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97" r:id="rId2"/>
    <p:sldId id="260" r:id="rId3"/>
    <p:sldId id="298" r:id="rId4"/>
    <p:sldId id="261" r:id="rId5"/>
    <p:sldId id="269" r:id="rId6"/>
    <p:sldId id="274" r:id="rId7"/>
    <p:sldId id="277" r:id="rId8"/>
    <p:sldId id="279" r:id="rId9"/>
    <p:sldId id="296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5C043-BF22-1C79-16A4-8FE14691D0E4}" v="16" dt="2024-04-12T17:29:49.333"/>
  </p1510:revLst>
</p1510:revInfo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 algn="ctr">
              <a:buNone/>
            </a:pP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INVENTORY OPTIMIZATION</a:t>
            </a:r>
          </a:p>
          <a:p>
            <a:pPr marL="114300" indent="0" algn="r">
              <a:buNone/>
            </a:pPr>
            <a:endParaRPr lang="en-IN" sz="32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r">
              <a:buNone/>
            </a:pPr>
            <a:r>
              <a:rPr lang="en-IN" sz="16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Pulagam.Hema</a:t>
            </a:r>
            <a:r>
              <a:rPr lang="en-IN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 Sri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</a:t>
            </a:r>
          </a:p>
          <a:p>
            <a:pPr marL="114300" indent="0" algn="ctr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Google Shape;9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</p:spPr>
        <p:txBody>
          <a:bodyPr/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en-IN" sz="3200" b="1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5242C-A960-B321-2ED8-0863334E9FA1}"/>
              </a:ext>
            </a:extLst>
          </p:cNvPr>
          <p:cNvSpPr txBox="1"/>
          <p:nvPr/>
        </p:nvSpPr>
        <p:spPr>
          <a:xfrm>
            <a:off x="321733" y="1109133"/>
            <a:ext cx="109304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increasing bounce rate in medical inventory is adversely affecting patient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bounce rates pose challenges to maintaining an efficient and patient-centric healthcare 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rising bounce rate is leading to negative consequences, such as delayed patient care, increased waiting times and potential disruptions in medical services.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access to necessary medical supplies can have adverse effects on both patient outcomes and overall 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overarching business problem is the need to address and minimize the bounce rate in the medical inventory system to enhance patient satisfaction and streamline healthcare operations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9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746182-E165-2AE1-558E-05B58073441D}"/>
              </a:ext>
            </a:extLst>
          </p:cNvPr>
          <p:cNvSpPr txBox="1"/>
          <p:nvPr/>
        </p:nvSpPr>
        <p:spPr>
          <a:xfrm>
            <a:off x="482600" y="1286934"/>
            <a:ext cx="98382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Inventory Optimization Project in healthcare tackles a critical issue: a rising bounce rate leading to patient dissatisfaction.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minimize bounce rates and align healthcare services with patient expectations.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constraint involves reducing inventory costs, emphasizing efficient resource management.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hinges on achieving a 30% reduction in bounce rates, indicating heightened patient satisfaction, followed by a revenue increase of at least 20 lacs INR.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initiative aims to enhance patient experiences, optimize inventory processes, and elevate financial performance for the healthcare facility.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19" y="5896947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53225-3484-0685-5696-84D68B17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133" y="1652339"/>
            <a:ext cx="7255934" cy="3927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302534" y="2076450"/>
            <a:ext cx="5051266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22.85% of customers 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did not get the medicines they needed, which could lead to dissatisfaction.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subcategory "INJECTIONS" has the highest count of returned drug names with 98 occurrences, followed by the subcategory "TABLETS &amp; CAPSULES" with 63 occurrences, indicating a potential issue with customer satisfaction.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Formulation "Form1" appears to be significantly more prevalent in Department1 compared to other departments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Statistical Insights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Business Insights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5578-E2F3-CBC2-57A3-8E4483809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92" y="1986796"/>
            <a:ext cx="5090707" cy="3465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D03992-7678-FC04-E17B-C1DD96BAA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471" y="1828950"/>
            <a:ext cx="8010525" cy="3894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097FBF-9154-2E29-7099-9A5C4350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4" y="1058334"/>
            <a:ext cx="4699000" cy="2802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EED3A-BF60-3D8E-E596-4904847A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518" y="1058334"/>
            <a:ext cx="6224416" cy="2804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92B06-4F23-647A-1061-1822A8375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4092091"/>
            <a:ext cx="4868333" cy="2274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2E600-C01A-2476-8AEC-4C5664BB7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667" y="4207872"/>
            <a:ext cx="3683000" cy="1964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52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346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Contents</vt:lpstr>
      <vt:lpstr>Business Problem</vt:lpstr>
      <vt:lpstr>Project Overview and Scope</vt:lpstr>
      <vt:lpstr>Data Dictionary </vt:lpstr>
      <vt:lpstr>Exploratory Data Analysis [EDA]</vt:lpstr>
      <vt:lpstr>Data Preprocessing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Jasmin Shaik</cp:lastModifiedBy>
  <cp:revision>21</cp:revision>
  <dcterms:created xsi:type="dcterms:W3CDTF">2022-02-16T01:47:29Z</dcterms:created>
  <dcterms:modified xsi:type="dcterms:W3CDTF">2024-04-12T17:30:25Z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