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54" r:id="rId5"/>
    <p:sldId id="355" r:id="rId6"/>
    <p:sldId id="357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5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0800"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F10-432E-B8CC-6964C5C98A06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F10-432E-B8CC-6964C5C98A0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10-432E-B8CC-6964C5C98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0800"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66-419B-AE74-B5B73258C3B9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66-419B-AE74-B5B73258C3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66-419B-AE74-B5B73258C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15088287531627E-2"/>
          <c:y val="1.4652006199990655E-2"/>
          <c:w val="1"/>
          <c:h val="0.964839512771872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582-4156-A877-E7832EFFB5A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0">
                <a:solidFill>
                  <a:schemeClr val="accen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582-4156-A877-E7832EFFB5A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82-4156-A877-E7832EFFB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15088287531627E-2"/>
          <c:y val="1.4652006199990655E-2"/>
          <c:w val="1"/>
          <c:h val="0.964839512771872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6EB-4063-90C8-75C2F88499B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0">
                <a:solidFill>
                  <a:schemeClr val="accent2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6EB-4063-90C8-75C2F88499B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EB-4063-90C8-75C2F8849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15088287531627E-2"/>
          <c:y val="1.4652006199990655E-2"/>
          <c:w val="1"/>
          <c:h val="0.964839512771872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31750">
                <a:solidFill>
                  <a:schemeClr val="accent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22D-4511-80DF-53D4A1975A0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0">
                <a:solidFill>
                  <a:schemeClr val="accent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22D-4511-80DF-53D4A1975A0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2D-4511-80DF-53D4A1975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15088287531627E-2"/>
          <c:y val="1.4652006199990655E-2"/>
          <c:w val="1"/>
          <c:h val="0.964839512771872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31750"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2DD-4EAF-906C-F13EB703821B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0"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2DD-4EAF-906C-F13EB703821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DD-4EAF-906C-F13EB7038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3E8043-0254-4361-A01B-1913390594B5}"/>
              </a:ext>
            </a:extLst>
          </p:cNvPr>
          <p:cNvGrpSpPr/>
          <p:nvPr userDrawn="1"/>
        </p:nvGrpSpPr>
        <p:grpSpPr>
          <a:xfrm>
            <a:off x="555386" y="1772815"/>
            <a:ext cx="2644061" cy="4736917"/>
            <a:chOff x="555386" y="1772815"/>
            <a:chExt cx="2644061" cy="4736917"/>
          </a:xfrm>
        </p:grpSpPr>
        <p:grpSp>
          <p:nvGrpSpPr>
            <p:cNvPr id="3" name="Group 1">
              <a:extLst>
                <a:ext uri="{FF2B5EF4-FFF2-40B4-BE49-F238E27FC236}">
                  <a16:creationId xmlns:a16="http://schemas.microsoft.com/office/drawing/2014/main" id="{12130131-4A28-4A1F-AEA5-1908EB03A009}"/>
                </a:ext>
              </a:extLst>
            </p:cNvPr>
            <p:cNvGrpSpPr/>
            <p:nvPr userDrawn="1"/>
          </p:nvGrpSpPr>
          <p:grpSpPr>
            <a:xfrm>
              <a:off x="748335" y="1772815"/>
              <a:ext cx="2258161" cy="4506899"/>
              <a:chOff x="8767919" y="321075"/>
              <a:chExt cx="1576881" cy="3147180"/>
            </a:xfrm>
            <a:effectLst/>
          </p:grpSpPr>
          <p:sp>
            <p:nvSpPr>
              <p:cNvPr id="5" name="Graphic 2">
                <a:extLst>
                  <a:ext uri="{FF2B5EF4-FFF2-40B4-BE49-F238E27FC236}">
                    <a16:creationId xmlns:a16="http://schemas.microsoft.com/office/drawing/2014/main" id="{594A4F4A-D45C-425F-B57E-5B65696652A4}"/>
                  </a:ext>
                </a:extLst>
              </p:cNvPr>
              <p:cNvSpPr/>
              <p:nvPr/>
            </p:nvSpPr>
            <p:spPr>
              <a:xfrm>
                <a:off x="8770360" y="321075"/>
                <a:ext cx="1572696" cy="3147180"/>
              </a:xfrm>
              <a:custGeom>
                <a:avLst/>
                <a:gdLst>
                  <a:gd name="connsiteX0" fmla="*/ 2940654 w 3387838"/>
                  <a:gd name="connsiteY0" fmla="*/ 6858876 h 6858875"/>
                  <a:gd name="connsiteX1" fmla="*/ 447185 w 3387838"/>
                  <a:gd name="connsiteY1" fmla="*/ 6858876 h 6858875"/>
                  <a:gd name="connsiteX2" fmla="*/ 0 w 3387838"/>
                  <a:gd name="connsiteY2" fmla="*/ 6411691 h 6858875"/>
                  <a:gd name="connsiteX3" fmla="*/ 0 w 3387838"/>
                  <a:gd name="connsiteY3" fmla="*/ 447185 h 6858875"/>
                  <a:gd name="connsiteX4" fmla="*/ 447185 w 3387838"/>
                  <a:gd name="connsiteY4" fmla="*/ 0 h 6858875"/>
                  <a:gd name="connsiteX5" fmla="*/ 2940654 w 3387838"/>
                  <a:gd name="connsiteY5" fmla="*/ 0 h 6858875"/>
                  <a:gd name="connsiteX6" fmla="*/ 3387838 w 3387838"/>
                  <a:gd name="connsiteY6" fmla="*/ 447185 h 6858875"/>
                  <a:gd name="connsiteX7" fmla="*/ 3387838 w 3387838"/>
                  <a:gd name="connsiteY7" fmla="*/ 6411759 h 6858875"/>
                  <a:gd name="connsiteX8" fmla="*/ 2940654 w 3387838"/>
                  <a:gd name="connsiteY8" fmla="*/ 6858876 h 685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7838" h="6858875">
                    <a:moveTo>
                      <a:pt x="2940654" y="6858876"/>
                    </a:moveTo>
                    <a:lnTo>
                      <a:pt x="447185" y="6858876"/>
                    </a:lnTo>
                    <a:cubicBezTo>
                      <a:pt x="200216" y="6858876"/>
                      <a:pt x="0" y="6658660"/>
                      <a:pt x="0" y="6411691"/>
                    </a:cubicBezTo>
                    <a:lnTo>
                      <a:pt x="0" y="447185"/>
                    </a:lnTo>
                    <a:cubicBezTo>
                      <a:pt x="67" y="200216"/>
                      <a:pt x="200216" y="0"/>
                      <a:pt x="447185" y="0"/>
                    </a:cubicBezTo>
                    <a:lnTo>
                      <a:pt x="2940654" y="0"/>
                    </a:lnTo>
                    <a:cubicBezTo>
                      <a:pt x="3187622" y="0"/>
                      <a:pt x="3387838" y="200216"/>
                      <a:pt x="3387838" y="447185"/>
                    </a:cubicBezTo>
                    <a:lnTo>
                      <a:pt x="3387838" y="6411759"/>
                    </a:lnTo>
                    <a:cubicBezTo>
                      <a:pt x="3387771" y="6658660"/>
                      <a:pt x="3187555" y="6858876"/>
                      <a:pt x="2940654" y="6858876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2">
                <a:extLst>
                  <a:ext uri="{FF2B5EF4-FFF2-40B4-BE49-F238E27FC236}">
                    <a16:creationId xmlns:a16="http://schemas.microsoft.com/office/drawing/2014/main" id="{0E31ECF5-0EF4-4FF8-AEF3-F8F1E6A5B3A2}"/>
                  </a:ext>
                </a:extLst>
              </p:cNvPr>
              <p:cNvSpPr/>
              <p:nvPr/>
            </p:nvSpPr>
            <p:spPr>
              <a:xfrm>
                <a:off x="8791431" y="337582"/>
                <a:ext cx="1530553" cy="3114135"/>
              </a:xfrm>
              <a:custGeom>
                <a:avLst/>
                <a:gdLst>
                  <a:gd name="connsiteX0" fmla="*/ 2858870 w 3305986"/>
                  <a:gd name="connsiteY0" fmla="*/ 6786860 h 6786860"/>
                  <a:gd name="connsiteX1" fmla="*/ 447185 w 3305986"/>
                  <a:gd name="connsiteY1" fmla="*/ 6786860 h 6786860"/>
                  <a:gd name="connsiteX2" fmla="*/ 0 w 3305986"/>
                  <a:gd name="connsiteY2" fmla="*/ 6339676 h 6786860"/>
                  <a:gd name="connsiteX3" fmla="*/ 0 w 3305986"/>
                  <a:gd name="connsiteY3" fmla="*/ 447185 h 6786860"/>
                  <a:gd name="connsiteX4" fmla="*/ 447185 w 3305986"/>
                  <a:gd name="connsiteY4" fmla="*/ 0 h 6786860"/>
                  <a:gd name="connsiteX5" fmla="*/ 2858802 w 3305986"/>
                  <a:gd name="connsiteY5" fmla="*/ 0 h 6786860"/>
                  <a:gd name="connsiteX6" fmla="*/ 3305987 w 3305986"/>
                  <a:gd name="connsiteY6" fmla="*/ 447185 h 6786860"/>
                  <a:gd name="connsiteX7" fmla="*/ 3305987 w 3305986"/>
                  <a:gd name="connsiteY7" fmla="*/ 6339743 h 6786860"/>
                  <a:gd name="connsiteX8" fmla="*/ 2858870 w 3305986"/>
                  <a:gd name="connsiteY8" fmla="*/ 6786860 h 678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5986" h="6786860">
                    <a:moveTo>
                      <a:pt x="2858870" y="6786860"/>
                    </a:moveTo>
                    <a:lnTo>
                      <a:pt x="447185" y="6786860"/>
                    </a:lnTo>
                    <a:cubicBezTo>
                      <a:pt x="200216" y="6786860"/>
                      <a:pt x="0" y="6586644"/>
                      <a:pt x="0" y="6339676"/>
                    </a:cubicBezTo>
                    <a:lnTo>
                      <a:pt x="0" y="447185"/>
                    </a:lnTo>
                    <a:cubicBezTo>
                      <a:pt x="0" y="200216"/>
                      <a:pt x="200216" y="0"/>
                      <a:pt x="447185" y="0"/>
                    </a:cubicBezTo>
                    <a:lnTo>
                      <a:pt x="2858802" y="0"/>
                    </a:lnTo>
                    <a:cubicBezTo>
                      <a:pt x="3105771" y="0"/>
                      <a:pt x="3305987" y="200216"/>
                      <a:pt x="3305987" y="447185"/>
                    </a:cubicBezTo>
                    <a:lnTo>
                      <a:pt x="3305987" y="6339743"/>
                    </a:lnTo>
                    <a:cubicBezTo>
                      <a:pt x="3305987" y="6586644"/>
                      <a:pt x="3105771" y="6786860"/>
                      <a:pt x="2858870" y="6786860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2">
                <a:extLst>
                  <a:ext uri="{FF2B5EF4-FFF2-40B4-BE49-F238E27FC236}">
                    <a16:creationId xmlns:a16="http://schemas.microsoft.com/office/drawing/2014/main" id="{CDDC65ED-2277-497B-AB31-9CCFCDC580AE}"/>
                  </a:ext>
                </a:extLst>
              </p:cNvPr>
              <p:cNvSpPr/>
              <p:nvPr/>
            </p:nvSpPr>
            <p:spPr>
              <a:xfrm>
                <a:off x="8768197" y="768764"/>
                <a:ext cx="11004" cy="107231"/>
              </a:xfrm>
              <a:custGeom>
                <a:avLst/>
                <a:gdLst>
                  <a:gd name="connsiteX0" fmla="*/ 15158 w 23982"/>
                  <a:gd name="connsiteY0" fmla="*/ 233697 h 233697"/>
                  <a:gd name="connsiteX1" fmla="*/ 0 w 23982"/>
                  <a:gd name="connsiteY1" fmla="*/ 233697 h 233697"/>
                  <a:gd name="connsiteX2" fmla="*/ 0 w 23982"/>
                  <a:gd name="connsiteY2" fmla="*/ 0 h 233697"/>
                  <a:gd name="connsiteX3" fmla="*/ 15158 w 23982"/>
                  <a:gd name="connsiteY3" fmla="*/ 0 h 233697"/>
                  <a:gd name="connsiteX4" fmla="*/ 23983 w 23982"/>
                  <a:gd name="connsiteY4" fmla="*/ 8825 h 233697"/>
                  <a:gd name="connsiteX5" fmla="*/ 23983 w 23982"/>
                  <a:gd name="connsiteY5" fmla="*/ 224805 h 233697"/>
                  <a:gd name="connsiteX6" fmla="*/ 15158 w 23982"/>
                  <a:gd name="connsiteY6" fmla="*/ 233697 h 23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2" h="233697">
                    <a:moveTo>
                      <a:pt x="15158" y="233697"/>
                    </a:moveTo>
                    <a:lnTo>
                      <a:pt x="0" y="233697"/>
                    </a:lnTo>
                    <a:lnTo>
                      <a:pt x="0" y="0"/>
                    </a:lnTo>
                    <a:lnTo>
                      <a:pt x="15158" y="0"/>
                    </a:lnTo>
                    <a:cubicBezTo>
                      <a:pt x="20008" y="0"/>
                      <a:pt x="23983" y="3975"/>
                      <a:pt x="23983" y="8825"/>
                    </a:cubicBezTo>
                    <a:lnTo>
                      <a:pt x="23983" y="224805"/>
                    </a:lnTo>
                    <a:cubicBezTo>
                      <a:pt x="23983" y="229723"/>
                      <a:pt x="20008" y="233697"/>
                      <a:pt x="15158" y="233697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2">
                <a:extLst>
                  <a:ext uri="{FF2B5EF4-FFF2-40B4-BE49-F238E27FC236}">
                    <a16:creationId xmlns:a16="http://schemas.microsoft.com/office/drawing/2014/main" id="{AD0568D0-7E0D-4B5A-8AA6-C10D371C8C38}"/>
                  </a:ext>
                </a:extLst>
              </p:cNvPr>
              <p:cNvSpPr/>
              <p:nvPr/>
            </p:nvSpPr>
            <p:spPr>
              <a:xfrm>
                <a:off x="8768197" y="998838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5"/>
                  <a:gd name="connsiteX1" fmla="*/ 10105 w 33481"/>
                  <a:gd name="connsiteY1" fmla="*/ 466115 h 466115"/>
                  <a:gd name="connsiteX2" fmla="*/ 0 w 33481"/>
                  <a:gd name="connsiteY2" fmla="*/ 456010 h 466115"/>
                  <a:gd name="connsiteX3" fmla="*/ 0 w 33481"/>
                  <a:gd name="connsiteY3" fmla="*/ 10105 h 466115"/>
                  <a:gd name="connsiteX4" fmla="*/ 10105 w 33481"/>
                  <a:gd name="connsiteY4" fmla="*/ 0 h 466115"/>
                  <a:gd name="connsiteX5" fmla="*/ 24656 w 33481"/>
                  <a:gd name="connsiteY5" fmla="*/ 0 h 466115"/>
                  <a:gd name="connsiteX6" fmla="*/ 33482 w 33481"/>
                  <a:gd name="connsiteY6" fmla="*/ 8825 h 466115"/>
                  <a:gd name="connsiteX7" fmla="*/ 33482 w 33481"/>
                  <a:gd name="connsiteY7" fmla="*/ 457223 h 466115"/>
                  <a:gd name="connsiteX8" fmla="*/ 24656 w 33481"/>
                  <a:gd name="connsiteY8" fmla="*/ 466115 h 4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5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3"/>
                    </a:lnTo>
                    <a:cubicBezTo>
                      <a:pt x="33482" y="462140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2">
                <a:extLst>
                  <a:ext uri="{FF2B5EF4-FFF2-40B4-BE49-F238E27FC236}">
                    <a16:creationId xmlns:a16="http://schemas.microsoft.com/office/drawing/2014/main" id="{90EE2E72-8994-4B5C-ADAB-5730AD36D4D2}"/>
                  </a:ext>
                </a:extLst>
              </p:cNvPr>
              <p:cNvSpPr/>
              <p:nvPr/>
            </p:nvSpPr>
            <p:spPr>
              <a:xfrm>
                <a:off x="8768228" y="1014200"/>
                <a:ext cx="8686" cy="179100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5D8ECE68-6FBE-4C7A-AFC1-FEEF97B0969E}"/>
                  </a:ext>
                </a:extLst>
              </p:cNvPr>
              <p:cNvSpPr/>
              <p:nvPr/>
            </p:nvSpPr>
            <p:spPr>
              <a:xfrm>
                <a:off x="8767919" y="1284428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4"/>
                  <a:gd name="connsiteX1" fmla="*/ 10105 w 33481"/>
                  <a:gd name="connsiteY1" fmla="*/ 466115 h 466114"/>
                  <a:gd name="connsiteX2" fmla="*/ 0 w 33481"/>
                  <a:gd name="connsiteY2" fmla="*/ 456010 h 466114"/>
                  <a:gd name="connsiteX3" fmla="*/ 0 w 33481"/>
                  <a:gd name="connsiteY3" fmla="*/ 10105 h 466114"/>
                  <a:gd name="connsiteX4" fmla="*/ 10105 w 33481"/>
                  <a:gd name="connsiteY4" fmla="*/ 0 h 466114"/>
                  <a:gd name="connsiteX5" fmla="*/ 24656 w 33481"/>
                  <a:gd name="connsiteY5" fmla="*/ 0 h 466114"/>
                  <a:gd name="connsiteX6" fmla="*/ 33482 w 33481"/>
                  <a:gd name="connsiteY6" fmla="*/ 8825 h 466114"/>
                  <a:gd name="connsiteX7" fmla="*/ 33482 w 33481"/>
                  <a:gd name="connsiteY7" fmla="*/ 457222 h 466114"/>
                  <a:gd name="connsiteX8" fmla="*/ 24656 w 33481"/>
                  <a:gd name="connsiteY8" fmla="*/ 466115 h 46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4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2"/>
                    </a:lnTo>
                    <a:cubicBezTo>
                      <a:pt x="33482" y="462208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2">
                <a:extLst>
                  <a:ext uri="{FF2B5EF4-FFF2-40B4-BE49-F238E27FC236}">
                    <a16:creationId xmlns:a16="http://schemas.microsoft.com/office/drawing/2014/main" id="{D1003C32-E5F8-4B7A-84B6-FD4172600AA7}"/>
                  </a:ext>
                </a:extLst>
              </p:cNvPr>
              <p:cNvSpPr/>
              <p:nvPr/>
            </p:nvSpPr>
            <p:spPr>
              <a:xfrm>
                <a:off x="8767919" y="1299791"/>
                <a:ext cx="8686" cy="179100"/>
              </a:xfrm>
              <a:custGeom>
                <a:avLst/>
                <a:gdLst>
                  <a:gd name="connsiteX0" fmla="*/ 17718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718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718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91" y="390327"/>
                      <a:pt x="17718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D8F0C120-D5B9-499F-B352-D5476CDD5F8C}"/>
                  </a:ext>
                </a:extLst>
              </p:cNvPr>
              <p:cNvSpPr/>
              <p:nvPr/>
            </p:nvSpPr>
            <p:spPr>
              <a:xfrm>
                <a:off x="10329438" y="1070583"/>
                <a:ext cx="15362" cy="346145"/>
              </a:xfrm>
              <a:custGeom>
                <a:avLst/>
                <a:gdLst>
                  <a:gd name="connsiteX0" fmla="*/ 24656 w 33481"/>
                  <a:gd name="connsiteY0" fmla="*/ 754380 h 754380"/>
                  <a:gd name="connsiteX1" fmla="*/ 10105 w 33481"/>
                  <a:gd name="connsiteY1" fmla="*/ 754380 h 754380"/>
                  <a:gd name="connsiteX2" fmla="*/ 0 w 33481"/>
                  <a:gd name="connsiteY2" fmla="*/ 744275 h 754380"/>
                  <a:gd name="connsiteX3" fmla="*/ 0 w 33481"/>
                  <a:gd name="connsiteY3" fmla="*/ 10105 h 754380"/>
                  <a:gd name="connsiteX4" fmla="*/ 10105 w 33481"/>
                  <a:gd name="connsiteY4" fmla="*/ 0 h 754380"/>
                  <a:gd name="connsiteX5" fmla="*/ 24656 w 33481"/>
                  <a:gd name="connsiteY5" fmla="*/ 0 h 754380"/>
                  <a:gd name="connsiteX6" fmla="*/ 33482 w 33481"/>
                  <a:gd name="connsiteY6" fmla="*/ 8825 h 754380"/>
                  <a:gd name="connsiteX7" fmla="*/ 33482 w 33481"/>
                  <a:gd name="connsiteY7" fmla="*/ 745555 h 754380"/>
                  <a:gd name="connsiteX8" fmla="*/ 24656 w 33481"/>
                  <a:gd name="connsiteY8" fmla="*/ 754380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754380">
                    <a:moveTo>
                      <a:pt x="24656" y="754380"/>
                    </a:moveTo>
                    <a:lnTo>
                      <a:pt x="10105" y="754380"/>
                    </a:lnTo>
                    <a:cubicBezTo>
                      <a:pt x="4514" y="754380"/>
                      <a:pt x="0" y="749866"/>
                      <a:pt x="0" y="744275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745555"/>
                    </a:lnTo>
                    <a:cubicBezTo>
                      <a:pt x="33482" y="750405"/>
                      <a:pt x="29507" y="754380"/>
                      <a:pt x="24656" y="754380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48D320E1-EF5B-4621-8392-CCDB6C3B5072}"/>
                  </a:ext>
                </a:extLst>
              </p:cNvPr>
              <p:cNvSpPr/>
              <p:nvPr/>
            </p:nvSpPr>
            <p:spPr>
              <a:xfrm>
                <a:off x="10336113" y="1095466"/>
                <a:ext cx="8686" cy="289856"/>
              </a:xfrm>
              <a:custGeom>
                <a:avLst/>
                <a:gdLst>
                  <a:gd name="connsiteX0" fmla="*/ 17650 w 18930"/>
                  <a:gd name="connsiteY0" fmla="*/ 631704 h 631704"/>
                  <a:gd name="connsiteX1" fmla="*/ 1886 w 18930"/>
                  <a:gd name="connsiteY1" fmla="*/ 631704 h 631704"/>
                  <a:gd name="connsiteX2" fmla="*/ 0 w 18930"/>
                  <a:gd name="connsiteY2" fmla="*/ 629818 h 631704"/>
                  <a:gd name="connsiteX3" fmla="*/ 0 w 18930"/>
                  <a:gd name="connsiteY3" fmla="*/ 1886 h 631704"/>
                  <a:gd name="connsiteX4" fmla="*/ 1886 w 18930"/>
                  <a:gd name="connsiteY4" fmla="*/ 0 h 631704"/>
                  <a:gd name="connsiteX5" fmla="*/ 17650 w 18930"/>
                  <a:gd name="connsiteY5" fmla="*/ 0 h 631704"/>
                  <a:gd name="connsiteX6" fmla="*/ 18930 w 18930"/>
                  <a:gd name="connsiteY6" fmla="*/ 1280 h 631704"/>
                  <a:gd name="connsiteX7" fmla="*/ 18930 w 18930"/>
                  <a:gd name="connsiteY7" fmla="*/ 630491 h 631704"/>
                  <a:gd name="connsiteX8" fmla="*/ 17650 w 18930"/>
                  <a:gd name="connsiteY8" fmla="*/ 631704 h 63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631704">
                    <a:moveTo>
                      <a:pt x="17650" y="631704"/>
                    </a:moveTo>
                    <a:lnTo>
                      <a:pt x="1886" y="631704"/>
                    </a:lnTo>
                    <a:cubicBezTo>
                      <a:pt x="808" y="631704"/>
                      <a:pt x="0" y="630828"/>
                      <a:pt x="0" y="629818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630491"/>
                    </a:lnTo>
                    <a:cubicBezTo>
                      <a:pt x="18863" y="631098"/>
                      <a:pt x="18324" y="631704"/>
                      <a:pt x="17650" y="631704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1E1CB4D2-AC0D-49EA-9B7E-597D74853224}"/>
                  </a:ext>
                </a:extLst>
              </p:cNvPr>
              <p:cNvSpPr/>
              <p:nvPr/>
            </p:nvSpPr>
            <p:spPr>
              <a:xfrm>
                <a:off x="10332372" y="1794713"/>
                <a:ext cx="12426" cy="237214"/>
              </a:xfrm>
              <a:custGeom>
                <a:avLst/>
                <a:gdLst>
                  <a:gd name="connsiteX0" fmla="*/ 18257 w 27081"/>
                  <a:gd name="connsiteY0" fmla="*/ 516977 h 516977"/>
                  <a:gd name="connsiteX1" fmla="*/ 10105 w 27081"/>
                  <a:gd name="connsiteY1" fmla="*/ 516977 h 516977"/>
                  <a:gd name="connsiteX2" fmla="*/ 0 w 27081"/>
                  <a:gd name="connsiteY2" fmla="*/ 506872 h 516977"/>
                  <a:gd name="connsiteX3" fmla="*/ 0 w 27081"/>
                  <a:gd name="connsiteY3" fmla="*/ 10105 h 516977"/>
                  <a:gd name="connsiteX4" fmla="*/ 10105 w 27081"/>
                  <a:gd name="connsiteY4" fmla="*/ 0 h 516977"/>
                  <a:gd name="connsiteX5" fmla="*/ 18257 w 27081"/>
                  <a:gd name="connsiteY5" fmla="*/ 0 h 516977"/>
                  <a:gd name="connsiteX6" fmla="*/ 27082 w 27081"/>
                  <a:gd name="connsiteY6" fmla="*/ 8825 h 516977"/>
                  <a:gd name="connsiteX7" fmla="*/ 27082 w 27081"/>
                  <a:gd name="connsiteY7" fmla="*/ 508152 h 516977"/>
                  <a:gd name="connsiteX8" fmla="*/ 18257 w 27081"/>
                  <a:gd name="connsiteY8" fmla="*/ 516977 h 51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1" h="516977">
                    <a:moveTo>
                      <a:pt x="18257" y="516977"/>
                    </a:moveTo>
                    <a:lnTo>
                      <a:pt x="10105" y="516977"/>
                    </a:lnTo>
                    <a:cubicBezTo>
                      <a:pt x="4514" y="516977"/>
                      <a:pt x="0" y="512464"/>
                      <a:pt x="0" y="506872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18257" y="0"/>
                    </a:lnTo>
                    <a:cubicBezTo>
                      <a:pt x="23107" y="0"/>
                      <a:pt x="27082" y="3975"/>
                      <a:pt x="27082" y="8825"/>
                    </a:cubicBezTo>
                    <a:lnTo>
                      <a:pt x="27082" y="508152"/>
                    </a:lnTo>
                    <a:cubicBezTo>
                      <a:pt x="27082" y="513003"/>
                      <a:pt x="23107" y="516977"/>
                      <a:pt x="18257" y="516977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9A4C3C1E-666B-45D7-9585-8B3469119951}"/>
                  </a:ext>
                </a:extLst>
              </p:cNvPr>
              <p:cNvSpPr/>
              <p:nvPr/>
            </p:nvSpPr>
            <p:spPr>
              <a:xfrm>
                <a:off x="10337751" y="1811744"/>
                <a:ext cx="7047" cy="198636"/>
              </a:xfrm>
              <a:custGeom>
                <a:avLst/>
                <a:gdLst>
                  <a:gd name="connsiteX0" fmla="*/ 14080 w 15359"/>
                  <a:gd name="connsiteY0" fmla="*/ 432903 h 432902"/>
                  <a:gd name="connsiteX1" fmla="*/ 1886 w 15359"/>
                  <a:gd name="connsiteY1" fmla="*/ 432903 h 432902"/>
                  <a:gd name="connsiteX2" fmla="*/ 0 w 15359"/>
                  <a:gd name="connsiteY2" fmla="*/ 431016 h 432902"/>
                  <a:gd name="connsiteX3" fmla="*/ 0 w 15359"/>
                  <a:gd name="connsiteY3" fmla="*/ 1886 h 432902"/>
                  <a:gd name="connsiteX4" fmla="*/ 1886 w 15359"/>
                  <a:gd name="connsiteY4" fmla="*/ 0 h 432902"/>
                  <a:gd name="connsiteX5" fmla="*/ 14080 w 15359"/>
                  <a:gd name="connsiteY5" fmla="*/ 0 h 432902"/>
                  <a:gd name="connsiteX6" fmla="*/ 15360 w 15359"/>
                  <a:gd name="connsiteY6" fmla="*/ 1280 h 432902"/>
                  <a:gd name="connsiteX7" fmla="*/ 15360 w 15359"/>
                  <a:gd name="connsiteY7" fmla="*/ 431690 h 432902"/>
                  <a:gd name="connsiteX8" fmla="*/ 14080 w 15359"/>
                  <a:gd name="connsiteY8" fmla="*/ 432903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9" h="432902">
                    <a:moveTo>
                      <a:pt x="14080" y="432903"/>
                    </a:moveTo>
                    <a:lnTo>
                      <a:pt x="1886" y="432903"/>
                    </a:lnTo>
                    <a:cubicBezTo>
                      <a:pt x="808" y="432903"/>
                      <a:pt x="0" y="432027"/>
                      <a:pt x="0" y="431016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4080" y="0"/>
                    </a:lnTo>
                    <a:cubicBezTo>
                      <a:pt x="14753" y="0"/>
                      <a:pt x="15360" y="539"/>
                      <a:pt x="15360" y="1280"/>
                    </a:cubicBezTo>
                    <a:lnTo>
                      <a:pt x="15360" y="431690"/>
                    </a:lnTo>
                    <a:cubicBezTo>
                      <a:pt x="15360" y="432364"/>
                      <a:pt x="14821" y="432903"/>
                      <a:pt x="14080" y="432903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Oval 216">
                <a:extLst>
                  <a:ext uri="{FF2B5EF4-FFF2-40B4-BE49-F238E27FC236}">
                    <a16:creationId xmlns:a16="http://schemas.microsoft.com/office/drawing/2014/main" id="{6F6741FE-7250-4503-A25E-F232627D6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4840" y="385880"/>
                <a:ext cx="73152" cy="731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217">
                <a:extLst>
                  <a:ext uri="{FF2B5EF4-FFF2-40B4-BE49-F238E27FC236}">
                    <a16:creationId xmlns:a16="http://schemas.microsoft.com/office/drawing/2014/main" id="{E164A917-8103-44B3-8D00-5EF1CF817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9414" y="390452"/>
                <a:ext cx="64008" cy="64008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218">
                <a:extLst>
                  <a:ext uri="{FF2B5EF4-FFF2-40B4-BE49-F238E27FC236}">
                    <a16:creationId xmlns:a16="http://schemas.microsoft.com/office/drawing/2014/main" id="{D318F410-A904-495B-A501-9C6B0649DE60}"/>
                  </a:ext>
                </a:extLst>
              </p:cNvPr>
              <p:cNvSpPr/>
              <p:nvPr/>
            </p:nvSpPr>
            <p:spPr>
              <a:xfrm>
                <a:off x="9835596" y="406637"/>
                <a:ext cx="31638" cy="316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219">
                <a:extLst>
                  <a:ext uri="{FF2B5EF4-FFF2-40B4-BE49-F238E27FC236}">
                    <a16:creationId xmlns:a16="http://schemas.microsoft.com/office/drawing/2014/main" id="{C1E96236-4806-443D-9508-AC7C2CF872DC}"/>
                  </a:ext>
                </a:extLst>
              </p:cNvPr>
              <p:cNvSpPr/>
              <p:nvPr/>
            </p:nvSpPr>
            <p:spPr>
              <a:xfrm>
                <a:off x="9843025" y="414064"/>
                <a:ext cx="16783" cy="16783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7B9346AD-DB3D-46EC-B261-D6ED3756092A}"/>
                  </a:ext>
                </a:extLst>
              </p:cNvPr>
              <p:cNvSpPr/>
              <p:nvPr userDrawn="1"/>
            </p:nvSpPr>
            <p:spPr>
              <a:xfrm flipH="1">
                <a:off x="8769273" y="781546"/>
                <a:ext cx="5842" cy="81663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8A52BDF2-A526-443C-BC27-0281F3F90D95}"/>
                </a:ext>
              </a:extLst>
            </p:cNvPr>
            <p:cNvSpPr/>
            <p:nvPr userDrawn="1"/>
          </p:nvSpPr>
          <p:spPr>
            <a:xfrm>
              <a:off x="555386" y="6085986"/>
              <a:ext cx="2644061" cy="423746"/>
            </a:xfrm>
            <a:prstGeom prst="trapezoid">
              <a:avLst>
                <a:gd name="adj" fmla="val 3552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484AEFC2-96BE-4C8B-BB9B-8D05C6982E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964B7B-7B45-493B-9905-39A3102AD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694" y="1873256"/>
            <a:ext cx="2086440" cy="4306019"/>
          </a:xfrm>
          <a:custGeom>
            <a:avLst/>
            <a:gdLst>
              <a:gd name="connsiteX0" fmla="*/ 224424 w 2086440"/>
              <a:gd name="connsiteY0" fmla="*/ 0 h 4306019"/>
              <a:gd name="connsiteX1" fmla="*/ 423133 w 2086440"/>
              <a:gd name="connsiteY1" fmla="*/ 0 h 4306019"/>
              <a:gd name="connsiteX2" fmla="*/ 442396 w 2086440"/>
              <a:gd name="connsiteY2" fmla="*/ 18238 h 4306019"/>
              <a:gd name="connsiteX3" fmla="*/ 591450 w 2086440"/>
              <a:gd name="connsiteY3" fmla="*/ 159360 h 4306019"/>
              <a:gd name="connsiteX4" fmla="*/ 1485639 w 2086440"/>
              <a:gd name="connsiteY4" fmla="*/ 159360 h 4306019"/>
              <a:gd name="connsiteX5" fmla="*/ 1634694 w 2086440"/>
              <a:gd name="connsiteY5" fmla="*/ 18238 h 4306019"/>
              <a:gd name="connsiteX6" fmla="*/ 1653957 w 2086440"/>
              <a:gd name="connsiteY6" fmla="*/ 0 h 4306019"/>
              <a:gd name="connsiteX7" fmla="*/ 1862017 w 2086440"/>
              <a:gd name="connsiteY7" fmla="*/ 0 h 4306019"/>
              <a:gd name="connsiteX8" fmla="*/ 2086440 w 2086440"/>
              <a:gd name="connsiteY8" fmla="*/ 212479 h 4306019"/>
              <a:gd name="connsiteX9" fmla="*/ 2086440 w 2086440"/>
              <a:gd name="connsiteY9" fmla="*/ 4093539 h 4306019"/>
              <a:gd name="connsiteX10" fmla="*/ 1862017 w 2086440"/>
              <a:gd name="connsiteY10" fmla="*/ 4306019 h 4306019"/>
              <a:gd name="connsiteX11" fmla="*/ 224424 w 2086440"/>
              <a:gd name="connsiteY11" fmla="*/ 4306019 h 4306019"/>
              <a:gd name="connsiteX12" fmla="*/ 0 w 2086440"/>
              <a:gd name="connsiteY12" fmla="*/ 4093539 h 4306019"/>
              <a:gd name="connsiteX13" fmla="*/ 0 w 2086440"/>
              <a:gd name="connsiteY13" fmla="*/ 212479 h 4306019"/>
              <a:gd name="connsiteX14" fmla="*/ 224424 w 2086440"/>
              <a:gd name="connsiteY14" fmla="*/ 0 h 43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40" h="4306019">
                <a:moveTo>
                  <a:pt x="224424" y="0"/>
                </a:moveTo>
                <a:lnTo>
                  <a:pt x="423133" y="0"/>
                </a:lnTo>
                <a:cubicBezTo>
                  <a:pt x="433746" y="0"/>
                  <a:pt x="442396" y="8145"/>
                  <a:pt x="442396" y="18238"/>
                </a:cubicBezTo>
                <a:cubicBezTo>
                  <a:pt x="442396" y="96191"/>
                  <a:pt x="509162" y="159360"/>
                  <a:pt x="591450" y="159360"/>
                </a:cubicBezTo>
                <a:lnTo>
                  <a:pt x="1485639" y="159360"/>
                </a:lnTo>
                <a:cubicBezTo>
                  <a:pt x="1567975" y="159360"/>
                  <a:pt x="1634694" y="96147"/>
                  <a:pt x="1634694" y="18238"/>
                </a:cubicBezTo>
                <a:cubicBezTo>
                  <a:pt x="1634694" y="8190"/>
                  <a:pt x="1643297" y="0"/>
                  <a:pt x="1653957" y="0"/>
                </a:cubicBezTo>
                <a:lnTo>
                  <a:pt x="1862017" y="0"/>
                </a:lnTo>
                <a:cubicBezTo>
                  <a:pt x="1985964" y="0"/>
                  <a:pt x="2086440" y="95129"/>
                  <a:pt x="2086440" y="212479"/>
                </a:cubicBezTo>
                <a:lnTo>
                  <a:pt x="2086440" y="4093539"/>
                </a:lnTo>
                <a:cubicBezTo>
                  <a:pt x="2086440" y="4210890"/>
                  <a:pt x="1985964" y="4306019"/>
                  <a:pt x="1862017" y="4306019"/>
                </a:cubicBezTo>
                <a:lnTo>
                  <a:pt x="224424" y="4306019"/>
                </a:lnTo>
                <a:cubicBezTo>
                  <a:pt x="100476" y="4306019"/>
                  <a:pt x="0" y="4210890"/>
                  <a:pt x="0" y="4093539"/>
                </a:cubicBezTo>
                <a:lnTo>
                  <a:pt x="0" y="212479"/>
                </a:lnTo>
                <a:cubicBezTo>
                  <a:pt x="0" y="95129"/>
                  <a:pt x="100476" y="0"/>
                  <a:pt x="2244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A4FA279-D7D0-4D28-BE3B-574D2D23C7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29" y="339509"/>
            <a:ext cx="6249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CF8F93C-4E0D-45B5-AE7F-13D8F9A132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520711 w 6174102"/>
              <a:gd name="connsiteY0" fmla="*/ 5323960 h 5328708"/>
              <a:gd name="connsiteX1" fmla="*/ 1475809 w 6174102"/>
              <a:gd name="connsiteY1" fmla="*/ 5328410 h 5328708"/>
              <a:gd name="connsiteX2" fmla="*/ 1682846 w 6174102"/>
              <a:gd name="connsiteY2" fmla="*/ 5328410 h 5328708"/>
              <a:gd name="connsiteX3" fmla="*/ 1677387 w 6174102"/>
              <a:gd name="connsiteY3" fmla="*/ 5327952 h 5328708"/>
              <a:gd name="connsiteX4" fmla="*/ 1543092 w 6174102"/>
              <a:gd name="connsiteY4" fmla="*/ 5326622 h 5328708"/>
              <a:gd name="connsiteX5" fmla="*/ 1529663 w 6174102"/>
              <a:gd name="connsiteY5" fmla="*/ 5325291 h 5328708"/>
              <a:gd name="connsiteX6" fmla="*/ 1520711 w 6174102"/>
              <a:gd name="connsiteY6" fmla="*/ 5323960 h 5328708"/>
              <a:gd name="connsiteX7" fmla="*/ 211792 w 6174102"/>
              <a:gd name="connsiteY7" fmla="*/ 5317227 h 5328708"/>
              <a:gd name="connsiteX8" fmla="*/ 210736 w 6174102"/>
              <a:gd name="connsiteY8" fmla="*/ 5321868 h 5328708"/>
              <a:gd name="connsiteX9" fmla="*/ 209024 w 6174102"/>
              <a:gd name="connsiteY9" fmla="*/ 5328410 h 5328708"/>
              <a:gd name="connsiteX10" fmla="*/ 213693 w 6174102"/>
              <a:gd name="connsiteY10" fmla="*/ 5328410 h 5328708"/>
              <a:gd name="connsiteX11" fmla="*/ 2240865 w 6174102"/>
              <a:gd name="connsiteY11" fmla="*/ 5284369 h 5328708"/>
              <a:gd name="connsiteX12" fmla="*/ 1946529 w 6174102"/>
              <a:gd name="connsiteY12" fmla="*/ 5284369 h 5328708"/>
              <a:gd name="connsiteX13" fmla="*/ 1963457 w 6174102"/>
              <a:gd name="connsiteY13" fmla="*/ 5286382 h 5328708"/>
              <a:gd name="connsiteX14" fmla="*/ 1999269 w 6174102"/>
              <a:gd name="connsiteY14" fmla="*/ 5287712 h 5328708"/>
              <a:gd name="connsiteX15" fmla="*/ 2021651 w 6174102"/>
              <a:gd name="connsiteY15" fmla="*/ 5287712 h 5328708"/>
              <a:gd name="connsiteX16" fmla="*/ 2039557 w 6174102"/>
              <a:gd name="connsiteY16" fmla="*/ 5286382 h 5328708"/>
              <a:gd name="connsiteX17" fmla="*/ 2052987 w 6174102"/>
              <a:gd name="connsiteY17" fmla="*/ 5287712 h 5328708"/>
              <a:gd name="connsiteX18" fmla="*/ 2039557 w 6174102"/>
              <a:gd name="connsiteY18" fmla="*/ 5290375 h 5328708"/>
              <a:gd name="connsiteX19" fmla="*/ 2003745 w 6174102"/>
              <a:gd name="connsiteY19" fmla="*/ 5290375 h 5328708"/>
              <a:gd name="connsiteX20" fmla="*/ 1990315 w 6174102"/>
              <a:gd name="connsiteY20" fmla="*/ 5298360 h 5328708"/>
              <a:gd name="connsiteX21" fmla="*/ 1990315 w 6174102"/>
              <a:gd name="connsiteY21" fmla="*/ 5301021 h 5328708"/>
              <a:gd name="connsiteX22" fmla="*/ 2039557 w 6174102"/>
              <a:gd name="connsiteY22" fmla="*/ 5309007 h 5328708"/>
              <a:gd name="connsiteX23" fmla="*/ 2044033 w 6174102"/>
              <a:gd name="connsiteY23" fmla="*/ 5309007 h 5328708"/>
              <a:gd name="connsiteX24" fmla="*/ 2084322 w 6174102"/>
              <a:gd name="connsiteY24" fmla="*/ 5309007 h 5328708"/>
              <a:gd name="connsiteX25" fmla="*/ 2106704 w 6174102"/>
              <a:gd name="connsiteY25" fmla="*/ 5309007 h 5328708"/>
              <a:gd name="connsiteX26" fmla="*/ 2124610 w 6174102"/>
              <a:gd name="connsiteY26" fmla="*/ 5306346 h 5328708"/>
              <a:gd name="connsiteX27" fmla="*/ 2155946 w 6174102"/>
              <a:gd name="connsiteY27" fmla="*/ 5306346 h 5328708"/>
              <a:gd name="connsiteX28" fmla="*/ 2196234 w 6174102"/>
              <a:gd name="connsiteY28" fmla="*/ 5309007 h 5328708"/>
              <a:gd name="connsiteX29" fmla="*/ 2236523 w 6174102"/>
              <a:gd name="connsiteY29" fmla="*/ 5309007 h 5328708"/>
              <a:gd name="connsiteX30" fmla="*/ 2276810 w 6174102"/>
              <a:gd name="connsiteY30" fmla="*/ 5306346 h 5328708"/>
              <a:gd name="connsiteX31" fmla="*/ 2294716 w 6174102"/>
              <a:gd name="connsiteY31" fmla="*/ 5305014 h 5328708"/>
              <a:gd name="connsiteX32" fmla="*/ 2308145 w 6174102"/>
              <a:gd name="connsiteY32" fmla="*/ 5305014 h 5328708"/>
              <a:gd name="connsiteX33" fmla="*/ 2379768 w 6174102"/>
              <a:gd name="connsiteY33" fmla="*/ 5306346 h 5328708"/>
              <a:gd name="connsiteX34" fmla="*/ 2384245 w 6174102"/>
              <a:gd name="connsiteY34" fmla="*/ 5311669 h 5328708"/>
              <a:gd name="connsiteX35" fmla="*/ 2393199 w 6174102"/>
              <a:gd name="connsiteY35" fmla="*/ 5309007 h 5328708"/>
              <a:gd name="connsiteX36" fmla="*/ 2420057 w 6174102"/>
              <a:gd name="connsiteY36" fmla="*/ 5309007 h 5328708"/>
              <a:gd name="connsiteX37" fmla="*/ 2424534 w 6174102"/>
              <a:gd name="connsiteY37" fmla="*/ 5314330 h 5328708"/>
              <a:gd name="connsiteX38" fmla="*/ 2433486 w 6174102"/>
              <a:gd name="connsiteY38" fmla="*/ 5311669 h 5328708"/>
              <a:gd name="connsiteX39" fmla="*/ 2455869 w 6174102"/>
              <a:gd name="connsiteY39" fmla="*/ 5311669 h 5328708"/>
              <a:gd name="connsiteX40" fmla="*/ 2464822 w 6174102"/>
              <a:gd name="connsiteY40" fmla="*/ 5315662 h 5328708"/>
              <a:gd name="connsiteX41" fmla="*/ 2482728 w 6174102"/>
              <a:gd name="connsiteY41" fmla="*/ 5314330 h 5328708"/>
              <a:gd name="connsiteX42" fmla="*/ 2514063 w 6174102"/>
              <a:gd name="connsiteY42" fmla="*/ 5315662 h 5328708"/>
              <a:gd name="connsiteX43" fmla="*/ 2545398 w 6174102"/>
              <a:gd name="connsiteY43" fmla="*/ 5314330 h 5328708"/>
              <a:gd name="connsiteX44" fmla="*/ 2567781 w 6174102"/>
              <a:gd name="connsiteY44" fmla="*/ 5314330 h 5328708"/>
              <a:gd name="connsiteX45" fmla="*/ 2621499 w 6174102"/>
              <a:gd name="connsiteY45" fmla="*/ 5314330 h 5328708"/>
              <a:gd name="connsiteX46" fmla="*/ 2666264 w 6174102"/>
              <a:gd name="connsiteY46" fmla="*/ 5315662 h 5328708"/>
              <a:gd name="connsiteX47" fmla="*/ 2684170 w 6174102"/>
              <a:gd name="connsiteY47" fmla="*/ 5322316 h 5328708"/>
              <a:gd name="connsiteX48" fmla="*/ 2715505 w 6174102"/>
              <a:gd name="connsiteY48" fmla="*/ 5320985 h 5328708"/>
              <a:gd name="connsiteX49" fmla="*/ 2719982 w 6174102"/>
              <a:gd name="connsiteY49" fmla="*/ 5316992 h 5328708"/>
              <a:gd name="connsiteX50" fmla="*/ 2706551 w 6174102"/>
              <a:gd name="connsiteY50" fmla="*/ 5314330 h 5328708"/>
              <a:gd name="connsiteX51" fmla="*/ 2666264 w 6174102"/>
              <a:gd name="connsiteY51" fmla="*/ 5314330 h 5328708"/>
              <a:gd name="connsiteX52" fmla="*/ 2608069 w 6174102"/>
              <a:gd name="connsiteY52" fmla="*/ 5306346 h 5328708"/>
              <a:gd name="connsiteX53" fmla="*/ 2581210 w 6174102"/>
              <a:gd name="connsiteY53" fmla="*/ 5306346 h 5328708"/>
              <a:gd name="connsiteX54" fmla="*/ 2446916 w 6174102"/>
              <a:gd name="connsiteY54" fmla="*/ 5302353 h 5328708"/>
              <a:gd name="connsiteX55" fmla="*/ 2429010 w 6174102"/>
              <a:gd name="connsiteY55" fmla="*/ 5298360 h 5328708"/>
              <a:gd name="connsiteX56" fmla="*/ 2505111 w 6174102"/>
              <a:gd name="connsiteY56" fmla="*/ 5297030 h 5328708"/>
              <a:gd name="connsiteX57" fmla="*/ 2505111 w 6174102"/>
              <a:gd name="connsiteY57" fmla="*/ 5295698 h 5328708"/>
              <a:gd name="connsiteX58" fmla="*/ 2429010 w 6174102"/>
              <a:gd name="connsiteY58" fmla="*/ 5295698 h 5328708"/>
              <a:gd name="connsiteX59" fmla="*/ 2357387 w 6174102"/>
              <a:gd name="connsiteY59" fmla="*/ 5295698 h 5328708"/>
              <a:gd name="connsiteX60" fmla="*/ 2339481 w 6174102"/>
              <a:gd name="connsiteY60" fmla="*/ 5294367 h 5328708"/>
              <a:gd name="connsiteX61" fmla="*/ 2317099 w 6174102"/>
              <a:gd name="connsiteY61" fmla="*/ 5287712 h 5328708"/>
              <a:gd name="connsiteX62" fmla="*/ 2281287 w 6174102"/>
              <a:gd name="connsiteY62" fmla="*/ 5286382 h 5328708"/>
              <a:gd name="connsiteX63" fmla="*/ 2249951 w 6174102"/>
              <a:gd name="connsiteY63" fmla="*/ 5287712 h 5328708"/>
              <a:gd name="connsiteX64" fmla="*/ 2232046 w 6174102"/>
              <a:gd name="connsiteY64" fmla="*/ 5287712 h 5328708"/>
              <a:gd name="connsiteX65" fmla="*/ 2240439 w 6174102"/>
              <a:gd name="connsiteY65" fmla="*/ 5284553 h 5328708"/>
              <a:gd name="connsiteX66" fmla="*/ 2699529 w 6174102"/>
              <a:gd name="connsiteY66" fmla="*/ 5263305 h 5328708"/>
              <a:gd name="connsiteX67" fmla="*/ 2666153 w 6174102"/>
              <a:gd name="connsiteY67" fmla="*/ 5263305 h 5328708"/>
              <a:gd name="connsiteX68" fmla="*/ 2661676 w 6174102"/>
              <a:gd name="connsiteY68" fmla="*/ 5268628 h 5328708"/>
              <a:gd name="connsiteX69" fmla="*/ 2661676 w 6174102"/>
              <a:gd name="connsiteY69" fmla="*/ 5269031 h 5328708"/>
              <a:gd name="connsiteX70" fmla="*/ 2661787 w 6174102"/>
              <a:gd name="connsiteY70" fmla="*/ 5269080 h 5328708"/>
              <a:gd name="connsiteX71" fmla="*/ 2709332 w 6174102"/>
              <a:gd name="connsiteY71" fmla="*/ 5263051 h 5328708"/>
              <a:gd name="connsiteX72" fmla="*/ 2699837 w 6174102"/>
              <a:gd name="connsiteY72" fmla="*/ 5263259 h 5328708"/>
              <a:gd name="connsiteX73" fmla="*/ 2699529 w 6174102"/>
              <a:gd name="connsiteY73" fmla="*/ 5263305 h 5328708"/>
              <a:gd name="connsiteX74" fmla="*/ 2706442 w 6174102"/>
              <a:gd name="connsiteY74" fmla="*/ 5263305 h 5328708"/>
              <a:gd name="connsiteX75" fmla="*/ 1555692 w 6174102"/>
              <a:gd name="connsiteY75" fmla="*/ 5259626 h 5328708"/>
              <a:gd name="connsiteX76" fmla="*/ 1524817 w 6174102"/>
              <a:gd name="connsiteY76" fmla="*/ 5259626 h 5328708"/>
              <a:gd name="connsiteX77" fmla="*/ 1524762 w 6174102"/>
              <a:gd name="connsiteY77" fmla="*/ 5259764 h 5328708"/>
              <a:gd name="connsiteX78" fmla="*/ 1533715 w 6174102"/>
              <a:gd name="connsiteY78" fmla="*/ 5262427 h 5328708"/>
              <a:gd name="connsiteX79" fmla="*/ 660314 w 6174102"/>
              <a:gd name="connsiteY79" fmla="*/ 5254441 h 5328708"/>
              <a:gd name="connsiteX80" fmla="*/ 597642 w 6174102"/>
              <a:gd name="connsiteY80" fmla="*/ 5265088 h 5328708"/>
              <a:gd name="connsiteX81" fmla="*/ 588690 w 6174102"/>
              <a:gd name="connsiteY81" fmla="*/ 5267750 h 5328708"/>
              <a:gd name="connsiteX82" fmla="*/ 597642 w 6174102"/>
              <a:gd name="connsiteY82" fmla="*/ 5270411 h 5328708"/>
              <a:gd name="connsiteX83" fmla="*/ 660314 w 6174102"/>
              <a:gd name="connsiteY83" fmla="*/ 5271743 h 5328708"/>
              <a:gd name="connsiteX84" fmla="*/ 673743 w 6174102"/>
              <a:gd name="connsiteY84" fmla="*/ 5273073 h 5328708"/>
              <a:gd name="connsiteX85" fmla="*/ 696126 w 6174102"/>
              <a:gd name="connsiteY85" fmla="*/ 5277066 h 5328708"/>
              <a:gd name="connsiteX86" fmla="*/ 705079 w 6174102"/>
              <a:gd name="connsiteY86" fmla="*/ 5282389 h 5328708"/>
              <a:gd name="connsiteX87" fmla="*/ 691649 w 6174102"/>
              <a:gd name="connsiteY87" fmla="*/ 5287712 h 5328708"/>
              <a:gd name="connsiteX88" fmla="*/ 709554 w 6174102"/>
              <a:gd name="connsiteY88" fmla="*/ 5287712 h 5328708"/>
              <a:gd name="connsiteX89" fmla="*/ 740891 w 6174102"/>
              <a:gd name="connsiteY89" fmla="*/ 5286382 h 5328708"/>
              <a:gd name="connsiteX90" fmla="*/ 776703 w 6174102"/>
              <a:gd name="connsiteY90" fmla="*/ 5287712 h 5328708"/>
              <a:gd name="connsiteX91" fmla="*/ 799084 w 6174102"/>
              <a:gd name="connsiteY91" fmla="*/ 5294367 h 5328708"/>
              <a:gd name="connsiteX92" fmla="*/ 816990 w 6174102"/>
              <a:gd name="connsiteY92" fmla="*/ 5295698 h 5328708"/>
              <a:gd name="connsiteX93" fmla="*/ 888613 w 6174102"/>
              <a:gd name="connsiteY93" fmla="*/ 5295698 h 5328708"/>
              <a:gd name="connsiteX94" fmla="*/ 964714 w 6174102"/>
              <a:gd name="connsiteY94" fmla="*/ 5295698 h 5328708"/>
              <a:gd name="connsiteX95" fmla="*/ 964714 w 6174102"/>
              <a:gd name="connsiteY95" fmla="*/ 5297030 h 5328708"/>
              <a:gd name="connsiteX96" fmla="*/ 888613 w 6174102"/>
              <a:gd name="connsiteY96" fmla="*/ 5298360 h 5328708"/>
              <a:gd name="connsiteX97" fmla="*/ 906519 w 6174102"/>
              <a:gd name="connsiteY97" fmla="*/ 5302353 h 5328708"/>
              <a:gd name="connsiteX98" fmla="*/ 1040814 w 6174102"/>
              <a:gd name="connsiteY98" fmla="*/ 5306346 h 5328708"/>
              <a:gd name="connsiteX99" fmla="*/ 1067672 w 6174102"/>
              <a:gd name="connsiteY99" fmla="*/ 5306346 h 5328708"/>
              <a:gd name="connsiteX100" fmla="*/ 1125867 w 6174102"/>
              <a:gd name="connsiteY100" fmla="*/ 5314330 h 5328708"/>
              <a:gd name="connsiteX101" fmla="*/ 1166155 w 6174102"/>
              <a:gd name="connsiteY101" fmla="*/ 5314330 h 5328708"/>
              <a:gd name="connsiteX102" fmla="*/ 1179585 w 6174102"/>
              <a:gd name="connsiteY102" fmla="*/ 5316992 h 5328708"/>
              <a:gd name="connsiteX103" fmla="*/ 1175108 w 6174102"/>
              <a:gd name="connsiteY103" fmla="*/ 5320985 h 5328708"/>
              <a:gd name="connsiteX104" fmla="*/ 1143773 w 6174102"/>
              <a:gd name="connsiteY104" fmla="*/ 5322316 h 5328708"/>
              <a:gd name="connsiteX105" fmla="*/ 1125867 w 6174102"/>
              <a:gd name="connsiteY105" fmla="*/ 5315662 h 5328708"/>
              <a:gd name="connsiteX106" fmla="*/ 1081103 w 6174102"/>
              <a:gd name="connsiteY106" fmla="*/ 5314330 h 5328708"/>
              <a:gd name="connsiteX107" fmla="*/ 1027385 w 6174102"/>
              <a:gd name="connsiteY107" fmla="*/ 5314330 h 5328708"/>
              <a:gd name="connsiteX108" fmla="*/ 1005002 w 6174102"/>
              <a:gd name="connsiteY108" fmla="*/ 5314330 h 5328708"/>
              <a:gd name="connsiteX109" fmla="*/ 973667 w 6174102"/>
              <a:gd name="connsiteY109" fmla="*/ 5315662 h 5328708"/>
              <a:gd name="connsiteX110" fmla="*/ 942331 w 6174102"/>
              <a:gd name="connsiteY110" fmla="*/ 5314330 h 5328708"/>
              <a:gd name="connsiteX111" fmla="*/ 924425 w 6174102"/>
              <a:gd name="connsiteY111" fmla="*/ 5315662 h 5328708"/>
              <a:gd name="connsiteX112" fmla="*/ 915473 w 6174102"/>
              <a:gd name="connsiteY112" fmla="*/ 5311669 h 5328708"/>
              <a:gd name="connsiteX113" fmla="*/ 893090 w 6174102"/>
              <a:gd name="connsiteY113" fmla="*/ 5311669 h 5328708"/>
              <a:gd name="connsiteX114" fmla="*/ 884138 w 6174102"/>
              <a:gd name="connsiteY114" fmla="*/ 5314330 h 5328708"/>
              <a:gd name="connsiteX115" fmla="*/ 879661 w 6174102"/>
              <a:gd name="connsiteY115" fmla="*/ 5309007 h 5328708"/>
              <a:gd name="connsiteX116" fmla="*/ 852802 w 6174102"/>
              <a:gd name="connsiteY116" fmla="*/ 5309007 h 5328708"/>
              <a:gd name="connsiteX117" fmla="*/ 843849 w 6174102"/>
              <a:gd name="connsiteY117" fmla="*/ 5311669 h 5328708"/>
              <a:gd name="connsiteX118" fmla="*/ 839372 w 6174102"/>
              <a:gd name="connsiteY118" fmla="*/ 5306346 h 5328708"/>
              <a:gd name="connsiteX119" fmla="*/ 767749 w 6174102"/>
              <a:gd name="connsiteY119" fmla="*/ 5305014 h 5328708"/>
              <a:gd name="connsiteX120" fmla="*/ 754320 w 6174102"/>
              <a:gd name="connsiteY120" fmla="*/ 5305014 h 5328708"/>
              <a:gd name="connsiteX121" fmla="*/ 736414 w 6174102"/>
              <a:gd name="connsiteY121" fmla="*/ 5306346 h 5328708"/>
              <a:gd name="connsiteX122" fmla="*/ 696126 w 6174102"/>
              <a:gd name="connsiteY122" fmla="*/ 5309007 h 5328708"/>
              <a:gd name="connsiteX123" fmla="*/ 655837 w 6174102"/>
              <a:gd name="connsiteY123" fmla="*/ 5309007 h 5328708"/>
              <a:gd name="connsiteX124" fmla="*/ 615550 w 6174102"/>
              <a:gd name="connsiteY124" fmla="*/ 5306346 h 5328708"/>
              <a:gd name="connsiteX125" fmla="*/ 584213 w 6174102"/>
              <a:gd name="connsiteY125" fmla="*/ 5306346 h 5328708"/>
              <a:gd name="connsiteX126" fmla="*/ 566307 w 6174102"/>
              <a:gd name="connsiteY126" fmla="*/ 5309007 h 5328708"/>
              <a:gd name="connsiteX127" fmla="*/ 543925 w 6174102"/>
              <a:gd name="connsiteY127" fmla="*/ 5309007 h 5328708"/>
              <a:gd name="connsiteX128" fmla="*/ 503637 w 6174102"/>
              <a:gd name="connsiteY128" fmla="*/ 5309007 h 5328708"/>
              <a:gd name="connsiteX129" fmla="*/ 499161 w 6174102"/>
              <a:gd name="connsiteY129" fmla="*/ 5309007 h 5328708"/>
              <a:gd name="connsiteX130" fmla="*/ 449919 w 6174102"/>
              <a:gd name="connsiteY130" fmla="*/ 5301021 h 5328708"/>
              <a:gd name="connsiteX131" fmla="*/ 449919 w 6174102"/>
              <a:gd name="connsiteY131" fmla="*/ 5298360 h 5328708"/>
              <a:gd name="connsiteX132" fmla="*/ 452708 w 6174102"/>
              <a:gd name="connsiteY132" fmla="*/ 5296702 h 5328708"/>
              <a:gd name="connsiteX133" fmla="*/ 629034 w 6174102"/>
              <a:gd name="connsiteY133" fmla="*/ 5296702 h 5328708"/>
              <a:gd name="connsiteX134" fmla="*/ 624413 w 6174102"/>
              <a:gd name="connsiteY134" fmla="*/ 5296473 h 5328708"/>
              <a:gd name="connsiteX135" fmla="*/ 566219 w 6174102"/>
              <a:gd name="connsiteY135" fmla="*/ 5296473 h 5328708"/>
              <a:gd name="connsiteX136" fmla="*/ 476689 w 6174102"/>
              <a:gd name="connsiteY136" fmla="*/ 5295141 h 5328708"/>
              <a:gd name="connsiteX137" fmla="*/ 457178 w 6174102"/>
              <a:gd name="connsiteY137" fmla="*/ 5294043 h 5328708"/>
              <a:gd name="connsiteX138" fmla="*/ 463349 w 6174102"/>
              <a:gd name="connsiteY138" fmla="*/ 5290375 h 5328708"/>
              <a:gd name="connsiteX139" fmla="*/ 499161 w 6174102"/>
              <a:gd name="connsiteY139" fmla="*/ 5290375 h 5328708"/>
              <a:gd name="connsiteX140" fmla="*/ 512590 w 6174102"/>
              <a:gd name="connsiteY140" fmla="*/ 5287712 h 5328708"/>
              <a:gd name="connsiteX141" fmla="*/ 499161 w 6174102"/>
              <a:gd name="connsiteY141" fmla="*/ 5286382 h 5328708"/>
              <a:gd name="connsiteX142" fmla="*/ 481255 w 6174102"/>
              <a:gd name="connsiteY142" fmla="*/ 5287712 h 5328708"/>
              <a:gd name="connsiteX143" fmla="*/ 458872 w 6174102"/>
              <a:gd name="connsiteY143" fmla="*/ 5287712 h 5328708"/>
              <a:gd name="connsiteX144" fmla="*/ 430454 w 6174102"/>
              <a:gd name="connsiteY144" fmla="*/ 5286657 h 5328708"/>
              <a:gd name="connsiteX145" fmla="*/ 420956 w 6174102"/>
              <a:gd name="connsiteY145" fmla="*/ 5306069 h 5328708"/>
              <a:gd name="connsiteX146" fmla="*/ 410325 w 6174102"/>
              <a:gd name="connsiteY146" fmla="*/ 5328410 h 5328708"/>
              <a:gd name="connsiteX147" fmla="*/ 1415316 w 6174102"/>
              <a:gd name="connsiteY147" fmla="*/ 5328410 h 5328708"/>
              <a:gd name="connsiteX148" fmla="*/ 1404322 w 6174102"/>
              <a:gd name="connsiteY148" fmla="*/ 5326622 h 5328708"/>
              <a:gd name="connsiteX149" fmla="*/ 1395368 w 6174102"/>
              <a:gd name="connsiteY149" fmla="*/ 5326622 h 5328708"/>
              <a:gd name="connsiteX150" fmla="*/ 1346127 w 6174102"/>
              <a:gd name="connsiteY150" fmla="*/ 5326622 h 5328708"/>
              <a:gd name="connsiteX151" fmla="*/ 1338381 w 6174102"/>
              <a:gd name="connsiteY151" fmla="*/ 5326238 h 5328708"/>
              <a:gd name="connsiteX152" fmla="*/ 1327308 w 6174102"/>
              <a:gd name="connsiteY152" fmla="*/ 5319654 h 5328708"/>
              <a:gd name="connsiteX153" fmla="*/ 1322832 w 6174102"/>
              <a:gd name="connsiteY153" fmla="*/ 5315662 h 5328708"/>
              <a:gd name="connsiteX154" fmla="*/ 1282543 w 6174102"/>
              <a:gd name="connsiteY154" fmla="*/ 5311669 h 5328708"/>
              <a:gd name="connsiteX155" fmla="*/ 1313879 w 6174102"/>
              <a:gd name="connsiteY155" fmla="*/ 5311669 h 5328708"/>
              <a:gd name="connsiteX156" fmla="*/ 1318356 w 6174102"/>
              <a:gd name="connsiteY156" fmla="*/ 5307676 h 5328708"/>
              <a:gd name="connsiteX157" fmla="*/ 1318356 w 6174102"/>
              <a:gd name="connsiteY157" fmla="*/ 5305014 h 5328708"/>
              <a:gd name="connsiteX158" fmla="*/ 1322832 w 6174102"/>
              <a:gd name="connsiteY158" fmla="*/ 5305014 h 5328708"/>
              <a:gd name="connsiteX159" fmla="*/ 1367597 w 6174102"/>
              <a:gd name="connsiteY159" fmla="*/ 5306346 h 5328708"/>
              <a:gd name="connsiteX160" fmla="*/ 1376549 w 6174102"/>
              <a:gd name="connsiteY160" fmla="*/ 5305014 h 5328708"/>
              <a:gd name="connsiteX161" fmla="*/ 1372074 w 6174102"/>
              <a:gd name="connsiteY161" fmla="*/ 5302353 h 5328708"/>
              <a:gd name="connsiteX162" fmla="*/ 1345214 w 6174102"/>
              <a:gd name="connsiteY162" fmla="*/ 5297030 h 5328708"/>
              <a:gd name="connsiteX163" fmla="*/ 1340738 w 6174102"/>
              <a:gd name="connsiteY163" fmla="*/ 5290375 h 5328708"/>
              <a:gd name="connsiteX164" fmla="*/ 1349691 w 6174102"/>
              <a:gd name="connsiteY164" fmla="*/ 5286382 h 5328708"/>
              <a:gd name="connsiteX165" fmla="*/ 1372074 w 6174102"/>
              <a:gd name="connsiteY165" fmla="*/ 5286382 h 5328708"/>
              <a:gd name="connsiteX166" fmla="*/ 1425790 w 6174102"/>
              <a:gd name="connsiteY166" fmla="*/ 5291705 h 5328708"/>
              <a:gd name="connsiteX167" fmla="*/ 1448173 w 6174102"/>
              <a:gd name="connsiteY167" fmla="*/ 5289044 h 5328708"/>
              <a:gd name="connsiteX168" fmla="*/ 1456035 w 6174102"/>
              <a:gd name="connsiteY168" fmla="*/ 5284369 h 5328708"/>
              <a:gd name="connsiteX169" fmla="*/ 1296007 w 6174102"/>
              <a:gd name="connsiteY169" fmla="*/ 5284369 h 5328708"/>
              <a:gd name="connsiteX170" fmla="*/ 1345104 w 6174102"/>
              <a:gd name="connsiteY170" fmla="*/ 5281937 h 5328708"/>
              <a:gd name="connsiteX171" fmla="*/ 1361330 w 6174102"/>
              <a:gd name="connsiteY171" fmla="*/ 5282603 h 5328708"/>
              <a:gd name="connsiteX172" fmla="*/ 1366629 w 6174102"/>
              <a:gd name="connsiteY172" fmla="*/ 5279739 h 5328708"/>
              <a:gd name="connsiteX173" fmla="*/ 1390782 w 6174102"/>
              <a:gd name="connsiteY173" fmla="*/ 5279589 h 5328708"/>
              <a:gd name="connsiteX174" fmla="*/ 1426034 w 6174102"/>
              <a:gd name="connsiteY174" fmla="*/ 5280586 h 5328708"/>
              <a:gd name="connsiteX175" fmla="*/ 1457437 w 6174102"/>
              <a:gd name="connsiteY175" fmla="*/ 5283536 h 5328708"/>
              <a:gd name="connsiteX176" fmla="*/ 1461603 w 6174102"/>
              <a:gd name="connsiteY176" fmla="*/ 5281059 h 5328708"/>
              <a:gd name="connsiteX177" fmla="*/ 1501891 w 6174102"/>
              <a:gd name="connsiteY177" fmla="*/ 5278396 h 5328708"/>
              <a:gd name="connsiteX178" fmla="*/ 1537702 w 6174102"/>
              <a:gd name="connsiteY178" fmla="*/ 5279728 h 5328708"/>
              <a:gd name="connsiteX179" fmla="*/ 1546656 w 6174102"/>
              <a:gd name="connsiteY179" fmla="*/ 5275735 h 5328708"/>
              <a:gd name="connsiteX180" fmla="*/ 1537702 w 6174102"/>
              <a:gd name="connsiteY180" fmla="*/ 5271743 h 5328708"/>
              <a:gd name="connsiteX181" fmla="*/ 1524273 w 6174102"/>
              <a:gd name="connsiteY181" fmla="*/ 5273073 h 5328708"/>
              <a:gd name="connsiteX182" fmla="*/ 1470556 w 6174102"/>
              <a:gd name="connsiteY182" fmla="*/ 5269080 h 5328708"/>
              <a:gd name="connsiteX183" fmla="*/ 1466079 w 6174102"/>
              <a:gd name="connsiteY183" fmla="*/ 5261095 h 5328708"/>
              <a:gd name="connsiteX184" fmla="*/ 1425790 w 6174102"/>
              <a:gd name="connsiteY184" fmla="*/ 5261095 h 5328708"/>
              <a:gd name="connsiteX185" fmla="*/ 1389980 w 6174102"/>
              <a:gd name="connsiteY185" fmla="*/ 5259764 h 5328708"/>
              <a:gd name="connsiteX186" fmla="*/ 1387376 w 6174102"/>
              <a:gd name="connsiteY186" fmla="*/ 5259626 h 5328708"/>
              <a:gd name="connsiteX187" fmla="*/ 1369285 w 6174102"/>
              <a:gd name="connsiteY187" fmla="*/ 5259626 h 5328708"/>
              <a:gd name="connsiteX188" fmla="*/ 1358644 w 6174102"/>
              <a:gd name="connsiteY188" fmla="*/ 5261095 h 5328708"/>
              <a:gd name="connsiteX189" fmla="*/ 1289401 w 6174102"/>
              <a:gd name="connsiteY189" fmla="*/ 5261919 h 5328708"/>
              <a:gd name="connsiteX190" fmla="*/ 1278870 w 6174102"/>
              <a:gd name="connsiteY190" fmla="*/ 5262287 h 5328708"/>
              <a:gd name="connsiteX191" fmla="*/ 1265441 w 6174102"/>
              <a:gd name="connsiteY191" fmla="*/ 5264949 h 5328708"/>
              <a:gd name="connsiteX192" fmla="*/ 1260964 w 6174102"/>
              <a:gd name="connsiteY192" fmla="*/ 5267610 h 5328708"/>
              <a:gd name="connsiteX193" fmla="*/ 1265441 w 6174102"/>
              <a:gd name="connsiteY193" fmla="*/ 5268942 h 5328708"/>
              <a:gd name="connsiteX194" fmla="*/ 1283346 w 6174102"/>
              <a:gd name="connsiteY194" fmla="*/ 5270273 h 5328708"/>
              <a:gd name="connsiteX195" fmla="*/ 1278870 w 6174102"/>
              <a:gd name="connsiteY195" fmla="*/ 5271603 h 5328708"/>
              <a:gd name="connsiteX196" fmla="*/ 1180388 w 6174102"/>
              <a:gd name="connsiteY196" fmla="*/ 5271270 h 5328708"/>
              <a:gd name="connsiteX197" fmla="*/ 1121280 w 6174102"/>
              <a:gd name="connsiteY197" fmla="*/ 5269873 h 5328708"/>
              <a:gd name="connsiteX198" fmla="*/ 1121280 w 6174102"/>
              <a:gd name="connsiteY198" fmla="*/ 5269031 h 5328708"/>
              <a:gd name="connsiteX199" fmla="*/ 1112438 w 6174102"/>
              <a:gd name="connsiteY199" fmla="*/ 5265088 h 5328708"/>
              <a:gd name="connsiteX200" fmla="*/ 1063197 w 6174102"/>
              <a:gd name="connsiteY200" fmla="*/ 5263757 h 5328708"/>
              <a:gd name="connsiteX201" fmla="*/ 1027385 w 6174102"/>
              <a:gd name="connsiteY201" fmla="*/ 5269080 h 5328708"/>
              <a:gd name="connsiteX202" fmla="*/ 996049 w 6174102"/>
              <a:gd name="connsiteY202" fmla="*/ 5271743 h 5328708"/>
              <a:gd name="connsiteX203" fmla="*/ 933379 w 6174102"/>
              <a:gd name="connsiteY203" fmla="*/ 5261095 h 5328708"/>
              <a:gd name="connsiteX204" fmla="*/ 897567 w 6174102"/>
              <a:gd name="connsiteY204" fmla="*/ 5255772 h 5328708"/>
              <a:gd name="connsiteX205" fmla="*/ 870708 w 6174102"/>
              <a:gd name="connsiteY205" fmla="*/ 5258434 h 5328708"/>
              <a:gd name="connsiteX206" fmla="*/ 848326 w 6174102"/>
              <a:gd name="connsiteY206" fmla="*/ 5262427 h 5328708"/>
              <a:gd name="connsiteX207" fmla="*/ 839372 w 6174102"/>
              <a:gd name="connsiteY207" fmla="*/ 5269080 h 5328708"/>
              <a:gd name="connsiteX208" fmla="*/ 803561 w 6174102"/>
              <a:gd name="connsiteY208" fmla="*/ 5269080 h 5328708"/>
              <a:gd name="connsiteX209" fmla="*/ 785655 w 6174102"/>
              <a:gd name="connsiteY209" fmla="*/ 5262427 h 5328708"/>
              <a:gd name="connsiteX210" fmla="*/ 754320 w 6174102"/>
              <a:gd name="connsiteY210" fmla="*/ 5263757 h 5328708"/>
              <a:gd name="connsiteX211" fmla="*/ 705079 w 6174102"/>
              <a:gd name="connsiteY211" fmla="*/ 5267750 h 5328708"/>
              <a:gd name="connsiteX212" fmla="*/ 691649 w 6174102"/>
              <a:gd name="connsiteY212" fmla="*/ 5266418 h 5328708"/>
              <a:gd name="connsiteX213" fmla="*/ 673743 w 6174102"/>
              <a:gd name="connsiteY213" fmla="*/ 5257102 h 5328708"/>
              <a:gd name="connsiteX214" fmla="*/ 660314 w 6174102"/>
              <a:gd name="connsiteY214" fmla="*/ 5254441 h 5328708"/>
              <a:gd name="connsiteX215" fmla="*/ 304968 w 6174102"/>
              <a:gd name="connsiteY215" fmla="*/ 5248855 h 5328708"/>
              <a:gd name="connsiteX216" fmla="*/ 253693 w 6174102"/>
              <a:gd name="connsiteY216" fmla="*/ 5281150 h 5328708"/>
              <a:gd name="connsiteX217" fmla="*/ 239193 w 6174102"/>
              <a:gd name="connsiteY217" fmla="*/ 5298607 h 5328708"/>
              <a:gd name="connsiteX218" fmla="*/ 219681 w 6174102"/>
              <a:gd name="connsiteY218" fmla="*/ 5328410 h 5328708"/>
              <a:gd name="connsiteX219" fmla="*/ 261150 w 6174102"/>
              <a:gd name="connsiteY219" fmla="*/ 5328410 h 5328708"/>
              <a:gd name="connsiteX220" fmla="*/ 261514 w 6174102"/>
              <a:gd name="connsiteY220" fmla="*/ 5327154 h 5328708"/>
              <a:gd name="connsiteX221" fmla="*/ 297569 w 6174102"/>
              <a:gd name="connsiteY221" fmla="*/ 5265269 h 5328708"/>
              <a:gd name="connsiteX222" fmla="*/ 304968 w 6174102"/>
              <a:gd name="connsiteY222" fmla="*/ 5248855 h 5328708"/>
              <a:gd name="connsiteX223" fmla="*/ 1615181 w 6174102"/>
              <a:gd name="connsiteY223" fmla="*/ 5247023 h 5328708"/>
              <a:gd name="connsiteX224" fmla="*/ 1466531 w 6174102"/>
              <a:gd name="connsiteY224" fmla="*/ 5248945 h 5328708"/>
              <a:gd name="connsiteX225" fmla="*/ 1466882 w 6174102"/>
              <a:gd name="connsiteY225" fmla="*/ 5248978 h 5328708"/>
              <a:gd name="connsiteX226" fmla="*/ 1542981 w 6174102"/>
              <a:gd name="connsiteY226" fmla="*/ 5252971 h 5328708"/>
              <a:gd name="connsiteX227" fmla="*/ 1587747 w 6174102"/>
              <a:gd name="connsiteY227" fmla="*/ 5254301 h 5328708"/>
              <a:gd name="connsiteX228" fmla="*/ 1601176 w 6174102"/>
              <a:gd name="connsiteY228" fmla="*/ 5252971 h 5328708"/>
              <a:gd name="connsiteX229" fmla="*/ 1775759 w 6174102"/>
              <a:gd name="connsiteY229" fmla="*/ 5237001 h 5328708"/>
              <a:gd name="connsiteX230" fmla="*/ 1757853 w 6174102"/>
              <a:gd name="connsiteY230" fmla="*/ 5237001 h 5328708"/>
              <a:gd name="connsiteX231" fmla="*/ 1723719 w 6174102"/>
              <a:gd name="connsiteY231" fmla="*/ 5237167 h 5328708"/>
              <a:gd name="connsiteX232" fmla="*/ 1708413 w 6174102"/>
              <a:gd name="connsiteY232" fmla="*/ 5237643 h 5328708"/>
              <a:gd name="connsiteX233" fmla="*/ 1725084 w 6174102"/>
              <a:gd name="connsiteY233" fmla="*/ 5239469 h 5328708"/>
              <a:gd name="connsiteX234" fmla="*/ 1753062 w 6174102"/>
              <a:gd name="connsiteY234" fmla="*/ 5243793 h 5328708"/>
              <a:gd name="connsiteX235" fmla="*/ 1659056 w 6174102"/>
              <a:gd name="connsiteY235" fmla="*/ 5246455 h 5328708"/>
              <a:gd name="connsiteX236" fmla="*/ 1628514 w 6174102"/>
              <a:gd name="connsiteY236" fmla="*/ 5246850 h 5328708"/>
              <a:gd name="connsiteX237" fmla="*/ 1645941 w 6174102"/>
              <a:gd name="connsiteY237" fmla="*/ 5247648 h 5328708"/>
              <a:gd name="connsiteX238" fmla="*/ 1663847 w 6174102"/>
              <a:gd name="connsiteY238" fmla="*/ 5251640 h 5328708"/>
              <a:gd name="connsiteX239" fmla="*/ 1648199 w 6174102"/>
              <a:gd name="connsiteY239" fmla="*/ 5255501 h 5328708"/>
              <a:gd name="connsiteX240" fmla="*/ 1654580 w 6174102"/>
              <a:gd name="connsiteY240" fmla="*/ 5255772 h 5328708"/>
              <a:gd name="connsiteX241" fmla="*/ 1762015 w 6174102"/>
              <a:gd name="connsiteY241" fmla="*/ 5255772 h 5328708"/>
              <a:gd name="connsiteX242" fmla="*/ 1775722 w 6174102"/>
              <a:gd name="connsiteY242" fmla="*/ 5256251 h 5328708"/>
              <a:gd name="connsiteX243" fmla="*/ 1717565 w 6174102"/>
              <a:gd name="connsiteY243" fmla="*/ 5251640 h 5328708"/>
              <a:gd name="connsiteX244" fmla="*/ 1735471 w 6174102"/>
              <a:gd name="connsiteY244" fmla="*/ 5247648 h 5328708"/>
              <a:gd name="connsiteX245" fmla="*/ 1780235 w 6174102"/>
              <a:gd name="connsiteY245" fmla="*/ 5242324 h 5328708"/>
              <a:gd name="connsiteX246" fmla="*/ 1789188 w 6174102"/>
              <a:gd name="connsiteY246" fmla="*/ 5238332 h 5328708"/>
              <a:gd name="connsiteX247" fmla="*/ 1775759 w 6174102"/>
              <a:gd name="connsiteY247" fmla="*/ 5237001 h 5328708"/>
              <a:gd name="connsiteX248" fmla="*/ 1506664 w 6174102"/>
              <a:gd name="connsiteY248" fmla="*/ 5235029 h 5328708"/>
              <a:gd name="connsiteX249" fmla="*/ 1477199 w 6174102"/>
              <a:gd name="connsiteY249" fmla="*/ 5236807 h 5328708"/>
              <a:gd name="connsiteX250" fmla="*/ 1435233 w 6174102"/>
              <a:gd name="connsiteY250" fmla="*/ 5237139 h 5328708"/>
              <a:gd name="connsiteX251" fmla="*/ 1475521 w 6174102"/>
              <a:gd name="connsiteY251" fmla="*/ 5242463 h 5328708"/>
              <a:gd name="connsiteX252" fmla="*/ 1618768 w 6174102"/>
              <a:gd name="connsiteY252" fmla="*/ 5242463 h 5328708"/>
              <a:gd name="connsiteX253" fmla="*/ 1641150 w 6174102"/>
              <a:gd name="connsiteY253" fmla="*/ 5241132 h 5328708"/>
              <a:gd name="connsiteX254" fmla="*/ 1661949 w 6174102"/>
              <a:gd name="connsiteY254" fmla="*/ 5238332 h 5328708"/>
              <a:gd name="connsiteX255" fmla="*/ 1641464 w 6174102"/>
              <a:gd name="connsiteY255" fmla="*/ 5238332 h 5328708"/>
              <a:gd name="connsiteX256" fmla="*/ 1601176 w 6174102"/>
              <a:gd name="connsiteY256" fmla="*/ 5235669 h 5328708"/>
              <a:gd name="connsiteX257" fmla="*/ 1534029 w 6174102"/>
              <a:gd name="connsiteY257" fmla="*/ 5235504 h 5328708"/>
              <a:gd name="connsiteX258" fmla="*/ 5231684 w 6174102"/>
              <a:gd name="connsiteY258" fmla="*/ 5223279 h 5328708"/>
              <a:gd name="connsiteX259" fmla="*/ 5250450 w 6174102"/>
              <a:gd name="connsiteY259" fmla="*/ 5224209 h 5328708"/>
              <a:gd name="connsiteX260" fmla="*/ 5244624 w 6174102"/>
              <a:gd name="connsiteY260" fmla="*/ 5225941 h 5328708"/>
              <a:gd name="connsiteX261" fmla="*/ 5213848 w 6174102"/>
              <a:gd name="connsiteY261" fmla="*/ 5229767 h 5328708"/>
              <a:gd name="connsiteX262" fmla="*/ 5186429 w 6174102"/>
              <a:gd name="connsiteY262" fmla="*/ 5224609 h 5328708"/>
              <a:gd name="connsiteX263" fmla="*/ 5181955 w 6174102"/>
              <a:gd name="connsiteY263" fmla="*/ 5223279 h 5328708"/>
              <a:gd name="connsiteX264" fmla="*/ 5182441 w 6174102"/>
              <a:gd name="connsiteY264" fmla="*/ 5223279 h 5328708"/>
              <a:gd name="connsiteX265" fmla="*/ 5231684 w 6174102"/>
              <a:gd name="connsiteY265" fmla="*/ 5223279 h 5328708"/>
              <a:gd name="connsiteX266" fmla="*/ 4860135 w 6174102"/>
              <a:gd name="connsiteY266" fmla="*/ 5219286 h 5328708"/>
              <a:gd name="connsiteX267" fmla="*/ 4880271 w 6174102"/>
              <a:gd name="connsiteY267" fmla="*/ 5220616 h 5328708"/>
              <a:gd name="connsiteX268" fmla="*/ 4837265 w 6174102"/>
              <a:gd name="connsiteY268" fmla="*/ 5220616 h 5328708"/>
              <a:gd name="connsiteX269" fmla="*/ 4801453 w 6174102"/>
              <a:gd name="connsiteY269" fmla="*/ 5223279 h 5328708"/>
              <a:gd name="connsiteX270" fmla="*/ 4783547 w 6174102"/>
              <a:gd name="connsiteY270" fmla="*/ 5223279 h 5328708"/>
              <a:gd name="connsiteX271" fmla="*/ 4756688 w 6174102"/>
              <a:gd name="connsiteY271" fmla="*/ 5220616 h 5328708"/>
              <a:gd name="connsiteX272" fmla="*/ 4743748 w 6174102"/>
              <a:gd name="connsiteY272" fmla="*/ 5220616 h 5328708"/>
              <a:gd name="connsiteX273" fmla="*/ 4815371 w 6174102"/>
              <a:gd name="connsiteY273" fmla="*/ 5219286 h 5328708"/>
              <a:gd name="connsiteX274" fmla="*/ 4860135 w 6174102"/>
              <a:gd name="connsiteY274" fmla="*/ 5219286 h 5328708"/>
              <a:gd name="connsiteX275" fmla="*/ 480077 w 6174102"/>
              <a:gd name="connsiteY275" fmla="*/ 5216724 h 5328708"/>
              <a:gd name="connsiteX276" fmla="*/ 467715 w 6174102"/>
              <a:gd name="connsiteY276" fmla="*/ 5216724 h 5328708"/>
              <a:gd name="connsiteX277" fmla="*/ 464670 w 6174102"/>
              <a:gd name="connsiteY277" fmla="*/ 5216724 h 5328708"/>
              <a:gd name="connsiteX278" fmla="*/ 438675 w 6174102"/>
              <a:gd name="connsiteY278" fmla="*/ 5269855 h 5328708"/>
              <a:gd name="connsiteX279" fmla="*/ 503547 w 6174102"/>
              <a:gd name="connsiteY279" fmla="*/ 5269855 h 5328708"/>
              <a:gd name="connsiteX280" fmla="*/ 570695 w 6174102"/>
              <a:gd name="connsiteY280" fmla="*/ 5256546 h 5328708"/>
              <a:gd name="connsiteX281" fmla="*/ 570695 w 6174102"/>
              <a:gd name="connsiteY281" fmla="*/ 5253884 h 5328708"/>
              <a:gd name="connsiteX282" fmla="*/ 552788 w 6174102"/>
              <a:gd name="connsiteY282" fmla="*/ 5243238 h 5328708"/>
              <a:gd name="connsiteX283" fmla="*/ 525930 w 6174102"/>
              <a:gd name="connsiteY283" fmla="*/ 5235252 h 5328708"/>
              <a:gd name="connsiteX284" fmla="*/ 485642 w 6174102"/>
              <a:gd name="connsiteY284" fmla="*/ 5219281 h 5328708"/>
              <a:gd name="connsiteX285" fmla="*/ 419590 w 6174102"/>
              <a:gd name="connsiteY285" fmla="*/ 5216703 h 5328708"/>
              <a:gd name="connsiteX286" fmla="*/ 412113 w 6174102"/>
              <a:gd name="connsiteY286" fmla="*/ 5228386 h 5328708"/>
              <a:gd name="connsiteX287" fmla="*/ 378310 w 6174102"/>
              <a:gd name="connsiteY287" fmla="*/ 5286405 h 5328708"/>
              <a:gd name="connsiteX288" fmla="*/ 351931 w 6174102"/>
              <a:gd name="connsiteY288" fmla="*/ 5328410 h 5328708"/>
              <a:gd name="connsiteX289" fmla="*/ 383103 w 6174102"/>
              <a:gd name="connsiteY289" fmla="*/ 5328410 h 5328708"/>
              <a:gd name="connsiteX290" fmla="*/ 390938 w 6174102"/>
              <a:gd name="connsiteY290" fmla="*/ 5309304 h 5328708"/>
              <a:gd name="connsiteX291" fmla="*/ 405509 w 6174102"/>
              <a:gd name="connsiteY291" fmla="*/ 5284295 h 5328708"/>
              <a:gd name="connsiteX292" fmla="*/ 400678 w 6174102"/>
              <a:gd name="connsiteY292" fmla="*/ 5283721 h 5328708"/>
              <a:gd name="connsiteX293" fmla="*/ 396067 w 6174102"/>
              <a:gd name="connsiteY293" fmla="*/ 5282008 h 5328708"/>
              <a:gd name="connsiteX294" fmla="*/ 396067 w 6174102"/>
              <a:gd name="connsiteY294" fmla="*/ 5269855 h 5328708"/>
              <a:gd name="connsiteX295" fmla="*/ 413922 w 6174102"/>
              <a:gd name="connsiteY295" fmla="*/ 5269855 h 5328708"/>
              <a:gd name="connsiteX296" fmla="*/ 426994 w 6174102"/>
              <a:gd name="connsiteY296" fmla="*/ 5247419 h 5328708"/>
              <a:gd name="connsiteX297" fmla="*/ 448688 w 6174102"/>
              <a:gd name="connsiteY297" fmla="*/ 5216724 h 5328708"/>
              <a:gd name="connsiteX298" fmla="*/ 427426 w 6174102"/>
              <a:gd name="connsiteY298" fmla="*/ 5216724 h 5328708"/>
              <a:gd name="connsiteX299" fmla="*/ 422950 w 6174102"/>
              <a:gd name="connsiteY299" fmla="*/ 5216724 h 5328708"/>
              <a:gd name="connsiteX300" fmla="*/ 2161651 w 6174102"/>
              <a:gd name="connsiteY300" fmla="*/ 5216591 h 5328708"/>
              <a:gd name="connsiteX301" fmla="*/ 2156298 w 6174102"/>
              <a:gd name="connsiteY301" fmla="*/ 5216724 h 5328708"/>
              <a:gd name="connsiteX302" fmla="*/ 2160312 w 6174102"/>
              <a:gd name="connsiteY302" fmla="*/ 5216724 h 5328708"/>
              <a:gd name="connsiteX303" fmla="*/ 539339 w 6174102"/>
              <a:gd name="connsiteY303" fmla="*/ 5214063 h 5328708"/>
              <a:gd name="connsiteX304" fmla="*/ 508003 w 6174102"/>
              <a:gd name="connsiteY304" fmla="*/ 5214063 h 5328708"/>
              <a:gd name="connsiteX305" fmla="*/ 490097 w 6174102"/>
              <a:gd name="connsiteY305" fmla="*/ 5216724 h 5328708"/>
              <a:gd name="connsiteX306" fmla="*/ 486207 w 6174102"/>
              <a:gd name="connsiteY306" fmla="*/ 5216724 h 5328708"/>
              <a:gd name="connsiteX307" fmla="*/ 530495 w 6174102"/>
              <a:gd name="connsiteY307" fmla="*/ 5218507 h 5328708"/>
              <a:gd name="connsiteX308" fmla="*/ 543925 w 6174102"/>
              <a:gd name="connsiteY308" fmla="*/ 5218507 h 5328708"/>
              <a:gd name="connsiteX309" fmla="*/ 615901 w 6174102"/>
              <a:gd name="connsiteY309" fmla="*/ 5216724 h 5328708"/>
              <a:gd name="connsiteX310" fmla="*/ 579627 w 6174102"/>
              <a:gd name="connsiteY310" fmla="*/ 5216724 h 5328708"/>
              <a:gd name="connsiteX311" fmla="*/ 539339 w 6174102"/>
              <a:gd name="connsiteY311" fmla="*/ 5214063 h 5328708"/>
              <a:gd name="connsiteX312" fmla="*/ 691538 w 6174102"/>
              <a:gd name="connsiteY312" fmla="*/ 5212731 h 5328708"/>
              <a:gd name="connsiteX313" fmla="*/ 678109 w 6174102"/>
              <a:gd name="connsiteY313" fmla="*/ 5212731 h 5328708"/>
              <a:gd name="connsiteX314" fmla="*/ 660203 w 6174102"/>
              <a:gd name="connsiteY314" fmla="*/ 5214063 h 5328708"/>
              <a:gd name="connsiteX315" fmla="*/ 638381 w 6174102"/>
              <a:gd name="connsiteY315" fmla="*/ 5214895 h 5328708"/>
              <a:gd name="connsiteX316" fmla="*/ 621254 w 6174102"/>
              <a:gd name="connsiteY316" fmla="*/ 5216591 h 5328708"/>
              <a:gd name="connsiteX317" fmla="*/ 651360 w 6174102"/>
              <a:gd name="connsiteY317" fmla="*/ 5215845 h 5328708"/>
              <a:gd name="connsiteX318" fmla="*/ 718508 w 6174102"/>
              <a:gd name="connsiteY318" fmla="*/ 5219838 h 5328708"/>
              <a:gd name="connsiteX319" fmla="*/ 781178 w 6174102"/>
              <a:gd name="connsiteY319" fmla="*/ 5221168 h 5328708"/>
              <a:gd name="connsiteX320" fmla="*/ 802940 w 6174102"/>
              <a:gd name="connsiteY320" fmla="*/ 5219676 h 5328708"/>
              <a:gd name="connsiteX321" fmla="*/ 802331 w 6174102"/>
              <a:gd name="connsiteY321" fmla="*/ 5219386 h 5328708"/>
              <a:gd name="connsiteX322" fmla="*/ 803450 w 6174102"/>
              <a:gd name="connsiteY322" fmla="*/ 5216724 h 5328708"/>
              <a:gd name="connsiteX323" fmla="*/ 776592 w 6174102"/>
              <a:gd name="connsiteY323" fmla="*/ 5216724 h 5328708"/>
              <a:gd name="connsiteX324" fmla="*/ 767638 w 6174102"/>
              <a:gd name="connsiteY324" fmla="*/ 5219386 h 5328708"/>
              <a:gd name="connsiteX325" fmla="*/ 763161 w 6174102"/>
              <a:gd name="connsiteY325" fmla="*/ 5214063 h 5328708"/>
              <a:gd name="connsiteX326" fmla="*/ 691538 w 6174102"/>
              <a:gd name="connsiteY326" fmla="*/ 5212731 h 5328708"/>
              <a:gd name="connsiteX327" fmla="*/ 2444153 w 6174102"/>
              <a:gd name="connsiteY327" fmla="*/ 5212254 h 5328708"/>
              <a:gd name="connsiteX328" fmla="*/ 2379768 w 6174102"/>
              <a:gd name="connsiteY328" fmla="*/ 5217176 h 5328708"/>
              <a:gd name="connsiteX329" fmla="*/ 2343336 w 6174102"/>
              <a:gd name="connsiteY329" fmla="*/ 5219676 h 5328708"/>
              <a:gd name="connsiteX330" fmla="*/ 2348323 w 6174102"/>
              <a:gd name="connsiteY330" fmla="*/ 5222047 h 5328708"/>
              <a:gd name="connsiteX331" fmla="*/ 2357276 w 6174102"/>
              <a:gd name="connsiteY331" fmla="*/ 5219386 h 5328708"/>
              <a:gd name="connsiteX332" fmla="*/ 2379659 w 6174102"/>
              <a:gd name="connsiteY332" fmla="*/ 5219386 h 5328708"/>
              <a:gd name="connsiteX333" fmla="*/ 2388611 w 6174102"/>
              <a:gd name="connsiteY333" fmla="*/ 5223379 h 5328708"/>
              <a:gd name="connsiteX334" fmla="*/ 2406517 w 6174102"/>
              <a:gd name="connsiteY334" fmla="*/ 5222047 h 5328708"/>
              <a:gd name="connsiteX335" fmla="*/ 2437852 w 6174102"/>
              <a:gd name="connsiteY335" fmla="*/ 5223379 h 5328708"/>
              <a:gd name="connsiteX336" fmla="*/ 2469188 w 6174102"/>
              <a:gd name="connsiteY336" fmla="*/ 5222047 h 5328708"/>
              <a:gd name="connsiteX337" fmla="*/ 2491570 w 6174102"/>
              <a:gd name="connsiteY337" fmla="*/ 5222047 h 5328708"/>
              <a:gd name="connsiteX338" fmla="*/ 2545289 w 6174102"/>
              <a:gd name="connsiteY338" fmla="*/ 5222047 h 5328708"/>
              <a:gd name="connsiteX339" fmla="*/ 2590053 w 6174102"/>
              <a:gd name="connsiteY339" fmla="*/ 5223379 h 5328708"/>
              <a:gd name="connsiteX340" fmla="*/ 2607959 w 6174102"/>
              <a:gd name="connsiteY340" fmla="*/ 5230033 h 5328708"/>
              <a:gd name="connsiteX341" fmla="*/ 2639294 w 6174102"/>
              <a:gd name="connsiteY341" fmla="*/ 5228702 h 5328708"/>
              <a:gd name="connsiteX342" fmla="*/ 2643771 w 6174102"/>
              <a:gd name="connsiteY342" fmla="*/ 5224709 h 5328708"/>
              <a:gd name="connsiteX343" fmla="*/ 2630341 w 6174102"/>
              <a:gd name="connsiteY343" fmla="*/ 5222047 h 5328708"/>
              <a:gd name="connsiteX344" fmla="*/ 2590053 w 6174102"/>
              <a:gd name="connsiteY344" fmla="*/ 5222047 h 5328708"/>
              <a:gd name="connsiteX345" fmla="*/ 2531858 w 6174102"/>
              <a:gd name="connsiteY345" fmla="*/ 5214063 h 5328708"/>
              <a:gd name="connsiteX346" fmla="*/ 2505000 w 6174102"/>
              <a:gd name="connsiteY346" fmla="*/ 5214063 h 5328708"/>
              <a:gd name="connsiteX347" fmla="*/ 548202 w 6174102"/>
              <a:gd name="connsiteY347" fmla="*/ 5204190 h 5328708"/>
              <a:gd name="connsiteX348" fmla="*/ 522629 w 6174102"/>
              <a:gd name="connsiteY348" fmla="*/ 5204190 h 5328708"/>
              <a:gd name="connsiteX349" fmla="*/ 523398 w 6174102"/>
              <a:gd name="connsiteY349" fmla="*/ 5204419 h 5328708"/>
              <a:gd name="connsiteX350" fmla="*/ 552823 w 6174102"/>
              <a:gd name="connsiteY350" fmla="*/ 5204419 h 5328708"/>
              <a:gd name="connsiteX351" fmla="*/ 428187 w 6174102"/>
              <a:gd name="connsiteY351" fmla="*/ 5203271 h 5328708"/>
              <a:gd name="connsiteX352" fmla="*/ 427451 w 6174102"/>
              <a:gd name="connsiteY352" fmla="*/ 5204419 h 5328708"/>
              <a:gd name="connsiteX353" fmla="*/ 453297 w 6174102"/>
              <a:gd name="connsiteY353" fmla="*/ 5204419 h 5328708"/>
              <a:gd name="connsiteX354" fmla="*/ 451554 w 6174102"/>
              <a:gd name="connsiteY354" fmla="*/ 5203618 h 5328708"/>
              <a:gd name="connsiteX355" fmla="*/ 346240 w 6174102"/>
              <a:gd name="connsiteY355" fmla="*/ 5194027 h 5328708"/>
              <a:gd name="connsiteX356" fmla="*/ 336218 w 6174102"/>
              <a:gd name="connsiteY356" fmla="*/ 5210074 h 5328708"/>
              <a:gd name="connsiteX357" fmla="*/ 295657 w 6174102"/>
              <a:gd name="connsiteY357" fmla="*/ 5279696 h 5328708"/>
              <a:gd name="connsiteX358" fmla="*/ 267276 w 6174102"/>
              <a:gd name="connsiteY358" fmla="*/ 5328410 h 5328708"/>
              <a:gd name="connsiteX359" fmla="*/ 335309 w 6174102"/>
              <a:gd name="connsiteY359" fmla="*/ 5328410 h 5328708"/>
              <a:gd name="connsiteX360" fmla="*/ 354320 w 6174102"/>
              <a:gd name="connsiteY360" fmla="*/ 5298332 h 5328708"/>
              <a:gd name="connsiteX361" fmla="*/ 381798 w 6174102"/>
              <a:gd name="connsiteY361" fmla="*/ 5246990 h 5328708"/>
              <a:gd name="connsiteX362" fmla="*/ 398833 w 6174102"/>
              <a:gd name="connsiteY362" fmla="*/ 5216368 h 5328708"/>
              <a:gd name="connsiteX363" fmla="*/ 389937 w 6174102"/>
              <a:gd name="connsiteY363" fmla="*/ 5215726 h 5328708"/>
              <a:gd name="connsiteX364" fmla="*/ 373708 w 6174102"/>
              <a:gd name="connsiteY364" fmla="*/ 5208738 h 5328708"/>
              <a:gd name="connsiteX365" fmla="*/ 373708 w 6174102"/>
              <a:gd name="connsiteY365" fmla="*/ 5206077 h 5328708"/>
              <a:gd name="connsiteX366" fmla="*/ 376498 w 6174102"/>
              <a:gd name="connsiteY366" fmla="*/ 5204419 h 5328708"/>
              <a:gd name="connsiteX367" fmla="*/ 405480 w 6174102"/>
              <a:gd name="connsiteY367" fmla="*/ 5204419 h 5328708"/>
              <a:gd name="connsiteX368" fmla="*/ 406299 w 6174102"/>
              <a:gd name="connsiteY368" fmla="*/ 5202945 h 5328708"/>
              <a:gd name="connsiteX369" fmla="*/ 400478 w 6174102"/>
              <a:gd name="connsiteY369" fmla="*/ 5202858 h 5328708"/>
              <a:gd name="connsiteX370" fmla="*/ 380967 w 6174102"/>
              <a:gd name="connsiteY370" fmla="*/ 5201760 h 5328708"/>
              <a:gd name="connsiteX371" fmla="*/ 387138 w 6174102"/>
              <a:gd name="connsiteY371" fmla="*/ 5198092 h 5328708"/>
              <a:gd name="connsiteX372" fmla="*/ 408999 w 6174102"/>
              <a:gd name="connsiteY372" fmla="*/ 5198092 h 5328708"/>
              <a:gd name="connsiteX373" fmla="*/ 410713 w 6174102"/>
              <a:gd name="connsiteY373" fmla="*/ 5195009 h 5328708"/>
              <a:gd name="connsiteX374" fmla="*/ 405044 w 6174102"/>
              <a:gd name="connsiteY374" fmla="*/ 5195429 h 5328708"/>
              <a:gd name="connsiteX375" fmla="*/ 382662 w 6174102"/>
              <a:gd name="connsiteY375" fmla="*/ 5195429 h 5328708"/>
              <a:gd name="connsiteX376" fmla="*/ 346850 w 6174102"/>
              <a:gd name="connsiteY376" fmla="*/ 5194099 h 5328708"/>
              <a:gd name="connsiteX377" fmla="*/ 5222730 w 6174102"/>
              <a:gd name="connsiteY377" fmla="*/ 5186014 h 5328708"/>
              <a:gd name="connsiteX378" fmla="*/ 5301977 w 6174102"/>
              <a:gd name="connsiteY378" fmla="*/ 5186283 h 5328708"/>
              <a:gd name="connsiteX379" fmla="*/ 5325778 w 6174102"/>
              <a:gd name="connsiteY379" fmla="*/ 5197218 h 5328708"/>
              <a:gd name="connsiteX380" fmla="*/ 5343684 w 6174102"/>
              <a:gd name="connsiteY380" fmla="*/ 5198548 h 5328708"/>
              <a:gd name="connsiteX381" fmla="*/ 5366112 w 6174102"/>
              <a:gd name="connsiteY381" fmla="*/ 5199761 h 5328708"/>
              <a:gd name="connsiteX382" fmla="*/ 5366112 w 6174102"/>
              <a:gd name="connsiteY382" fmla="*/ 5208625 h 5328708"/>
              <a:gd name="connsiteX383" fmla="*/ 5339119 w 6174102"/>
              <a:gd name="connsiteY383" fmla="*/ 5211300 h 5328708"/>
              <a:gd name="connsiteX384" fmla="*/ 5316736 w 6174102"/>
              <a:gd name="connsiteY384" fmla="*/ 5213963 h 5328708"/>
              <a:gd name="connsiteX385" fmla="*/ 5231684 w 6174102"/>
              <a:gd name="connsiteY385" fmla="*/ 5207308 h 5328708"/>
              <a:gd name="connsiteX386" fmla="*/ 5195872 w 6174102"/>
              <a:gd name="connsiteY386" fmla="*/ 5205977 h 5328708"/>
              <a:gd name="connsiteX387" fmla="*/ 5146629 w 6174102"/>
              <a:gd name="connsiteY387" fmla="*/ 5205977 h 5328708"/>
              <a:gd name="connsiteX388" fmla="*/ 5119771 w 6174102"/>
              <a:gd name="connsiteY388" fmla="*/ 5205977 h 5328708"/>
              <a:gd name="connsiteX389" fmla="*/ 5066053 w 6174102"/>
              <a:gd name="connsiteY389" fmla="*/ 5209970 h 5328708"/>
              <a:gd name="connsiteX390" fmla="*/ 5034718 w 6174102"/>
              <a:gd name="connsiteY390" fmla="*/ 5208639 h 5328708"/>
              <a:gd name="connsiteX391" fmla="*/ 4958618 w 6174102"/>
              <a:gd name="connsiteY391" fmla="*/ 5204647 h 5328708"/>
              <a:gd name="connsiteX392" fmla="*/ 4913853 w 6174102"/>
              <a:gd name="connsiteY392" fmla="*/ 5203316 h 5328708"/>
              <a:gd name="connsiteX393" fmla="*/ 4900424 w 6174102"/>
              <a:gd name="connsiteY393" fmla="*/ 5204647 h 5328708"/>
              <a:gd name="connsiteX394" fmla="*/ 4855660 w 6174102"/>
              <a:gd name="connsiteY394" fmla="*/ 5209970 h 5328708"/>
              <a:gd name="connsiteX395" fmla="*/ 4837753 w 6174102"/>
              <a:gd name="connsiteY395" fmla="*/ 5205977 h 5328708"/>
              <a:gd name="connsiteX396" fmla="*/ 4900424 w 6174102"/>
              <a:gd name="connsiteY396" fmla="*/ 5197992 h 5328708"/>
              <a:gd name="connsiteX397" fmla="*/ 5146629 w 6174102"/>
              <a:gd name="connsiteY397" fmla="*/ 5197992 h 5328708"/>
              <a:gd name="connsiteX398" fmla="*/ 5222730 w 6174102"/>
              <a:gd name="connsiteY398" fmla="*/ 5195330 h 5328708"/>
              <a:gd name="connsiteX399" fmla="*/ 5236159 w 6174102"/>
              <a:gd name="connsiteY399" fmla="*/ 5192668 h 5328708"/>
              <a:gd name="connsiteX400" fmla="*/ 5240636 w 6174102"/>
              <a:gd name="connsiteY400" fmla="*/ 5190007 h 5328708"/>
              <a:gd name="connsiteX401" fmla="*/ 5236159 w 6174102"/>
              <a:gd name="connsiteY401" fmla="*/ 5188675 h 5328708"/>
              <a:gd name="connsiteX402" fmla="*/ 5218253 w 6174102"/>
              <a:gd name="connsiteY402" fmla="*/ 5187345 h 5328708"/>
              <a:gd name="connsiteX403" fmla="*/ 5222730 w 6174102"/>
              <a:gd name="connsiteY403" fmla="*/ 5186014 h 5328708"/>
              <a:gd name="connsiteX404" fmla="*/ 1985839 w 6174102"/>
              <a:gd name="connsiteY404" fmla="*/ 5179911 h 5328708"/>
              <a:gd name="connsiteX405" fmla="*/ 1963457 w 6174102"/>
              <a:gd name="connsiteY405" fmla="*/ 5182574 h 5328708"/>
              <a:gd name="connsiteX406" fmla="*/ 1896309 w 6174102"/>
              <a:gd name="connsiteY406" fmla="*/ 5189227 h 5328708"/>
              <a:gd name="connsiteX407" fmla="*/ 1856555 w 6174102"/>
              <a:gd name="connsiteY407" fmla="*/ 5189227 h 5328708"/>
              <a:gd name="connsiteX408" fmla="*/ 1864864 w 6174102"/>
              <a:gd name="connsiteY408" fmla="*/ 5191438 h 5328708"/>
              <a:gd name="connsiteX409" fmla="*/ 1887246 w 6174102"/>
              <a:gd name="connsiteY409" fmla="*/ 5194099 h 5328708"/>
              <a:gd name="connsiteX410" fmla="*/ 1923058 w 6174102"/>
              <a:gd name="connsiteY410" fmla="*/ 5195429 h 5328708"/>
              <a:gd name="connsiteX411" fmla="*/ 1945441 w 6174102"/>
              <a:gd name="connsiteY411" fmla="*/ 5195429 h 5328708"/>
              <a:gd name="connsiteX412" fmla="*/ 1963347 w 6174102"/>
              <a:gd name="connsiteY412" fmla="*/ 5194099 h 5328708"/>
              <a:gd name="connsiteX413" fmla="*/ 1976776 w 6174102"/>
              <a:gd name="connsiteY413" fmla="*/ 5195429 h 5328708"/>
              <a:gd name="connsiteX414" fmla="*/ 1963347 w 6174102"/>
              <a:gd name="connsiteY414" fmla="*/ 5198092 h 5328708"/>
              <a:gd name="connsiteX415" fmla="*/ 1927535 w 6174102"/>
              <a:gd name="connsiteY415" fmla="*/ 5198092 h 5328708"/>
              <a:gd name="connsiteX416" fmla="*/ 1910747 w 6174102"/>
              <a:gd name="connsiteY416" fmla="*/ 5200587 h 5328708"/>
              <a:gd name="connsiteX417" fmla="*/ 1913823 w 6174102"/>
              <a:gd name="connsiteY417" fmla="*/ 5205617 h 5328708"/>
              <a:gd name="connsiteX418" fmla="*/ 2079845 w 6174102"/>
              <a:gd name="connsiteY418" fmla="*/ 5207860 h 5328708"/>
              <a:gd name="connsiteX419" fmla="*/ 2084322 w 6174102"/>
              <a:gd name="connsiteY419" fmla="*/ 5206529 h 5328708"/>
              <a:gd name="connsiteX420" fmla="*/ 2066416 w 6174102"/>
              <a:gd name="connsiteY420" fmla="*/ 5205199 h 5328708"/>
              <a:gd name="connsiteX421" fmla="*/ 2061939 w 6174102"/>
              <a:gd name="connsiteY421" fmla="*/ 5203867 h 5328708"/>
              <a:gd name="connsiteX422" fmla="*/ 2066416 w 6174102"/>
              <a:gd name="connsiteY422" fmla="*/ 5201206 h 5328708"/>
              <a:gd name="connsiteX423" fmla="*/ 2079845 w 6174102"/>
              <a:gd name="connsiteY423" fmla="*/ 5198544 h 5328708"/>
              <a:gd name="connsiteX424" fmla="*/ 2155946 w 6174102"/>
              <a:gd name="connsiteY424" fmla="*/ 5195882 h 5328708"/>
              <a:gd name="connsiteX425" fmla="*/ 2244489 w 6174102"/>
              <a:gd name="connsiteY425" fmla="*/ 5195882 h 5328708"/>
              <a:gd name="connsiteX426" fmla="*/ 2240888 w 6174102"/>
              <a:gd name="connsiteY426" fmla="*/ 5195429 h 5328708"/>
              <a:gd name="connsiteX427" fmla="*/ 2205076 w 6174102"/>
              <a:gd name="connsiteY427" fmla="*/ 5194099 h 5328708"/>
              <a:gd name="connsiteX428" fmla="*/ 2173740 w 6174102"/>
              <a:gd name="connsiteY428" fmla="*/ 5195429 h 5328708"/>
              <a:gd name="connsiteX429" fmla="*/ 2155835 w 6174102"/>
              <a:gd name="connsiteY429" fmla="*/ 5195429 h 5328708"/>
              <a:gd name="connsiteX430" fmla="*/ 2169264 w 6174102"/>
              <a:gd name="connsiteY430" fmla="*/ 5190106 h 5328708"/>
              <a:gd name="connsiteX431" fmla="*/ 2169602 w 6174102"/>
              <a:gd name="connsiteY431" fmla="*/ 5187897 h 5328708"/>
              <a:gd name="connsiteX432" fmla="*/ 2155946 w 6174102"/>
              <a:gd name="connsiteY432" fmla="*/ 5187897 h 5328708"/>
              <a:gd name="connsiteX433" fmla="*/ 2106704 w 6174102"/>
              <a:gd name="connsiteY433" fmla="*/ 5187897 h 5328708"/>
              <a:gd name="connsiteX434" fmla="*/ 2070892 w 6174102"/>
              <a:gd name="connsiteY434" fmla="*/ 5186566 h 5328708"/>
              <a:gd name="connsiteX435" fmla="*/ 1985839 w 6174102"/>
              <a:gd name="connsiteY435" fmla="*/ 5179911 h 5328708"/>
              <a:gd name="connsiteX436" fmla="*/ 1195951 w 6174102"/>
              <a:gd name="connsiteY436" fmla="*/ 5169841 h 5328708"/>
              <a:gd name="connsiteX437" fmla="*/ 1170521 w 6174102"/>
              <a:gd name="connsiteY437" fmla="*/ 5170144 h 5328708"/>
              <a:gd name="connsiteX438" fmla="*/ 1121280 w 6174102"/>
              <a:gd name="connsiteY438" fmla="*/ 5170144 h 5328708"/>
              <a:gd name="connsiteX439" fmla="*/ 1085663 w 6174102"/>
              <a:gd name="connsiteY439" fmla="*/ 5173258 h 5328708"/>
              <a:gd name="connsiteX440" fmla="*/ 1130832 w 6174102"/>
              <a:gd name="connsiteY440" fmla="*/ 5173258 h 5328708"/>
              <a:gd name="connsiteX441" fmla="*/ 1298101 w 6174102"/>
              <a:gd name="connsiteY441" fmla="*/ 5166649 h 5328708"/>
              <a:gd name="connsiteX442" fmla="*/ 1282434 w 6174102"/>
              <a:gd name="connsiteY442" fmla="*/ 5168812 h 5328708"/>
              <a:gd name="connsiteX443" fmla="*/ 1252157 w 6174102"/>
              <a:gd name="connsiteY443" fmla="*/ 5169172 h 5328708"/>
              <a:gd name="connsiteX444" fmla="*/ 1283032 w 6174102"/>
              <a:gd name="connsiteY444" fmla="*/ 5171926 h 5328708"/>
              <a:gd name="connsiteX445" fmla="*/ 1323320 w 6174102"/>
              <a:gd name="connsiteY445" fmla="*/ 5174588 h 5328708"/>
              <a:gd name="connsiteX446" fmla="*/ 1385992 w 6174102"/>
              <a:gd name="connsiteY446" fmla="*/ 5177249 h 5328708"/>
              <a:gd name="connsiteX447" fmla="*/ 1397387 w 6174102"/>
              <a:gd name="connsiteY447" fmla="*/ 5177024 h 5328708"/>
              <a:gd name="connsiteX448" fmla="*/ 1394346 w 6174102"/>
              <a:gd name="connsiteY448" fmla="*/ 5176797 h 5328708"/>
              <a:gd name="connsiteX449" fmla="*/ 1389869 w 6174102"/>
              <a:gd name="connsiteY449" fmla="*/ 5168812 h 5328708"/>
              <a:gd name="connsiteX450" fmla="*/ 1349580 w 6174102"/>
              <a:gd name="connsiteY450" fmla="*/ 5168812 h 5328708"/>
              <a:gd name="connsiteX451" fmla="*/ 1313769 w 6174102"/>
              <a:gd name="connsiteY451" fmla="*/ 5167481 h 5328708"/>
              <a:gd name="connsiteX452" fmla="*/ 1298101 w 6174102"/>
              <a:gd name="connsiteY452" fmla="*/ 5166649 h 5328708"/>
              <a:gd name="connsiteX453" fmla="*/ 584103 w 6174102"/>
              <a:gd name="connsiteY453" fmla="*/ 5162158 h 5328708"/>
              <a:gd name="connsiteX454" fmla="*/ 559861 w 6174102"/>
              <a:gd name="connsiteY454" fmla="*/ 5166276 h 5328708"/>
              <a:gd name="connsiteX455" fmla="*/ 575750 w 6174102"/>
              <a:gd name="connsiteY455" fmla="*/ 5169265 h 5328708"/>
              <a:gd name="connsiteX456" fmla="*/ 580224 w 6174102"/>
              <a:gd name="connsiteY456" fmla="*/ 5170595 h 5328708"/>
              <a:gd name="connsiteX457" fmla="*/ 579738 w 6174102"/>
              <a:gd name="connsiteY457" fmla="*/ 5170595 h 5328708"/>
              <a:gd name="connsiteX458" fmla="*/ 534435 w 6174102"/>
              <a:gd name="connsiteY458" fmla="*/ 5170595 h 5328708"/>
              <a:gd name="connsiteX459" fmla="*/ 521432 w 6174102"/>
              <a:gd name="connsiteY459" fmla="*/ 5172805 h 5328708"/>
              <a:gd name="connsiteX460" fmla="*/ 512479 w 6174102"/>
              <a:gd name="connsiteY460" fmla="*/ 5175467 h 5328708"/>
              <a:gd name="connsiteX461" fmla="*/ 521432 w 6174102"/>
              <a:gd name="connsiteY461" fmla="*/ 5178128 h 5328708"/>
              <a:gd name="connsiteX462" fmla="*/ 584103 w 6174102"/>
              <a:gd name="connsiteY462" fmla="*/ 5179460 h 5328708"/>
              <a:gd name="connsiteX463" fmla="*/ 597533 w 6174102"/>
              <a:gd name="connsiteY463" fmla="*/ 5180790 h 5328708"/>
              <a:gd name="connsiteX464" fmla="*/ 619916 w 6174102"/>
              <a:gd name="connsiteY464" fmla="*/ 5184783 h 5328708"/>
              <a:gd name="connsiteX465" fmla="*/ 629427 w 6174102"/>
              <a:gd name="connsiteY465" fmla="*/ 5186447 h 5328708"/>
              <a:gd name="connsiteX466" fmla="*/ 629205 w 6174102"/>
              <a:gd name="connsiteY466" fmla="*/ 5187897 h 5328708"/>
              <a:gd name="connsiteX467" fmla="*/ 642408 w 6174102"/>
              <a:gd name="connsiteY467" fmla="*/ 5187897 h 5328708"/>
              <a:gd name="connsiteX468" fmla="*/ 696126 w 6174102"/>
              <a:gd name="connsiteY468" fmla="*/ 5183904 h 5328708"/>
              <a:gd name="connsiteX469" fmla="*/ 727460 w 6174102"/>
              <a:gd name="connsiteY469" fmla="*/ 5185235 h 5328708"/>
              <a:gd name="connsiteX470" fmla="*/ 803561 w 6174102"/>
              <a:gd name="connsiteY470" fmla="*/ 5189227 h 5328708"/>
              <a:gd name="connsiteX471" fmla="*/ 848326 w 6174102"/>
              <a:gd name="connsiteY471" fmla="*/ 5190558 h 5328708"/>
              <a:gd name="connsiteX472" fmla="*/ 861755 w 6174102"/>
              <a:gd name="connsiteY472" fmla="*/ 5189227 h 5328708"/>
              <a:gd name="connsiteX473" fmla="*/ 906519 w 6174102"/>
              <a:gd name="connsiteY473" fmla="*/ 5183904 h 5328708"/>
              <a:gd name="connsiteX474" fmla="*/ 924425 w 6174102"/>
              <a:gd name="connsiteY474" fmla="*/ 5187897 h 5328708"/>
              <a:gd name="connsiteX475" fmla="*/ 861755 w 6174102"/>
              <a:gd name="connsiteY475" fmla="*/ 5195882 h 5328708"/>
              <a:gd name="connsiteX476" fmla="*/ 704093 w 6174102"/>
              <a:gd name="connsiteY476" fmla="*/ 5195882 h 5328708"/>
              <a:gd name="connsiteX477" fmla="*/ 715040 w 6174102"/>
              <a:gd name="connsiteY477" fmla="*/ 5197259 h 5328708"/>
              <a:gd name="connsiteX478" fmla="*/ 722874 w 6174102"/>
              <a:gd name="connsiteY478" fmla="*/ 5202084 h 5328708"/>
              <a:gd name="connsiteX479" fmla="*/ 740780 w 6174102"/>
              <a:gd name="connsiteY479" fmla="*/ 5203415 h 5328708"/>
              <a:gd name="connsiteX480" fmla="*/ 812403 w 6174102"/>
              <a:gd name="connsiteY480" fmla="*/ 5203415 h 5328708"/>
              <a:gd name="connsiteX481" fmla="*/ 888504 w 6174102"/>
              <a:gd name="connsiteY481" fmla="*/ 5203415 h 5328708"/>
              <a:gd name="connsiteX482" fmla="*/ 888504 w 6174102"/>
              <a:gd name="connsiteY482" fmla="*/ 5204747 h 5328708"/>
              <a:gd name="connsiteX483" fmla="*/ 812403 w 6174102"/>
              <a:gd name="connsiteY483" fmla="*/ 5206077 h 5328708"/>
              <a:gd name="connsiteX484" fmla="*/ 830309 w 6174102"/>
              <a:gd name="connsiteY484" fmla="*/ 5210070 h 5328708"/>
              <a:gd name="connsiteX485" fmla="*/ 903757 w 6174102"/>
              <a:gd name="connsiteY485" fmla="*/ 5212254 h 5328708"/>
              <a:gd name="connsiteX486" fmla="*/ 996049 w 6174102"/>
              <a:gd name="connsiteY486" fmla="*/ 5205199 h 5328708"/>
              <a:gd name="connsiteX487" fmla="*/ 1085578 w 6174102"/>
              <a:gd name="connsiteY487" fmla="*/ 5205199 h 5328708"/>
              <a:gd name="connsiteX488" fmla="*/ 1103484 w 6174102"/>
              <a:gd name="connsiteY488" fmla="*/ 5203867 h 5328708"/>
              <a:gd name="connsiteX489" fmla="*/ 1094532 w 6174102"/>
              <a:gd name="connsiteY489" fmla="*/ 5198544 h 5328708"/>
              <a:gd name="connsiteX490" fmla="*/ 1045291 w 6174102"/>
              <a:gd name="connsiteY490" fmla="*/ 5193220 h 5328708"/>
              <a:gd name="connsiteX491" fmla="*/ 978143 w 6174102"/>
              <a:gd name="connsiteY491" fmla="*/ 5187897 h 5328708"/>
              <a:gd name="connsiteX492" fmla="*/ 996049 w 6174102"/>
              <a:gd name="connsiteY492" fmla="*/ 5183904 h 5328708"/>
              <a:gd name="connsiteX493" fmla="*/ 1040814 w 6174102"/>
              <a:gd name="connsiteY493" fmla="*/ 5178581 h 5328708"/>
              <a:gd name="connsiteX494" fmla="*/ 1044996 w 6174102"/>
              <a:gd name="connsiteY494" fmla="*/ 5176716 h 5328708"/>
              <a:gd name="connsiteX495" fmla="*/ 1037502 w 6174102"/>
              <a:gd name="connsiteY495" fmla="*/ 5173373 h 5328708"/>
              <a:gd name="connsiteX496" fmla="*/ 1036337 w 6174102"/>
              <a:gd name="connsiteY496" fmla="*/ 5173258 h 5328708"/>
              <a:gd name="connsiteX497" fmla="*/ 1037243 w 6174102"/>
              <a:gd name="connsiteY497" fmla="*/ 5173258 h 5328708"/>
              <a:gd name="connsiteX498" fmla="*/ 1036227 w 6174102"/>
              <a:gd name="connsiteY498" fmla="*/ 5172805 h 5328708"/>
              <a:gd name="connsiteX499" fmla="*/ 1014964 w 6174102"/>
              <a:gd name="connsiteY499" fmla="*/ 5167648 h 5328708"/>
              <a:gd name="connsiteX500" fmla="*/ 987201 w 6174102"/>
              <a:gd name="connsiteY500" fmla="*/ 5171445 h 5328708"/>
              <a:gd name="connsiteX501" fmla="*/ 1005491 w 6174102"/>
              <a:gd name="connsiteY501" fmla="*/ 5173258 h 5328708"/>
              <a:gd name="connsiteX502" fmla="*/ 1018431 w 6174102"/>
              <a:gd name="connsiteY502" fmla="*/ 5173258 h 5328708"/>
              <a:gd name="connsiteX503" fmla="*/ 984299 w 6174102"/>
              <a:gd name="connsiteY503" fmla="*/ 5173423 h 5328708"/>
              <a:gd name="connsiteX504" fmla="*/ 971116 w 6174102"/>
              <a:gd name="connsiteY504" fmla="*/ 5173833 h 5328708"/>
              <a:gd name="connsiteX505" fmla="*/ 951174 w 6174102"/>
              <a:gd name="connsiteY505" fmla="*/ 5176797 h 5328708"/>
              <a:gd name="connsiteX506" fmla="*/ 919839 w 6174102"/>
              <a:gd name="connsiteY506" fmla="*/ 5179460 h 5328708"/>
              <a:gd name="connsiteX507" fmla="*/ 857168 w 6174102"/>
              <a:gd name="connsiteY507" fmla="*/ 5168812 h 5328708"/>
              <a:gd name="connsiteX508" fmla="*/ 821356 w 6174102"/>
              <a:gd name="connsiteY508" fmla="*/ 5163489 h 5328708"/>
              <a:gd name="connsiteX509" fmla="*/ 794498 w 6174102"/>
              <a:gd name="connsiteY509" fmla="*/ 5166151 h 5328708"/>
              <a:gd name="connsiteX510" fmla="*/ 772115 w 6174102"/>
              <a:gd name="connsiteY510" fmla="*/ 5170144 h 5328708"/>
              <a:gd name="connsiteX511" fmla="*/ 763161 w 6174102"/>
              <a:gd name="connsiteY511" fmla="*/ 5176797 h 5328708"/>
              <a:gd name="connsiteX512" fmla="*/ 727350 w 6174102"/>
              <a:gd name="connsiteY512" fmla="*/ 5176797 h 5328708"/>
              <a:gd name="connsiteX513" fmla="*/ 709444 w 6174102"/>
              <a:gd name="connsiteY513" fmla="*/ 5170144 h 5328708"/>
              <a:gd name="connsiteX514" fmla="*/ 678109 w 6174102"/>
              <a:gd name="connsiteY514" fmla="*/ 5171474 h 5328708"/>
              <a:gd name="connsiteX515" fmla="*/ 628868 w 6174102"/>
              <a:gd name="connsiteY515" fmla="*/ 5175467 h 5328708"/>
              <a:gd name="connsiteX516" fmla="*/ 615439 w 6174102"/>
              <a:gd name="connsiteY516" fmla="*/ 5174135 h 5328708"/>
              <a:gd name="connsiteX517" fmla="*/ 597533 w 6174102"/>
              <a:gd name="connsiteY517" fmla="*/ 5164819 h 5328708"/>
              <a:gd name="connsiteX518" fmla="*/ 584103 w 6174102"/>
              <a:gd name="connsiteY518" fmla="*/ 5162158 h 5328708"/>
              <a:gd name="connsiteX519" fmla="*/ 493262 w 6174102"/>
              <a:gd name="connsiteY519" fmla="*/ 5160875 h 5328708"/>
              <a:gd name="connsiteX520" fmla="*/ 490843 w 6174102"/>
              <a:gd name="connsiteY520" fmla="*/ 5165308 h 5328708"/>
              <a:gd name="connsiteX521" fmla="*/ 494484 w 6174102"/>
              <a:gd name="connsiteY521" fmla="*/ 5164263 h 5328708"/>
              <a:gd name="connsiteX522" fmla="*/ 494484 w 6174102"/>
              <a:gd name="connsiteY522" fmla="*/ 5161601 h 5328708"/>
              <a:gd name="connsiteX523" fmla="*/ 465193 w 6174102"/>
              <a:gd name="connsiteY523" fmla="*/ 5145060 h 5328708"/>
              <a:gd name="connsiteX524" fmla="*/ 450422 w 6174102"/>
              <a:gd name="connsiteY524" fmla="*/ 5162631 h 5328708"/>
              <a:gd name="connsiteX525" fmla="*/ 445915 w 6174102"/>
              <a:gd name="connsiteY525" fmla="*/ 5170368 h 5328708"/>
              <a:gd name="connsiteX526" fmla="*/ 443093 w 6174102"/>
              <a:gd name="connsiteY526" fmla="*/ 5175714 h 5328708"/>
              <a:gd name="connsiteX527" fmla="*/ 462590 w 6174102"/>
              <a:gd name="connsiteY527" fmla="*/ 5173414 h 5328708"/>
              <a:gd name="connsiteX528" fmla="*/ 482012 w 6174102"/>
              <a:gd name="connsiteY528" fmla="*/ 5167841 h 5328708"/>
              <a:gd name="connsiteX529" fmla="*/ 487540 w 6174102"/>
              <a:gd name="connsiteY529" fmla="*/ 5158352 h 5328708"/>
              <a:gd name="connsiteX530" fmla="*/ 487984 w 6174102"/>
              <a:gd name="connsiteY530" fmla="*/ 5157736 h 5328708"/>
              <a:gd name="connsiteX531" fmla="*/ 476578 w 6174102"/>
              <a:gd name="connsiteY531" fmla="*/ 5150955 h 5328708"/>
              <a:gd name="connsiteX532" fmla="*/ 468185 w 6174102"/>
              <a:gd name="connsiteY532" fmla="*/ 5145464 h 5328708"/>
              <a:gd name="connsiteX533" fmla="*/ 1448551 w 6174102"/>
              <a:gd name="connsiteY533" fmla="*/ 5118239 h 5328708"/>
              <a:gd name="connsiteX534" fmla="*/ 1421693 w 6174102"/>
              <a:gd name="connsiteY534" fmla="*/ 5119569 h 5328708"/>
              <a:gd name="connsiteX535" fmla="*/ 1419485 w 6174102"/>
              <a:gd name="connsiteY535" fmla="*/ 5120225 h 5328708"/>
              <a:gd name="connsiteX536" fmla="*/ 1443165 w 6174102"/>
              <a:gd name="connsiteY536" fmla="*/ 5121378 h 5328708"/>
              <a:gd name="connsiteX537" fmla="*/ 1470584 w 6174102"/>
              <a:gd name="connsiteY537" fmla="*/ 5119881 h 5328708"/>
              <a:gd name="connsiteX538" fmla="*/ 1471870 w 6174102"/>
              <a:gd name="connsiteY538" fmla="*/ 5119625 h 5328708"/>
              <a:gd name="connsiteX539" fmla="*/ 424538 w 6174102"/>
              <a:gd name="connsiteY539" fmla="*/ 5115445 h 5328708"/>
              <a:gd name="connsiteX540" fmla="*/ 417032 w 6174102"/>
              <a:gd name="connsiteY540" fmla="*/ 5124723 h 5328708"/>
              <a:gd name="connsiteX541" fmla="*/ 429278 w 6174102"/>
              <a:gd name="connsiteY541" fmla="*/ 5125217 h 5328708"/>
              <a:gd name="connsiteX542" fmla="*/ 435877 w 6174102"/>
              <a:gd name="connsiteY542" fmla="*/ 5115484 h 5328708"/>
              <a:gd name="connsiteX543" fmla="*/ 395737 w 6174102"/>
              <a:gd name="connsiteY543" fmla="*/ 5115348 h 5328708"/>
              <a:gd name="connsiteX544" fmla="*/ 377760 w 6174102"/>
              <a:gd name="connsiteY544" fmla="*/ 5146201 h 5328708"/>
              <a:gd name="connsiteX545" fmla="*/ 356528 w 6174102"/>
              <a:gd name="connsiteY545" fmla="*/ 5177572 h 5328708"/>
              <a:gd name="connsiteX546" fmla="*/ 420412 w 6174102"/>
              <a:gd name="connsiteY546" fmla="*/ 5177572 h 5328708"/>
              <a:gd name="connsiteX547" fmla="*/ 427505 w 6174102"/>
              <a:gd name="connsiteY547" fmla="*/ 5164823 h 5328708"/>
              <a:gd name="connsiteX548" fmla="*/ 431672 w 6174102"/>
              <a:gd name="connsiteY548" fmla="*/ 5146527 h 5328708"/>
              <a:gd name="connsiteX549" fmla="*/ 424573 w 6174102"/>
              <a:gd name="connsiteY549" fmla="*/ 5147571 h 5328708"/>
              <a:gd name="connsiteX550" fmla="*/ 409435 w 6174102"/>
              <a:gd name="connsiteY550" fmla="*/ 5169837 h 5328708"/>
              <a:gd name="connsiteX551" fmla="*/ 412966 w 6174102"/>
              <a:gd name="connsiteY551" fmla="*/ 5156351 h 5328708"/>
              <a:gd name="connsiteX552" fmla="*/ 421478 w 6174102"/>
              <a:gd name="connsiteY552" fmla="*/ 5138770 h 5328708"/>
              <a:gd name="connsiteX553" fmla="*/ 417824 w 6174102"/>
              <a:gd name="connsiteY553" fmla="*/ 5137479 h 5328708"/>
              <a:gd name="connsiteX554" fmla="*/ 412061 w 6174102"/>
              <a:gd name="connsiteY554" fmla="*/ 5130281 h 5328708"/>
              <a:gd name="connsiteX555" fmla="*/ 396809 w 6174102"/>
              <a:gd name="connsiteY555" fmla="*/ 5146938 h 5328708"/>
              <a:gd name="connsiteX556" fmla="*/ 408157 w 6174102"/>
              <a:gd name="connsiteY556" fmla="*/ 5126413 h 5328708"/>
              <a:gd name="connsiteX557" fmla="*/ 403278 w 6174102"/>
              <a:gd name="connsiteY557" fmla="*/ 5124170 h 5328708"/>
              <a:gd name="connsiteX558" fmla="*/ 409264 w 6174102"/>
              <a:gd name="connsiteY558" fmla="*/ 5124411 h 5328708"/>
              <a:gd name="connsiteX559" fmla="*/ 414240 w 6174102"/>
              <a:gd name="connsiteY559" fmla="*/ 5115411 h 5328708"/>
              <a:gd name="connsiteX560" fmla="*/ 2565910 w 6174102"/>
              <a:gd name="connsiteY560" fmla="*/ 5111715 h 5328708"/>
              <a:gd name="connsiteX561" fmla="*/ 2549764 w 6174102"/>
              <a:gd name="connsiteY561" fmla="*/ 5112916 h 5328708"/>
              <a:gd name="connsiteX562" fmla="*/ 2460235 w 6174102"/>
              <a:gd name="connsiteY562" fmla="*/ 5112916 h 5328708"/>
              <a:gd name="connsiteX563" fmla="*/ 2451226 w 6174102"/>
              <a:gd name="connsiteY563" fmla="*/ 5113603 h 5328708"/>
              <a:gd name="connsiteX564" fmla="*/ 2508716 w 6174102"/>
              <a:gd name="connsiteY564" fmla="*/ 5115313 h 5328708"/>
              <a:gd name="connsiteX565" fmla="*/ 2513193 w 6174102"/>
              <a:gd name="connsiteY565" fmla="*/ 5115313 h 5328708"/>
              <a:gd name="connsiteX566" fmla="*/ 2571386 w 6174102"/>
              <a:gd name="connsiteY566" fmla="*/ 5115313 h 5328708"/>
              <a:gd name="connsiteX567" fmla="*/ 2584816 w 6174102"/>
              <a:gd name="connsiteY567" fmla="*/ 5112652 h 5328708"/>
              <a:gd name="connsiteX568" fmla="*/ 570505 w 6174102"/>
              <a:gd name="connsiteY568" fmla="*/ 5103599 h 5328708"/>
              <a:gd name="connsiteX569" fmla="*/ 539339 w 6174102"/>
              <a:gd name="connsiteY569" fmla="*/ 5103599 h 5328708"/>
              <a:gd name="connsiteX570" fmla="*/ 514607 w 6174102"/>
              <a:gd name="connsiteY570" fmla="*/ 5104464 h 5328708"/>
              <a:gd name="connsiteX571" fmla="*/ 506844 w 6174102"/>
              <a:gd name="connsiteY571" fmla="*/ 5117791 h 5328708"/>
              <a:gd name="connsiteX572" fmla="*/ 501997 w 6174102"/>
              <a:gd name="connsiteY572" fmla="*/ 5114967 h 5328708"/>
              <a:gd name="connsiteX573" fmla="*/ 507982 w 6174102"/>
              <a:gd name="connsiteY573" fmla="*/ 5104695 h 5328708"/>
              <a:gd name="connsiteX574" fmla="*/ 488100 w 6174102"/>
              <a:gd name="connsiteY574" fmla="*/ 5105391 h 5328708"/>
              <a:gd name="connsiteX575" fmla="*/ 478443 w 6174102"/>
              <a:gd name="connsiteY575" fmla="*/ 5121967 h 5328708"/>
              <a:gd name="connsiteX576" fmla="*/ 476132 w 6174102"/>
              <a:gd name="connsiteY576" fmla="*/ 5126016 h 5328708"/>
              <a:gd name="connsiteX577" fmla="*/ 575150 w 6174102"/>
              <a:gd name="connsiteY577" fmla="*/ 5123562 h 5328708"/>
              <a:gd name="connsiteX578" fmla="*/ 642297 w 6174102"/>
              <a:gd name="connsiteY578" fmla="*/ 5127555 h 5328708"/>
              <a:gd name="connsiteX579" fmla="*/ 704968 w 6174102"/>
              <a:gd name="connsiteY579" fmla="*/ 5128885 h 5328708"/>
              <a:gd name="connsiteX580" fmla="*/ 763161 w 6174102"/>
              <a:gd name="connsiteY580" fmla="*/ 5124893 h 5328708"/>
              <a:gd name="connsiteX581" fmla="*/ 865153 w 6174102"/>
              <a:gd name="connsiteY581" fmla="*/ 5117095 h 5328708"/>
              <a:gd name="connsiteX582" fmla="*/ 854169 w 6174102"/>
              <a:gd name="connsiteY582" fmla="*/ 5114222 h 5328708"/>
              <a:gd name="connsiteX583" fmla="*/ 818357 w 6174102"/>
              <a:gd name="connsiteY583" fmla="*/ 5108899 h 5328708"/>
              <a:gd name="connsiteX584" fmla="*/ 791498 w 6174102"/>
              <a:gd name="connsiteY584" fmla="*/ 5111561 h 5328708"/>
              <a:gd name="connsiteX585" fmla="*/ 769115 w 6174102"/>
              <a:gd name="connsiteY585" fmla="*/ 5115554 h 5328708"/>
              <a:gd name="connsiteX586" fmla="*/ 760182 w 6174102"/>
              <a:gd name="connsiteY586" fmla="*/ 5122192 h 5328708"/>
              <a:gd name="connsiteX587" fmla="*/ 724309 w 6174102"/>
              <a:gd name="connsiteY587" fmla="*/ 5122192 h 5328708"/>
              <a:gd name="connsiteX588" fmla="*/ 706445 w 6174102"/>
              <a:gd name="connsiteY588" fmla="*/ 5115554 h 5328708"/>
              <a:gd name="connsiteX589" fmla="*/ 675110 w 6174102"/>
              <a:gd name="connsiteY589" fmla="*/ 5116884 h 5328708"/>
              <a:gd name="connsiteX590" fmla="*/ 625868 w 6174102"/>
              <a:gd name="connsiteY590" fmla="*/ 5120877 h 5328708"/>
              <a:gd name="connsiteX591" fmla="*/ 612439 w 6174102"/>
              <a:gd name="connsiteY591" fmla="*/ 5119545 h 5328708"/>
              <a:gd name="connsiteX592" fmla="*/ 594533 w 6174102"/>
              <a:gd name="connsiteY592" fmla="*/ 5110229 h 5328708"/>
              <a:gd name="connsiteX593" fmla="*/ 581104 w 6174102"/>
              <a:gd name="connsiteY593" fmla="*/ 5107568 h 5328708"/>
              <a:gd name="connsiteX594" fmla="*/ 570505 w 6174102"/>
              <a:gd name="connsiteY594" fmla="*/ 5109369 h 5328708"/>
              <a:gd name="connsiteX595" fmla="*/ 2309739 w 6174102"/>
              <a:gd name="connsiteY595" fmla="*/ 5098193 h 5328708"/>
              <a:gd name="connsiteX596" fmla="*/ 2309739 w 6174102"/>
              <a:gd name="connsiteY596" fmla="*/ 5103599 h 5328708"/>
              <a:gd name="connsiteX597" fmla="*/ 2325941 w 6174102"/>
              <a:gd name="connsiteY597" fmla="*/ 5103599 h 5328708"/>
              <a:gd name="connsiteX598" fmla="*/ 2332338 w 6174102"/>
              <a:gd name="connsiteY598" fmla="*/ 5103336 h 5328708"/>
              <a:gd name="connsiteX599" fmla="*/ 2320704 w 6174102"/>
              <a:gd name="connsiteY599" fmla="*/ 5103336 h 5328708"/>
              <a:gd name="connsiteX600" fmla="*/ 2311751 w 6174102"/>
              <a:gd name="connsiteY600" fmla="*/ 5102004 h 5328708"/>
              <a:gd name="connsiteX601" fmla="*/ 2310631 w 6174102"/>
              <a:gd name="connsiteY601" fmla="*/ 5098344 h 5328708"/>
              <a:gd name="connsiteX602" fmla="*/ 2311015 w 6174102"/>
              <a:gd name="connsiteY602" fmla="*/ 5098230 h 5328708"/>
              <a:gd name="connsiteX603" fmla="*/ 1548131 w 6174102"/>
              <a:gd name="connsiteY603" fmla="*/ 5094595 h 5328708"/>
              <a:gd name="connsiteX604" fmla="*/ 1547529 w 6174102"/>
              <a:gd name="connsiteY604" fmla="*/ 5094595 h 5328708"/>
              <a:gd name="connsiteX605" fmla="*/ 1547593 w 6174102"/>
              <a:gd name="connsiteY605" fmla="*/ 5094616 h 5328708"/>
              <a:gd name="connsiteX606" fmla="*/ 2341608 w 6174102"/>
              <a:gd name="connsiteY606" fmla="*/ 5090289 h 5328708"/>
              <a:gd name="connsiteX607" fmla="*/ 2327924 w 6174102"/>
              <a:gd name="connsiteY607" fmla="*/ 5096102 h 5328708"/>
              <a:gd name="connsiteX608" fmla="*/ 2343086 w 6174102"/>
              <a:gd name="connsiteY608" fmla="*/ 5095350 h 5328708"/>
              <a:gd name="connsiteX609" fmla="*/ 2380628 w 6174102"/>
              <a:gd name="connsiteY609" fmla="*/ 5097582 h 5328708"/>
              <a:gd name="connsiteX610" fmla="*/ 2388611 w 6174102"/>
              <a:gd name="connsiteY610" fmla="*/ 5095614 h 5328708"/>
              <a:gd name="connsiteX611" fmla="*/ 2370705 w 6174102"/>
              <a:gd name="connsiteY611" fmla="*/ 5091621 h 5328708"/>
              <a:gd name="connsiteX612" fmla="*/ 2341608 w 6174102"/>
              <a:gd name="connsiteY612" fmla="*/ 5090289 h 5328708"/>
              <a:gd name="connsiteX613" fmla="*/ 1909629 w 6174102"/>
              <a:gd name="connsiteY613" fmla="*/ 5087628 h 5328708"/>
              <a:gd name="connsiteX614" fmla="*/ 1887246 w 6174102"/>
              <a:gd name="connsiteY614" fmla="*/ 5090291 h 5328708"/>
              <a:gd name="connsiteX615" fmla="*/ 1820099 w 6174102"/>
              <a:gd name="connsiteY615" fmla="*/ 5096944 h 5328708"/>
              <a:gd name="connsiteX616" fmla="*/ 1798413 w 6174102"/>
              <a:gd name="connsiteY616" fmla="*/ 5096944 h 5328708"/>
              <a:gd name="connsiteX617" fmla="*/ 1797366 w 6174102"/>
              <a:gd name="connsiteY617" fmla="*/ 5097256 h 5328708"/>
              <a:gd name="connsiteX618" fmla="*/ 1774332 w 6174102"/>
              <a:gd name="connsiteY618" fmla="*/ 5096944 h 5328708"/>
              <a:gd name="connsiteX619" fmla="*/ 1748476 w 6174102"/>
              <a:gd name="connsiteY619" fmla="*/ 5096944 h 5328708"/>
              <a:gd name="connsiteX620" fmla="*/ 1741358 w 6174102"/>
              <a:gd name="connsiteY620" fmla="*/ 5096499 h 5328708"/>
              <a:gd name="connsiteX621" fmla="*/ 1600401 w 6174102"/>
              <a:gd name="connsiteY621" fmla="*/ 5094595 h 5328708"/>
              <a:gd name="connsiteX622" fmla="*/ 1596275 w 6174102"/>
              <a:gd name="connsiteY622" fmla="*/ 5094595 h 5328708"/>
              <a:gd name="connsiteX623" fmla="*/ 1596275 w 6174102"/>
              <a:gd name="connsiteY623" fmla="*/ 5098275 h 5328708"/>
              <a:gd name="connsiteX624" fmla="*/ 1578369 w 6174102"/>
              <a:gd name="connsiteY624" fmla="*/ 5098275 h 5328708"/>
              <a:gd name="connsiteX625" fmla="*/ 1564940 w 6174102"/>
              <a:gd name="connsiteY625" fmla="*/ 5103599 h 5328708"/>
              <a:gd name="connsiteX626" fmla="*/ 1502269 w 6174102"/>
              <a:gd name="connsiteY626" fmla="*/ 5106261 h 5328708"/>
              <a:gd name="connsiteX627" fmla="*/ 1412739 w 6174102"/>
              <a:gd name="connsiteY627" fmla="*/ 5099607 h 5328708"/>
              <a:gd name="connsiteX628" fmla="*/ 1408262 w 6174102"/>
              <a:gd name="connsiteY628" fmla="*/ 5102268 h 5328708"/>
              <a:gd name="connsiteX629" fmla="*/ 1430645 w 6174102"/>
              <a:gd name="connsiteY629" fmla="*/ 5106261 h 5328708"/>
              <a:gd name="connsiteX630" fmla="*/ 1466457 w 6174102"/>
              <a:gd name="connsiteY630" fmla="*/ 5106261 h 5328708"/>
              <a:gd name="connsiteX631" fmla="*/ 1499588 w 6174102"/>
              <a:gd name="connsiteY631" fmla="*/ 5107492 h 5328708"/>
              <a:gd name="connsiteX632" fmla="*/ 1564589 w 6174102"/>
              <a:gd name="connsiteY632" fmla="*/ 5106572 h 5328708"/>
              <a:gd name="connsiteX633" fmla="*/ 1680978 w 6174102"/>
              <a:gd name="connsiteY633" fmla="*/ 5106572 h 5328708"/>
              <a:gd name="connsiteX634" fmla="*/ 1788413 w 6174102"/>
              <a:gd name="connsiteY634" fmla="*/ 5107903 h 5328708"/>
              <a:gd name="connsiteX635" fmla="*/ 1801842 w 6174102"/>
              <a:gd name="connsiteY635" fmla="*/ 5107903 h 5328708"/>
              <a:gd name="connsiteX636" fmla="*/ 1909278 w 6174102"/>
              <a:gd name="connsiteY636" fmla="*/ 5105241 h 5328708"/>
              <a:gd name="connsiteX637" fmla="*/ 1976426 w 6174102"/>
              <a:gd name="connsiteY637" fmla="*/ 5109234 h 5328708"/>
              <a:gd name="connsiteX638" fmla="*/ 1989224 w 6174102"/>
              <a:gd name="connsiteY638" fmla="*/ 5109506 h 5328708"/>
              <a:gd name="connsiteX639" fmla="*/ 1990205 w 6174102"/>
              <a:gd name="connsiteY639" fmla="*/ 5108923 h 5328708"/>
              <a:gd name="connsiteX640" fmla="*/ 2003635 w 6174102"/>
              <a:gd name="connsiteY640" fmla="*/ 5106261 h 5328708"/>
              <a:gd name="connsiteX641" fmla="*/ 2079735 w 6174102"/>
              <a:gd name="connsiteY641" fmla="*/ 5103599 h 5328708"/>
              <a:gd name="connsiteX642" fmla="*/ 2136171 w 6174102"/>
              <a:gd name="connsiteY642" fmla="*/ 5103599 h 5328708"/>
              <a:gd name="connsiteX643" fmla="*/ 2241346 w 6174102"/>
              <a:gd name="connsiteY643" fmla="*/ 5095559 h 5328708"/>
              <a:gd name="connsiteX644" fmla="*/ 2191646 w 6174102"/>
              <a:gd name="connsiteY644" fmla="*/ 5092952 h 5328708"/>
              <a:gd name="connsiteX645" fmla="*/ 2160312 w 6174102"/>
              <a:gd name="connsiteY645" fmla="*/ 5091621 h 5328708"/>
              <a:gd name="connsiteX646" fmla="*/ 2106594 w 6174102"/>
              <a:gd name="connsiteY646" fmla="*/ 5095614 h 5328708"/>
              <a:gd name="connsiteX647" fmla="*/ 2079735 w 6174102"/>
              <a:gd name="connsiteY647" fmla="*/ 5095614 h 5328708"/>
              <a:gd name="connsiteX648" fmla="*/ 2030493 w 6174102"/>
              <a:gd name="connsiteY648" fmla="*/ 5095614 h 5328708"/>
              <a:gd name="connsiteX649" fmla="*/ 1994681 w 6174102"/>
              <a:gd name="connsiteY649" fmla="*/ 5094283 h 5328708"/>
              <a:gd name="connsiteX650" fmla="*/ 1909629 w 6174102"/>
              <a:gd name="connsiteY650" fmla="*/ 5087628 h 5328708"/>
              <a:gd name="connsiteX651" fmla="*/ 2535015 w 6174102"/>
              <a:gd name="connsiteY651" fmla="*/ 5087199 h 5328708"/>
              <a:gd name="connsiteX652" fmla="*/ 2508716 w 6174102"/>
              <a:gd name="connsiteY652" fmla="*/ 5087365 h 5328708"/>
              <a:gd name="connsiteX653" fmla="*/ 2496027 w 6174102"/>
              <a:gd name="connsiteY653" fmla="*/ 5087365 h 5328708"/>
              <a:gd name="connsiteX654" fmla="*/ 2460235 w 6174102"/>
              <a:gd name="connsiteY654" fmla="*/ 5091621 h 5328708"/>
              <a:gd name="connsiteX655" fmla="*/ 2442329 w 6174102"/>
              <a:gd name="connsiteY655" fmla="*/ 5095614 h 5328708"/>
              <a:gd name="connsiteX656" fmla="*/ 2509477 w 6174102"/>
              <a:gd name="connsiteY656" fmla="*/ 5100937 h 5328708"/>
              <a:gd name="connsiteX657" fmla="*/ 2558417 w 6174102"/>
              <a:gd name="connsiteY657" fmla="*/ 5106227 h 5328708"/>
              <a:gd name="connsiteX658" fmla="*/ 2571386 w 6174102"/>
              <a:gd name="connsiteY658" fmla="*/ 5103336 h 5328708"/>
              <a:gd name="connsiteX659" fmla="*/ 2665392 w 6174102"/>
              <a:gd name="connsiteY659" fmla="*/ 5102004 h 5328708"/>
              <a:gd name="connsiteX660" fmla="*/ 2764671 w 6174102"/>
              <a:gd name="connsiteY660" fmla="*/ 5102004 h 5328708"/>
              <a:gd name="connsiteX661" fmla="*/ 2778144 w 6174102"/>
              <a:gd name="connsiteY661" fmla="*/ 5103006 h 5328708"/>
              <a:gd name="connsiteX662" fmla="*/ 2783121 w 6174102"/>
              <a:gd name="connsiteY662" fmla="*/ 5101004 h 5328708"/>
              <a:gd name="connsiteX663" fmla="*/ 2795992 w 6174102"/>
              <a:gd name="connsiteY663" fmla="*/ 5102169 h 5328708"/>
              <a:gd name="connsiteX664" fmla="*/ 2849709 w 6174102"/>
              <a:gd name="connsiteY664" fmla="*/ 5107492 h 5328708"/>
              <a:gd name="connsiteX665" fmla="*/ 2872092 w 6174102"/>
              <a:gd name="connsiteY665" fmla="*/ 5107492 h 5328708"/>
              <a:gd name="connsiteX666" fmla="*/ 2881044 w 6174102"/>
              <a:gd name="connsiteY666" fmla="*/ 5103499 h 5328708"/>
              <a:gd name="connsiteX667" fmla="*/ 2876568 w 6174102"/>
              <a:gd name="connsiteY667" fmla="*/ 5096844 h 5328708"/>
              <a:gd name="connsiteX668" fmla="*/ 2864818 w 6174102"/>
              <a:gd name="connsiteY668" fmla="*/ 5094183 h 5328708"/>
              <a:gd name="connsiteX669" fmla="*/ 2852859 w 6174102"/>
              <a:gd name="connsiteY669" fmla="*/ 5092075 h 5328708"/>
              <a:gd name="connsiteX670" fmla="*/ 2701204 w 6174102"/>
              <a:gd name="connsiteY670" fmla="*/ 5090027 h 5328708"/>
              <a:gd name="connsiteX671" fmla="*/ 2634057 w 6174102"/>
              <a:gd name="connsiteY671" fmla="*/ 5090027 h 5328708"/>
              <a:gd name="connsiteX672" fmla="*/ 2566910 w 6174102"/>
              <a:gd name="connsiteY672" fmla="*/ 5090027 h 5328708"/>
              <a:gd name="connsiteX673" fmla="*/ 2557957 w 6174102"/>
              <a:gd name="connsiteY673" fmla="*/ 5090027 h 5328708"/>
              <a:gd name="connsiteX674" fmla="*/ 2535015 w 6174102"/>
              <a:gd name="connsiteY674" fmla="*/ 5087199 h 5328708"/>
              <a:gd name="connsiteX675" fmla="*/ 2903066 w 6174102"/>
              <a:gd name="connsiteY675" fmla="*/ 5083201 h 5328708"/>
              <a:gd name="connsiteX676" fmla="*/ 2898169 w 6174102"/>
              <a:gd name="connsiteY676" fmla="*/ 5083372 h 5328708"/>
              <a:gd name="connsiteX677" fmla="*/ 2884740 w 6174102"/>
              <a:gd name="connsiteY677" fmla="*/ 5086034 h 5328708"/>
              <a:gd name="connsiteX678" fmla="*/ 2880890 w 6174102"/>
              <a:gd name="connsiteY678" fmla="*/ 5088322 h 5328708"/>
              <a:gd name="connsiteX679" fmla="*/ 2898950 w 6174102"/>
              <a:gd name="connsiteY679" fmla="*/ 5088860 h 5328708"/>
              <a:gd name="connsiteX680" fmla="*/ 2903427 w 6174102"/>
              <a:gd name="connsiteY680" fmla="*/ 5088860 h 5328708"/>
              <a:gd name="connsiteX681" fmla="*/ 2903427 w 6174102"/>
              <a:gd name="connsiteY681" fmla="*/ 5086198 h 5328708"/>
              <a:gd name="connsiteX682" fmla="*/ 2900629 w 6174102"/>
              <a:gd name="connsiteY682" fmla="*/ 5083702 h 5328708"/>
              <a:gd name="connsiteX683" fmla="*/ 2937233 w 6174102"/>
              <a:gd name="connsiteY683" fmla="*/ 5082006 h 5328708"/>
              <a:gd name="connsiteX684" fmla="*/ 2931548 w 6174102"/>
              <a:gd name="connsiteY684" fmla="*/ 5082205 h 5328708"/>
              <a:gd name="connsiteX685" fmla="*/ 2939239 w 6174102"/>
              <a:gd name="connsiteY685" fmla="*/ 5082205 h 5328708"/>
              <a:gd name="connsiteX686" fmla="*/ 447218 w 6174102"/>
              <a:gd name="connsiteY686" fmla="*/ 5077962 h 5328708"/>
              <a:gd name="connsiteX687" fmla="*/ 446294 w 6174102"/>
              <a:gd name="connsiteY687" fmla="*/ 5080572 h 5328708"/>
              <a:gd name="connsiteX688" fmla="*/ 439679 w 6174102"/>
              <a:gd name="connsiteY688" fmla="*/ 5091925 h 5328708"/>
              <a:gd name="connsiteX689" fmla="*/ 450021 w 6174102"/>
              <a:gd name="connsiteY689" fmla="*/ 5093596 h 5328708"/>
              <a:gd name="connsiteX690" fmla="*/ 459801 w 6174102"/>
              <a:gd name="connsiteY690" fmla="*/ 5078312 h 5328708"/>
              <a:gd name="connsiteX691" fmla="*/ 454284 w 6174102"/>
              <a:gd name="connsiteY691" fmla="*/ 5078312 h 5328708"/>
              <a:gd name="connsiteX692" fmla="*/ 1313907 w 6174102"/>
              <a:gd name="connsiteY692" fmla="*/ 5061322 h 5328708"/>
              <a:gd name="connsiteX693" fmla="*/ 1224377 w 6174102"/>
              <a:gd name="connsiteY693" fmla="*/ 5063984 h 5328708"/>
              <a:gd name="connsiteX694" fmla="*/ 1208937 w 6174102"/>
              <a:gd name="connsiteY694" fmla="*/ 5064367 h 5328708"/>
              <a:gd name="connsiteX695" fmla="*/ 1208937 w 6174102"/>
              <a:gd name="connsiteY695" fmla="*/ 5080023 h 5328708"/>
              <a:gd name="connsiteX696" fmla="*/ 1215761 w 6174102"/>
              <a:gd name="connsiteY696" fmla="*/ 5081254 h 5328708"/>
              <a:gd name="connsiteX697" fmla="*/ 1254593 w 6174102"/>
              <a:gd name="connsiteY697" fmla="*/ 5081119 h 5328708"/>
              <a:gd name="connsiteX698" fmla="*/ 1281767 w 6174102"/>
              <a:gd name="connsiteY698" fmla="*/ 5085594 h 5328708"/>
              <a:gd name="connsiteX699" fmla="*/ 1309781 w 6174102"/>
              <a:gd name="connsiteY699" fmla="*/ 5084966 h 5328708"/>
              <a:gd name="connsiteX700" fmla="*/ 1358672 w 6174102"/>
              <a:gd name="connsiteY700" fmla="*/ 5083997 h 5328708"/>
              <a:gd name="connsiteX701" fmla="*/ 1358672 w 6174102"/>
              <a:gd name="connsiteY701" fmla="*/ 5081119 h 5328708"/>
              <a:gd name="connsiteX702" fmla="*/ 1372101 w 6174102"/>
              <a:gd name="connsiteY702" fmla="*/ 5079954 h 5328708"/>
              <a:gd name="connsiteX703" fmla="*/ 1390007 w 6174102"/>
              <a:gd name="connsiteY703" fmla="*/ 5079954 h 5328708"/>
              <a:gd name="connsiteX704" fmla="*/ 1390007 w 6174102"/>
              <a:gd name="connsiteY704" fmla="*/ 5075963 h 5328708"/>
              <a:gd name="connsiteX705" fmla="*/ 1367624 w 6174102"/>
              <a:gd name="connsiteY705" fmla="*/ 5075963 h 5328708"/>
              <a:gd name="connsiteX706" fmla="*/ 1349718 w 6174102"/>
              <a:gd name="connsiteY706" fmla="*/ 5075963 h 5328708"/>
              <a:gd name="connsiteX707" fmla="*/ 1336289 w 6174102"/>
              <a:gd name="connsiteY707" fmla="*/ 5074631 h 5328708"/>
              <a:gd name="connsiteX708" fmla="*/ 1349718 w 6174102"/>
              <a:gd name="connsiteY708" fmla="*/ 5070638 h 5328708"/>
              <a:gd name="connsiteX709" fmla="*/ 1349718 w 6174102"/>
              <a:gd name="connsiteY709" fmla="*/ 5066645 h 5328708"/>
              <a:gd name="connsiteX710" fmla="*/ 1313907 w 6174102"/>
              <a:gd name="connsiteY710" fmla="*/ 5061322 h 5328708"/>
              <a:gd name="connsiteX711" fmla="*/ 1962996 w 6174102"/>
              <a:gd name="connsiteY711" fmla="*/ 5057329 h 5328708"/>
              <a:gd name="connsiteX712" fmla="*/ 1909278 w 6174102"/>
              <a:gd name="connsiteY712" fmla="*/ 5062654 h 5328708"/>
              <a:gd name="connsiteX713" fmla="*/ 1846608 w 6174102"/>
              <a:gd name="connsiteY713" fmla="*/ 5059991 h 5328708"/>
              <a:gd name="connsiteX714" fmla="*/ 1837654 w 6174102"/>
              <a:gd name="connsiteY714" fmla="*/ 5059991 h 5328708"/>
              <a:gd name="connsiteX715" fmla="*/ 1788413 w 6174102"/>
              <a:gd name="connsiteY715" fmla="*/ 5059991 h 5328708"/>
              <a:gd name="connsiteX716" fmla="*/ 1734696 w 6174102"/>
              <a:gd name="connsiteY716" fmla="*/ 5057329 h 5328708"/>
              <a:gd name="connsiteX717" fmla="*/ 1663072 w 6174102"/>
              <a:gd name="connsiteY717" fmla="*/ 5057329 h 5328708"/>
              <a:gd name="connsiteX718" fmla="*/ 1595925 w 6174102"/>
              <a:gd name="connsiteY718" fmla="*/ 5061322 h 5328708"/>
              <a:gd name="connsiteX719" fmla="*/ 1492966 w 6174102"/>
              <a:gd name="connsiteY719" fmla="*/ 5066645 h 5328708"/>
              <a:gd name="connsiteX720" fmla="*/ 1412390 w 6174102"/>
              <a:gd name="connsiteY720" fmla="*/ 5069308 h 5328708"/>
              <a:gd name="connsiteX721" fmla="*/ 1434772 w 6174102"/>
              <a:gd name="connsiteY721" fmla="*/ 5073300 h 5328708"/>
              <a:gd name="connsiteX722" fmla="*/ 1457154 w 6174102"/>
              <a:gd name="connsiteY722" fmla="*/ 5073300 h 5328708"/>
              <a:gd name="connsiteX723" fmla="*/ 1542208 w 6174102"/>
              <a:gd name="connsiteY723" fmla="*/ 5078624 h 5328708"/>
              <a:gd name="connsiteX724" fmla="*/ 1613831 w 6174102"/>
              <a:gd name="connsiteY724" fmla="*/ 5078624 h 5328708"/>
              <a:gd name="connsiteX725" fmla="*/ 1680978 w 6174102"/>
              <a:gd name="connsiteY725" fmla="*/ 5071970 h 5328708"/>
              <a:gd name="connsiteX726" fmla="*/ 1703361 w 6174102"/>
              <a:gd name="connsiteY726" fmla="*/ 5069308 h 5328708"/>
              <a:gd name="connsiteX727" fmla="*/ 1788413 w 6174102"/>
              <a:gd name="connsiteY727" fmla="*/ 5075963 h 5328708"/>
              <a:gd name="connsiteX728" fmla="*/ 1824225 w 6174102"/>
              <a:gd name="connsiteY728" fmla="*/ 5077293 h 5328708"/>
              <a:gd name="connsiteX729" fmla="*/ 1841711 w 6174102"/>
              <a:gd name="connsiteY729" fmla="*/ 5077293 h 5328708"/>
              <a:gd name="connsiteX730" fmla="*/ 1869340 w 6174102"/>
              <a:gd name="connsiteY730" fmla="*/ 5075650 h 5328708"/>
              <a:gd name="connsiteX731" fmla="*/ 1927169 w 6174102"/>
              <a:gd name="connsiteY731" fmla="*/ 5075650 h 5328708"/>
              <a:gd name="connsiteX732" fmla="*/ 1954043 w 6174102"/>
              <a:gd name="connsiteY732" fmla="*/ 5073300 h 5328708"/>
              <a:gd name="connsiteX733" fmla="*/ 1985378 w 6174102"/>
              <a:gd name="connsiteY733" fmla="*/ 5074631 h 5328708"/>
              <a:gd name="connsiteX734" fmla="*/ 2061478 w 6174102"/>
              <a:gd name="connsiteY734" fmla="*/ 5078624 h 5328708"/>
              <a:gd name="connsiteX735" fmla="*/ 2106243 w 6174102"/>
              <a:gd name="connsiteY735" fmla="*/ 5079954 h 5328708"/>
              <a:gd name="connsiteX736" fmla="*/ 2119673 w 6174102"/>
              <a:gd name="connsiteY736" fmla="*/ 5078624 h 5328708"/>
              <a:gd name="connsiteX737" fmla="*/ 2164437 w 6174102"/>
              <a:gd name="connsiteY737" fmla="*/ 5073300 h 5328708"/>
              <a:gd name="connsiteX738" fmla="*/ 2182343 w 6174102"/>
              <a:gd name="connsiteY738" fmla="*/ 5077293 h 5328708"/>
              <a:gd name="connsiteX739" fmla="*/ 2182061 w 6174102"/>
              <a:gd name="connsiteY739" fmla="*/ 5077362 h 5328708"/>
              <a:gd name="connsiteX740" fmla="*/ 2191646 w 6174102"/>
              <a:gd name="connsiteY740" fmla="*/ 5078312 h 5328708"/>
              <a:gd name="connsiteX741" fmla="*/ 2258793 w 6174102"/>
              <a:gd name="connsiteY741" fmla="*/ 5079477 h 5328708"/>
              <a:gd name="connsiteX742" fmla="*/ 2263766 w 6174102"/>
              <a:gd name="connsiteY742" fmla="*/ 5079489 h 5328708"/>
              <a:gd name="connsiteX743" fmla="*/ 2236061 w 6174102"/>
              <a:gd name="connsiteY743" fmla="*/ 5077293 h 5328708"/>
              <a:gd name="connsiteX744" fmla="*/ 2253967 w 6174102"/>
              <a:gd name="connsiteY744" fmla="*/ 5073300 h 5328708"/>
              <a:gd name="connsiteX745" fmla="*/ 2298732 w 6174102"/>
              <a:gd name="connsiteY745" fmla="*/ 5067977 h 5328708"/>
              <a:gd name="connsiteX746" fmla="*/ 2307684 w 6174102"/>
              <a:gd name="connsiteY746" fmla="*/ 5063984 h 5328708"/>
              <a:gd name="connsiteX747" fmla="*/ 2294255 w 6174102"/>
              <a:gd name="connsiteY747" fmla="*/ 5062654 h 5328708"/>
              <a:gd name="connsiteX748" fmla="*/ 2276349 w 6174102"/>
              <a:gd name="connsiteY748" fmla="*/ 5062654 h 5328708"/>
              <a:gd name="connsiteX749" fmla="*/ 2204726 w 6174102"/>
              <a:gd name="connsiteY749" fmla="*/ 5063984 h 5328708"/>
              <a:gd name="connsiteX750" fmla="*/ 2159960 w 6174102"/>
              <a:gd name="connsiteY750" fmla="*/ 5063984 h 5328708"/>
              <a:gd name="connsiteX751" fmla="*/ 2119673 w 6174102"/>
              <a:gd name="connsiteY751" fmla="*/ 5061322 h 5328708"/>
              <a:gd name="connsiteX752" fmla="*/ 1985378 w 6174102"/>
              <a:gd name="connsiteY752" fmla="*/ 5059991 h 5328708"/>
              <a:gd name="connsiteX753" fmla="*/ 1971949 w 6174102"/>
              <a:gd name="connsiteY753" fmla="*/ 5058661 h 5328708"/>
              <a:gd name="connsiteX754" fmla="*/ 1962996 w 6174102"/>
              <a:gd name="connsiteY754" fmla="*/ 5057329 h 5328708"/>
              <a:gd name="connsiteX755" fmla="*/ 2414710 w 6174102"/>
              <a:gd name="connsiteY755" fmla="*/ 5056755 h 5328708"/>
              <a:gd name="connsiteX756" fmla="*/ 2325180 w 6174102"/>
              <a:gd name="connsiteY756" fmla="*/ 5059417 h 5328708"/>
              <a:gd name="connsiteX757" fmla="*/ 2309739 w 6174102"/>
              <a:gd name="connsiteY757" fmla="*/ 5059800 h 5328708"/>
              <a:gd name="connsiteX758" fmla="*/ 2309739 w 6174102"/>
              <a:gd name="connsiteY758" fmla="*/ 5076710 h 5328708"/>
              <a:gd name="connsiteX759" fmla="*/ 2355396 w 6174102"/>
              <a:gd name="connsiteY759" fmla="*/ 5076551 h 5328708"/>
              <a:gd name="connsiteX760" fmla="*/ 2390326 w 6174102"/>
              <a:gd name="connsiteY760" fmla="*/ 5082305 h 5328708"/>
              <a:gd name="connsiteX761" fmla="*/ 2410994 w 6174102"/>
              <a:gd name="connsiteY761" fmla="*/ 5082305 h 5328708"/>
              <a:gd name="connsiteX762" fmla="*/ 2448483 w 6174102"/>
              <a:gd name="connsiteY762" fmla="*/ 5081140 h 5328708"/>
              <a:gd name="connsiteX763" fmla="*/ 2449478 w 6174102"/>
              <a:gd name="connsiteY763" fmla="*/ 5081136 h 5328708"/>
              <a:gd name="connsiteX764" fmla="*/ 2459475 w 6174102"/>
              <a:gd name="connsiteY764" fmla="*/ 5080711 h 5328708"/>
              <a:gd name="connsiteX765" fmla="*/ 2472904 w 6174102"/>
              <a:gd name="connsiteY765" fmla="*/ 5075387 h 5328708"/>
              <a:gd name="connsiteX766" fmla="*/ 2490810 w 6174102"/>
              <a:gd name="connsiteY766" fmla="*/ 5075387 h 5328708"/>
              <a:gd name="connsiteX767" fmla="*/ 2490810 w 6174102"/>
              <a:gd name="connsiteY767" fmla="*/ 5071395 h 5328708"/>
              <a:gd name="connsiteX768" fmla="*/ 2468427 w 6174102"/>
              <a:gd name="connsiteY768" fmla="*/ 5071395 h 5328708"/>
              <a:gd name="connsiteX769" fmla="*/ 2450521 w 6174102"/>
              <a:gd name="connsiteY769" fmla="*/ 5071395 h 5328708"/>
              <a:gd name="connsiteX770" fmla="*/ 2437092 w 6174102"/>
              <a:gd name="connsiteY770" fmla="*/ 5070063 h 5328708"/>
              <a:gd name="connsiteX771" fmla="*/ 2450521 w 6174102"/>
              <a:gd name="connsiteY771" fmla="*/ 5066071 h 5328708"/>
              <a:gd name="connsiteX772" fmla="*/ 2450521 w 6174102"/>
              <a:gd name="connsiteY772" fmla="*/ 5062078 h 5328708"/>
              <a:gd name="connsiteX773" fmla="*/ 2414710 w 6174102"/>
              <a:gd name="connsiteY773" fmla="*/ 5056755 h 5328708"/>
              <a:gd name="connsiteX774" fmla="*/ 2835499 w 6174102"/>
              <a:gd name="connsiteY774" fmla="*/ 5052762 h 5328708"/>
              <a:gd name="connsiteX775" fmla="*/ 2763874 w 6174102"/>
              <a:gd name="connsiteY775" fmla="*/ 5052762 h 5328708"/>
              <a:gd name="connsiteX776" fmla="*/ 2696727 w 6174102"/>
              <a:gd name="connsiteY776" fmla="*/ 5056755 h 5328708"/>
              <a:gd name="connsiteX777" fmla="*/ 2593769 w 6174102"/>
              <a:gd name="connsiteY777" fmla="*/ 5062078 h 5328708"/>
              <a:gd name="connsiteX778" fmla="*/ 2513193 w 6174102"/>
              <a:gd name="connsiteY778" fmla="*/ 5064740 h 5328708"/>
              <a:gd name="connsiteX779" fmla="*/ 2535574 w 6174102"/>
              <a:gd name="connsiteY779" fmla="*/ 5068733 h 5328708"/>
              <a:gd name="connsiteX780" fmla="*/ 2557957 w 6174102"/>
              <a:gd name="connsiteY780" fmla="*/ 5068733 h 5328708"/>
              <a:gd name="connsiteX781" fmla="*/ 2643010 w 6174102"/>
              <a:gd name="connsiteY781" fmla="*/ 5074056 h 5328708"/>
              <a:gd name="connsiteX782" fmla="*/ 2714633 w 6174102"/>
              <a:gd name="connsiteY782" fmla="*/ 5074056 h 5328708"/>
              <a:gd name="connsiteX783" fmla="*/ 2781780 w 6174102"/>
              <a:gd name="connsiteY783" fmla="*/ 5067402 h 5328708"/>
              <a:gd name="connsiteX784" fmla="*/ 2804164 w 6174102"/>
              <a:gd name="connsiteY784" fmla="*/ 5064740 h 5328708"/>
              <a:gd name="connsiteX785" fmla="*/ 2889216 w 6174102"/>
              <a:gd name="connsiteY785" fmla="*/ 5071395 h 5328708"/>
              <a:gd name="connsiteX786" fmla="*/ 2895268 w 6174102"/>
              <a:gd name="connsiteY786" fmla="*/ 5071619 h 5328708"/>
              <a:gd name="connsiteX787" fmla="*/ 2896152 w 6174102"/>
              <a:gd name="connsiteY787" fmla="*/ 5068729 h 5328708"/>
              <a:gd name="connsiteX788" fmla="*/ 2881044 w 6174102"/>
              <a:gd name="connsiteY788" fmla="*/ 5066235 h 5328708"/>
              <a:gd name="connsiteX789" fmla="*/ 2863138 w 6174102"/>
              <a:gd name="connsiteY789" fmla="*/ 5066235 h 5328708"/>
              <a:gd name="connsiteX790" fmla="*/ 2863138 w 6174102"/>
              <a:gd name="connsiteY790" fmla="*/ 5063573 h 5328708"/>
              <a:gd name="connsiteX791" fmla="*/ 2863138 w 6174102"/>
              <a:gd name="connsiteY791" fmla="*/ 5062242 h 5328708"/>
              <a:gd name="connsiteX792" fmla="*/ 2948191 w 6174102"/>
              <a:gd name="connsiteY792" fmla="*/ 5056918 h 5328708"/>
              <a:gd name="connsiteX793" fmla="*/ 2952961 w 6174102"/>
              <a:gd name="connsiteY793" fmla="*/ 5056327 h 5328708"/>
              <a:gd name="connsiteX794" fmla="*/ 2947410 w 6174102"/>
              <a:gd name="connsiteY794" fmla="*/ 5055424 h 5328708"/>
              <a:gd name="connsiteX795" fmla="*/ 2938457 w 6174102"/>
              <a:gd name="connsiteY795" fmla="*/ 5055424 h 5328708"/>
              <a:gd name="connsiteX796" fmla="*/ 2889216 w 6174102"/>
              <a:gd name="connsiteY796" fmla="*/ 5055424 h 5328708"/>
              <a:gd name="connsiteX797" fmla="*/ 2835499 w 6174102"/>
              <a:gd name="connsiteY797" fmla="*/ 5052762 h 5328708"/>
              <a:gd name="connsiteX798" fmla="*/ 4407098 w 6174102"/>
              <a:gd name="connsiteY798" fmla="*/ 5029988 h 5328708"/>
              <a:gd name="connsiteX799" fmla="*/ 4505580 w 6174102"/>
              <a:gd name="connsiteY799" fmla="*/ 5030321 h 5328708"/>
              <a:gd name="connsiteX800" fmla="*/ 4564689 w 6174102"/>
              <a:gd name="connsiteY800" fmla="*/ 5031718 h 5328708"/>
              <a:gd name="connsiteX801" fmla="*/ 4564689 w 6174102"/>
              <a:gd name="connsiteY801" fmla="*/ 5032963 h 5328708"/>
              <a:gd name="connsiteX802" fmla="*/ 4560212 w 6174102"/>
              <a:gd name="connsiteY802" fmla="*/ 5038286 h 5328708"/>
              <a:gd name="connsiteX803" fmla="*/ 4519923 w 6174102"/>
              <a:gd name="connsiteY803" fmla="*/ 5038286 h 5328708"/>
              <a:gd name="connsiteX804" fmla="*/ 4493064 w 6174102"/>
              <a:gd name="connsiteY804" fmla="*/ 5040948 h 5328708"/>
              <a:gd name="connsiteX805" fmla="*/ 4488588 w 6174102"/>
              <a:gd name="connsiteY805" fmla="*/ 5043609 h 5328708"/>
              <a:gd name="connsiteX806" fmla="*/ 4497541 w 6174102"/>
              <a:gd name="connsiteY806" fmla="*/ 5044941 h 5328708"/>
              <a:gd name="connsiteX807" fmla="*/ 4537829 w 6174102"/>
              <a:gd name="connsiteY807" fmla="*/ 5044941 h 5328708"/>
              <a:gd name="connsiteX808" fmla="*/ 4551259 w 6174102"/>
              <a:gd name="connsiteY808" fmla="*/ 5047602 h 5328708"/>
              <a:gd name="connsiteX809" fmla="*/ 4542306 w 6174102"/>
              <a:gd name="connsiteY809" fmla="*/ 5050264 h 5328708"/>
              <a:gd name="connsiteX810" fmla="*/ 4488588 w 6174102"/>
              <a:gd name="connsiteY810" fmla="*/ 5056918 h 5328708"/>
              <a:gd name="connsiteX811" fmla="*/ 4488334 w 6174102"/>
              <a:gd name="connsiteY811" fmla="*/ 5056937 h 5328708"/>
              <a:gd name="connsiteX812" fmla="*/ 4416051 w 6174102"/>
              <a:gd name="connsiteY812" fmla="*/ 5051281 h 5328708"/>
              <a:gd name="connsiteX813" fmla="*/ 4380240 w 6174102"/>
              <a:gd name="connsiteY813" fmla="*/ 5049951 h 5328708"/>
              <a:gd name="connsiteX814" fmla="*/ 4330998 w 6174102"/>
              <a:gd name="connsiteY814" fmla="*/ 5049951 h 5328708"/>
              <a:gd name="connsiteX815" fmla="*/ 4304140 w 6174102"/>
              <a:gd name="connsiteY815" fmla="*/ 5049951 h 5328708"/>
              <a:gd name="connsiteX816" fmla="*/ 4250422 w 6174102"/>
              <a:gd name="connsiteY816" fmla="*/ 5053943 h 5328708"/>
              <a:gd name="connsiteX817" fmla="*/ 4219087 w 6174102"/>
              <a:gd name="connsiteY817" fmla="*/ 5052613 h 5328708"/>
              <a:gd name="connsiteX818" fmla="*/ 4142987 w 6174102"/>
              <a:gd name="connsiteY818" fmla="*/ 5048620 h 5328708"/>
              <a:gd name="connsiteX819" fmla="*/ 4098221 w 6174102"/>
              <a:gd name="connsiteY819" fmla="*/ 5047290 h 5328708"/>
              <a:gd name="connsiteX820" fmla="*/ 4084792 w 6174102"/>
              <a:gd name="connsiteY820" fmla="*/ 5048620 h 5328708"/>
              <a:gd name="connsiteX821" fmla="*/ 4040027 w 6174102"/>
              <a:gd name="connsiteY821" fmla="*/ 5053943 h 5328708"/>
              <a:gd name="connsiteX822" fmla="*/ 4022121 w 6174102"/>
              <a:gd name="connsiteY822" fmla="*/ 5049951 h 5328708"/>
              <a:gd name="connsiteX823" fmla="*/ 4084792 w 6174102"/>
              <a:gd name="connsiteY823" fmla="*/ 5041965 h 5328708"/>
              <a:gd name="connsiteX824" fmla="*/ 4330998 w 6174102"/>
              <a:gd name="connsiteY824" fmla="*/ 5041965 h 5328708"/>
              <a:gd name="connsiteX825" fmla="*/ 4407098 w 6174102"/>
              <a:gd name="connsiteY825" fmla="*/ 5039304 h 5328708"/>
              <a:gd name="connsiteX826" fmla="*/ 4420527 w 6174102"/>
              <a:gd name="connsiteY826" fmla="*/ 5036642 h 5328708"/>
              <a:gd name="connsiteX827" fmla="*/ 4425004 w 6174102"/>
              <a:gd name="connsiteY827" fmla="*/ 5033981 h 5328708"/>
              <a:gd name="connsiteX828" fmla="*/ 4420527 w 6174102"/>
              <a:gd name="connsiteY828" fmla="*/ 5032649 h 5328708"/>
              <a:gd name="connsiteX829" fmla="*/ 4402623 w 6174102"/>
              <a:gd name="connsiteY829" fmla="*/ 5031318 h 5328708"/>
              <a:gd name="connsiteX830" fmla="*/ 4407098 w 6174102"/>
              <a:gd name="connsiteY830" fmla="*/ 5029988 h 5328708"/>
              <a:gd name="connsiteX831" fmla="*/ 2957145 w 6174102"/>
              <a:gd name="connsiteY831" fmla="*/ 5022316 h 5328708"/>
              <a:gd name="connsiteX832" fmla="*/ 2897987 w 6174102"/>
              <a:gd name="connsiteY832" fmla="*/ 5023321 h 5328708"/>
              <a:gd name="connsiteX833" fmla="*/ 2925755 w 6174102"/>
              <a:gd name="connsiteY833" fmla="*/ 5032461 h 5328708"/>
              <a:gd name="connsiteX834" fmla="*/ 2943661 w 6174102"/>
              <a:gd name="connsiteY834" fmla="*/ 5044772 h 5328708"/>
              <a:gd name="connsiteX835" fmla="*/ 2952053 w 6174102"/>
              <a:gd name="connsiteY835" fmla="*/ 5055252 h 5328708"/>
              <a:gd name="connsiteX836" fmla="*/ 2956064 w 6174102"/>
              <a:gd name="connsiteY836" fmla="*/ 5055943 h 5328708"/>
              <a:gd name="connsiteX837" fmla="*/ 3001909 w 6174102"/>
              <a:gd name="connsiteY837" fmla="*/ 5050264 h 5328708"/>
              <a:gd name="connsiteX838" fmla="*/ 3010862 w 6174102"/>
              <a:gd name="connsiteY838" fmla="*/ 5047602 h 5328708"/>
              <a:gd name="connsiteX839" fmla="*/ 2997433 w 6174102"/>
              <a:gd name="connsiteY839" fmla="*/ 5044941 h 5328708"/>
              <a:gd name="connsiteX840" fmla="*/ 2957145 w 6174102"/>
              <a:gd name="connsiteY840" fmla="*/ 5044941 h 5328708"/>
              <a:gd name="connsiteX841" fmla="*/ 2948191 w 6174102"/>
              <a:gd name="connsiteY841" fmla="*/ 5043609 h 5328708"/>
              <a:gd name="connsiteX842" fmla="*/ 2952668 w 6174102"/>
              <a:gd name="connsiteY842" fmla="*/ 5040948 h 5328708"/>
              <a:gd name="connsiteX843" fmla="*/ 2979526 w 6174102"/>
              <a:gd name="connsiteY843" fmla="*/ 5038286 h 5328708"/>
              <a:gd name="connsiteX844" fmla="*/ 3019815 w 6174102"/>
              <a:gd name="connsiteY844" fmla="*/ 5038286 h 5328708"/>
              <a:gd name="connsiteX845" fmla="*/ 3024292 w 6174102"/>
              <a:gd name="connsiteY845" fmla="*/ 5032963 h 5328708"/>
              <a:gd name="connsiteX846" fmla="*/ 3024292 w 6174102"/>
              <a:gd name="connsiteY846" fmla="*/ 5030301 h 5328708"/>
              <a:gd name="connsiteX847" fmla="*/ 2957145 w 6174102"/>
              <a:gd name="connsiteY847" fmla="*/ 5022316 h 5328708"/>
              <a:gd name="connsiteX848" fmla="*/ 625868 w 6174102"/>
              <a:gd name="connsiteY848" fmla="*/ 5021061 h 5328708"/>
              <a:gd name="connsiteX849" fmla="*/ 581806 w 6174102"/>
              <a:gd name="connsiteY849" fmla="*/ 5025428 h 5328708"/>
              <a:gd name="connsiteX850" fmla="*/ 574173 w 6174102"/>
              <a:gd name="connsiteY850" fmla="*/ 5040371 h 5328708"/>
              <a:gd name="connsiteX851" fmla="*/ 588378 w 6174102"/>
              <a:gd name="connsiteY851" fmla="*/ 5039527 h 5328708"/>
              <a:gd name="connsiteX852" fmla="*/ 616916 w 6174102"/>
              <a:gd name="connsiteY852" fmla="*/ 5037032 h 5328708"/>
              <a:gd name="connsiteX853" fmla="*/ 648250 w 6174102"/>
              <a:gd name="connsiteY853" fmla="*/ 5038362 h 5328708"/>
              <a:gd name="connsiteX854" fmla="*/ 724351 w 6174102"/>
              <a:gd name="connsiteY854" fmla="*/ 5042355 h 5328708"/>
              <a:gd name="connsiteX855" fmla="*/ 769115 w 6174102"/>
              <a:gd name="connsiteY855" fmla="*/ 5043685 h 5328708"/>
              <a:gd name="connsiteX856" fmla="*/ 782545 w 6174102"/>
              <a:gd name="connsiteY856" fmla="*/ 5042355 h 5328708"/>
              <a:gd name="connsiteX857" fmla="*/ 798213 w 6174102"/>
              <a:gd name="connsiteY857" fmla="*/ 5035700 h 5328708"/>
              <a:gd name="connsiteX858" fmla="*/ 827309 w 6174102"/>
              <a:gd name="connsiteY858" fmla="*/ 5037032 h 5328708"/>
              <a:gd name="connsiteX859" fmla="*/ 845215 w 6174102"/>
              <a:gd name="connsiteY859" fmla="*/ 5041024 h 5328708"/>
              <a:gd name="connsiteX860" fmla="*/ 782545 w 6174102"/>
              <a:gd name="connsiteY860" fmla="*/ 5049010 h 5328708"/>
              <a:gd name="connsiteX861" fmla="*/ 570505 w 6174102"/>
              <a:gd name="connsiteY861" fmla="*/ 5049010 h 5328708"/>
              <a:gd name="connsiteX862" fmla="*/ 570505 w 6174102"/>
              <a:gd name="connsiteY862" fmla="*/ 5047554 h 5328708"/>
              <a:gd name="connsiteX863" fmla="*/ 562926 w 6174102"/>
              <a:gd name="connsiteY863" fmla="*/ 5062391 h 5328708"/>
              <a:gd name="connsiteX864" fmla="*/ 538435 w 6174102"/>
              <a:gd name="connsiteY864" fmla="*/ 5089569 h 5328708"/>
              <a:gd name="connsiteX865" fmla="*/ 533589 w 6174102"/>
              <a:gd name="connsiteY865" fmla="*/ 5086745 h 5328708"/>
              <a:gd name="connsiteX866" fmla="*/ 535502 w 6174102"/>
              <a:gd name="connsiteY866" fmla="*/ 5072318 h 5328708"/>
              <a:gd name="connsiteX867" fmla="*/ 527125 w 6174102"/>
              <a:gd name="connsiteY867" fmla="*/ 5082979 h 5328708"/>
              <a:gd name="connsiteX868" fmla="*/ 519764 w 6174102"/>
              <a:gd name="connsiteY868" fmla="*/ 5095614 h 5328708"/>
              <a:gd name="connsiteX869" fmla="*/ 539339 w 6174102"/>
              <a:gd name="connsiteY869" fmla="*/ 5095614 h 5328708"/>
              <a:gd name="connsiteX870" fmla="*/ 566197 w 6174102"/>
              <a:gd name="connsiteY870" fmla="*/ 5095614 h 5328708"/>
              <a:gd name="connsiteX871" fmla="*/ 570505 w 6174102"/>
              <a:gd name="connsiteY871" fmla="*/ 5095358 h 5328708"/>
              <a:gd name="connsiteX872" fmla="*/ 570505 w 6174102"/>
              <a:gd name="connsiteY872" fmla="*/ 5068982 h 5328708"/>
              <a:gd name="connsiteX873" fmla="*/ 572150 w 6174102"/>
              <a:gd name="connsiteY873" fmla="*/ 5068972 h 5328708"/>
              <a:gd name="connsiteX874" fmla="*/ 639298 w 6174102"/>
              <a:gd name="connsiteY874" fmla="*/ 5072965 h 5328708"/>
              <a:gd name="connsiteX875" fmla="*/ 701968 w 6174102"/>
              <a:gd name="connsiteY875" fmla="*/ 5074296 h 5328708"/>
              <a:gd name="connsiteX876" fmla="*/ 760162 w 6174102"/>
              <a:gd name="connsiteY876" fmla="*/ 5070303 h 5328708"/>
              <a:gd name="connsiteX877" fmla="*/ 916839 w 6174102"/>
              <a:gd name="connsiteY877" fmla="*/ 5058326 h 5328708"/>
              <a:gd name="connsiteX878" fmla="*/ 1006368 w 6174102"/>
              <a:gd name="connsiteY878" fmla="*/ 5058326 h 5328708"/>
              <a:gd name="connsiteX879" fmla="*/ 1024274 w 6174102"/>
              <a:gd name="connsiteY879" fmla="*/ 5056994 h 5328708"/>
              <a:gd name="connsiteX880" fmla="*/ 1015322 w 6174102"/>
              <a:gd name="connsiteY880" fmla="*/ 5051671 h 5328708"/>
              <a:gd name="connsiteX881" fmla="*/ 966080 w 6174102"/>
              <a:gd name="connsiteY881" fmla="*/ 5046348 h 5328708"/>
              <a:gd name="connsiteX882" fmla="*/ 898933 w 6174102"/>
              <a:gd name="connsiteY882" fmla="*/ 5041024 h 5328708"/>
              <a:gd name="connsiteX883" fmla="*/ 916839 w 6174102"/>
              <a:gd name="connsiteY883" fmla="*/ 5037032 h 5328708"/>
              <a:gd name="connsiteX884" fmla="*/ 961604 w 6174102"/>
              <a:gd name="connsiteY884" fmla="*/ 5031708 h 5328708"/>
              <a:gd name="connsiteX885" fmla="*/ 970556 w 6174102"/>
              <a:gd name="connsiteY885" fmla="*/ 5027716 h 5328708"/>
              <a:gd name="connsiteX886" fmla="*/ 957127 w 6174102"/>
              <a:gd name="connsiteY886" fmla="*/ 5026385 h 5328708"/>
              <a:gd name="connsiteX887" fmla="*/ 939221 w 6174102"/>
              <a:gd name="connsiteY887" fmla="*/ 5026385 h 5328708"/>
              <a:gd name="connsiteX888" fmla="*/ 867598 w 6174102"/>
              <a:gd name="connsiteY888" fmla="*/ 5027716 h 5328708"/>
              <a:gd name="connsiteX889" fmla="*/ 822833 w 6174102"/>
              <a:gd name="connsiteY889" fmla="*/ 5027716 h 5328708"/>
              <a:gd name="connsiteX890" fmla="*/ 782545 w 6174102"/>
              <a:gd name="connsiteY890" fmla="*/ 5025053 h 5328708"/>
              <a:gd name="connsiteX891" fmla="*/ 648250 w 6174102"/>
              <a:gd name="connsiteY891" fmla="*/ 5023723 h 5328708"/>
              <a:gd name="connsiteX892" fmla="*/ 634821 w 6174102"/>
              <a:gd name="connsiteY892" fmla="*/ 5022392 h 5328708"/>
              <a:gd name="connsiteX893" fmla="*/ 625868 w 6174102"/>
              <a:gd name="connsiteY893" fmla="*/ 5021061 h 5328708"/>
              <a:gd name="connsiteX894" fmla="*/ 4389961 w 6174102"/>
              <a:gd name="connsiteY894" fmla="*/ 5017222 h 5328708"/>
              <a:gd name="connsiteX895" fmla="*/ 4340864 w 6174102"/>
              <a:gd name="connsiteY895" fmla="*/ 5019654 h 5328708"/>
              <a:gd name="connsiteX896" fmla="*/ 4324638 w 6174102"/>
              <a:gd name="connsiteY896" fmla="*/ 5018988 h 5328708"/>
              <a:gd name="connsiteX897" fmla="*/ 4319339 w 6174102"/>
              <a:gd name="connsiteY897" fmla="*/ 5021852 h 5328708"/>
              <a:gd name="connsiteX898" fmla="*/ 4295187 w 6174102"/>
              <a:gd name="connsiteY898" fmla="*/ 5022002 h 5328708"/>
              <a:gd name="connsiteX899" fmla="*/ 4228039 w 6174102"/>
              <a:gd name="connsiteY899" fmla="*/ 5018010 h 5328708"/>
              <a:gd name="connsiteX900" fmla="*/ 4190920 w 6174102"/>
              <a:gd name="connsiteY900" fmla="*/ 5017222 h 5328708"/>
              <a:gd name="connsiteX901" fmla="*/ 1584200 w 6174102"/>
              <a:gd name="connsiteY901" fmla="*/ 5014310 h 5328708"/>
              <a:gd name="connsiteX902" fmla="*/ 1508099 w 6174102"/>
              <a:gd name="connsiteY902" fmla="*/ 5014310 h 5328708"/>
              <a:gd name="connsiteX903" fmla="*/ 1440091 w 6174102"/>
              <a:gd name="connsiteY903" fmla="*/ 5014310 h 5328708"/>
              <a:gd name="connsiteX904" fmla="*/ 1479853 w 6174102"/>
              <a:gd name="connsiteY904" fmla="*/ 5015493 h 5328708"/>
              <a:gd name="connsiteX905" fmla="*/ 1545912 w 6174102"/>
              <a:gd name="connsiteY905" fmla="*/ 5016311 h 5328708"/>
              <a:gd name="connsiteX906" fmla="*/ 1584200 w 6174102"/>
              <a:gd name="connsiteY906" fmla="*/ 5015641 h 5328708"/>
              <a:gd name="connsiteX907" fmla="*/ 1584200 w 6174102"/>
              <a:gd name="connsiteY907" fmla="*/ 5014310 h 5328708"/>
              <a:gd name="connsiteX908" fmla="*/ 570505 w 6174102"/>
              <a:gd name="connsiteY908" fmla="*/ 4975094 h 5328708"/>
              <a:gd name="connsiteX909" fmla="*/ 557654 w 6174102"/>
              <a:gd name="connsiteY909" fmla="*/ 4997150 h 5328708"/>
              <a:gd name="connsiteX910" fmla="*/ 538010 w 6174102"/>
              <a:gd name="connsiteY910" fmla="*/ 5027152 h 5328708"/>
              <a:gd name="connsiteX911" fmla="*/ 521259 w 6174102"/>
              <a:gd name="connsiteY911" fmla="*/ 5048477 h 5328708"/>
              <a:gd name="connsiteX912" fmla="*/ 503897 w 6174102"/>
              <a:gd name="connsiteY912" fmla="*/ 5078278 h 5328708"/>
              <a:gd name="connsiteX913" fmla="*/ 504013 w 6174102"/>
              <a:gd name="connsiteY913" fmla="*/ 5078312 h 5328708"/>
              <a:gd name="connsiteX914" fmla="*/ 503876 w 6174102"/>
              <a:gd name="connsiteY914" fmla="*/ 5078312 h 5328708"/>
              <a:gd name="connsiteX915" fmla="*/ 493796 w 6174102"/>
              <a:gd name="connsiteY915" fmla="*/ 5095614 h 5328708"/>
              <a:gd name="connsiteX916" fmla="*/ 512682 w 6174102"/>
              <a:gd name="connsiteY916" fmla="*/ 5095614 h 5328708"/>
              <a:gd name="connsiteX917" fmla="*/ 516358 w 6174102"/>
              <a:gd name="connsiteY917" fmla="*/ 5087068 h 5328708"/>
              <a:gd name="connsiteX918" fmla="*/ 511309 w 6174102"/>
              <a:gd name="connsiteY918" fmla="*/ 5084127 h 5328708"/>
              <a:gd name="connsiteX919" fmla="*/ 539626 w 6174102"/>
              <a:gd name="connsiteY919" fmla="*/ 5028095 h 5328708"/>
              <a:gd name="connsiteX920" fmla="*/ 568752 w 6174102"/>
              <a:gd name="connsiteY920" fmla="*/ 4997140 h 5328708"/>
              <a:gd name="connsiteX921" fmla="*/ 570505 w 6174102"/>
              <a:gd name="connsiteY921" fmla="*/ 4994097 h 5328708"/>
              <a:gd name="connsiteX922" fmla="*/ 585793 w 6174102"/>
              <a:gd name="connsiteY922" fmla="*/ 4967559 h 5328708"/>
              <a:gd name="connsiteX923" fmla="*/ 574874 w 6174102"/>
              <a:gd name="connsiteY923" fmla="*/ 4967594 h 5328708"/>
              <a:gd name="connsiteX924" fmla="*/ 573371 w 6174102"/>
              <a:gd name="connsiteY924" fmla="*/ 4970175 h 5328708"/>
              <a:gd name="connsiteX925" fmla="*/ 583925 w 6174102"/>
              <a:gd name="connsiteY925" fmla="*/ 4970802 h 5328708"/>
              <a:gd name="connsiteX926" fmla="*/ 586284 w 6174102"/>
              <a:gd name="connsiteY926" fmla="*/ 4955342 h 5328708"/>
              <a:gd name="connsiteX927" fmla="*/ 580690 w 6174102"/>
              <a:gd name="connsiteY927" fmla="*/ 4961075 h 5328708"/>
              <a:gd name="connsiteX928" fmla="*/ 589528 w 6174102"/>
              <a:gd name="connsiteY928" fmla="*/ 4961075 h 5328708"/>
              <a:gd name="connsiteX929" fmla="*/ 591185 w 6174102"/>
              <a:gd name="connsiteY929" fmla="*/ 4958198 h 5328708"/>
              <a:gd name="connsiteX930" fmla="*/ 1673553 w 6174102"/>
              <a:gd name="connsiteY930" fmla="*/ 4946936 h 5328708"/>
              <a:gd name="connsiteX931" fmla="*/ 1740700 w 6174102"/>
              <a:gd name="connsiteY931" fmla="*/ 4950929 h 5328708"/>
              <a:gd name="connsiteX932" fmla="*/ 1777819 w 6174102"/>
              <a:gd name="connsiteY932" fmla="*/ 4951717 h 5328708"/>
              <a:gd name="connsiteX933" fmla="*/ 1578778 w 6174102"/>
              <a:gd name="connsiteY933" fmla="*/ 4951717 h 5328708"/>
              <a:gd name="connsiteX934" fmla="*/ 1627875 w 6174102"/>
              <a:gd name="connsiteY934" fmla="*/ 4949285 h 5328708"/>
              <a:gd name="connsiteX935" fmla="*/ 1644101 w 6174102"/>
              <a:gd name="connsiteY935" fmla="*/ 4949950 h 5328708"/>
              <a:gd name="connsiteX936" fmla="*/ 1649399 w 6174102"/>
              <a:gd name="connsiteY936" fmla="*/ 4947087 h 5328708"/>
              <a:gd name="connsiteX937" fmla="*/ 1287663 w 6174102"/>
              <a:gd name="connsiteY937" fmla="*/ 4889395 h 5328708"/>
              <a:gd name="connsiteX938" fmla="*/ 1233945 w 6174102"/>
              <a:gd name="connsiteY938" fmla="*/ 4889395 h 5328708"/>
              <a:gd name="connsiteX939" fmla="*/ 1211562 w 6174102"/>
              <a:gd name="connsiteY939" fmla="*/ 4889395 h 5328708"/>
              <a:gd name="connsiteX940" fmla="*/ 1209789 w 6174102"/>
              <a:gd name="connsiteY940" fmla="*/ 4889470 h 5328708"/>
              <a:gd name="connsiteX941" fmla="*/ 1237833 w 6174102"/>
              <a:gd name="connsiteY941" fmla="*/ 4894031 h 5328708"/>
              <a:gd name="connsiteX942" fmla="*/ 1270847 w 6174102"/>
              <a:gd name="connsiteY942" fmla="*/ 4891870 h 5328708"/>
              <a:gd name="connsiteX943" fmla="*/ 1293935 w 6174102"/>
              <a:gd name="connsiteY943" fmla="*/ 4889581 h 5328708"/>
              <a:gd name="connsiteX944" fmla="*/ 1122033 w 6174102"/>
              <a:gd name="connsiteY944" fmla="*/ 4886734 h 5328708"/>
              <a:gd name="connsiteX945" fmla="*/ 1101962 w 6174102"/>
              <a:gd name="connsiteY945" fmla="*/ 4886734 h 5328708"/>
              <a:gd name="connsiteX946" fmla="*/ 1121444 w 6174102"/>
              <a:gd name="connsiteY946" fmla="*/ 4887378 h 5328708"/>
              <a:gd name="connsiteX947" fmla="*/ 1122857 w 6174102"/>
              <a:gd name="connsiteY947" fmla="*/ 4887468 h 5328708"/>
              <a:gd name="connsiteX948" fmla="*/ 1086221 w 6174102"/>
              <a:gd name="connsiteY948" fmla="*/ 4884072 h 5328708"/>
              <a:gd name="connsiteX949" fmla="*/ 1059362 w 6174102"/>
              <a:gd name="connsiteY949" fmla="*/ 4884072 h 5328708"/>
              <a:gd name="connsiteX950" fmla="*/ 1058243 w 6174102"/>
              <a:gd name="connsiteY950" fmla="*/ 4886401 h 5328708"/>
              <a:gd name="connsiteX951" fmla="*/ 1054843 w 6174102"/>
              <a:gd name="connsiteY951" fmla="*/ 4886545 h 5328708"/>
              <a:gd name="connsiteX952" fmla="*/ 1085180 w 6174102"/>
              <a:gd name="connsiteY952" fmla="*/ 4886545 h 5328708"/>
              <a:gd name="connsiteX953" fmla="*/ 665531 w 6174102"/>
              <a:gd name="connsiteY953" fmla="*/ 4879983 h 5328708"/>
              <a:gd name="connsiteX954" fmla="*/ 665349 w 6174102"/>
              <a:gd name="connsiteY954" fmla="*/ 4880343 h 5328708"/>
              <a:gd name="connsiteX955" fmla="*/ 660307 w 6174102"/>
              <a:gd name="connsiteY955" fmla="*/ 4890989 h 5328708"/>
              <a:gd name="connsiteX956" fmla="*/ 675476 w 6174102"/>
              <a:gd name="connsiteY956" fmla="*/ 4890538 h 5328708"/>
              <a:gd name="connsiteX957" fmla="*/ 711286 w 6174102"/>
              <a:gd name="connsiteY957" fmla="*/ 4895861 h 5328708"/>
              <a:gd name="connsiteX958" fmla="*/ 711286 w 6174102"/>
              <a:gd name="connsiteY958" fmla="*/ 4899854 h 5328708"/>
              <a:gd name="connsiteX959" fmla="*/ 697857 w 6174102"/>
              <a:gd name="connsiteY959" fmla="*/ 4903847 h 5328708"/>
              <a:gd name="connsiteX960" fmla="*/ 711286 w 6174102"/>
              <a:gd name="connsiteY960" fmla="*/ 4905179 h 5328708"/>
              <a:gd name="connsiteX961" fmla="*/ 729192 w 6174102"/>
              <a:gd name="connsiteY961" fmla="*/ 4905179 h 5328708"/>
              <a:gd name="connsiteX962" fmla="*/ 751575 w 6174102"/>
              <a:gd name="connsiteY962" fmla="*/ 4905179 h 5328708"/>
              <a:gd name="connsiteX963" fmla="*/ 751575 w 6174102"/>
              <a:gd name="connsiteY963" fmla="*/ 4909170 h 5328708"/>
              <a:gd name="connsiteX964" fmla="*/ 733669 w 6174102"/>
              <a:gd name="connsiteY964" fmla="*/ 4909170 h 5328708"/>
              <a:gd name="connsiteX965" fmla="*/ 720240 w 6174102"/>
              <a:gd name="connsiteY965" fmla="*/ 4914495 h 5328708"/>
              <a:gd name="connsiteX966" fmla="*/ 657570 w 6174102"/>
              <a:gd name="connsiteY966" fmla="*/ 4917156 h 5328708"/>
              <a:gd name="connsiteX967" fmla="*/ 649431 w 6174102"/>
              <a:gd name="connsiteY967" fmla="*/ 4915815 h 5328708"/>
              <a:gd name="connsiteX968" fmla="*/ 648482 w 6174102"/>
              <a:gd name="connsiteY968" fmla="*/ 4918149 h 5328708"/>
              <a:gd name="connsiteX969" fmla="*/ 657570 w 6174102"/>
              <a:gd name="connsiteY969" fmla="*/ 4918487 h 5328708"/>
              <a:gd name="connsiteX970" fmla="*/ 684428 w 6174102"/>
              <a:gd name="connsiteY970" fmla="*/ 4921149 h 5328708"/>
              <a:gd name="connsiteX971" fmla="*/ 769481 w 6174102"/>
              <a:gd name="connsiteY971" fmla="*/ 4921149 h 5328708"/>
              <a:gd name="connsiteX972" fmla="*/ 818723 w 6174102"/>
              <a:gd name="connsiteY972" fmla="*/ 4923811 h 5328708"/>
              <a:gd name="connsiteX973" fmla="*/ 827675 w 6174102"/>
              <a:gd name="connsiteY973" fmla="*/ 4923811 h 5328708"/>
              <a:gd name="connsiteX974" fmla="*/ 894822 w 6174102"/>
              <a:gd name="connsiteY974" fmla="*/ 4923811 h 5328708"/>
              <a:gd name="connsiteX975" fmla="*/ 961970 w 6174102"/>
              <a:gd name="connsiteY975" fmla="*/ 4923811 h 5328708"/>
              <a:gd name="connsiteX976" fmla="*/ 1158935 w 6174102"/>
              <a:gd name="connsiteY976" fmla="*/ 4926472 h 5328708"/>
              <a:gd name="connsiteX977" fmla="*/ 1163410 w 6174102"/>
              <a:gd name="connsiteY977" fmla="*/ 4925141 h 5328708"/>
              <a:gd name="connsiteX978" fmla="*/ 1145506 w 6174102"/>
              <a:gd name="connsiteY978" fmla="*/ 4923811 h 5328708"/>
              <a:gd name="connsiteX979" fmla="*/ 1141029 w 6174102"/>
              <a:gd name="connsiteY979" fmla="*/ 4922479 h 5328708"/>
              <a:gd name="connsiteX980" fmla="*/ 1145506 w 6174102"/>
              <a:gd name="connsiteY980" fmla="*/ 4919818 h 5328708"/>
              <a:gd name="connsiteX981" fmla="*/ 1158935 w 6174102"/>
              <a:gd name="connsiteY981" fmla="*/ 4917156 h 5328708"/>
              <a:gd name="connsiteX982" fmla="*/ 1235034 w 6174102"/>
              <a:gd name="connsiteY982" fmla="*/ 4914495 h 5328708"/>
              <a:gd name="connsiteX983" fmla="*/ 1460179 w 6174102"/>
              <a:gd name="connsiteY983" fmla="*/ 4914495 h 5328708"/>
              <a:gd name="connsiteX984" fmla="*/ 1480151 w 6174102"/>
              <a:gd name="connsiteY984" fmla="*/ 4912021 h 5328708"/>
              <a:gd name="connsiteX985" fmla="*/ 1480405 w 6174102"/>
              <a:gd name="connsiteY985" fmla="*/ 4912002 h 5328708"/>
              <a:gd name="connsiteX986" fmla="*/ 1501567 w 6174102"/>
              <a:gd name="connsiteY986" fmla="*/ 4913658 h 5328708"/>
              <a:gd name="connsiteX987" fmla="*/ 1517612 w 6174102"/>
              <a:gd name="connsiteY987" fmla="*/ 4912997 h 5328708"/>
              <a:gd name="connsiteX988" fmla="*/ 1543911 w 6174102"/>
              <a:gd name="connsiteY988" fmla="*/ 4906509 h 5328708"/>
              <a:gd name="connsiteX989" fmla="*/ 1526005 w 6174102"/>
              <a:gd name="connsiteY989" fmla="*/ 4902516 h 5328708"/>
              <a:gd name="connsiteX990" fmla="*/ 1481241 w 6174102"/>
              <a:gd name="connsiteY990" fmla="*/ 4907840 h 5328708"/>
              <a:gd name="connsiteX991" fmla="*/ 1467812 w 6174102"/>
              <a:gd name="connsiteY991" fmla="*/ 4909170 h 5328708"/>
              <a:gd name="connsiteX992" fmla="*/ 1423046 w 6174102"/>
              <a:gd name="connsiteY992" fmla="*/ 4907840 h 5328708"/>
              <a:gd name="connsiteX993" fmla="*/ 1346946 w 6174102"/>
              <a:gd name="connsiteY993" fmla="*/ 4903847 h 5328708"/>
              <a:gd name="connsiteX994" fmla="*/ 1315611 w 6174102"/>
              <a:gd name="connsiteY994" fmla="*/ 4902516 h 5328708"/>
              <a:gd name="connsiteX995" fmla="*/ 1261893 w 6174102"/>
              <a:gd name="connsiteY995" fmla="*/ 4906509 h 5328708"/>
              <a:gd name="connsiteX996" fmla="*/ 1235034 w 6174102"/>
              <a:gd name="connsiteY996" fmla="*/ 4906509 h 5328708"/>
              <a:gd name="connsiteX997" fmla="*/ 1185793 w 6174102"/>
              <a:gd name="connsiteY997" fmla="*/ 4906509 h 5328708"/>
              <a:gd name="connsiteX998" fmla="*/ 1149981 w 6174102"/>
              <a:gd name="connsiteY998" fmla="*/ 4905179 h 5328708"/>
              <a:gd name="connsiteX999" fmla="*/ 1064929 w 6174102"/>
              <a:gd name="connsiteY999" fmla="*/ 4898524 h 5328708"/>
              <a:gd name="connsiteX1000" fmla="*/ 1042546 w 6174102"/>
              <a:gd name="connsiteY1000" fmla="*/ 4901186 h 5328708"/>
              <a:gd name="connsiteX1001" fmla="*/ 975399 w 6174102"/>
              <a:gd name="connsiteY1001" fmla="*/ 4907840 h 5328708"/>
              <a:gd name="connsiteX1002" fmla="*/ 903776 w 6174102"/>
              <a:gd name="connsiteY1002" fmla="*/ 4907840 h 5328708"/>
              <a:gd name="connsiteX1003" fmla="*/ 818723 w 6174102"/>
              <a:gd name="connsiteY1003" fmla="*/ 4902516 h 5328708"/>
              <a:gd name="connsiteX1004" fmla="*/ 796340 w 6174102"/>
              <a:gd name="connsiteY1004" fmla="*/ 4902516 h 5328708"/>
              <a:gd name="connsiteX1005" fmla="*/ 773958 w 6174102"/>
              <a:gd name="connsiteY1005" fmla="*/ 4898524 h 5328708"/>
              <a:gd name="connsiteX1006" fmla="*/ 854535 w 6174102"/>
              <a:gd name="connsiteY1006" fmla="*/ 4895861 h 5328708"/>
              <a:gd name="connsiteX1007" fmla="*/ 957493 w 6174102"/>
              <a:gd name="connsiteY1007" fmla="*/ 4890538 h 5328708"/>
              <a:gd name="connsiteX1008" fmla="*/ 1024640 w 6174102"/>
              <a:gd name="connsiteY1008" fmla="*/ 4886545 h 5328708"/>
              <a:gd name="connsiteX1009" fmla="*/ 1049921 w 6174102"/>
              <a:gd name="connsiteY1009" fmla="*/ 4886545 h 5328708"/>
              <a:gd name="connsiteX1010" fmla="*/ 1044813 w 6174102"/>
              <a:gd name="connsiteY1010" fmla="*/ 4884571 h 5328708"/>
              <a:gd name="connsiteX1011" fmla="*/ 1045932 w 6174102"/>
              <a:gd name="connsiteY1011" fmla="*/ 4881410 h 5328708"/>
              <a:gd name="connsiteX1012" fmla="*/ 974309 w 6174102"/>
              <a:gd name="connsiteY1012" fmla="*/ 4880079 h 5328708"/>
              <a:gd name="connsiteX1013" fmla="*/ 960880 w 6174102"/>
              <a:gd name="connsiteY1013" fmla="*/ 4880079 h 5328708"/>
              <a:gd name="connsiteX1014" fmla="*/ 942974 w 6174102"/>
              <a:gd name="connsiteY1014" fmla="*/ 4881410 h 5328708"/>
              <a:gd name="connsiteX1015" fmla="*/ 902686 w 6174102"/>
              <a:gd name="connsiteY1015" fmla="*/ 4884072 h 5328708"/>
              <a:gd name="connsiteX1016" fmla="*/ 862397 w 6174102"/>
              <a:gd name="connsiteY1016" fmla="*/ 4884072 h 5328708"/>
              <a:gd name="connsiteX1017" fmla="*/ 822110 w 6174102"/>
              <a:gd name="connsiteY1017" fmla="*/ 4881410 h 5328708"/>
              <a:gd name="connsiteX1018" fmla="*/ 790773 w 6174102"/>
              <a:gd name="connsiteY1018" fmla="*/ 4881410 h 5328708"/>
              <a:gd name="connsiteX1019" fmla="*/ 772867 w 6174102"/>
              <a:gd name="connsiteY1019" fmla="*/ 4884072 h 5328708"/>
              <a:gd name="connsiteX1020" fmla="*/ 750486 w 6174102"/>
              <a:gd name="connsiteY1020" fmla="*/ 4884072 h 5328708"/>
              <a:gd name="connsiteX1021" fmla="*/ 710197 w 6174102"/>
              <a:gd name="connsiteY1021" fmla="*/ 4884072 h 5328708"/>
              <a:gd name="connsiteX1022" fmla="*/ 705721 w 6174102"/>
              <a:gd name="connsiteY1022" fmla="*/ 4884072 h 5328708"/>
              <a:gd name="connsiteX1023" fmla="*/ 672706 w 6174102"/>
              <a:gd name="connsiteY1023" fmla="*/ 4883074 h 5328708"/>
              <a:gd name="connsiteX1024" fmla="*/ 670826 w 6174102"/>
              <a:gd name="connsiteY1024" fmla="*/ 4869506 h 5328708"/>
              <a:gd name="connsiteX1025" fmla="*/ 669684 w 6174102"/>
              <a:gd name="connsiteY1025" fmla="*/ 4871767 h 5328708"/>
              <a:gd name="connsiteX1026" fmla="*/ 835594 w 6174102"/>
              <a:gd name="connsiteY1026" fmla="*/ 4871767 h 5328708"/>
              <a:gd name="connsiteX1027" fmla="*/ 830973 w 6174102"/>
              <a:gd name="connsiteY1027" fmla="*/ 4871538 h 5328708"/>
              <a:gd name="connsiteX1028" fmla="*/ 772779 w 6174102"/>
              <a:gd name="connsiteY1028" fmla="*/ 4871538 h 5328708"/>
              <a:gd name="connsiteX1029" fmla="*/ 683249 w 6174102"/>
              <a:gd name="connsiteY1029" fmla="*/ 4870206 h 5328708"/>
              <a:gd name="connsiteX1030" fmla="*/ 705721 w 6174102"/>
              <a:gd name="connsiteY1030" fmla="*/ 4861447 h 5328708"/>
              <a:gd name="connsiteX1031" fmla="*/ 687815 w 6174102"/>
              <a:gd name="connsiteY1031" fmla="*/ 4862777 h 5328708"/>
              <a:gd name="connsiteX1032" fmla="*/ 674226 w 6174102"/>
              <a:gd name="connsiteY1032" fmla="*/ 4862777 h 5328708"/>
              <a:gd name="connsiteX1033" fmla="*/ 672881 w 6174102"/>
              <a:gd name="connsiteY1033" fmla="*/ 4865439 h 5328708"/>
              <a:gd name="connsiteX1034" fmla="*/ 705721 w 6174102"/>
              <a:gd name="connsiteY1034" fmla="*/ 4865439 h 5328708"/>
              <a:gd name="connsiteX1035" fmla="*/ 719150 w 6174102"/>
              <a:gd name="connsiteY1035" fmla="*/ 4862777 h 5328708"/>
              <a:gd name="connsiteX1036" fmla="*/ 705721 w 6174102"/>
              <a:gd name="connsiteY1036" fmla="*/ 4861447 h 5328708"/>
              <a:gd name="connsiteX1037" fmla="*/ 866874 w 6174102"/>
              <a:gd name="connsiteY1037" fmla="*/ 4829506 h 5328708"/>
              <a:gd name="connsiteX1038" fmla="*/ 804203 w 6174102"/>
              <a:gd name="connsiteY1038" fmla="*/ 4840152 h 5328708"/>
              <a:gd name="connsiteX1039" fmla="*/ 795250 w 6174102"/>
              <a:gd name="connsiteY1039" fmla="*/ 4842815 h 5328708"/>
              <a:gd name="connsiteX1040" fmla="*/ 804203 w 6174102"/>
              <a:gd name="connsiteY1040" fmla="*/ 4845476 h 5328708"/>
              <a:gd name="connsiteX1041" fmla="*/ 866874 w 6174102"/>
              <a:gd name="connsiteY1041" fmla="*/ 4846807 h 5328708"/>
              <a:gd name="connsiteX1042" fmla="*/ 880303 w 6174102"/>
              <a:gd name="connsiteY1042" fmla="*/ 4848138 h 5328708"/>
              <a:gd name="connsiteX1043" fmla="*/ 902686 w 6174102"/>
              <a:gd name="connsiteY1043" fmla="*/ 4852131 h 5328708"/>
              <a:gd name="connsiteX1044" fmla="*/ 911639 w 6174102"/>
              <a:gd name="connsiteY1044" fmla="*/ 4857454 h 5328708"/>
              <a:gd name="connsiteX1045" fmla="*/ 898209 w 6174102"/>
              <a:gd name="connsiteY1045" fmla="*/ 4862777 h 5328708"/>
              <a:gd name="connsiteX1046" fmla="*/ 916114 w 6174102"/>
              <a:gd name="connsiteY1046" fmla="*/ 4862777 h 5328708"/>
              <a:gd name="connsiteX1047" fmla="*/ 947451 w 6174102"/>
              <a:gd name="connsiteY1047" fmla="*/ 4861447 h 5328708"/>
              <a:gd name="connsiteX1048" fmla="*/ 983263 w 6174102"/>
              <a:gd name="connsiteY1048" fmla="*/ 4862777 h 5328708"/>
              <a:gd name="connsiteX1049" fmla="*/ 1005644 w 6174102"/>
              <a:gd name="connsiteY1049" fmla="*/ 4869432 h 5328708"/>
              <a:gd name="connsiteX1050" fmla="*/ 1023550 w 6174102"/>
              <a:gd name="connsiteY1050" fmla="*/ 4870763 h 5328708"/>
              <a:gd name="connsiteX1051" fmla="*/ 1095173 w 6174102"/>
              <a:gd name="connsiteY1051" fmla="*/ 4870763 h 5328708"/>
              <a:gd name="connsiteX1052" fmla="*/ 1171274 w 6174102"/>
              <a:gd name="connsiteY1052" fmla="*/ 4870763 h 5328708"/>
              <a:gd name="connsiteX1053" fmla="*/ 1171274 w 6174102"/>
              <a:gd name="connsiteY1053" fmla="*/ 4872094 h 5328708"/>
              <a:gd name="connsiteX1054" fmla="*/ 1095173 w 6174102"/>
              <a:gd name="connsiteY1054" fmla="*/ 4873425 h 5328708"/>
              <a:gd name="connsiteX1055" fmla="*/ 1113079 w 6174102"/>
              <a:gd name="connsiteY1055" fmla="*/ 4877418 h 5328708"/>
              <a:gd name="connsiteX1056" fmla="*/ 1247374 w 6174102"/>
              <a:gd name="connsiteY1056" fmla="*/ 4881410 h 5328708"/>
              <a:gd name="connsiteX1057" fmla="*/ 1274232 w 6174102"/>
              <a:gd name="connsiteY1057" fmla="*/ 4881410 h 5328708"/>
              <a:gd name="connsiteX1058" fmla="*/ 1308366 w 6174102"/>
              <a:gd name="connsiteY1058" fmla="*/ 4883406 h 5328708"/>
              <a:gd name="connsiteX1059" fmla="*/ 1322000 w 6174102"/>
              <a:gd name="connsiteY1059" fmla="*/ 4886799 h 5328708"/>
              <a:gd name="connsiteX1060" fmla="*/ 1324565 w 6174102"/>
              <a:gd name="connsiteY1060" fmla="*/ 4886545 h 5328708"/>
              <a:gd name="connsiteX1061" fmla="*/ 1333517 w 6174102"/>
              <a:gd name="connsiteY1061" fmla="*/ 4887877 h 5328708"/>
              <a:gd name="connsiteX1062" fmla="*/ 1346946 w 6174102"/>
              <a:gd name="connsiteY1062" fmla="*/ 4889208 h 5328708"/>
              <a:gd name="connsiteX1063" fmla="*/ 1357737 w 6174102"/>
              <a:gd name="connsiteY1063" fmla="*/ 4889395 h 5328708"/>
              <a:gd name="connsiteX1064" fmla="*/ 1372715 w 6174102"/>
              <a:gd name="connsiteY1064" fmla="*/ 4889395 h 5328708"/>
              <a:gd name="connsiteX1065" fmla="*/ 1375891 w 6174102"/>
              <a:gd name="connsiteY1065" fmla="*/ 4889710 h 5328708"/>
              <a:gd name="connsiteX1066" fmla="*/ 1414094 w 6174102"/>
              <a:gd name="connsiteY1066" fmla="*/ 4890372 h 5328708"/>
              <a:gd name="connsiteX1067" fmla="*/ 1481241 w 6174102"/>
              <a:gd name="connsiteY1067" fmla="*/ 4890538 h 5328708"/>
              <a:gd name="connsiteX1068" fmla="*/ 1521529 w 6174102"/>
              <a:gd name="connsiteY1068" fmla="*/ 4893200 h 5328708"/>
              <a:gd name="connsiteX1069" fmla="*/ 1535996 w 6174102"/>
              <a:gd name="connsiteY1069" fmla="*/ 4893200 h 5328708"/>
              <a:gd name="connsiteX1070" fmla="*/ 1536666 w 6174102"/>
              <a:gd name="connsiteY1070" fmla="*/ 4892722 h 5328708"/>
              <a:gd name="connsiteX1071" fmla="*/ 1529392 w 6174102"/>
              <a:gd name="connsiteY1071" fmla="*/ 4890727 h 5328708"/>
              <a:gd name="connsiteX1072" fmla="*/ 1489104 w 6174102"/>
              <a:gd name="connsiteY1072" fmla="*/ 4886734 h 5328708"/>
              <a:gd name="connsiteX1073" fmla="*/ 1520439 w 6174102"/>
              <a:gd name="connsiteY1073" fmla="*/ 4886734 h 5328708"/>
              <a:gd name="connsiteX1074" fmla="*/ 1524916 w 6174102"/>
              <a:gd name="connsiteY1074" fmla="*/ 4882741 h 5328708"/>
              <a:gd name="connsiteX1075" fmla="*/ 1524916 w 6174102"/>
              <a:gd name="connsiteY1075" fmla="*/ 4880079 h 5328708"/>
              <a:gd name="connsiteX1076" fmla="*/ 1529392 w 6174102"/>
              <a:gd name="connsiteY1076" fmla="*/ 4880079 h 5328708"/>
              <a:gd name="connsiteX1077" fmla="*/ 1574157 w 6174102"/>
              <a:gd name="connsiteY1077" fmla="*/ 4881410 h 5328708"/>
              <a:gd name="connsiteX1078" fmla="*/ 1583109 w 6174102"/>
              <a:gd name="connsiteY1078" fmla="*/ 4880079 h 5328708"/>
              <a:gd name="connsiteX1079" fmla="*/ 1578634 w 6174102"/>
              <a:gd name="connsiteY1079" fmla="*/ 4877418 h 5328708"/>
              <a:gd name="connsiteX1080" fmla="*/ 1551774 w 6174102"/>
              <a:gd name="connsiteY1080" fmla="*/ 4872094 h 5328708"/>
              <a:gd name="connsiteX1081" fmla="*/ 1547298 w 6174102"/>
              <a:gd name="connsiteY1081" fmla="*/ 4865439 h 5328708"/>
              <a:gd name="connsiteX1082" fmla="*/ 1556251 w 6174102"/>
              <a:gd name="connsiteY1082" fmla="*/ 4861447 h 5328708"/>
              <a:gd name="connsiteX1083" fmla="*/ 1578634 w 6174102"/>
              <a:gd name="connsiteY1083" fmla="*/ 4861447 h 5328708"/>
              <a:gd name="connsiteX1084" fmla="*/ 1632351 w 6174102"/>
              <a:gd name="connsiteY1084" fmla="*/ 4866770 h 5328708"/>
              <a:gd name="connsiteX1085" fmla="*/ 1654733 w 6174102"/>
              <a:gd name="connsiteY1085" fmla="*/ 4864109 h 5328708"/>
              <a:gd name="connsiteX1086" fmla="*/ 1668163 w 6174102"/>
              <a:gd name="connsiteY1086" fmla="*/ 4856123 h 5328708"/>
              <a:gd name="connsiteX1087" fmla="*/ 1708452 w 6174102"/>
              <a:gd name="connsiteY1087" fmla="*/ 4853461 h 5328708"/>
              <a:gd name="connsiteX1088" fmla="*/ 1744262 w 6174102"/>
              <a:gd name="connsiteY1088" fmla="*/ 4854793 h 5328708"/>
              <a:gd name="connsiteX1089" fmla="*/ 1753216 w 6174102"/>
              <a:gd name="connsiteY1089" fmla="*/ 4850800 h 5328708"/>
              <a:gd name="connsiteX1090" fmla="*/ 1744262 w 6174102"/>
              <a:gd name="connsiteY1090" fmla="*/ 4846807 h 5328708"/>
              <a:gd name="connsiteX1091" fmla="*/ 1730833 w 6174102"/>
              <a:gd name="connsiteY1091" fmla="*/ 4848138 h 5328708"/>
              <a:gd name="connsiteX1092" fmla="*/ 1677116 w 6174102"/>
              <a:gd name="connsiteY1092" fmla="*/ 4844145 h 5328708"/>
              <a:gd name="connsiteX1093" fmla="*/ 1672639 w 6174102"/>
              <a:gd name="connsiteY1093" fmla="*/ 4836160 h 5328708"/>
              <a:gd name="connsiteX1094" fmla="*/ 1632351 w 6174102"/>
              <a:gd name="connsiteY1094" fmla="*/ 4836160 h 5328708"/>
              <a:gd name="connsiteX1095" fmla="*/ 1596540 w 6174102"/>
              <a:gd name="connsiteY1095" fmla="*/ 4834829 h 5328708"/>
              <a:gd name="connsiteX1096" fmla="*/ 1565205 w 6174102"/>
              <a:gd name="connsiteY1096" fmla="*/ 4836160 h 5328708"/>
              <a:gd name="connsiteX1097" fmla="*/ 1453292 w 6174102"/>
              <a:gd name="connsiteY1097" fmla="*/ 4837491 h 5328708"/>
              <a:gd name="connsiteX1098" fmla="*/ 1404050 w 6174102"/>
              <a:gd name="connsiteY1098" fmla="*/ 4837491 h 5328708"/>
              <a:gd name="connsiteX1099" fmla="*/ 1327951 w 6174102"/>
              <a:gd name="connsiteY1099" fmla="*/ 4844145 h 5328708"/>
              <a:gd name="connsiteX1100" fmla="*/ 1318998 w 6174102"/>
              <a:gd name="connsiteY1100" fmla="*/ 4840152 h 5328708"/>
              <a:gd name="connsiteX1101" fmla="*/ 1269757 w 6174102"/>
              <a:gd name="connsiteY1101" fmla="*/ 4838822 h 5328708"/>
              <a:gd name="connsiteX1102" fmla="*/ 1233945 w 6174102"/>
              <a:gd name="connsiteY1102" fmla="*/ 4844145 h 5328708"/>
              <a:gd name="connsiteX1103" fmla="*/ 1202610 w 6174102"/>
              <a:gd name="connsiteY1103" fmla="*/ 4846807 h 5328708"/>
              <a:gd name="connsiteX1104" fmla="*/ 1139939 w 6174102"/>
              <a:gd name="connsiteY1104" fmla="*/ 4836160 h 5328708"/>
              <a:gd name="connsiteX1105" fmla="*/ 1104127 w 6174102"/>
              <a:gd name="connsiteY1105" fmla="*/ 4830836 h 5328708"/>
              <a:gd name="connsiteX1106" fmla="*/ 1077269 w 6174102"/>
              <a:gd name="connsiteY1106" fmla="*/ 4833499 h 5328708"/>
              <a:gd name="connsiteX1107" fmla="*/ 1054886 w 6174102"/>
              <a:gd name="connsiteY1107" fmla="*/ 4837491 h 5328708"/>
              <a:gd name="connsiteX1108" fmla="*/ 1045932 w 6174102"/>
              <a:gd name="connsiteY1108" fmla="*/ 4844145 h 5328708"/>
              <a:gd name="connsiteX1109" fmla="*/ 1010121 w 6174102"/>
              <a:gd name="connsiteY1109" fmla="*/ 4844145 h 5328708"/>
              <a:gd name="connsiteX1110" fmla="*/ 992215 w 6174102"/>
              <a:gd name="connsiteY1110" fmla="*/ 4837491 h 5328708"/>
              <a:gd name="connsiteX1111" fmla="*/ 960880 w 6174102"/>
              <a:gd name="connsiteY1111" fmla="*/ 4838822 h 5328708"/>
              <a:gd name="connsiteX1112" fmla="*/ 911639 w 6174102"/>
              <a:gd name="connsiteY1112" fmla="*/ 4842815 h 5328708"/>
              <a:gd name="connsiteX1113" fmla="*/ 898209 w 6174102"/>
              <a:gd name="connsiteY1113" fmla="*/ 4841483 h 5328708"/>
              <a:gd name="connsiteX1114" fmla="*/ 880303 w 6174102"/>
              <a:gd name="connsiteY1114" fmla="*/ 4832167 h 5328708"/>
              <a:gd name="connsiteX1115" fmla="*/ 866874 w 6174102"/>
              <a:gd name="connsiteY1115" fmla="*/ 4829506 h 5328708"/>
              <a:gd name="connsiteX1116" fmla="*/ 714144 w 6174102"/>
              <a:gd name="connsiteY1116" fmla="*/ 4808939 h 5328708"/>
              <a:gd name="connsiteX1117" fmla="*/ 714619 w 6174102"/>
              <a:gd name="connsiteY1117" fmla="*/ 4810590 h 5328708"/>
              <a:gd name="connsiteX1118" fmla="*/ 696560 w 6174102"/>
              <a:gd name="connsiteY1118" fmla="*/ 4841587 h 5328708"/>
              <a:gd name="connsiteX1119" fmla="*/ 691268 w 6174102"/>
              <a:gd name="connsiteY1119" fmla="*/ 4844920 h 5328708"/>
              <a:gd name="connsiteX1120" fmla="*/ 710107 w 6174102"/>
              <a:gd name="connsiteY1120" fmla="*/ 4844920 h 5328708"/>
              <a:gd name="connsiteX1121" fmla="*/ 777255 w 6174102"/>
              <a:gd name="connsiteY1121" fmla="*/ 4831611 h 5328708"/>
              <a:gd name="connsiteX1122" fmla="*/ 777255 w 6174102"/>
              <a:gd name="connsiteY1122" fmla="*/ 4828949 h 5328708"/>
              <a:gd name="connsiteX1123" fmla="*/ 759349 w 6174102"/>
              <a:gd name="connsiteY1123" fmla="*/ 4818302 h 5328708"/>
              <a:gd name="connsiteX1124" fmla="*/ 732490 w 6174102"/>
              <a:gd name="connsiteY1124" fmla="*/ 4810317 h 5328708"/>
              <a:gd name="connsiteX1125" fmla="*/ 404218 w 6174102"/>
              <a:gd name="connsiteY1125" fmla="*/ 4805314 h 5328708"/>
              <a:gd name="connsiteX1126" fmla="*/ 401552 w 6174102"/>
              <a:gd name="connsiteY1126" fmla="*/ 4809121 h 5328708"/>
              <a:gd name="connsiteX1127" fmla="*/ 399645 w 6174102"/>
              <a:gd name="connsiteY1127" fmla="*/ 4813227 h 5328708"/>
              <a:gd name="connsiteX1128" fmla="*/ 346286 w 6174102"/>
              <a:gd name="connsiteY1128" fmla="*/ 4804077 h 5328708"/>
              <a:gd name="connsiteX1129" fmla="*/ 326017 w 6174102"/>
              <a:gd name="connsiteY1129" fmla="*/ 4838867 h 5328708"/>
              <a:gd name="connsiteX1130" fmla="*/ 328740 w 6174102"/>
              <a:gd name="connsiteY1130" fmla="*/ 4836807 h 5328708"/>
              <a:gd name="connsiteX1131" fmla="*/ 336973 w 6174102"/>
              <a:gd name="connsiteY1131" fmla="*/ 4837070 h 5328708"/>
              <a:gd name="connsiteX1132" fmla="*/ 346964 w 6174102"/>
              <a:gd name="connsiteY1132" fmla="*/ 4827349 h 5328708"/>
              <a:gd name="connsiteX1133" fmla="*/ 348641 w 6174102"/>
              <a:gd name="connsiteY1133" fmla="*/ 4821794 h 5328708"/>
              <a:gd name="connsiteX1134" fmla="*/ 348197 w 6174102"/>
              <a:gd name="connsiteY1134" fmla="*/ 4821947 h 5328708"/>
              <a:gd name="connsiteX1135" fmla="*/ 349562 w 6174102"/>
              <a:gd name="connsiteY1135" fmla="*/ 4818746 h 5328708"/>
              <a:gd name="connsiteX1136" fmla="*/ 349900 w 6174102"/>
              <a:gd name="connsiteY1136" fmla="*/ 4817622 h 5328708"/>
              <a:gd name="connsiteX1137" fmla="*/ 341607 w 6174102"/>
              <a:gd name="connsiteY1137" fmla="*/ 4812791 h 5328708"/>
              <a:gd name="connsiteX1138" fmla="*/ 994968 w 6174102"/>
              <a:gd name="connsiteY1138" fmla="*/ 4770947 h 5328708"/>
              <a:gd name="connsiteX1139" fmla="*/ 822110 w 6174102"/>
              <a:gd name="connsiteY1139" fmla="*/ 4770947 h 5328708"/>
              <a:gd name="connsiteX1140" fmla="*/ 746009 w 6174102"/>
              <a:gd name="connsiteY1140" fmla="*/ 4773608 h 5328708"/>
              <a:gd name="connsiteX1141" fmla="*/ 732580 w 6174102"/>
              <a:gd name="connsiteY1141" fmla="*/ 4776271 h 5328708"/>
              <a:gd name="connsiteX1142" fmla="*/ 728103 w 6174102"/>
              <a:gd name="connsiteY1142" fmla="*/ 4778932 h 5328708"/>
              <a:gd name="connsiteX1143" fmla="*/ 732580 w 6174102"/>
              <a:gd name="connsiteY1143" fmla="*/ 4780263 h 5328708"/>
              <a:gd name="connsiteX1144" fmla="*/ 750486 w 6174102"/>
              <a:gd name="connsiteY1144" fmla="*/ 4781594 h 5328708"/>
              <a:gd name="connsiteX1145" fmla="*/ 746009 w 6174102"/>
              <a:gd name="connsiteY1145" fmla="*/ 4782924 h 5328708"/>
              <a:gd name="connsiteX1146" fmla="*/ 714263 w 6174102"/>
              <a:gd name="connsiteY1146" fmla="*/ 4782817 h 5328708"/>
              <a:gd name="connsiteX1147" fmla="*/ 710520 w 6174102"/>
              <a:gd name="connsiteY1147" fmla="*/ 4790739 h 5328708"/>
              <a:gd name="connsiteX1148" fmla="*/ 710647 w 6174102"/>
              <a:gd name="connsiteY1148" fmla="*/ 4792509 h 5328708"/>
              <a:gd name="connsiteX1149" fmla="*/ 737055 w 6174102"/>
              <a:gd name="connsiteY1149" fmla="*/ 4793572 h 5328708"/>
              <a:gd name="connsiteX1150" fmla="*/ 750486 w 6174102"/>
              <a:gd name="connsiteY1150" fmla="*/ 4793572 h 5328708"/>
              <a:gd name="connsiteX1151" fmla="*/ 857921 w 6174102"/>
              <a:gd name="connsiteY1151" fmla="*/ 4790910 h 5328708"/>
              <a:gd name="connsiteX1152" fmla="*/ 925068 w 6174102"/>
              <a:gd name="connsiteY1152" fmla="*/ 4794903 h 5328708"/>
              <a:gd name="connsiteX1153" fmla="*/ 980393 w 6174102"/>
              <a:gd name="connsiteY1153" fmla="*/ 4796077 h 5328708"/>
              <a:gd name="connsiteX1154" fmla="*/ 398662 w 6174102"/>
              <a:gd name="connsiteY1154" fmla="*/ 4770592 h 5328708"/>
              <a:gd name="connsiteX1155" fmla="*/ 385157 w 6174102"/>
              <a:gd name="connsiteY1155" fmla="*/ 4784946 h 5328708"/>
              <a:gd name="connsiteX1156" fmla="*/ 377238 w 6174102"/>
              <a:gd name="connsiteY1156" fmla="*/ 4798537 h 5328708"/>
              <a:gd name="connsiteX1157" fmla="*/ 362494 w 6174102"/>
              <a:gd name="connsiteY1157" fmla="*/ 4824131 h 5328708"/>
              <a:gd name="connsiteX1158" fmla="*/ 367396 w 6174102"/>
              <a:gd name="connsiteY1158" fmla="*/ 4826987 h 5328708"/>
              <a:gd name="connsiteX1159" fmla="*/ 368352 w 6174102"/>
              <a:gd name="connsiteY1159" fmla="*/ 4826007 h 5328708"/>
              <a:gd name="connsiteX1160" fmla="*/ 373051 w 6174102"/>
              <a:gd name="connsiteY1160" fmla="*/ 4818941 h 5328708"/>
              <a:gd name="connsiteX1161" fmla="*/ 385469 w 6174102"/>
              <a:gd name="connsiteY1161" fmla="*/ 4800272 h 5328708"/>
              <a:gd name="connsiteX1162" fmla="*/ 397840 w 6174102"/>
              <a:gd name="connsiteY1162" fmla="*/ 4776396 h 5328708"/>
              <a:gd name="connsiteX1163" fmla="*/ 399219 w 6174102"/>
              <a:gd name="connsiteY1163" fmla="*/ 4770723 h 5328708"/>
              <a:gd name="connsiteX1164" fmla="*/ 619225 w 6174102"/>
              <a:gd name="connsiteY1164" fmla="*/ 4770075 h 5328708"/>
              <a:gd name="connsiteX1165" fmla="*/ 530292 w 6174102"/>
              <a:gd name="connsiteY1165" fmla="*/ 4922720 h 5328708"/>
              <a:gd name="connsiteX1166" fmla="*/ 529779 w 6174102"/>
              <a:gd name="connsiteY1166" fmla="*/ 4922421 h 5328708"/>
              <a:gd name="connsiteX1167" fmla="*/ 466029 w 6174102"/>
              <a:gd name="connsiteY1167" fmla="*/ 5031842 h 5328708"/>
              <a:gd name="connsiteX1168" fmla="*/ 456376 w 6174102"/>
              <a:gd name="connsiteY1168" fmla="*/ 5052123 h 5328708"/>
              <a:gd name="connsiteX1169" fmla="*/ 448347 w 6174102"/>
              <a:gd name="connsiteY1169" fmla="*/ 5074780 h 5328708"/>
              <a:gd name="connsiteX1170" fmla="*/ 463248 w 6174102"/>
              <a:gd name="connsiteY1170" fmla="*/ 5072927 h 5328708"/>
              <a:gd name="connsiteX1171" fmla="*/ 468664 w 6174102"/>
              <a:gd name="connsiteY1171" fmla="*/ 5064462 h 5328708"/>
              <a:gd name="connsiteX1172" fmla="*/ 492815 w 6174102"/>
              <a:gd name="connsiteY1172" fmla="*/ 5026724 h 5328708"/>
              <a:gd name="connsiteX1173" fmla="*/ 505741 w 6174102"/>
              <a:gd name="connsiteY1173" fmla="*/ 5034255 h 5328708"/>
              <a:gd name="connsiteX1174" fmla="*/ 517007 w 6174102"/>
              <a:gd name="connsiteY1174" fmla="*/ 5014916 h 5328708"/>
              <a:gd name="connsiteX1175" fmla="*/ 526360 w 6174102"/>
              <a:gd name="connsiteY1175" fmla="*/ 5010003 h 5328708"/>
              <a:gd name="connsiteX1176" fmla="*/ 552127 w 6174102"/>
              <a:gd name="connsiteY1176" fmla="*/ 4973207 h 5328708"/>
              <a:gd name="connsiteX1177" fmla="*/ 564032 w 6174102"/>
              <a:gd name="connsiteY1177" fmla="*/ 4949059 h 5328708"/>
              <a:gd name="connsiteX1178" fmla="*/ 559824 w 6174102"/>
              <a:gd name="connsiteY1178" fmla="*/ 4941426 h 5328708"/>
              <a:gd name="connsiteX1179" fmla="*/ 553701 w 6174102"/>
              <a:gd name="connsiteY1179" fmla="*/ 4948220 h 5328708"/>
              <a:gd name="connsiteX1180" fmla="*/ 528912 w 6174102"/>
              <a:gd name="connsiteY1180" fmla="*/ 4990766 h 5328708"/>
              <a:gd name="connsiteX1181" fmla="*/ 521174 w 6174102"/>
              <a:gd name="connsiteY1181" fmla="*/ 4996620 h 5328708"/>
              <a:gd name="connsiteX1182" fmla="*/ 523428 w 6174102"/>
              <a:gd name="connsiteY1182" fmla="*/ 4992752 h 5328708"/>
              <a:gd name="connsiteX1183" fmla="*/ 530825 w 6174102"/>
              <a:gd name="connsiteY1183" fmla="*/ 4976339 h 5328708"/>
              <a:gd name="connsiteX1184" fmla="*/ 516966 w 6174102"/>
              <a:gd name="connsiteY1184" fmla="*/ 4988987 h 5328708"/>
              <a:gd name="connsiteX1185" fmla="*/ 511140 w 6174102"/>
              <a:gd name="connsiteY1185" fmla="*/ 4980412 h 5328708"/>
              <a:gd name="connsiteX1186" fmla="*/ 527553 w 6174102"/>
              <a:gd name="connsiteY1186" fmla="*/ 4948529 h 5328708"/>
              <a:gd name="connsiteX1187" fmla="*/ 538854 w 6174102"/>
              <a:gd name="connsiteY1187" fmla="*/ 4926881 h 5328708"/>
              <a:gd name="connsiteX1188" fmla="*/ 554894 w 6174102"/>
              <a:gd name="connsiteY1188" fmla="*/ 4936225 h 5328708"/>
              <a:gd name="connsiteX1189" fmla="*/ 555354 w 6174102"/>
              <a:gd name="connsiteY1189" fmla="*/ 4935418 h 5328708"/>
              <a:gd name="connsiteX1190" fmla="*/ 571237 w 6174102"/>
              <a:gd name="connsiteY1190" fmla="*/ 4910491 h 5328708"/>
              <a:gd name="connsiteX1191" fmla="*/ 570505 w 6174102"/>
              <a:gd name="connsiteY1191" fmla="*/ 4910494 h 5328708"/>
              <a:gd name="connsiteX1192" fmla="*/ 570505 w 6174102"/>
              <a:gd name="connsiteY1192" fmla="*/ 4893583 h 5328708"/>
              <a:gd name="connsiteX1193" fmla="*/ 583921 w 6174102"/>
              <a:gd name="connsiteY1193" fmla="*/ 4893250 h 5328708"/>
              <a:gd name="connsiteX1194" fmla="*/ 594004 w 6174102"/>
              <a:gd name="connsiteY1194" fmla="*/ 4880223 h 5328708"/>
              <a:gd name="connsiteX1195" fmla="*/ 607357 w 6174102"/>
              <a:gd name="connsiteY1195" fmla="*/ 4858800 h 5328708"/>
              <a:gd name="connsiteX1196" fmla="*/ 607239 w 6174102"/>
              <a:gd name="connsiteY1196" fmla="*/ 4858786 h 5328708"/>
              <a:gd name="connsiteX1197" fmla="*/ 602627 w 6174102"/>
              <a:gd name="connsiteY1197" fmla="*/ 4857072 h 5328708"/>
              <a:gd name="connsiteX1198" fmla="*/ 602627 w 6174102"/>
              <a:gd name="connsiteY1198" fmla="*/ 4844920 h 5328708"/>
              <a:gd name="connsiteX1199" fmla="*/ 616007 w 6174102"/>
              <a:gd name="connsiteY1199" fmla="*/ 4844920 h 5328708"/>
              <a:gd name="connsiteX1200" fmla="*/ 627168 w 6174102"/>
              <a:gd name="connsiteY1200" fmla="*/ 4827014 h 5328708"/>
              <a:gd name="connsiteX1201" fmla="*/ 639393 w 6174102"/>
              <a:gd name="connsiteY1201" fmla="*/ 4800461 h 5328708"/>
              <a:gd name="connsiteX1202" fmla="*/ 650936 w 6174102"/>
              <a:gd name="connsiteY1202" fmla="*/ 4775385 h 5328708"/>
              <a:gd name="connsiteX1203" fmla="*/ 642961 w 6174102"/>
              <a:gd name="connsiteY1203" fmla="*/ 4771721 h 5328708"/>
              <a:gd name="connsiteX1204" fmla="*/ 625055 w 6174102"/>
              <a:gd name="connsiteY1204" fmla="*/ 4770390 h 5328708"/>
              <a:gd name="connsiteX1205" fmla="*/ 556871 w 6174102"/>
              <a:gd name="connsiteY1205" fmla="*/ 4635391 h 5328708"/>
              <a:gd name="connsiteX1206" fmla="*/ 512780 w 6174102"/>
              <a:gd name="connsiteY1206" fmla="*/ 4718500 h 5328708"/>
              <a:gd name="connsiteX1207" fmla="*/ 464621 w 6174102"/>
              <a:gd name="connsiteY1207" fmla="*/ 4807658 h 5328708"/>
              <a:gd name="connsiteX1208" fmla="*/ 431830 w 6174102"/>
              <a:gd name="connsiteY1208" fmla="*/ 4864527 h 5328708"/>
              <a:gd name="connsiteX1209" fmla="*/ 433610 w 6174102"/>
              <a:gd name="connsiteY1209" fmla="*/ 4865565 h 5328708"/>
              <a:gd name="connsiteX1210" fmla="*/ 425902 w 6174102"/>
              <a:gd name="connsiteY1210" fmla="*/ 4881759 h 5328708"/>
              <a:gd name="connsiteX1211" fmla="*/ 414566 w 6174102"/>
              <a:gd name="connsiteY1211" fmla="*/ 4908182 h 5328708"/>
              <a:gd name="connsiteX1212" fmla="*/ 397177 w 6174102"/>
              <a:gd name="connsiteY1212" fmla="*/ 4934315 h 5328708"/>
              <a:gd name="connsiteX1213" fmla="*/ 354020 w 6174102"/>
              <a:gd name="connsiteY1213" fmla="*/ 4997246 h 5328708"/>
              <a:gd name="connsiteX1214" fmla="*/ 329870 w 6174102"/>
              <a:gd name="connsiteY1214" fmla="*/ 5034983 h 5328708"/>
              <a:gd name="connsiteX1215" fmla="*/ 324724 w 6174102"/>
              <a:gd name="connsiteY1215" fmla="*/ 5047528 h 5328708"/>
              <a:gd name="connsiteX1216" fmla="*/ 324916 w 6174102"/>
              <a:gd name="connsiteY1216" fmla="*/ 5065773 h 5328708"/>
              <a:gd name="connsiteX1217" fmla="*/ 308652 w 6174102"/>
              <a:gd name="connsiteY1217" fmla="*/ 5089972 h 5328708"/>
              <a:gd name="connsiteX1218" fmla="*/ 294791 w 6174102"/>
              <a:gd name="connsiteY1218" fmla="*/ 5102619 h 5328708"/>
              <a:gd name="connsiteX1219" fmla="*/ 316646 w 6174102"/>
              <a:gd name="connsiteY1219" fmla="*/ 5042821 h 5328708"/>
              <a:gd name="connsiteX1220" fmla="*/ 423388 w 6174102"/>
              <a:gd name="connsiteY1220" fmla="*/ 4859608 h 5328708"/>
              <a:gd name="connsiteX1221" fmla="*/ 423902 w 6174102"/>
              <a:gd name="connsiteY1221" fmla="*/ 4859908 h 5328708"/>
              <a:gd name="connsiteX1222" fmla="*/ 487651 w 6174102"/>
              <a:gd name="connsiteY1222" fmla="*/ 4750487 h 5328708"/>
              <a:gd name="connsiteX1223" fmla="*/ 497304 w 6174102"/>
              <a:gd name="connsiteY1223" fmla="*/ 4730207 h 5328708"/>
              <a:gd name="connsiteX1224" fmla="*/ 507386 w 6174102"/>
              <a:gd name="connsiteY1224" fmla="*/ 4701758 h 5328708"/>
              <a:gd name="connsiteX1225" fmla="*/ 524006 w 6174102"/>
              <a:gd name="connsiteY1225" fmla="*/ 4673231 h 5328708"/>
              <a:gd name="connsiteX1226" fmla="*/ 556871 w 6174102"/>
              <a:gd name="connsiteY1226" fmla="*/ 4635391 h 5328708"/>
              <a:gd name="connsiteX1227" fmla="*/ 763409 w 6174102"/>
              <a:gd name="connsiteY1227" fmla="*/ 4534666 h 5328708"/>
              <a:gd name="connsiteX1228" fmla="*/ 757446 w 6174102"/>
              <a:gd name="connsiteY1228" fmla="*/ 4540259 h 5328708"/>
              <a:gd name="connsiteX1229" fmla="*/ 726195 w 6174102"/>
              <a:gd name="connsiteY1229" fmla="*/ 4579041 h 5328708"/>
              <a:gd name="connsiteX1230" fmla="*/ 685931 w 6174102"/>
              <a:gd name="connsiteY1230" fmla="*/ 4633294 h 5328708"/>
              <a:gd name="connsiteX1231" fmla="*/ 690098 w 6174102"/>
              <a:gd name="connsiteY1231" fmla="*/ 4614998 h 5328708"/>
              <a:gd name="connsiteX1232" fmla="*/ 706171 w 6174102"/>
              <a:gd name="connsiteY1232" fmla="*/ 4572555 h 5328708"/>
              <a:gd name="connsiteX1233" fmla="*/ 705830 w 6174102"/>
              <a:gd name="connsiteY1233" fmla="*/ 4561996 h 5328708"/>
              <a:gd name="connsiteX1234" fmla="*/ 697454 w 6174102"/>
              <a:gd name="connsiteY1234" fmla="*/ 4572658 h 5328708"/>
              <a:gd name="connsiteX1235" fmla="*/ 688440 w 6174102"/>
              <a:gd name="connsiteY1235" fmla="*/ 4588129 h 5328708"/>
              <a:gd name="connsiteX1236" fmla="*/ 654000 w 6174102"/>
              <a:gd name="connsiteY1236" fmla="*/ 4650956 h 5328708"/>
              <a:gd name="connsiteX1237" fmla="*/ 631465 w 6174102"/>
              <a:gd name="connsiteY1237" fmla="*/ 4689635 h 5328708"/>
              <a:gd name="connsiteX1238" fmla="*/ 607952 w 6174102"/>
              <a:gd name="connsiteY1238" fmla="*/ 4722563 h 5328708"/>
              <a:gd name="connsiteX1239" fmla="*/ 538732 w 6174102"/>
              <a:gd name="connsiteY1239" fmla="*/ 4837659 h 5328708"/>
              <a:gd name="connsiteX1240" fmla="*/ 530356 w 6174102"/>
              <a:gd name="connsiteY1240" fmla="*/ 4848323 h 5328708"/>
              <a:gd name="connsiteX1241" fmla="*/ 524232 w 6174102"/>
              <a:gd name="connsiteY1241" fmla="*/ 4855116 h 5328708"/>
              <a:gd name="connsiteX1242" fmla="*/ 503655 w 6174102"/>
              <a:gd name="connsiteY1242" fmla="*/ 4905297 h 5328708"/>
              <a:gd name="connsiteX1243" fmla="*/ 503260 w 6174102"/>
              <a:gd name="connsiteY1243" fmla="*/ 4906143 h 5328708"/>
              <a:gd name="connsiteX1244" fmla="*/ 519298 w 6174102"/>
              <a:gd name="connsiteY1244" fmla="*/ 4915487 h 5328708"/>
              <a:gd name="connsiteX1245" fmla="*/ 502680 w 6174102"/>
              <a:gd name="connsiteY1245" fmla="*/ 4939218 h 5328708"/>
              <a:gd name="connsiteX1246" fmla="*/ 492347 w 6174102"/>
              <a:gd name="connsiteY1246" fmla="*/ 4938379 h 5328708"/>
              <a:gd name="connsiteX1247" fmla="*/ 484609 w 6174102"/>
              <a:gd name="connsiteY1247" fmla="*/ 4944232 h 5328708"/>
              <a:gd name="connsiteX1248" fmla="*/ 449233 w 6174102"/>
              <a:gd name="connsiteY1248" fmla="*/ 5027237 h 5328708"/>
              <a:gd name="connsiteX1249" fmla="*/ 431844 w 6174102"/>
              <a:gd name="connsiteY1249" fmla="*/ 5053372 h 5328708"/>
              <a:gd name="connsiteX1250" fmla="*/ 411707 w 6174102"/>
              <a:gd name="connsiteY1250" fmla="*/ 5087936 h 5328708"/>
              <a:gd name="connsiteX1251" fmla="*/ 415116 w 6174102"/>
              <a:gd name="connsiteY1251" fmla="*/ 5087961 h 5328708"/>
              <a:gd name="connsiteX1252" fmla="*/ 427728 w 6174102"/>
              <a:gd name="connsiteY1252" fmla="*/ 5089996 h 5328708"/>
              <a:gd name="connsiteX1253" fmla="*/ 440899 w 6174102"/>
              <a:gd name="connsiteY1253" fmla="*/ 5063829 h 5328708"/>
              <a:gd name="connsiteX1254" fmla="*/ 489058 w 6174102"/>
              <a:gd name="connsiteY1254" fmla="*/ 4974671 h 5328708"/>
              <a:gd name="connsiteX1255" fmla="*/ 521850 w 6174102"/>
              <a:gd name="connsiteY1255" fmla="*/ 4917802 h 5328708"/>
              <a:gd name="connsiteX1256" fmla="*/ 520070 w 6174102"/>
              <a:gd name="connsiteY1256" fmla="*/ 4916765 h 5328708"/>
              <a:gd name="connsiteX1257" fmla="*/ 527777 w 6174102"/>
              <a:gd name="connsiteY1257" fmla="*/ 4900571 h 5328708"/>
              <a:gd name="connsiteX1258" fmla="*/ 539115 w 6174102"/>
              <a:gd name="connsiteY1258" fmla="*/ 4874147 h 5328708"/>
              <a:gd name="connsiteX1259" fmla="*/ 556503 w 6174102"/>
              <a:gd name="connsiteY1259" fmla="*/ 4848014 h 5328708"/>
              <a:gd name="connsiteX1260" fmla="*/ 599660 w 6174102"/>
              <a:gd name="connsiteY1260" fmla="*/ 4785083 h 5328708"/>
              <a:gd name="connsiteX1261" fmla="*/ 609598 w 6174102"/>
              <a:gd name="connsiteY1261" fmla="*/ 4769555 h 5328708"/>
              <a:gd name="connsiteX1262" fmla="*/ 602627 w 6174102"/>
              <a:gd name="connsiteY1262" fmla="*/ 4769178 h 5328708"/>
              <a:gd name="connsiteX1263" fmla="*/ 602627 w 6174102"/>
              <a:gd name="connsiteY1263" fmla="*/ 4760314 h 5328708"/>
              <a:gd name="connsiteX1264" fmla="*/ 616384 w 6174102"/>
              <a:gd name="connsiteY1264" fmla="*/ 4758950 h 5328708"/>
              <a:gd name="connsiteX1265" fmla="*/ 623811 w 6174102"/>
              <a:gd name="connsiteY1265" fmla="*/ 4747345 h 5328708"/>
              <a:gd name="connsiteX1266" fmla="*/ 628955 w 6174102"/>
              <a:gd name="connsiteY1266" fmla="*/ 4734800 h 5328708"/>
              <a:gd name="connsiteX1267" fmla="*/ 628764 w 6174102"/>
              <a:gd name="connsiteY1267" fmla="*/ 4716556 h 5328708"/>
              <a:gd name="connsiteX1268" fmla="*/ 645027 w 6174102"/>
              <a:gd name="connsiteY1268" fmla="*/ 4692357 h 5328708"/>
              <a:gd name="connsiteX1269" fmla="*/ 658889 w 6174102"/>
              <a:gd name="connsiteY1269" fmla="*/ 4679709 h 5328708"/>
              <a:gd name="connsiteX1270" fmla="*/ 637035 w 6174102"/>
              <a:gd name="connsiteY1270" fmla="*/ 4739507 h 5328708"/>
              <a:gd name="connsiteX1271" fmla="*/ 626278 w 6174102"/>
              <a:gd name="connsiteY1271" fmla="*/ 4757970 h 5328708"/>
              <a:gd name="connsiteX1272" fmla="*/ 629620 w 6174102"/>
              <a:gd name="connsiteY1272" fmla="*/ 4757638 h 5328708"/>
              <a:gd name="connsiteX1273" fmla="*/ 652003 w 6174102"/>
              <a:gd name="connsiteY1273" fmla="*/ 4754976 h 5328708"/>
              <a:gd name="connsiteX1274" fmla="*/ 658818 w 6174102"/>
              <a:gd name="connsiteY1274" fmla="*/ 4755025 h 5328708"/>
              <a:gd name="connsiteX1275" fmla="*/ 679303 w 6174102"/>
              <a:gd name="connsiteY1275" fmla="*/ 4701317 h 5328708"/>
              <a:gd name="connsiteX1276" fmla="*/ 715948 w 6174102"/>
              <a:gd name="connsiteY1276" fmla="*/ 4630060 h 5328708"/>
              <a:gd name="connsiteX1277" fmla="*/ 761018 w 6174102"/>
              <a:gd name="connsiteY1277" fmla="*/ 4552702 h 5328708"/>
              <a:gd name="connsiteX1278" fmla="*/ 768415 w 6174102"/>
              <a:gd name="connsiteY1278" fmla="*/ 4536289 h 5328708"/>
              <a:gd name="connsiteX1279" fmla="*/ 763409 w 6174102"/>
              <a:gd name="connsiteY1279" fmla="*/ 4534666 h 5328708"/>
              <a:gd name="connsiteX1280" fmla="*/ 557652 w 6174102"/>
              <a:gd name="connsiteY1280" fmla="*/ 4399828 h 5328708"/>
              <a:gd name="connsiteX1281" fmla="*/ 549742 w 6174102"/>
              <a:gd name="connsiteY1281" fmla="*/ 4410762 h 5328708"/>
              <a:gd name="connsiteX1282" fmla="*/ 540728 w 6174102"/>
              <a:gd name="connsiteY1282" fmla="*/ 4426233 h 5328708"/>
              <a:gd name="connsiteX1283" fmla="*/ 505822 w 6174102"/>
              <a:gd name="connsiteY1283" fmla="*/ 4488789 h 5328708"/>
              <a:gd name="connsiteX1284" fmla="*/ 483288 w 6174102"/>
              <a:gd name="connsiteY1284" fmla="*/ 4527467 h 5328708"/>
              <a:gd name="connsiteX1285" fmla="*/ 460706 w 6174102"/>
              <a:gd name="connsiteY1285" fmla="*/ 4560939 h 5328708"/>
              <a:gd name="connsiteX1286" fmla="*/ 391951 w 6174102"/>
              <a:gd name="connsiteY1286" fmla="*/ 4676306 h 5328708"/>
              <a:gd name="connsiteX1287" fmla="*/ 384041 w 6174102"/>
              <a:gd name="connsiteY1287" fmla="*/ 4687240 h 5328708"/>
              <a:gd name="connsiteX1288" fmla="*/ 378384 w 6174102"/>
              <a:gd name="connsiteY1288" fmla="*/ 4694305 h 5328708"/>
              <a:gd name="connsiteX1289" fmla="*/ 355943 w 6174102"/>
              <a:gd name="connsiteY1289" fmla="*/ 4743401 h 5328708"/>
              <a:gd name="connsiteX1290" fmla="*/ 355527 w 6174102"/>
              <a:gd name="connsiteY1290" fmla="*/ 4744234 h 5328708"/>
              <a:gd name="connsiteX1291" fmla="*/ 366942 w 6174102"/>
              <a:gd name="connsiteY1291" fmla="*/ 4750886 h 5328708"/>
              <a:gd name="connsiteX1292" fmla="*/ 350925 w 6174102"/>
              <a:gd name="connsiteY1292" fmla="*/ 4774966 h 5328708"/>
              <a:gd name="connsiteX1293" fmla="*/ 342921 w 6174102"/>
              <a:gd name="connsiteY1293" fmla="*/ 4775484 h 5328708"/>
              <a:gd name="connsiteX1294" fmla="*/ 336114 w 6174102"/>
              <a:gd name="connsiteY1294" fmla="*/ 4781880 h 5328708"/>
              <a:gd name="connsiteX1295" fmla="*/ 297943 w 6174102"/>
              <a:gd name="connsiteY1295" fmla="*/ 4863258 h 5328708"/>
              <a:gd name="connsiteX1296" fmla="*/ 281020 w 6174102"/>
              <a:gd name="connsiteY1296" fmla="*/ 4889663 h 5328708"/>
              <a:gd name="connsiteX1297" fmla="*/ 226937 w 6174102"/>
              <a:gd name="connsiteY1297" fmla="*/ 4982492 h 5328708"/>
              <a:gd name="connsiteX1298" fmla="*/ 186326 w 6174102"/>
              <a:gd name="connsiteY1298" fmla="*/ 5046907 h 5328708"/>
              <a:gd name="connsiteX1299" fmla="*/ 145764 w 6174102"/>
              <a:gd name="connsiteY1299" fmla="*/ 5116529 h 5328708"/>
              <a:gd name="connsiteX1300" fmla="*/ 105201 w 6174102"/>
              <a:gd name="connsiteY1300" fmla="*/ 5186152 h 5328708"/>
              <a:gd name="connsiteX1301" fmla="*/ 113018 w 6174102"/>
              <a:gd name="connsiteY1301" fmla="*/ 5164801 h 5328708"/>
              <a:gd name="connsiteX1302" fmla="*/ 149074 w 6174102"/>
              <a:gd name="connsiteY1302" fmla="*/ 5102915 h 5328708"/>
              <a:gd name="connsiteX1303" fmla="*/ 156939 w 6174102"/>
              <a:gd name="connsiteY1303" fmla="*/ 5086774 h 5328708"/>
              <a:gd name="connsiteX1304" fmla="*/ 136036 w 6174102"/>
              <a:gd name="connsiteY1304" fmla="*/ 5099851 h 5328708"/>
              <a:gd name="connsiteX1305" fmla="*/ 127485 w 6174102"/>
              <a:gd name="connsiteY1305" fmla="*/ 5108366 h 5328708"/>
              <a:gd name="connsiteX1306" fmla="*/ 0 w 6174102"/>
              <a:gd name="connsiteY1306" fmla="*/ 5328410 h 5328708"/>
              <a:gd name="connsiteX1307" fmla="*/ 6082 w 6174102"/>
              <a:gd name="connsiteY1307" fmla="*/ 5328410 h 5328708"/>
              <a:gd name="connsiteX1308" fmla="*/ 8196 w 6174102"/>
              <a:gd name="connsiteY1308" fmla="*/ 5324563 h 5328708"/>
              <a:gd name="connsiteX1309" fmla="*/ 24994 w 6174102"/>
              <a:gd name="connsiteY1309" fmla="*/ 5300027 h 5328708"/>
              <a:gd name="connsiteX1310" fmla="*/ 31800 w 6174102"/>
              <a:gd name="connsiteY1310" fmla="*/ 5293631 h 5328708"/>
              <a:gd name="connsiteX1311" fmla="*/ 29594 w 6174102"/>
              <a:gd name="connsiteY1311" fmla="*/ 5302706 h 5328708"/>
              <a:gd name="connsiteX1312" fmla="*/ 19940 w 6174102"/>
              <a:gd name="connsiteY1312" fmla="*/ 5328410 h 5328708"/>
              <a:gd name="connsiteX1313" fmla="*/ 42056 w 6174102"/>
              <a:gd name="connsiteY1313" fmla="*/ 5328410 h 5328708"/>
              <a:gd name="connsiteX1314" fmla="*/ 42063 w 6174102"/>
              <a:gd name="connsiteY1314" fmla="*/ 5328396 h 5328708"/>
              <a:gd name="connsiteX1315" fmla="*/ 66851 w 6174102"/>
              <a:gd name="connsiteY1315" fmla="*/ 5285849 h 5328708"/>
              <a:gd name="connsiteX1316" fmla="*/ 84998 w 6174102"/>
              <a:gd name="connsiteY1316" fmla="*/ 5252384 h 5328708"/>
              <a:gd name="connsiteX1317" fmla="*/ 97051 w 6174102"/>
              <a:gd name="connsiteY1317" fmla="*/ 5215487 h 5328708"/>
              <a:gd name="connsiteX1318" fmla="*/ 97119 w 6174102"/>
              <a:gd name="connsiteY1318" fmla="*/ 5215369 h 5328708"/>
              <a:gd name="connsiteX1319" fmla="*/ 106436 w 6174102"/>
              <a:gd name="connsiteY1319" fmla="*/ 5210478 h 5328708"/>
              <a:gd name="connsiteX1320" fmla="*/ 132840 w 6174102"/>
              <a:gd name="connsiteY1320" fmla="*/ 5168871 h 5328708"/>
              <a:gd name="connsiteX1321" fmla="*/ 144373 w 6174102"/>
              <a:gd name="connsiteY1321" fmla="*/ 5134264 h 5328708"/>
              <a:gd name="connsiteX1322" fmla="*/ 174252 w 6174102"/>
              <a:gd name="connsiteY1322" fmla="*/ 5082976 h 5328708"/>
              <a:gd name="connsiteX1323" fmla="*/ 178452 w 6174102"/>
              <a:gd name="connsiteY1323" fmla="*/ 5077582 h 5328708"/>
              <a:gd name="connsiteX1324" fmla="*/ 201423 w 6174102"/>
              <a:gd name="connsiteY1324" fmla="*/ 5058585 h 5328708"/>
              <a:gd name="connsiteX1325" fmla="*/ 225914 w 6174102"/>
              <a:gd name="connsiteY1325" fmla="*/ 5031407 h 5328708"/>
              <a:gd name="connsiteX1326" fmla="*/ 236203 w 6174102"/>
              <a:gd name="connsiteY1326" fmla="*/ 5006316 h 5328708"/>
              <a:gd name="connsiteX1327" fmla="*/ 242623 w 6174102"/>
              <a:gd name="connsiteY1327" fmla="*/ 4984153 h 5328708"/>
              <a:gd name="connsiteX1328" fmla="*/ 239062 w 6174102"/>
              <a:gd name="connsiteY1328" fmla="*/ 4971738 h 5328708"/>
              <a:gd name="connsiteX1329" fmla="*/ 257120 w 6174102"/>
              <a:gd name="connsiteY1329" fmla="*/ 4940743 h 5328708"/>
              <a:gd name="connsiteX1330" fmla="*/ 268099 w 6174102"/>
              <a:gd name="connsiteY1330" fmla="*/ 4933827 h 5328708"/>
              <a:gd name="connsiteX1331" fmla="*/ 286816 w 6174102"/>
              <a:gd name="connsiteY1331" fmla="*/ 4898221 h 5328708"/>
              <a:gd name="connsiteX1332" fmla="*/ 304036 w 6174102"/>
              <a:gd name="connsiteY1332" fmla="*/ 4867038 h 5328708"/>
              <a:gd name="connsiteX1333" fmla="*/ 308273 w 6174102"/>
              <a:gd name="connsiteY1333" fmla="*/ 4856615 h 5328708"/>
              <a:gd name="connsiteX1334" fmla="*/ 313385 w 6174102"/>
              <a:gd name="connsiteY1334" fmla="*/ 4850107 h 5328708"/>
              <a:gd name="connsiteX1335" fmla="*/ 335789 w 6174102"/>
              <a:gd name="connsiteY1335" fmla="*/ 4809537 h 5328708"/>
              <a:gd name="connsiteX1336" fmla="*/ 368654 w 6174102"/>
              <a:gd name="connsiteY1336" fmla="*/ 4752711 h 5328708"/>
              <a:gd name="connsiteX1337" fmla="*/ 367387 w 6174102"/>
              <a:gd name="connsiteY1337" fmla="*/ 4751973 h 5328708"/>
              <a:gd name="connsiteX1338" fmla="*/ 375466 w 6174102"/>
              <a:gd name="connsiteY1338" fmla="*/ 4735995 h 5328708"/>
              <a:gd name="connsiteX1339" fmla="*/ 387676 w 6174102"/>
              <a:gd name="connsiteY1339" fmla="*/ 4710081 h 5328708"/>
              <a:gd name="connsiteX1340" fmla="*/ 404600 w 6174102"/>
              <a:gd name="connsiteY1340" fmla="*/ 4683676 h 5328708"/>
              <a:gd name="connsiteX1341" fmla="*/ 446360 w 6174102"/>
              <a:gd name="connsiteY1341" fmla="*/ 4619930 h 5328708"/>
              <a:gd name="connsiteX1342" fmla="*/ 470045 w 6174102"/>
              <a:gd name="connsiteY1342" fmla="*/ 4581922 h 5328708"/>
              <a:gd name="connsiteX1343" fmla="*/ 475655 w 6174102"/>
              <a:gd name="connsiteY1343" fmla="*/ 4569648 h 5328708"/>
              <a:gd name="connsiteX1344" fmla="*/ 477792 w 6174102"/>
              <a:gd name="connsiteY1344" fmla="*/ 4552761 h 5328708"/>
              <a:gd name="connsiteX1345" fmla="*/ 493590 w 6174102"/>
              <a:gd name="connsiteY1345" fmla="*/ 4528290 h 5328708"/>
              <a:gd name="connsiteX1346" fmla="*/ 506053 w 6174102"/>
              <a:gd name="connsiteY1346" fmla="*/ 4514829 h 5328708"/>
              <a:gd name="connsiteX1347" fmla="*/ 481405 w 6174102"/>
              <a:gd name="connsiteY1347" fmla="*/ 4572999 h 5328708"/>
              <a:gd name="connsiteX1348" fmla="*/ 407586 w 6174102"/>
              <a:gd name="connsiteY1348" fmla="*/ 4699702 h 5328708"/>
              <a:gd name="connsiteX1349" fmla="*/ 415244 w 6174102"/>
              <a:gd name="connsiteY1349" fmla="*/ 4692760 h 5328708"/>
              <a:gd name="connsiteX1350" fmla="*/ 420091 w 6174102"/>
              <a:gd name="connsiteY1350" fmla="*/ 4695583 h 5328708"/>
              <a:gd name="connsiteX1351" fmla="*/ 418178 w 6174102"/>
              <a:gd name="connsiteY1351" fmla="*/ 4710011 h 5328708"/>
              <a:gd name="connsiteX1352" fmla="*/ 426555 w 6174102"/>
              <a:gd name="connsiteY1352" fmla="*/ 4699349 h 5328708"/>
              <a:gd name="connsiteX1353" fmla="*/ 435569 w 6174102"/>
              <a:gd name="connsiteY1353" fmla="*/ 4683878 h 5328708"/>
              <a:gd name="connsiteX1354" fmla="*/ 446837 w 6174102"/>
              <a:gd name="connsiteY1354" fmla="*/ 4664538 h 5328708"/>
              <a:gd name="connsiteX1355" fmla="*/ 451682 w 6174102"/>
              <a:gd name="connsiteY1355" fmla="*/ 4667361 h 5328708"/>
              <a:gd name="connsiteX1356" fmla="*/ 442669 w 6174102"/>
              <a:gd name="connsiteY1356" fmla="*/ 4682832 h 5328708"/>
              <a:gd name="connsiteX1357" fmla="*/ 437322 w 6174102"/>
              <a:gd name="connsiteY1357" fmla="*/ 4695260 h 5328708"/>
              <a:gd name="connsiteX1358" fmla="*/ 438036 w 6174102"/>
              <a:gd name="connsiteY1358" fmla="*/ 4695676 h 5328708"/>
              <a:gd name="connsiteX1359" fmla="*/ 462691 w 6174102"/>
              <a:gd name="connsiteY1359" fmla="*/ 4655350 h 5328708"/>
              <a:gd name="connsiteX1360" fmla="*/ 488536 w 6174102"/>
              <a:gd name="connsiteY1360" fmla="*/ 4603058 h 5328708"/>
              <a:gd name="connsiteX1361" fmla="*/ 510376 w 6174102"/>
              <a:gd name="connsiteY1361" fmla="*/ 4557987 h 5328708"/>
              <a:gd name="connsiteX1362" fmla="*/ 477406 w 6174102"/>
              <a:gd name="connsiteY1362" fmla="*/ 4604637 h 5328708"/>
              <a:gd name="connsiteX1363" fmla="*/ 466140 w 6174102"/>
              <a:gd name="connsiteY1363" fmla="*/ 4623976 h 5328708"/>
              <a:gd name="connsiteX1364" fmla="*/ 450025 w 6174102"/>
              <a:gd name="connsiteY1364" fmla="*/ 4640492 h 5328708"/>
              <a:gd name="connsiteX1365" fmla="*/ 487356 w 6174102"/>
              <a:gd name="connsiteY1365" fmla="*/ 4568986 h 5328708"/>
              <a:gd name="connsiteX1366" fmla="*/ 532723 w 6174102"/>
              <a:gd name="connsiteY1366" fmla="*/ 4476260 h 5328708"/>
              <a:gd name="connsiteX1367" fmla="*/ 543797 w 6174102"/>
              <a:gd name="connsiteY1367" fmla="*/ 4452994 h 5328708"/>
              <a:gd name="connsiteX1368" fmla="*/ 533095 w 6174102"/>
              <a:gd name="connsiteY1368" fmla="*/ 4468413 h 5328708"/>
              <a:gd name="connsiteX1369" fmla="*/ 538659 w 6174102"/>
              <a:gd name="connsiteY1369" fmla="*/ 4450931 h 5328708"/>
              <a:gd name="connsiteX1370" fmla="*/ 556595 w 6174102"/>
              <a:gd name="connsiteY1370" fmla="*/ 4409573 h 5328708"/>
              <a:gd name="connsiteX1371" fmla="*/ 557652 w 6174102"/>
              <a:gd name="connsiteY1371" fmla="*/ 4399828 h 5328708"/>
              <a:gd name="connsiteX1372" fmla="*/ 609106 w 6174102"/>
              <a:gd name="connsiteY1372" fmla="*/ 4367943 h 5328708"/>
              <a:gd name="connsiteX1373" fmla="*/ 596501 w 6174102"/>
              <a:gd name="connsiteY1373" fmla="*/ 4389078 h 5328708"/>
              <a:gd name="connsiteX1374" fmla="*/ 591231 w 6174102"/>
              <a:gd name="connsiteY1374" fmla="*/ 4403002 h 5328708"/>
              <a:gd name="connsiteX1375" fmla="*/ 602129 w 6174102"/>
              <a:gd name="connsiteY1375" fmla="*/ 4384294 h 5328708"/>
              <a:gd name="connsiteX1376" fmla="*/ 609993 w 6174102"/>
              <a:gd name="connsiteY1376" fmla="*/ 4368152 h 5328708"/>
              <a:gd name="connsiteX1377" fmla="*/ 976658 w 6174102"/>
              <a:gd name="connsiteY1377" fmla="*/ 4317229 h 5328708"/>
              <a:gd name="connsiteX1378" fmla="*/ 984673 w 6174102"/>
              <a:gd name="connsiteY1378" fmla="*/ 4321898 h 5328708"/>
              <a:gd name="connsiteX1379" fmla="*/ 980497 w 6174102"/>
              <a:gd name="connsiteY1379" fmla="*/ 4328278 h 5328708"/>
              <a:gd name="connsiteX1380" fmla="*/ 966338 w 6174102"/>
              <a:gd name="connsiteY1380" fmla="*/ 4356294 h 5328708"/>
              <a:gd name="connsiteX1381" fmla="*/ 960171 w 6174102"/>
              <a:gd name="connsiteY1381" fmla="*/ 4367299 h 5328708"/>
              <a:gd name="connsiteX1382" fmla="*/ 951572 w 6174102"/>
              <a:gd name="connsiteY1382" fmla="*/ 4375145 h 5328708"/>
              <a:gd name="connsiteX1383" fmla="*/ 958970 w 6174102"/>
              <a:gd name="connsiteY1383" fmla="*/ 4358732 h 5328708"/>
              <a:gd name="connsiteX1384" fmla="*/ 961223 w 6174102"/>
              <a:gd name="connsiteY1384" fmla="*/ 4354863 h 5328708"/>
              <a:gd name="connsiteX1385" fmla="*/ 953486 w 6174102"/>
              <a:gd name="connsiteY1385" fmla="*/ 4360718 h 5328708"/>
              <a:gd name="connsiteX1386" fmla="*/ 928698 w 6174102"/>
              <a:gd name="connsiteY1386" fmla="*/ 4403264 h 5328708"/>
              <a:gd name="connsiteX1387" fmla="*/ 922574 w 6174102"/>
              <a:gd name="connsiteY1387" fmla="*/ 4410058 h 5328708"/>
              <a:gd name="connsiteX1388" fmla="*/ 918365 w 6174102"/>
              <a:gd name="connsiteY1388" fmla="*/ 4402425 h 5328708"/>
              <a:gd name="connsiteX1389" fmla="*/ 930271 w 6174102"/>
              <a:gd name="connsiteY1389" fmla="*/ 4378277 h 5328708"/>
              <a:gd name="connsiteX1390" fmla="*/ 956037 w 6174102"/>
              <a:gd name="connsiteY1390" fmla="*/ 4341480 h 5328708"/>
              <a:gd name="connsiteX1391" fmla="*/ 965390 w 6174102"/>
              <a:gd name="connsiteY1391" fmla="*/ 4336567 h 5328708"/>
              <a:gd name="connsiteX1392" fmla="*/ 976658 w 6174102"/>
              <a:gd name="connsiteY1392" fmla="*/ 4317229 h 5328708"/>
              <a:gd name="connsiteX1393" fmla="*/ 975555 w 6174102"/>
              <a:gd name="connsiteY1393" fmla="*/ 4233693 h 5328708"/>
              <a:gd name="connsiteX1394" fmla="*/ 964287 w 6174102"/>
              <a:gd name="connsiteY1394" fmla="*/ 4253033 h 5328708"/>
              <a:gd name="connsiteX1395" fmla="*/ 955273 w 6174102"/>
              <a:gd name="connsiteY1395" fmla="*/ 4268504 h 5328708"/>
              <a:gd name="connsiteX1396" fmla="*/ 946896 w 6174102"/>
              <a:gd name="connsiteY1396" fmla="*/ 4279166 h 5328708"/>
              <a:gd name="connsiteX1397" fmla="*/ 948810 w 6174102"/>
              <a:gd name="connsiteY1397" fmla="*/ 4264738 h 5328708"/>
              <a:gd name="connsiteX1398" fmla="*/ 943962 w 6174102"/>
              <a:gd name="connsiteY1398" fmla="*/ 4261915 h 5328708"/>
              <a:gd name="connsiteX1399" fmla="*/ 919473 w 6174102"/>
              <a:gd name="connsiteY1399" fmla="*/ 4289092 h 5328708"/>
              <a:gd name="connsiteX1400" fmla="*/ 877634 w 6174102"/>
              <a:gd name="connsiteY1400" fmla="*/ 4368333 h 5328708"/>
              <a:gd name="connsiteX1401" fmla="*/ 870326 w 6174102"/>
              <a:gd name="connsiteY1401" fmla="*/ 4381946 h 5328708"/>
              <a:gd name="connsiteX1402" fmla="*/ 890855 w 6174102"/>
              <a:gd name="connsiteY1402" fmla="*/ 4393906 h 5328708"/>
              <a:gd name="connsiteX1403" fmla="*/ 913646 w 6174102"/>
              <a:gd name="connsiteY1403" fmla="*/ 4354344 h 5328708"/>
              <a:gd name="connsiteX1404" fmla="*/ 942771 w 6174102"/>
              <a:gd name="connsiteY1404" fmla="*/ 4323390 h 5328708"/>
              <a:gd name="connsiteX1405" fmla="*/ 971090 w 6174102"/>
              <a:gd name="connsiteY1405" fmla="*/ 4267357 h 5328708"/>
              <a:gd name="connsiteX1406" fmla="*/ 971386 w 6174102"/>
              <a:gd name="connsiteY1406" fmla="*/ 4251987 h 5328708"/>
              <a:gd name="connsiteX1407" fmla="*/ 980400 w 6174102"/>
              <a:gd name="connsiteY1407" fmla="*/ 4236516 h 5328708"/>
              <a:gd name="connsiteX1408" fmla="*/ 975555 w 6174102"/>
              <a:gd name="connsiteY1408" fmla="*/ 4233693 h 5328708"/>
              <a:gd name="connsiteX1409" fmla="*/ 810494 w 6174102"/>
              <a:gd name="connsiteY1409" fmla="*/ 4061689 h 5328708"/>
              <a:gd name="connsiteX1410" fmla="*/ 799226 w 6174102"/>
              <a:gd name="connsiteY1410" fmla="*/ 4081029 h 5328708"/>
              <a:gd name="connsiteX1411" fmla="*/ 790212 w 6174102"/>
              <a:gd name="connsiteY1411" fmla="*/ 4096501 h 5328708"/>
              <a:gd name="connsiteX1412" fmla="*/ 782301 w 6174102"/>
              <a:gd name="connsiteY1412" fmla="*/ 4107433 h 5328708"/>
              <a:gd name="connsiteX1413" fmla="*/ 785612 w 6174102"/>
              <a:gd name="connsiteY1413" fmla="*/ 4093821 h 5328708"/>
              <a:gd name="connsiteX1414" fmla="*/ 784732 w 6174102"/>
              <a:gd name="connsiteY1414" fmla="*/ 4091365 h 5328708"/>
              <a:gd name="connsiteX1415" fmla="*/ 784551 w 6174102"/>
              <a:gd name="connsiteY1415" fmla="*/ 4091397 h 5328708"/>
              <a:gd name="connsiteX1416" fmla="*/ 744933 w 6174102"/>
              <a:gd name="connsiteY1416" fmla="*/ 4149166 h 5328708"/>
              <a:gd name="connsiteX1417" fmla="*/ 742266 w 6174102"/>
              <a:gd name="connsiteY1417" fmla="*/ 4152591 h 5328708"/>
              <a:gd name="connsiteX1418" fmla="*/ 737736 w 6174102"/>
              <a:gd name="connsiteY1418" fmla="*/ 4161124 h 5328708"/>
              <a:gd name="connsiteX1419" fmla="*/ 719848 w 6174102"/>
              <a:gd name="connsiteY1419" fmla="*/ 4193238 h 5328708"/>
              <a:gd name="connsiteX1420" fmla="*/ 716207 w 6174102"/>
              <a:gd name="connsiteY1420" fmla="*/ 4201723 h 5328708"/>
              <a:gd name="connsiteX1421" fmla="*/ 710770 w 6174102"/>
              <a:gd name="connsiteY1421" fmla="*/ 4213148 h 5328708"/>
              <a:gd name="connsiteX1422" fmla="*/ 721371 w 6174102"/>
              <a:gd name="connsiteY1422" fmla="*/ 4219325 h 5328708"/>
              <a:gd name="connsiteX1423" fmla="*/ 812523 w 6174102"/>
              <a:gd name="connsiteY1423" fmla="*/ 4062872 h 5328708"/>
              <a:gd name="connsiteX1424" fmla="*/ 998468 w 6174102"/>
              <a:gd name="connsiteY1424" fmla="*/ 4022294 h 5328708"/>
              <a:gd name="connsiteX1425" fmla="*/ 960159 w 6174102"/>
              <a:gd name="connsiteY1425" fmla="*/ 4088050 h 5328708"/>
              <a:gd name="connsiteX1426" fmla="*/ 925923 w 6174102"/>
              <a:gd name="connsiteY1426" fmla="*/ 4146813 h 5328708"/>
              <a:gd name="connsiteX1427" fmla="*/ 947376 w 6174102"/>
              <a:gd name="connsiteY1427" fmla="*/ 4113292 h 5328708"/>
              <a:gd name="connsiteX1428" fmla="*/ 981622 w 6174102"/>
              <a:gd name="connsiteY1428" fmla="*/ 4056792 h 5328708"/>
              <a:gd name="connsiteX1429" fmla="*/ 1000084 w 6174102"/>
              <a:gd name="connsiteY1429" fmla="*/ 4023236 h 5328708"/>
              <a:gd name="connsiteX1430" fmla="*/ 998468 w 6174102"/>
              <a:gd name="connsiteY1430" fmla="*/ 4022294 h 5328708"/>
              <a:gd name="connsiteX1431" fmla="*/ 779574 w 6174102"/>
              <a:gd name="connsiteY1431" fmla="*/ 3992020 h 5328708"/>
              <a:gd name="connsiteX1432" fmla="*/ 770453 w 6174102"/>
              <a:gd name="connsiteY1432" fmla="*/ 4005303 h 5328708"/>
              <a:gd name="connsiteX1433" fmla="*/ 764799 w 6174102"/>
              <a:gd name="connsiteY1433" fmla="*/ 4008328 h 5328708"/>
              <a:gd name="connsiteX1434" fmla="*/ 598017 w 6174102"/>
              <a:gd name="connsiteY1434" fmla="*/ 4296204 h 5328708"/>
              <a:gd name="connsiteX1435" fmla="*/ 598099 w 6174102"/>
              <a:gd name="connsiteY1435" fmla="*/ 4305492 h 5328708"/>
              <a:gd name="connsiteX1436" fmla="*/ 599509 w 6174102"/>
              <a:gd name="connsiteY1436" fmla="*/ 4301057 h 5328708"/>
              <a:gd name="connsiteX1437" fmla="*/ 603971 w 6174102"/>
              <a:gd name="connsiteY1437" fmla="*/ 4288114 h 5328708"/>
              <a:gd name="connsiteX1438" fmla="*/ 669368 w 6174102"/>
              <a:gd name="connsiteY1438" fmla="*/ 4181152 h 5328708"/>
              <a:gd name="connsiteX1439" fmla="*/ 671621 w 6174102"/>
              <a:gd name="connsiteY1439" fmla="*/ 4177285 h 5328708"/>
              <a:gd name="connsiteX1440" fmla="*/ 715635 w 6174102"/>
              <a:gd name="connsiteY1440" fmla="*/ 4109672 h 5328708"/>
              <a:gd name="connsiteX1441" fmla="*/ 725705 w 6174102"/>
              <a:gd name="connsiteY1441" fmla="*/ 4084456 h 5328708"/>
              <a:gd name="connsiteX1442" fmla="*/ 735822 w 6174102"/>
              <a:gd name="connsiteY1442" fmla="*/ 4064445 h 5328708"/>
              <a:gd name="connsiteX1443" fmla="*/ 756151 w 6174102"/>
              <a:gd name="connsiteY1443" fmla="*/ 4034844 h 5328708"/>
              <a:gd name="connsiteX1444" fmla="*/ 847152 w 6174102"/>
              <a:gd name="connsiteY1444" fmla="*/ 3981710 h 5328708"/>
              <a:gd name="connsiteX1445" fmla="*/ 836419 w 6174102"/>
              <a:gd name="connsiteY1445" fmla="*/ 4002318 h 5328708"/>
              <a:gd name="connsiteX1446" fmla="*/ 816486 w 6174102"/>
              <a:gd name="connsiteY1446" fmla="*/ 4038146 h 5328708"/>
              <a:gd name="connsiteX1447" fmla="*/ 816197 w 6174102"/>
              <a:gd name="connsiteY1447" fmla="*/ 4038849 h 5328708"/>
              <a:gd name="connsiteX1448" fmla="*/ 822543 w 6174102"/>
              <a:gd name="connsiteY1448" fmla="*/ 4033738 h 5328708"/>
              <a:gd name="connsiteX1449" fmla="*/ 830728 w 6174102"/>
              <a:gd name="connsiteY1449" fmla="*/ 4021671 h 5328708"/>
              <a:gd name="connsiteX1450" fmla="*/ 841996 w 6174102"/>
              <a:gd name="connsiteY1450" fmla="*/ 4002330 h 5328708"/>
              <a:gd name="connsiteX1451" fmla="*/ 843563 w 6174102"/>
              <a:gd name="connsiteY1451" fmla="*/ 3999991 h 5328708"/>
              <a:gd name="connsiteX1452" fmla="*/ 854982 w 6174102"/>
              <a:gd name="connsiteY1452" fmla="*/ 3862860 h 5328708"/>
              <a:gd name="connsiteX1453" fmla="*/ 816672 w 6174102"/>
              <a:gd name="connsiteY1453" fmla="*/ 3928615 h 5328708"/>
              <a:gd name="connsiteX1454" fmla="*/ 782436 w 6174102"/>
              <a:gd name="connsiteY1454" fmla="*/ 3987378 h 5328708"/>
              <a:gd name="connsiteX1455" fmla="*/ 803474 w 6174102"/>
              <a:gd name="connsiteY1455" fmla="*/ 3953617 h 5328708"/>
              <a:gd name="connsiteX1456" fmla="*/ 837436 w 6174102"/>
              <a:gd name="connsiteY1456" fmla="*/ 3896951 h 5328708"/>
              <a:gd name="connsiteX1457" fmla="*/ 856131 w 6174102"/>
              <a:gd name="connsiteY1457" fmla="*/ 3863530 h 5328708"/>
              <a:gd name="connsiteX1458" fmla="*/ 854982 w 6174102"/>
              <a:gd name="connsiteY1458" fmla="*/ 3862860 h 5328708"/>
              <a:gd name="connsiteX1459" fmla="*/ 1524161 w 6174102"/>
              <a:gd name="connsiteY1459" fmla="*/ 3279314 h 5328708"/>
              <a:gd name="connsiteX1460" fmla="*/ 1512893 w 6174102"/>
              <a:gd name="connsiteY1460" fmla="*/ 3298654 h 5328708"/>
              <a:gd name="connsiteX1461" fmla="*/ 1503880 w 6174102"/>
              <a:gd name="connsiteY1461" fmla="*/ 3314126 h 5328708"/>
              <a:gd name="connsiteX1462" fmla="*/ 1495502 w 6174102"/>
              <a:gd name="connsiteY1462" fmla="*/ 3324788 h 5328708"/>
              <a:gd name="connsiteX1463" fmla="*/ 1497416 w 6174102"/>
              <a:gd name="connsiteY1463" fmla="*/ 3310359 h 5328708"/>
              <a:gd name="connsiteX1464" fmla="*/ 1492569 w 6174102"/>
              <a:gd name="connsiteY1464" fmla="*/ 3307536 h 5328708"/>
              <a:gd name="connsiteX1465" fmla="*/ 1468079 w 6174102"/>
              <a:gd name="connsiteY1465" fmla="*/ 3334713 h 5328708"/>
              <a:gd name="connsiteX1466" fmla="*/ 1426241 w 6174102"/>
              <a:gd name="connsiteY1466" fmla="*/ 3413954 h 5328708"/>
              <a:gd name="connsiteX1467" fmla="*/ 1418933 w 6174102"/>
              <a:gd name="connsiteY1467" fmla="*/ 3427567 h 5328708"/>
              <a:gd name="connsiteX1468" fmla="*/ 1439462 w 6174102"/>
              <a:gd name="connsiteY1468" fmla="*/ 3439527 h 5328708"/>
              <a:gd name="connsiteX1469" fmla="*/ 1462252 w 6174102"/>
              <a:gd name="connsiteY1469" fmla="*/ 3399966 h 5328708"/>
              <a:gd name="connsiteX1470" fmla="*/ 1491378 w 6174102"/>
              <a:gd name="connsiteY1470" fmla="*/ 3369011 h 5328708"/>
              <a:gd name="connsiteX1471" fmla="*/ 1519696 w 6174102"/>
              <a:gd name="connsiteY1471" fmla="*/ 3312979 h 5328708"/>
              <a:gd name="connsiteX1472" fmla="*/ 1519993 w 6174102"/>
              <a:gd name="connsiteY1472" fmla="*/ 3297609 h 5328708"/>
              <a:gd name="connsiteX1473" fmla="*/ 1529007 w 6174102"/>
              <a:gd name="connsiteY1473" fmla="*/ 3282137 h 5328708"/>
              <a:gd name="connsiteX1474" fmla="*/ 1524161 w 6174102"/>
              <a:gd name="connsiteY1474" fmla="*/ 3279314 h 5328708"/>
              <a:gd name="connsiteX1475" fmla="*/ 1323214 w 6174102"/>
              <a:gd name="connsiteY1475" fmla="*/ 3267756 h 5328708"/>
              <a:gd name="connsiteX1476" fmla="*/ 1305553 w 6174102"/>
              <a:gd name="connsiteY1476" fmla="*/ 3285673 h 5328708"/>
              <a:gd name="connsiteX1477" fmla="*/ 1311641 w 6174102"/>
              <a:gd name="connsiteY1477" fmla="*/ 3289220 h 5328708"/>
              <a:gd name="connsiteX1478" fmla="*/ 1360699 w 6174102"/>
              <a:gd name="connsiteY1478" fmla="*/ 3108242 h 5328708"/>
              <a:gd name="connsiteX1479" fmla="*/ 1349431 w 6174102"/>
              <a:gd name="connsiteY1479" fmla="*/ 3127582 h 5328708"/>
              <a:gd name="connsiteX1480" fmla="*/ 1340418 w 6174102"/>
              <a:gd name="connsiteY1480" fmla="*/ 3143053 h 5328708"/>
              <a:gd name="connsiteX1481" fmla="*/ 1332506 w 6174102"/>
              <a:gd name="connsiteY1481" fmla="*/ 3153987 h 5328708"/>
              <a:gd name="connsiteX1482" fmla="*/ 1335817 w 6174102"/>
              <a:gd name="connsiteY1482" fmla="*/ 3140373 h 5328708"/>
              <a:gd name="connsiteX1483" fmla="*/ 1332367 w 6174102"/>
              <a:gd name="connsiteY1483" fmla="*/ 3138363 h 5328708"/>
              <a:gd name="connsiteX1484" fmla="*/ 1309739 w 6174102"/>
              <a:gd name="connsiteY1484" fmla="*/ 3166626 h 5328708"/>
              <a:gd name="connsiteX1485" fmla="*/ 1266969 w 6174102"/>
              <a:gd name="connsiteY1485" fmla="*/ 3245324 h 5328708"/>
              <a:gd name="connsiteX1486" fmla="*/ 1259528 w 6174102"/>
              <a:gd name="connsiteY1486" fmla="*/ 3258858 h 5328708"/>
              <a:gd name="connsiteX1487" fmla="*/ 1274139 w 6174102"/>
              <a:gd name="connsiteY1487" fmla="*/ 3267371 h 5328708"/>
              <a:gd name="connsiteX1488" fmla="*/ 1296986 w 6174102"/>
              <a:gd name="connsiteY1488" fmla="*/ 3227842 h 5328708"/>
              <a:gd name="connsiteX1489" fmla="*/ 1323724 w 6174102"/>
              <a:gd name="connsiteY1489" fmla="*/ 3195497 h 5328708"/>
              <a:gd name="connsiteX1490" fmla="*/ 1352974 w 6174102"/>
              <a:gd name="connsiteY1490" fmla="*/ 3140007 h 5328708"/>
              <a:gd name="connsiteX1491" fmla="*/ 1355133 w 6174102"/>
              <a:gd name="connsiteY1491" fmla="*/ 3125723 h 5328708"/>
              <a:gd name="connsiteX1492" fmla="*/ 1364148 w 6174102"/>
              <a:gd name="connsiteY1492" fmla="*/ 3110252 h 5328708"/>
              <a:gd name="connsiteX1493" fmla="*/ 1360699 w 6174102"/>
              <a:gd name="connsiteY1493" fmla="*/ 3108242 h 5328708"/>
              <a:gd name="connsiteX1494" fmla="*/ 1443670 w 6174102"/>
              <a:gd name="connsiteY1494" fmla="*/ 3047785 h 5328708"/>
              <a:gd name="connsiteX1495" fmla="*/ 1434541 w 6174102"/>
              <a:gd name="connsiteY1495" fmla="*/ 3061808 h 5328708"/>
              <a:gd name="connsiteX1496" fmla="*/ 1434718 w 6174102"/>
              <a:gd name="connsiteY1496" fmla="*/ 3061692 h 5328708"/>
              <a:gd name="connsiteX1497" fmla="*/ 1436578 w 6174102"/>
              <a:gd name="connsiteY1497" fmla="*/ 3064071 h 5328708"/>
              <a:gd name="connsiteX1498" fmla="*/ 1435839 w 6174102"/>
              <a:gd name="connsiteY1498" fmla="*/ 3067315 h 5328708"/>
              <a:gd name="connsiteX1499" fmla="*/ 1439209 w 6174102"/>
              <a:gd name="connsiteY1499" fmla="*/ 3060728 h 5328708"/>
              <a:gd name="connsiteX1500" fmla="*/ 1443670 w 6174102"/>
              <a:gd name="connsiteY1500" fmla="*/ 3047785 h 5328708"/>
              <a:gd name="connsiteX1501" fmla="*/ 1442539 w 6174102"/>
              <a:gd name="connsiteY1501" fmla="*/ 3030437 h 5328708"/>
              <a:gd name="connsiteX1502" fmla="*/ 1429855 w 6174102"/>
              <a:gd name="connsiteY1502" fmla="*/ 3049145 h 5328708"/>
              <a:gd name="connsiteX1503" fmla="*/ 1417871 w 6174102"/>
              <a:gd name="connsiteY1503" fmla="*/ 3073896 h 5328708"/>
              <a:gd name="connsiteX1504" fmla="*/ 1414340 w 6174102"/>
              <a:gd name="connsiteY1504" fmla="*/ 3087381 h 5328708"/>
              <a:gd name="connsiteX1505" fmla="*/ 1423937 w 6174102"/>
              <a:gd name="connsiteY1505" fmla="*/ 3073268 h 5328708"/>
              <a:gd name="connsiteX1506" fmla="*/ 1423296 w 6174102"/>
              <a:gd name="connsiteY1506" fmla="*/ 3072180 h 5328708"/>
              <a:gd name="connsiteX1507" fmla="*/ 1428860 w 6174102"/>
              <a:gd name="connsiteY1507" fmla="*/ 3054700 h 5328708"/>
              <a:gd name="connsiteX1508" fmla="*/ 1596449 w 6174102"/>
              <a:gd name="connsiteY1508" fmla="*/ 2875122 h 5328708"/>
              <a:gd name="connsiteX1509" fmla="*/ 1573657 w 6174102"/>
              <a:gd name="connsiteY1509" fmla="*/ 2914685 h 5328708"/>
              <a:gd name="connsiteX1510" fmla="*/ 1544533 w 6174102"/>
              <a:gd name="connsiteY1510" fmla="*/ 2945639 h 5328708"/>
              <a:gd name="connsiteX1511" fmla="*/ 1516214 w 6174102"/>
              <a:gd name="connsiteY1511" fmla="*/ 3001671 h 5328708"/>
              <a:gd name="connsiteX1512" fmla="*/ 1515917 w 6174102"/>
              <a:gd name="connsiteY1512" fmla="*/ 3017041 h 5328708"/>
              <a:gd name="connsiteX1513" fmla="*/ 1506904 w 6174102"/>
              <a:gd name="connsiteY1513" fmla="*/ 3032513 h 5328708"/>
              <a:gd name="connsiteX1514" fmla="*/ 1511749 w 6174102"/>
              <a:gd name="connsiteY1514" fmla="*/ 3035336 h 5328708"/>
              <a:gd name="connsiteX1515" fmla="*/ 1523016 w 6174102"/>
              <a:gd name="connsiteY1515" fmla="*/ 3015996 h 5328708"/>
              <a:gd name="connsiteX1516" fmla="*/ 1532031 w 6174102"/>
              <a:gd name="connsiteY1516" fmla="*/ 3000524 h 5328708"/>
              <a:gd name="connsiteX1517" fmla="*/ 1540407 w 6174102"/>
              <a:gd name="connsiteY1517" fmla="*/ 2989862 h 5328708"/>
              <a:gd name="connsiteX1518" fmla="*/ 1538494 w 6174102"/>
              <a:gd name="connsiteY1518" fmla="*/ 3004290 h 5328708"/>
              <a:gd name="connsiteX1519" fmla="*/ 1543341 w 6174102"/>
              <a:gd name="connsiteY1519" fmla="*/ 3007113 h 5328708"/>
              <a:gd name="connsiteX1520" fmla="*/ 1567831 w 6174102"/>
              <a:gd name="connsiteY1520" fmla="*/ 2979937 h 5328708"/>
              <a:gd name="connsiteX1521" fmla="*/ 1609670 w 6174102"/>
              <a:gd name="connsiteY1521" fmla="*/ 2900694 h 5328708"/>
              <a:gd name="connsiteX1522" fmla="*/ 1616978 w 6174102"/>
              <a:gd name="connsiteY1522" fmla="*/ 2887083 h 5328708"/>
              <a:gd name="connsiteX1523" fmla="*/ 1543760 w 6174102"/>
              <a:gd name="connsiteY1523" fmla="*/ 2844426 h 5328708"/>
              <a:gd name="connsiteX1524" fmla="*/ 1532458 w 6174102"/>
              <a:gd name="connsiteY1524" fmla="*/ 2866073 h 5328708"/>
              <a:gd name="connsiteX1525" fmla="*/ 1516045 w 6174102"/>
              <a:gd name="connsiteY1525" fmla="*/ 2897957 h 5328708"/>
              <a:gd name="connsiteX1526" fmla="*/ 1512309 w 6174102"/>
              <a:gd name="connsiteY1526" fmla="*/ 2908085 h 5328708"/>
              <a:gd name="connsiteX1527" fmla="*/ 1512784 w 6174102"/>
              <a:gd name="connsiteY1527" fmla="*/ 2908007 h 5328708"/>
              <a:gd name="connsiteX1528" fmla="*/ 1525010 w 6174102"/>
              <a:gd name="connsiteY1528" fmla="*/ 2887021 h 5328708"/>
              <a:gd name="connsiteX1529" fmla="*/ 1535134 w 6174102"/>
              <a:gd name="connsiteY1529" fmla="*/ 2872279 h 5328708"/>
              <a:gd name="connsiteX1530" fmla="*/ 1553908 w 6174102"/>
              <a:gd name="connsiteY1530" fmla="*/ 2850337 h 5328708"/>
              <a:gd name="connsiteX1531" fmla="*/ 1885980 w 6174102"/>
              <a:gd name="connsiteY1531" fmla="*/ 2800059 h 5328708"/>
              <a:gd name="connsiteX1532" fmla="*/ 1881416 w 6174102"/>
              <a:gd name="connsiteY1532" fmla="*/ 2807894 h 5328708"/>
              <a:gd name="connsiteX1533" fmla="*/ 1870545 w 6174102"/>
              <a:gd name="connsiteY1533" fmla="*/ 2830089 h 5328708"/>
              <a:gd name="connsiteX1534" fmla="*/ 1856597 w 6174102"/>
              <a:gd name="connsiteY1534" fmla="*/ 2850492 h 5328708"/>
              <a:gd name="connsiteX1535" fmla="*/ 1602437 w 6174102"/>
              <a:gd name="connsiteY1535" fmla="*/ 3286733 h 5328708"/>
              <a:gd name="connsiteX1536" fmla="*/ 1601330 w 6174102"/>
              <a:gd name="connsiteY1536" fmla="*/ 3288008 h 5328708"/>
              <a:gd name="connsiteX1537" fmla="*/ 1584711 w 6174102"/>
              <a:gd name="connsiteY1537" fmla="*/ 3316534 h 5328708"/>
              <a:gd name="connsiteX1538" fmla="*/ 1584145 w 6174102"/>
              <a:gd name="connsiteY1538" fmla="*/ 3318130 h 5328708"/>
              <a:gd name="connsiteX1539" fmla="*/ 1032347 w 6174102"/>
              <a:gd name="connsiteY1539" fmla="*/ 4265240 h 5328708"/>
              <a:gd name="connsiteX1540" fmla="*/ 1028080 w 6174102"/>
              <a:gd name="connsiteY1540" fmla="*/ 4264605 h 5328708"/>
              <a:gd name="connsiteX1541" fmla="*/ 1037885 w 6174102"/>
              <a:gd name="connsiteY1541" fmla="*/ 4249283 h 5328708"/>
              <a:gd name="connsiteX1542" fmla="*/ 1040138 w 6174102"/>
              <a:gd name="connsiteY1542" fmla="*/ 4245416 h 5328708"/>
              <a:gd name="connsiteX1543" fmla="*/ 1069433 w 6174102"/>
              <a:gd name="connsiteY1543" fmla="*/ 4195132 h 5328708"/>
              <a:gd name="connsiteX1544" fmla="*/ 1072962 w 6174102"/>
              <a:gd name="connsiteY1544" fmla="*/ 4181647 h 5328708"/>
              <a:gd name="connsiteX1545" fmla="*/ 1057826 w 6174102"/>
              <a:gd name="connsiteY1545" fmla="*/ 4203912 h 5328708"/>
              <a:gd name="connsiteX1546" fmla="*/ 1050726 w 6174102"/>
              <a:gd name="connsiteY1546" fmla="*/ 4204958 h 5328708"/>
              <a:gd name="connsiteX1547" fmla="*/ 1054893 w 6174102"/>
              <a:gd name="connsiteY1547" fmla="*/ 4186662 h 5328708"/>
              <a:gd name="connsiteX1548" fmla="*/ 1100599 w 6174102"/>
              <a:gd name="connsiteY1548" fmla="*/ 4104495 h 5328708"/>
              <a:gd name="connsiteX1549" fmla="*/ 1159190 w 6174102"/>
              <a:gd name="connsiteY1549" fmla="*/ 4003929 h 5328708"/>
              <a:gd name="connsiteX1550" fmla="*/ 1214891 w 6174102"/>
              <a:gd name="connsiteY1550" fmla="*/ 3912041 h 5328708"/>
              <a:gd name="connsiteX1551" fmla="*/ 1221651 w 6174102"/>
              <a:gd name="connsiteY1551" fmla="*/ 3900438 h 5328708"/>
              <a:gd name="connsiteX1552" fmla="*/ 1272503 w 6174102"/>
              <a:gd name="connsiteY1552" fmla="*/ 3805725 h 5328708"/>
              <a:gd name="connsiteX1553" fmla="*/ 1311152 w 6174102"/>
              <a:gd name="connsiteY1553" fmla="*/ 3750530 h 5328708"/>
              <a:gd name="connsiteX1554" fmla="*/ 1344316 w 6174102"/>
              <a:gd name="connsiteY1554" fmla="*/ 3697321 h 5328708"/>
              <a:gd name="connsiteX1555" fmla="*/ 1368764 w 6174102"/>
              <a:gd name="connsiteY1555" fmla="*/ 3644215 h 5328708"/>
              <a:gd name="connsiteX1556" fmla="*/ 1433096 w 6174102"/>
              <a:gd name="connsiteY1556" fmla="*/ 3500367 h 5328708"/>
              <a:gd name="connsiteX1557" fmla="*/ 1461173 w 6174102"/>
              <a:gd name="connsiteY1557" fmla="*/ 3452177 h 5328708"/>
              <a:gd name="connsiteX1558" fmla="*/ 1492150 w 6174102"/>
              <a:gd name="connsiteY1558" fmla="*/ 3470224 h 5328708"/>
              <a:gd name="connsiteX1559" fmla="*/ 1503452 w 6174102"/>
              <a:gd name="connsiteY1559" fmla="*/ 3448576 h 5328708"/>
              <a:gd name="connsiteX1560" fmla="*/ 1519864 w 6174102"/>
              <a:gd name="connsiteY1560" fmla="*/ 3416693 h 5328708"/>
              <a:gd name="connsiteX1561" fmla="*/ 1514039 w 6174102"/>
              <a:gd name="connsiteY1561" fmla="*/ 3408118 h 5328708"/>
              <a:gd name="connsiteX1562" fmla="*/ 1500179 w 6174102"/>
              <a:gd name="connsiteY1562" fmla="*/ 3420767 h 5328708"/>
              <a:gd name="connsiteX1563" fmla="*/ 1507577 w 6174102"/>
              <a:gd name="connsiteY1563" fmla="*/ 3404353 h 5328708"/>
              <a:gd name="connsiteX1564" fmla="*/ 1509830 w 6174102"/>
              <a:gd name="connsiteY1564" fmla="*/ 3400485 h 5328708"/>
              <a:gd name="connsiteX1565" fmla="*/ 1502093 w 6174102"/>
              <a:gd name="connsiteY1565" fmla="*/ 3406338 h 5328708"/>
              <a:gd name="connsiteX1566" fmla="*/ 1477304 w 6174102"/>
              <a:gd name="connsiteY1566" fmla="*/ 3448885 h 5328708"/>
              <a:gd name="connsiteX1567" fmla="*/ 1471181 w 6174102"/>
              <a:gd name="connsiteY1567" fmla="*/ 3455680 h 5328708"/>
              <a:gd name="connsiteX1568" fmla="*/ 1466972 w 6174102"/>
              <a:gd name="connsiteY1568" fmla="*/ 3448046 h 5328708"/>
              <a:gd name="connsiteX1569" fmla="*/ 1478878 w 6174102"/>
              <a:gd name="connsiteY1569" fmla="*/ 3423897 h 5328708"/>
              <a:gd name="connsiteX1570" fmla="*/ 1504644 w 6174102"/>
              <a:gd name="connsiteY1570" fmla="*/ 3387102 h 5328708"/>
              <a:gd name="connsiteX1571" fmla="*/ 1513997 w 6174102"/>
              <a:gd name="connsiteY1571" fmla="*/ 3382189 h 5328708"/>
              <a:gd name="connsiteX1572" fmla="*/ 1525264 w 6174102"/>
              <a:gd name="connsiteY1572" fmla="*/ 3362850 h 5328708"/>
              <a:gd name="connsiteX1573" fmla="*/ 1538190 w 6174102"/>
              <a:gd name="connsiteY1573" fmla="*/ 3370381 h 5328708"/>
              <a:gd name="connsiteX1574" fmla="*/ 1586490 w 6174102"/>
              <a:gd name="connsiteY1574" fmla="*/ 3294905 h 5328708"/>
              <a:gd name="connsiteX1575" fmla="*/ 1588745 w 6174102"/>
              <a:gd name="connsiteY1575" fmla="*/ 3291037 h 5328708"/>
              <a:gd name="connsiteX1576" fmla="*/ 1618039 w 6174102"/>
              <a:gd name="connsiteY1576" fmla="*/ 3240754 h 5328708"/>
              <a:gd name="connsiteX1577" fmla="*/ 1621569 w 6174102"/>
              <a:gd name="connsiteY1577" fmla="*/ 3227269 h 5328708"/>
              <a:gd name="connsiteX1578" fmla="*/ 1606432 w 6174102"/>
              <a:gd name="connsiteY1578" fmla="*/ 3249533 h 5328708"/>
              <a:gd name="connsiteX1579" fmla="*/ 1599333 w 6174102"/>
              <a:gd name="connsiteY1579" fmla="*/ 3250579 h 5328708"/>
              <a:gd name="connsiteX1580" fmla="*/ 1603500 w 6174102"/>
              <a:gd name="connsiteY1580" fmla="*/ 3232283 h 5328708"/>
              <a:gd name="connsiteX1581" fmla="*/ 1649206 w 6174102"/>
              <a:gd name="connsiteY1581" fmla="*/ 3150116 h 5328708"/>
              <a:gd name="connsiteX1582" fmla="*/ 1699183 w 6174102"/>
              <a:gd name="connsiteY1582" fmla="*/ 3064333 h 5328708"/>
              <a:gd name="connsiteX1583" fmla="*/ 1709771 w 6174102"/>
              <a:gd name="connsiteY1583" fmla="*/ 3049861 h 5328708"/>
              <a:gd name="connsiteX1584" fmla="*/ 1807394 w 6174102"/>
              <a:gd name="connsiteY1584" fmla="*/ 2930589 h 5328708"/>
              <a:gd name="connsiteX1585" fmla="*/ 1854081 w 6174102"/>
              <a:gd name="connsiteY1585" fmla="*/ 2854172 h 5328708"/>
              <a:gd name="connsiteX1586" fmla="*/ 1856597 w 6174102"/>
              <a:gd name="connsiteY1586" fmla="*/ 2850492 h 5328708"/>
              <a:gd name="connsiteX1587" fmla="*/ 1881416 w 6174102"/>
              <a:gd name="connsiteY1587" fmla="*/ 2807894 h 5328708"/>
              <a:gd name="connsiteX1588" fmla="*/ 1883376 w 6174102"/>
              <a:gd name="connsiteY1588" fmla="*/ 2803890 h 5328708"/>
              <a:gd name="connsiteX1589" fmla="*/ 2109987 w 6174102"/>
              <a:gd name="connsiteY1589" fmla="*/ 2167837 h 5328708"/>
              <a:gd name="connsiteX1590" fmla="*/ 2088535 w 6174102"/>
              <a:gd name="connsiteY1590" fmla="*/ 2201358 h 5328708"/>
              <a:gd name="connsiteX1591" fmla="*/ 2054287 w 6174102"/>
              <a:gd name="connsiteY1591" fmla="*/ 2257856 h 5328708"/>
              <a:gd name="connsiteX1592" fmla="*/ 2035827 w 6174102"/>
              <a:gd name="connsiteY1592" fmla="*/ 2291414 h 5328708"/>
              <a:gd name="connsiteX1593" fmla="*/ 2037442 w 6174102"/>
              <a:gd name="connsiteY1593" fmla="*/ 2292355 h 5328708"/>
              <a:gd name="connsiteX1594" fmla="*/ 2075751 w 6174102"/>
              <a:gd name="connsiteY1594" fmla="*/ 2226600 h 5328708"/>
              <a:gd name="connsiteX1595" fmla="*/ 2003564 w 6174102"/>
              <a:gd name="connsiteY1595" fmla="*/ 2049409 h 5328708"/>
              <a:gd name="connsiteX1596" fmla="*/ 2007831 w 6174102"/>
              <a:gd name="connsiteY1596" fmla="*/ 2050045 h 5328708"/>
              <a:gd name="connsiteX1597" fmla="*/ 1998026 w 6174102"/>
              <a:gd name="connsiteY1597" fmla="*/ 2065368 h 5328708"/>
              <a:gd name="connsiteX1598" fmla="*/ 1995773 w 6174102"/>
              <a:gd name="connsiteY1598" fmla="*/ 2069235 h 5328708"/>
              <a:gd name="connsiteX1599" fmla="*/ 1966478 w 6174102"/>
              <a:gd name="connsiteY1599" fmla="*/ 2119517 h 5328708"/>
              <a:gd name="connsiteX1600" fmla="*/ 1962947 w 6174102"/>
              <a:gd name="connsiteY1600" fmla="*/ 2133003 h 5328708"/>
              <a:gd name="connsiteX1601" fmla="*/ 1978085 w 6174102"/>
              <a:gd name="connsiteY1601" fmla="*/ 2110737 h 5328708"/>
              <a:gd name="connsiteX1602" fmla="*/ 1985184 w 6174102"/>
              <a:gd name="connsiteY1602" fmla="*/ 2109692 h 5328708"/>
              <a:gd name="connsiteX1603" fmla="*/ 1981017 w 6174102"/>
              <a:gd name="connsiteY1603" fmla="*/ 2127988 h 5328708"/>
              <a:gd name="connsiteX1604" fmla="*/ 1935311 w 6174102"/>
              <a:gd name="connsiteY1604" fmla="*/ 2210155 h 5328708"/>
              <a:gd name="connsiteX1605" fmla="*/ 1876720 w 6174102"/>
              <a:gd name="connsiteY1605" fmla="*/ 2310722 h 5328708"/>
              <a:gd name="connsiteX1606" fmla="*/ 1821020 w 6174102"/>
              <a:gd name="connsiteY1606" fmla="*/ 2402608 h 5328708"/>
              <a:gd name="connsiteX1607" fmla="*/ 1814259 w 6174102"/>
              <a:gd name="connsiteY1607" fmla="*/ 2414212 h 5328708"/>
              <a:gd name="connsiteX1608" fmla="*/ 1763407 w 6174102"/>
              <a:gd name="connsiteY1608" fmla="*/ 2508926 h 5328708"/>
              <a:gd name="connsiteX1609" fmla="*/ 1724758 w 6174102"/>
              <a:gd name="connsiteY1609" fmla="*/ 2564120 h 5328708"/>
              <a:gd name="connsiteX1610" fmla="*/ 1691593 w 6174102"/>
              <a:gd name="connsiteY1610" fmla="*/ 2617329 h 5328708"/>
              <a:gd name="connsiteX1611" fmla="*/ 1667146 w 6174102"/>
              <a:gd name="connsiteY1611" fmla="*/ 2670435 h 5328708"/>
              <a:gd name="connsiteX1612" fmla="*/ 1654743 w 6174102"/>
              <a:gd name="connsiteY1612" fmla="*/ 2702956 h 5328708"/>
              <a:gd name="connsiteX1613" fmla="*/ 1672923 w 6174102"/>
              <a:gd name="connsiteY1613" fmla="*/ 2672790 h 5328708"/>
              <a:gd name="connsiteX1614" fmla="*/ 1675364 w 6174102"/>
              <a:gd name="connsiteY1614" fmla="*/ 2669056 h 5328708"/>
              <a:gd name="connsiteX1615" fmla="*/ 1700174 w 6174102"/>
              <a:gd name="connsiteY1615" fmla="*/ 2626473 h 5328708"/>
              <a:gd name="connsiteX1616" fmla="*/ 1702219 w 6174102"/>
              <a:gd name="connsiteY1616" fmla="*/ 2622508 h 5328708"/>
              <a:gd name="connsiteX1617" fmla="*/ 1704743 w 6174102"/>
              <a:gd name="connsiteY1617" fmla="*/ 2618631 h 5328708"/>
              <a:gd name="connsiteX1618" fmla="*/ 1700174 w 6174102"/>
              <a:gd name="connsiteY1618" fmla="*/ 2626473 h 5328708"/>
              <a:gd name="connsiteX1619" fmla="*/ 1688864 w 6174102"/>
              <a:gd name="connsiteY1619" fmla="*/ 2648403 h 5328708"/>
              <a:gd name="connsiteX1620" fmla="*/ 1675364 w 6174102"/>
              <a:gd name="connsiteY1620" fmla="*/ 2669056 h 5328708"/>
              <a:gd name="connsiteX1621" fmla="*/ 1653092 w 6174102"/>
              <a:gd name="connsiteY1621" fmla="*/ 2707283 h 5328708"/>
              <a:gd name="connsiteX1622" fmla="*/ 1639460 w 6174102"/>
              <a:gd name="connsiteY1622" fmla="*/ 2743026 h 5328708"/>
              <a:gd name="connsiteX1623" fmla="*/ 1602813 w 6174102"/>
              <a:gd name="connsiteY1623" fmla="*/ 2814283 h 5328708"/>
              <a:gd name="connsiteX1624" fmla="*/ 1574738 w 6174102"/>
              <a:gd name="connsiteY1624" fmla="*/ 2862473 h 5328708"/>
              <a:gd name="connsiteX1625" fmla="*/ 1565733 w 6174102"/>
              <a:gd name="connsiteY1625" fmla="*/ 2857227 h 5328708"/>
              <a:gd name="connsiteX1626" fmla="*/ 1564694 w 6174102"/>
              <a:gd name="connsiteY1626" fmla="*/ 2859009 h 5328708"/>
              <a:gd name="connsiteX1627" fmla="*/ 1564730 w 6174102"/>
              <a:gd name="connsiteY1627" fmla="*/ 2858970 h 5328708"/>
              <a:gd name="connsiteX1628" fmla="*/ 1568939 w 6174102"/>
              <a:gd name="connsiteY1628" fmla="*/ 2866604 h 5328708"/>
              <a:gd name="connsiteX1629" fmla="*/ 1557033 w 6174102"/>
              <a:gd name="connsiteY1629" fmla="*/ 2890752 h 5328708"/>
              <a:gd name="connsiteX1630" fmla="*/ 1531267 w 6174102"/>
              <a:gd name="connsiteY1630" fmla="*/ 2927547 h 5328708"/>
              <a:gd name="connsiteX1631" fmla="*/ 1521914 w 6174102"/>
              <a:gd name="connsiteY1631" fmla="*/ 2932460 h 5328708"/>
              <a:gd name="connsiteX1632" fmla="*/ 1510646 w 6174102"/>
              <a:gd name="connsiteY1632" fmla="*/ 2951799 h 5328708"/>
              <a:gd name="connsiteX1633" fmla="*/ 1510638 w 6174102"/>
              <a:gd name="connsiteY1633" fmla="*/ 2951794 h 5328708"/>
              <a:gd name="connsiteX1634" fmla="*/ 1421199 w 6174102"/>
              <a:gd name="connsiteY1634" fmla="*/ 3105305 h 5328708"/>
              <a:gd name="connsiteX1635" fmla="*/ 1420170 w 6174102"/>
              <a:gd name="connsiteY1635" fmla="*/ 3106625 h 5328708"/>
              <a:gd name="connsiteX1636" fmla="*/ 1403552 w 6174102"/>
              <a:gd name="connsiteY1636" fmla="*/ 3135151 h 5328708"/>
              <a:gd name="connsiteX1637" fmla="*/ 1402907 w 6174102"/>
              <a:gd name="connsiteY1637" fmla="*/ 3136702 h 5328708"/>
              <a:gd name="connsiteX1638" fmla="*/ 1386964 w 6174102"/>
              <a:gd name="connsiteY1638" fmla="*/ 3164067 h 5328708"/>
              <a:gd name="connsiteX1639" fmla="*/ 1386705 w 6174102"/>
              <a:gd name="connsiteY1639" fmla="*/ 3164534 h 5328708"/>
              <a:gd name="connsiteX1640" fmla="*/ 1336727 w 6174102"/>
              <a:gd name="connsiteY1640" fmla="*/ 3250315 h 5328708"/>
              <a:gd name="connsiteX1641" fmla="*/ 1336666 w 6174102"/>
              <a:gd name="connsiteY1641" fmla="*/ 3250400 h 5328708"/>
              <a:gd name="connsiteX1642" fmla="*/ 851108 w 6174102"/>
              <a:gd name="connsiteY1642" fmla="*/ 4083812 h 5328708"/>
              <a:gd name="connsiteX1643" fmla="*/ 847839 w 6174102"/>
              <a:gd name="connsiteY1643" fmla="*/ 4083758 h 5328708"/>
              <a:gd name="connsiteX1644" fmla="*/ 857456 w 6174102"/>
              <a:gd name="connsiteY1644" fmla="*/ 4068326 h 5328708"/>
              <a:gd name="connsiteX1645" fmla="*/ 859709 w 6174102"/>
              <a:gd name="connsiteY1645" fmla="*/ 4064457 h 5328708"/>
              <a:gd name="connsiteX1646" fmla="*/ 889004 w 6174102"/>
              <a:gd name="connsiteY1646" fmla="*/ 4014175 h 5328708"/>
              <a:gd name="connsiteX1647" fmla="*/ 893466 w 6174102"/>
              <a:gd name="connsiteY1647" fmla="*/ 4001232 h 5328708"/>
              <a:gd name="connsiteX1648" fmla="*/ 878794 w 6174102"/>
              <a:gd name="connsiteY1648" fmla="*/ 4023769 h 5328708"/>
              <a:gd name="connsiteX1649" fmla="*/ 873092 w 6174102"/>
              <a:gd name="connsiteY1649" fmla="*/ 4025628 h 5328708"/>
              <a:gd name="connsiteX1650" fmla="*/ 878656 w 6174102"/>
              <a:gd name="connsiteY1650" fmla="*/ 4008146 h 5328708"/>
              <a:gd name="connsiteX1651" fmla="*/ 924828 w 6174102"/>
              <a:gd name="connsiteY1651" fmla="*/ 3926250 h 5328708"/>
              <a:gd name="connsiteX1652" fmla="*/ 983419 w 6174102"/>
              <a:gd name="connsiteY1652" fmla="*/ 3825684 h 5328708"/>
              <a:gd name="connsiteX1653" fmla="*/ 1038652 w 6174102"/>
              <a:gd name="connsiteY1653" fmla="*/ 3733527 h 5328708"/>
              <a:gd name="connsiteX1654" fmla="*/ 1045413 w 6174102"/>
              <a:gd name="connsiteY1654" fmla="*/ 3721923 h 5328708"/>
              <a:gd name="connsiteX1655" fmla="*/ 1097197 w 6174102"/>
              <a:gd name="connsiteY1655" fmla="*/ 3627752 h 5328708"/>
              <a:gd name="connsiteX1656" fmla="*/ 1134449 w 6174102"/>
              <a:gd name="connsiteY1656" fmla="*/ 3571744 h 5328708"/>
              <a:gd name="connsiteX1657" fmla="*/ 1167148 w 6174102"/>
              <a:gd name="connsiteY1657" fmla="*/ 3518263 h 5328708"/>
              <a:gd name="connsiteX1658" fmla="*/ 1192993 w 6174102"/>
              <a:gd name="connsiteY1658" fmla="*/ 3465971 h 5328708"/>
              <a:gd name="connsiteX1659" fmla="*/ 1242352 w 6174102"/>
              <a:gd name="connsiteY1659" fmla="*/ 3364112 h 5328708"/>
              <a:gd name="connsiteX1660" fmla="*/ 1228517 w 6174102"/>
              <a:gd name="connsiteY1660" fmla="*/ 3384060 h 5328708"/>
              <a:gd name="connsiteX1661" fmla="*/ 1181829 w 6174102"/>
              <a:gd name="connsiteY1661" fmla="*/ 3460477 h 5328708"/>
              <a:gd name="connsiteX1662" fmla="*/ 1179316 w 6174102"/>
              <a:gd name="connsiteY1662" fmla="*/ 3464155 h 5328708"/>
              <a:gd name="connsiteX1663" fmla="*/ 1154493 w 6174102"/>
              <a:gd name="connsiteY1663" fmla="*/ 3506762 h 5328708"/>
              <a:gd name="connsiteX1664" fmla="*/ 1152534 w 6174102"/>
              <a:gd name="connsiteY1664" fmla="*/ 3510759 h 5328708"/>
              <a:gd name="connsiteX1665" fmla="*/ 1149930 w 6174102"/>
              <a:gd name="connsiteY1665" fmla="*/ 3514591 h 5328708"/>
              <a:gd name="connsiteX1666" fmla="*/ 1154493 w 6174102"/>
              <a:gd name="connsiteY1666" fmla="*/ 3506762 h 5328708"/>
              <a:gd name="connsiteX1667" fmla="*/ 1165364 w 6174102"/>
              <a:gd name="connsiteY1667" fmla="*/ 3484560 h 5328708"/>
              <a:gd name="connsiteX1668" fmla="*/ 1179316 w 6174102"/>
              <a:gd name="connsiteY1668" fmla="*/ 3464155 h 5328708"/>
              <a:gd name="connsiteX1669" fmla="*/ 1433473 w 6174102"/>
              <a:gd name="connsiteY1669" fmla="*/ 3027917 h 5328708"/>
              <a:gd name="connsiteX1670" fmla="*/ 1434580 w 6174102"/>
              <a:gd name="connsiteY1670" fmla="*/ 3026642 h 5328708"/>
              <a:gd name="connsiteX1671" fmla="*/ 1451199 w 6174102"/>
              <a:gd name="connsiteY1671" fmla="*/ 2998116 h 5328708"/>
              <a:gd name="connsiteX1672" fmla="*/ 1451765 w 6174102"/>
              <a:gd name="connsiteY1672" fmla="*/ 2996519 h 5328708"/>
              <a:gd name="connsiteX1673" fmla="*/ 2145055 w 6174102"/>
              <a:gd name="connsiteY1673" fmla="*/ 1920744 h 5328708"/>
              <a:gd name="connsiteX1674" fmla="*/ 2122264 w 6174102"/>
              <a:gd name="connsiteY1674" fmla="*/ 1960307 h 5328708"/>
              <a:gd name="connsiteX1675" fmla="*/ 2093138 w 6174102"/>
              <a:gd name="connsiteY1675" fmla="*/ 1991260 h 5328708"/>
              <a:gd name="connsiteX1676" fmla="*/ 2064821 w 6174102"/>
              <a:gd name="connsiteY1676" fmla="*/ 2047293 h 5328708"/>
              <a:gd name="connsiteX1677" fmla="*/ 2064524 w 6174102"/>
              <a:gd name="connsiteY1677" fmla="*/ 2062663 h 5328708"/>
              <a:gd name="connsiteX1678" fmla="*/ 2055509 w 6174102"/>
              <a:gd name="connsiteY1678" fmla="*/ 2078134 h 5328708"/>
              <a:gd name="connsiteX1679" fmla="*/ 2060356 w 6174102"/>
              <a:gd name="connsiteY1679" fmla="*/ 2080959 h 5328708"/>
              <a:gd name="connsiteX1680" fmla="*/ 2071624 w 6174102"/>
              <a:gd name="connsiteY1680" fmla="*/ 2061618 h 5328708"/>
              <a:gd name="connsiteX1681" fmla="*/ 2080637 w 6174102"/>
              <a:gd name="connsiteY1681" fmla="*/ 2046146 h 5328708"/>
              <a:gd name="connsiteX1682" fmla="*/ 2089015 w 6174102"/>
              <a:gd name="connsiteY1682" fmla="*/ 2035484 h 5328708"/>
              <a:gd name="connsiteX1683" fmla="*/ 2087101 w 6174102"/>
              <a:gd name="connsiteY1683" fmla="*/ 2049912 h 5328708"/>
              <a:gd name="connsiteX1684" fmla="*/ 2091949 w 6174102"/>
              <a:gd name="connsiteY1684" fmla="*/ 2052735 h 5328708"/>
              <a:gd name="connsiteX1685" fmla="*/ 2116438 w 6174102"/>
              <a:gd name="connsiteY1685" fmla="*/ 2025558 h 5328708"/>
              <a:gd name="connsiteX1686" fmla="*/ 2158276 w 6174102"/>
              <a:gd name="connsiteY1686" fmla="*/ 1946318 h 5328708"/>
              <a:gd name="connsiteX1687" fmla="*/ 2165584 w 6174102"/>
              <a:gd name="connsiteY1687" fmla="*/ 1932704 h 5328708"/>
              <a:gd name="connsiteX1688" fmla="*/ 2113336 w 6174102"/>
              <a:gd name="connsiteY1688" fmla="*/ 1904593 h 5328708"/>
              <a:gd name="connsiteX1689" fmla="*/ 2117544 w 6174102"/>
              <a:gd name="connsiteY1689" fmla="*/ 1912225 h 5328708"/>
              <a:gd name="connsiteX1690" fmla="*/ 2105639 w 6174102"/>
              <a:gd name="connsiteY1690" fmla="*/ 1936373 h 5328708"/>
              <a:gd name="connsiteX1691" fmla="*/ 2079873 w 6174102"/>
              <a:gd name="connsiteY1691" fmla="*/ 1973168 h 5328708"/>
              <a:gd name="connsiteX1692" fmla="*/ 2070520 w 6174102"/>
              <a:gd name="connsiteY1692" fmla="*/ 1978083 h 5328708"/>
              <a:gd name="connsiteX1693" fmla="*/ 2059253 w 6174102"/>
              <a:gd name="connsiteY1693" fmla="*/ 1997422 h 5328708"/>
              <a:gd name="connsiteX1694" fmla="*/ 2051238 w 6174102"/>
              <a:gd name="connsiteY1694" fmla="*/ 1992752 h 5328708"/>
              <a:gd name="connsiteX1695" fmla="*/ 2055413 w 6174102"/>
              <a:gd name="connsiteY1695" fmla="*/ 1986372 h 5328708"/>
              <a:gd name="connsiteX1696" fmla="*/ 2069572 w 6174102"/>
              <a:gd name="connsiteY1696" fmla="*/ 1958356 h 5328708"/>
              <a:gd name="connsiteX1697" fmla="*/ 2075740 w 6174102"/>
              <a:gd name="connsiteY1697" fmla="*/ 1947352 h 5328708"/>
              <a:gd name="connsiteX1698" fmla="*/ 2084337 w 6174102"/>
              <a:gd name="connsiteY1698" fmla="*/ 1939505 h 5328708"/>
              <a:gd name="connsiteX1699" fmla="*/ 2076941 w 6174102"/>
              <a:gd name="connsiteY1699" fmla="*/ 1955918 h 5328708"/>
              <a:gd name="connsiteX1700" fmla="*/ 2074686 w 6174102"/>
              <a:gd name="connsiteY1700" fmla="*/ 1959787 h 5328708"/>
              <a:gd name="connsiteX1701" fmla="*/ 2082424 w 6174102"/>
              <a:gd name="connsiteY1701" fmla="*/ 1953933 h 5328708"/>
              <a:gd name="connsiteX1702" fmla="*/ 2107213 w 6174102"/>
              <a:gd name="connsiteY1702" fmla="*/ 1911386 h 5328708"/>
              <a:gd name="connsiteX1703" fmla="*/ 2113336 w 6174102"/>
              <a:gd name="connsiteY1703" fmla="*/ 1904593 h 5328708"/>
              <a:gd name="connsiteX1704" fmla="*/ 2198483 w 6174102"/>
              <a:gd name="connsiteY1704" fmla="*/ 1564594 h 5328708"/>
              <a:gd name="connsiteX1705" fmla="*/ 2192360 w 6174102"/>
              <a:gd name="connsiteY1705" fmla="*/ 1571388 h 5328708"/>
              <a:gd name="connsiteX1706" fmla="*/ 2167571 w 6174102"/>
              <a:gd name="connsiteY1706" fmla="*/ 1613934 h 5328708"/>
              <a:gd name="connsiteX1707" fmla="*/ 2159834 w 6174102"/>
              <a:gd name="connsiteY1707" fmla="*/ 1619789 h 5328708"/>
              <a:gd name="connsiteX1708" fmla="*/ 2162087 w 6174102"/>
              <a:gd name="connsiteY1708" fmla="*/ 1615921 h 5328708"/>
              <a:gd name="connsiteX1709" fmla="*/ 2169485 w 6174102"/>
              <a:gd name="connsiteY1709" fmla="*/ 1599507 h 5328708"/>
              <a:gd name="connsiteX1710" fmla="*/ 2155625 w 6174102"/>
              <a:gd name="connsiteY1710" fmla="*/ 1612155 h 5328708"/>
              <a:gd name="connsiteX1711" fmla="*/ 2152770 w 6174102"/>
              <a:gd name="connsiteY1711" fmla="*/ 1612619 h 5328708"/>
              <a:gd name="connsiteX1712" fmla="*/ 2128305 w 6174102"/>
              <a:gd name="connsiteY1712" fmla="*/ 1654847 h 5328708"/>
              <a:gd name="connsiteX1713" fmla="*/ 2131474 w 6174102"/>
              <a:gd name="connsiteY1713" fmla="*/ 1649893 h 5328708"/>
              <a:gd name="connsiteX1714" fmla="*/ 2144400 w 6174102"/>
              <a:gd name="connsiteY1714" fmla="*/ 1657424 h 5328708"/>
              <a:gd name="connsiteX1715" fmla="*/ 2155667 w 6174102"/>
              <a:gd name="connsiteY1715" fmla="*/ 1638085 h 5328708"/>
              <a:gd name="connsiteX1716" fmla="*/ 2165020 w 6174102"/>
              <a:gd name="connsiteY1716" fmla="*/ 1633171 h 5328708"/>
              <a:gd name="connsiteX1717" fmla="*/ 2190786 w 6174102"/>
              <a:gd name="connsiteY1717" fmla="*/ 1596375 h 5328708"/>
              <a:gd name="connsiteX1718" fmla="*/ 2202692 w 6174102"/>
              <a:gd name="connsiteY1718" fmla="*/ 1572228 h 5328708"/>
              <a:gd name="connsiteX1719" fmla="*/ 2198483 w 6174102"/>
              <a:gd name="connsiteY1719" fmla="*/ 1564594 h 5328708"/>
              <a:gd name="connsiteX1720" fmla="*/ 3087050 w 6174102"/>
              <a:gd name="connsiteY1720" fmla="*/ 1431365 h 5328708"/>
              <a:gd name="connsiteX1721" fmla="*/ 1207703 w 6174102"/>
              <a:gd name="connsiteY1721" fmla="*/ 4694961 h 5328708"/>
              <a:gd name="connsiteX1722" fmla="*/ 4966398 w 6174102"/>
              <a:gd name="connsiteY1722" fmla="*/ 4694961 h 5328708"/>
              <a:gd name="connsiteX1723" fmla="*/ 2314610 w 6174102"/>
              <a:gd name="connsiteY1723" fmla="*/ 1333275 h 5328708"/>
              <a:gd name="connsiteX1724" fmla="*/ 2186116 w 6174102"/>
              <a:gd name="connsiteY1724" fmla="*/ 1555061 h 5328708"/>
              <a:gd name="connsiteX1725" fmla="*/ 2193554 w 6174102"/>
              <a:gd name="connsiteY1725" fmla="*/ 1559394 h 5328708"/>
              <a:gd name="connsiteX1726" fmla="*/ 2194014 w 6174102"/>
              <a:gd name="connsiteY1726" fmla="*/ 1558586 h 5328708"/>
              <a:gd name="connsiteX1727" fmla="*/ 2232663 w 6174102"/>
              <a:gd name="connsiteY1727" fmla="*/ 1503391 h 5328708"/>
              <a:gd name="connsiteX1728" fmla="*/ 2265827 w 6174102"/>
              <a:gd name="connsiteY1728" fmla="*/ 1450182 h 5328708"/>
              <a:gd name="connsiteX1729" fmla="*/ 2290275 w 6174102"/>
              <a:gd name="connsiteY1729" fmla="*/ 1397077 h 5328708"/>
              <a:gd name="connsiteX1730" fmla="*/ 2741120 w 6174102"/>
              <a:gd name="connsiteY1730" fmla="*/ 1212030 h 5328708"/>
              <a:gd name="connsiteX1731" fmla="*/ 2719265 w 6174102"/>
              <a:gd name="connsiteY1731" fmla="*/ 1271829 h 5328708"/>
              <a:gd name="connsiteX1732" fmla="*/ 2612523 w 6174102"/>
              <a:gd name="connsiteY1732" fmla="*/ 1455042 h 5328708"/>
              <a:gd name="connsiteX1733" fmla="*/ 2612009 w 6174102"/>
              <a:gd name="connsiteY1733" fmla="*/ 1454742 h 5328708"/>
              <a:gd name="connsiteX1734" fmla="*/ 2548260 w 6174102"/>
              <a:gd name="connsiteY1734" fmla="*/ 1564162 h 5328708"/>
              <a:gd name="connsiteX1735" fmla="*/ 2538606 w 6174102"/>
              <a:gd name="connsiteY1735" fmla="*/ 1584443 h 5328708"/>
              <a:gd name="connsiteX1736" fmla="*/ 2528525 w 6174102"/>
              <a:gd name="connsiteY1736" fmla="*/ 1612892 h 5328708"/>
              <a:gd name="connsiteX1737" fmla="*/ 2511905 w 6174102"/>
              <a:gd name="connsiteY1737" fmla="*/ 1641419 h 5328708"/>
              <a:gd name="connsiteX1738" fmla="*/ 2479039 w 6174102"/>
              <a:gd name="connsiteY1738" fmla="*/ 1679259 h 5328708"/>
              <a:gd name="connsiteX1739" fmla="*/ 2523130 w 6174102"/>
              <a:gd name="connsiteY1739" fmla="*/ 1596150 h 5328708"/>
              <a:gd name="connsiteX1740" fmla="*/ 2571289 w 6174102"/>
              <a:gd name="connsiteY1740" fmla="*/ 1506992 h 5328708"/>
              <a:gd name="connsiteX1741" fmla="*/ 2604081 w 6174102"/>
              <a:gd name="connsiteY1741" fmla="*/ 1450123 h 5328708"/>
              <a:gd name="connsiteX1742" fmla="*/ 2602301 w 6174102"/>
              <a:gd name="connsiteY1742" fmla="*/ 1449087 h 5328708"/>
              <a:gd name="connsiteX1743" fmla="*/ 2610007 w 6174102"/>
              <a:gd name="connsiteY1743" fmla="*/ 1432891 h 5328708"/>
              <a:gd name="connsiteX1744" fmla="*/ 2621345 w 6174102"/>
              <a:gd name="connsiteY1744" fmla="*/ 1406468 h 5328708"/>
              <a:gd name="connsiteX1745" fmla="*/ 2638734 w 6174102"/>
              <a:gd name="connsiteY1745" fmla="*/ 1380336 h 5328708"/>
              <a:gd name="connsiteX1746" fmla="*/ 2681890 w 6174102"/>
              <a:gd name="connsiteY1746" fmla="*/ 1317404 h 5328708"/>
              <a:gd name="connsiteX1747" fmla="*/ 2706041 w 6174102"/>
              <a:gd name="connsiteY1747" fmla="*/ 1279666 h 5328708"/>
              <a:gd name="connsiteX1748" fmla="*/ 2711185 w 6174102"/>
              <a:gd name="connsiteY1748" fmla="*/ 1267122 h 5328708"/>
              <a:gd name="connsiteX1749" fmla="*/ 2710995 w 6174102"/>
              <a:gd name="connsiteY1749" fmla="*/ 1248877 h 5328708"/>
              <a:gd name="connsiteX1750" fmla="*/ 2727258 w 6174102"/>
              <a:gd name="connsiteY1750" fmla="*/ 1224679 h 5328708"/>
              <a:gd name="connsiteX1751" fmla="*/ 2741120 w 6174102"/>
              <a:gd name="connsiteY1751" fmla="*/ 1212030 h 5328708"/>
              <a:gd name="connsiteX1752" fmla="*/ 2639101 w 6174102"/>
              <a:gd name="connsiteY1752" fmla="*/ 1167713 h 5328708"/>
              <a:gd name="connsiteX1753" fmla="*/ 2595010 w 6174102"/>
              <a:gd name="connsiteY1753" fmla="*/ 1250821 h 5328708"/>
              <a:gd name="connsiteX1754" fmla="*/ 2546852 w 6174102"/>
              <a:gd name="connsiteY1754" fmla="*/ 1339979 h 5328708"/>
              <a:gd name="connsiteX1755" fmla="*/ 2514061 w 6174102"/>
              <a:gd name="connsiteY1755" fmla="*/ 1396848 h 5328708"/>
              <a:gd name="connsiteX1756" fmla="*/ 2515841 w 6174102"/>
              <a:gd name="connsiteY1756" fmla="*/ 1397885 h 5328708"/>
              <a:gd name="connsiteX1757" fmla="*/ 2508133 w 6174102"/>
              <a:gd name="connsiteY1757" fmla="*/ 1414080 h 5328708"/>
              <a:gd name="connsiteX1758" fmla="*/ 2496796 w 6174102"/>
              <a:gd name="connsiteY1758" fmla="*/ 1440503 h 5328708"/>
              <a:gd name="connsiteX1759" fmla="*/ 2479407 w 6174102"/>
              <a:gd name="connsiteY1759" fmla="*/ 1466636 h 5328708"/>
              <a:gd name="connsiteX1760" fmla="*/ 2436250 w 6174102"/>
              <a:gd name="connsiteY1760" fmla="*/ 1529568 h 5328708"/>
              <a:gd name="connsiteX1761" fmla="*/ 2412100 w 6174102"/>
              <a:gd name="connsiteY1761" fmla="*/ 1567304 h 5328708"/>
              <a:gd name="connsiteX1762" fmla="*/ 2406955 w 6174102"/>
              <a:gd name="connsiteY1762" fmla="*/ 1579850 h 5328708"/>
              <a:gd name="connsiteX1763" fmla="*/ 2407147 w 6174102"/>
              <a:gd name="connsiteY1763" fmla="*/ 1598094 h 5328708"/>
              <a:gd name="connsiteX1764" fmla="*/ 2390882 w 6174102"/>
              <a:gd name="connsiteY1764" fmla="*/ 1622294 h 5328708"/>
              <a:gd name="connsiteX1765" fmla="*/ 2377021 w 6174102"/>
              <a:gd name="connsiteY1765" fmla="*/ 1634940 h 5328708"/>
              <a:gd name="connsiteX1766" fmla="*/ 2398876 w 6174102"/>
              <a:gd name="connsiteY1766" fmla="*/ 1575142 h 5328708"/>
              <a:gd name="connsiteX1767" fmla="*/ 2505618 w 6174102"/>
              <a:gd name="connsiteY1767" fmla="*/ 1391930 h 5328708"/>
              <a:gd name="connsiteX1768" fmla="*/ 2506132 w 6174102"/>
              <a:gd name="connsiteY1768" fmla="*/ 1392229 h 5328708"/>
              <a:gd name="connsiteX1769" fmla="*/ 2569882 w 6174102"/>
              <a:gd name="connsiteY1769" fmla="*/ 1282808 h 5328708"/>
              <a:gd name="connsiteX1770" fmla="*/ 2579534 w 6174102"/>
              <a:gd name="connsiteY1770" fmla="*/ 1262527 h 5328708"/>
              <a:gd name="connsiteX1771" fmla="*/ 2589617 w 6174102"/>
              <a:gd name="connsiteY1771" fmla="*/ 1234079 h 5328708"/>
              <a:gd name="connsiteX1772" fmla="*/ 2606236 w 6174102"/>
              <a:gd name="connsiteY1772" fmla="*/ 1205553 h 5328708"/>
              <a:gd name="connsiteX1773" fmla="*/ 2639101 w 6174102"/>
              <a:gd name="connsiteY1773" fmla="*/ 1167713 h 5328708"/>
              <a:gd name="connsiteX1774" fmla="*/ 2615317 w 6174102"/>
              <a:gd name="connsiteY1774" fmla="*/ 940397 h 5328708"/>
              <a:gd name="connsiteX1775" fmla="*/ 2623333 w 6174102"/>
              <a:gd name="connsiteY1775" fmla="*/ 945067 h 5328708"/>
              <a:gd name="connsiteX1776" fmla="*/ 2619156 w 6174102"/>
              <a:gd name="connsiteY1776" fmla="*/ 951446 h 5328708"/>
              <a:gd name="connsiteX1777" fmla="*/ 2604998 w 6174102"/>
              <a:gd name="connsiteY1777" fmla="*/ 979462 h 5328708"/>
              <a:gd name="connsiteX1778" fmla="*/ 2598830 w 6174102"/>
              <a:gd name="connsiteY1778" fmla="*/ 990467 h 5328708"/>
              <a:gd name="connsiteX1779" fmla="*/ 2590232 w 6174102"/>
              <a:gd name="connsiteY1779" fmla="*/ 998313 h 5328708"/>
              <a:gd name="connsiteX1780" fmla="*/ 2597630 w 6174102"/>
              <a:gd name="connsiteY1780" fmla="*/ 981900 h 5328708"/>
              <a:gd name="connsiteX1781" fmla="*/ 2599883 w 6174102"/>
              <a:gd name="connsiteY1781" fmla="*/ 978032 h 5328708"/>
              <a:gd name="connsiteX1782" fmla="*/ 2592145 w 6174102"/>
              <a:gd name="connsiteY1782" fmla="*/ 983886 h 5328708"/>
              <a:gd name="connsiteX1783" fmla="*/ 2567358 w 6174102"/>
              <a:gd name="connsiteY1783" fmla="*/ 1026432 h 5328708"/>
              <a:gd name="connsiteX1784" fmla="*/ 2561233 w 6174102"/>
              <a:gd name="connsiteY1784" fmla="*/ 1033226 h 5328708"/>
              <a:gd name="connsiteX1785" fmla="*/ 2557025 w 6174102"/>
              <a:gd name="connsiteY1785" fmla="*/ 1025594 h 5328708"/>
              <a:gd name="connsiteX1786" fmla="*/ 2568930 w 6174102"/>
              <a:gd name="connsiteY1786" fmla="*/ 1001445 h 5328708"/>
              <a:gd name="connsiteX1787" fmla="*/ 2594697 w 6174102"/>
              <a:gd name="connsiteY1787" fmla="*/ 964650 h 5328708"/>
              <a:gd name="connsiteX1788" fmla="*/ 2604050 w 6174102"/>
              <a:gd name="connsiteY1788" fmla="*/ 959737 h 5328708"/>
              <a:gd name="connsiteX1789" fmla="*/ 2615317 w 6174102"/>
              <a:gd name="connsiteY1789" fmla="*/ 940397 h 5328708"/>
              <a:gd name="connsiteX1790" fmla="*/ 2614215 w 6174102"/>
              <a:gd name="connsiteY1790" fmla="*/ 856862 h 5328708"/>
              <a:gd name="connsiteX1791" fmla="*/ 2602947 w 6174102"/>
              <a:gd name="connsiteY1791" fmla="*/ 876201 h 5328708"/>
              <a:gd name="connsiteX1792" fmla="*/ 2593933 w 6174102"/>
              <a:gd name="connsiteY1792" fmla="*/ 891674 h 5328708"/>
              <a:gd name="connsiteX1793" fmla="*/ 2585556 w 6174102"/>
              <a:gd name="connsiteY1793" fmla="*/ 902334 h 5328708"/>
              <a:gd name="connsiteX1794" fmla="*/ 2587469 w 6174102"/>
              <a:gd name="connsiteY1794" fmla="*/ 887907 h 5328708"/>
              <a:gd name="connsiteX1795" fmla="*/ 2582622 w 6174102"/>
              <a:gd name="connsiteY1795" fmla="*/ 885083 h 5328708"/>
              <a:gd name="connsiteX1796" fmla="*/ 2570012 w 6174102"/>
              <a:gd name="connsiteY1796" fmla="*/ 896516 h 5328708"/>
              <a:gd name="connsiteX1797" fmla="*/ 2559831 w 6174102"/>
              <a:gd name="connsiteY1797" fmla="*/ 910010 h 5328708"/>
              <a:gd name="connsiteX1798" fmla="*/ 2555197 w 6174102"/>
              <a:gd name="connsiteY1798" fmla="*/ 918007 h 5328708"/>
              <a:gd name="connsiteX1799" fmla="*/ 2536974 w 6174102"/>
              <a:gd name="connsiteY1799" fmla="*/ 953685 h 5328708"/>
              <a:gd name="connsiteX1800" fmla="*/ 2516294 w 6174102"/>
              <a:gd name="connsiteY1800" fmla="*/ 991502 h 5328708"/>
              <a:gd name="connsiteX1801" fmla="*/ 2508985 w 6174102"/>
              <a:gd name="connsiteY1801" fmla="*/ 1005114 h 5328708"/>
              <a:gd name="connsiteX1802" fmla="*/ 2529514 w 6174102"/>
              <a:gd name="connsiteY1802" fmla="*/ 1017074 h 5328708"/>
              <a:gd name="connsiteX1803" fmla="*/ 2552306 w 6174102"/>
              <a:gd name="connsiteY1803" fmla="*/ 977513 h 5328708"/>
              <a:gd name="connsiteX1804" fmla="*/ 2581431 w 6174102"/>
              <a:gd name="connsiteY1804" fmla="*/ 946559 h 5328708"/>
              <a:gd name="connsiteX1805" fmla="*/ 2609750 w 6174102"/>
              <a:gd name="connsiteY1805" fmla="*/ 890525 h 5328708"/>
              <a:gd name="connsiteX1806" fmla="*/ 2610045 w 6174102"/>
              <a:gd name="connsiteY1806" fmla="*/ 875156 h 5328708"/>
              <a:gd name="connsiteX1807" fmla="*/ 2619060 w 6174102"/>
              <a:gd name="connsiteY1807" fmla="*/ 859685 h 5328708"/>
              <a:gd name="connsiteX1808" fmla="*/ 2614215 w 6174102"/>
              <a:gd name="connsiteY1808" fmla="*/ 856862 h 5328708"/>
              <a:gd name="connsiteX1809" fmla="*/ 3058888 w 6174102"/>
              <a:gd name="connsiteY1809" fmla="*/ 849550 h 5328708"/>
              <a:gd name="connsiteX1810" fmla="*/ 3066903 w 6174102"/>
              <a:gd name="connsiteY1810" fmla="*/ 854220 h 5328708"/>
              <a:gd name="connsiteX1811" fmla="*/ 3062727 w 6174102"/>
              <a:gd name="connsiteY1811" fmla="*/ 860598 h 5328708"/>
              <a:gd name="connsiteX1812" fmla="*/ 3048568 w 6174102"/>
              <a:gd name="connsiteY1812" fmla="*/ 888616 h 5328708"/>
              <a:gd name="connsiteX1813" fmla="*/ 3042401 w 6174102"/>
              <a:gd name="connsiteY1813" fmla="*/ 899620 h 5328708"/>
              <a:gd name="connsiteX1814" fmla="*/ 3033804 w 6174102"/>
              <a:gd name="connsiteY1814" fmla="*/ 907467 h 5328708"/>
              <a:gd name="connsiteX1815" fmla="*/ 3041200 w 6174102"/>
              <a:gd name="connsiteY1815" fmla="*/ 891052 h 5328708"/>
              <a:gd name="connsiteX1816" fmla="*/ 3043454 w 6174102"/>
              <a:gd name="connsiteY1816" fmla="*/ 887185 h 5328708"/>
              <a:gd name="connsiteX1817" fmla="*/ 3035716 w 6174102"/>
              <a:gd name="connsiteY1817" fmla="*/ 893039 h 5328708"/>
              <a:gd name="connsiteX1818" fmla="*/ 3010928 w 6174102"/>
              <a:gd name="connsiteY1818" fmla="*/ 935584 h 5328708"/>
              <a:gd name="connsiteX1819" fmla="*/ 3004804 w 6174102"/>
              <a:gd name="connsiteY1819" fmla="*/ 942379 h 5328708"/>
              <a:gd name="connsiteX1820" fmla="*/ 3000595 w 6174102"/>
              <a:gd name="connsiteY1820" fmla="*/ 934746 h 5328708"/>
              <a:gd name="connsiteX1821" fmla="*/ 3012501 w 6174102"/>
              <a:gd name="connsiteY1821" fmla="*/ 910598 h 5328708"/>
              <a:gd name="connsiteX1822" fmla="*/ 3038269 w 6174102"/>
              <a:gd name="connsiteY1822" fmla="*/ 873802 h 5328708"/>
              <a:gd name="connsiteX1823" fmla="*/ 3047622 w 6174102"/>
              <a:gd name="connsiteY1823" fmla="*/ 868889 h 5328708"/>
              <a:gd name="connsiteX1824" fmla="*/ 3058888 w 6174102"/>
              <a:gd name="connsiteY1824" fmla="*/ 849550 h 5328708"/>
              <a:gd name="connsiteX1825" fmla="*/ 3057785 w 6174102"/>
              <a:gd name="connsiteY1825" fmla="*/ 766014 h 5328708"/>
              <a:gd name="connsiteX1826" fmla="*/ 3046518 w 6174102"/>
              <a:gd name="connsiteY1826" fmla="*/ 785355 h 5328708"/>
              <a:gd name="connsiteX1827" fmla="*/ 3037503 w 6174102"/>
              <a:gd name="connsiteY1827" fmla="*/ 800826 h 5328708"/>
              <a:gd name="connsiteX1828" fmla="*/ 3029127 w 6174102"/>
              <a:gd name="connsiteY1828" fmla="*/ 811487 h 5328708"/>
              <a:gd name="connsiteX1829" fmla="*/ 3031040 w 6174102"/>
              <a:gd name="connsiteY1829" fmla="*/ 797060 h 5328708"/>
              <a:gd name="connsiteX1830" fmla="*/ 3026193 w 6174102"/>
              <a:gd name="connsiteY1830" fmla="*/ 794237 h 5328708"/>
              <a:gd name="connsiteX1831" fmla="*/ 3001703 w 6174102"/>
              <a:gd name="connsiteY1831" fmla="*/ 821413 h 5328708"/>
              <a:gd name="connsiteX1832" fmla="*/ 2959865 w 6174102"/>
              <a:gd name="connsiteY1832" fmla="*/ 900655 h 5328708"/>
              <a:gd name="connsiteX1833" fmla="*/ 2952556 w 6174102"/>
              <a:gd name="connsiteY1833" fmla="*/ 914266 h 5328708"/>
              <a:gd name="connsiteX1834" fmla="*/ 2973086 w 6174102"/>
              <a:gd name="connsiteY1834" fmla="*/ 926228 h 5328708"/>
              <a:gd name="connsiteX1835" fmla="*/ 2995877 w 6174102"/>
              <a:gd name="connsiteY1835" fmla="*/ 886666 h 5328708"/>
              <a:gd name="connsiteX1836" fmla="*/ 3025003 w 6174102"/>
              <a:gd name="connsiteY1836" fmla="*/ 855711 h 5328708"/>
              <a:gd name="connsiteX1837" fmla="*/ 3053320 w 6174102"/>
              <a:gd name="connsiteY1837" fmla="*/ 799679 h 5328708"/>
              <a:gd name="connsiteX1838" fmla="*/ 3053618 w 6174102"/>
              <a:gd name="connsiteY1838" fmla="*/ 784309 h 5328708"/>
              <a:gd name="connsiteX1839" fmla="*/ 3062631 w 6174102"/>
              <a:gd name="connsiteY1839" fmla="*/ 768837 h 5328708"/>
              <a:gd name="connsiteX1840" fmla="*/ 3057785 w 6174102"/>
              <a:gd name="connsiteY1840" fmla="*/ 766014 h 5328708"/>
              <a:gd name="connsiteX1841" fmla="*/ 3080699 w 6174102"/>
              <a:gd name="connsiteY1841" fmla="*/ 554616 h 5328708"/>
              <a:gd name="connsiteX1842" fmla="*/ 3042389 w 6174102"/>
              <a:gd name="connsiteY1842" fmla="*/ 620371 h 5328708"/>
              <a:gd name="connsiteX1843" fmla="*/ 3008153 w 6174102"/>
              <a:gd name="connsiteY1843" fmla="*/ 679133 h 5328708"/>
              <a:gd name="connsiteX1844" fmla="*/ 3029606 w 6174102"/>
              <a:gd name="connsiteY1844" fmla="*/ 645614 h 5328708"/>
              <a:gd name="connsiteX1845" fmla="*/ 3063853 w 6174102"/>
              <a:gd name="connsiteY1845" fmla="*/ 589114 h 5328708"/>
              <a:gd name="connsiteX1846" fmla="*/ 3082314 w 6174102"/>
              <a:gd name="connsiteY1846" fmla="*/ 555558 h 5328708"/>
              <a:gd name="connsiteX1847" fmla="*/ 3080699 w 6174102"/>
              <a:gd name="connsiteY1847" fmla="*/ 554616 h 5328708"/>
              <a:gd name="connsiteX1848" fmla="*/ 3303332 w 6174102"/>
              <a:gd name="connsiteY1848" fmla="*/ 373313 h 5328708"/>
              <a:gd name="connsiteX1849" fmla="*/ 3295538 w 6174102"/>
              <a:gd name="connsiteY1849" fmla="*/ 389042 h 5328708"/>
              <a:gd name="connsiteX1850" fmla="*/ 3277393 w 6174102"/>
              <a:gd name="connsiteY1850" fmla="*/ 422507 h 5328708"/>
              <a:gd name="connsiteX1851" fmla="*/ 3273864 w 6174102"/>
              <a:gd name="connsiteY1851" fmla="*/ 435993 h 5328708"/>
              <a:gd name="connsiteX1852" fmla="*/ 3274841 w 6174102"/>
              <a:gd name="connsiteY1852" fmla="*/ 441743 h 5328708"/>
              <a:gd name="connsiteX1853" fmla="*/ 3278712 w 6174102"/>
              <a:gd name="connsiteY1853" fmla="*/ 438816 h 5328708"/>
              <a:gd name="connsiteX1854" fmla="*/ 3289341 w 6174102"/>
              <a:gd name="connsiteY1854" fmla="*/ 424288 h 5328708"/>
              <a:gd name="connsiteX1855" fmla="*/ 3288703 w 6174102"/>
              <a:gd name="connsiteY1855" fmla="*/ 429096 h 5328708"/>
              <a:gd name="connsiteX1856" fmla="*/ 3186318 w 6174102"/>
              <a:gd name="connsiteY1856" fmla="*/ 597401 h 5328708"/>
              <a:gd name="connsiteX1857" fmla="*/ 3152516 w 6174102"/>
              <a:gd name="connsiteY1857" fmla="*/ 655420 h 5328708"/>
              <a:gd name="connsiteX1858" fmla="*/ 3118713 w 6174102"/>
              <a:gd name="connsiteY1858" fmla="*/ 713438 h 5328708"/>
              <a:gd name="connsiteX1859" fmla="*/ 3114206 w 6174102"/>
              <a:gd name="connsiteY1859" fmla="*/ 721173 h 5328708"/>
              <a:gd name="connsiteX1860" fmla="*/ 3086187 w 6174102"/>
              <a:gd name="connsiteY1860" fmla="*/ 761838 h 5328708"/>
              <a:gd name="connsiteX1861" fmla="*/ 3043370 w 6174102"/>
              <a:gd name="connsiteY1861" fmla="*/ 835328 h 5328708"/>
              <a:gd name="connsiteX1862" fmla="*/ 3026619 w 6174102"/>
              <a:gd name="connsiteY1862" fmla="*/ 856653 h 5328708"/>
              <a:gd name="connsiteX1863" fmla="*/ 3006974 w 6174102"/>
              <a:gd name="connsiteY1863" fmla="*/ 886654 h 5328708"/>
              <a:gd name="connsiteX1864" fmla="*/ 2988947 w 6174102"/>
              <a:gd name="connsiteY1864" fmla="*/ 917597 h 5328708"/>
              <a:gd name="connsiteX1865" fmla="*/ 2977830 w 6174102"/>
              <a:gd name="connsiteY1865" fmla="*/ 928991 h 5328708"/>
              <a:gd name="connsiteX1866" fmla="*/ 3014099 w 6174102"/>
              <a:gd name="connsiteY1866" fmla="*/ 950122 h 5328708"/>
              <a:gd name="connsiteX1867" fmla="*/ 2993848 w 6174102"/>
              <a:gd name="connsiteY1867" fmla="*/ 986255 h 5328708"/>
              <a:gd name="connsiteX1868" fmla="*/ 2969059 w 6174102"/>
              <a:gd name="connsiteY1868" fmla="*/ 1028802 h 5328708"/>
              <a:gd name="connsiteX1869" fmla="*/ 2950913 w 6174102"/>
              <a:gd name="connsiteY1869" fmla="*/ 1062267 h 5328708"/>
              <a:gd name="connsiteX1870" fmla="*/ 2938860 w 6174102"/>
              <a:gd name="connsiteY1870" fmla="*/ 1099164 h 5328708"/>
              <a:gd name="connsiteX1871" fmla="*/ 2938792 w 6174102"/>
              <a:gd name="connsiteY1871" fmla="*/ 1099281 h 5328708"/>
              <a:gd name="connsiteX1872" fmla="*/ 2929473 w 6174102"/>
              <a:gd name="connsiteY1872" fmla="*/ 1104173 h 5328708"/>
              <a:gd name="connsiteX1873" fmla="*/ 2903071 w 6174102"/>
              <a:gd name="connsiteY1873" fmla="*/ 1145780 h 5328708"/>
              <a:gd name="connsiteX1874" fmla="*/ 2891538 w 6174102"/>
              <a:gd name="connsiteY1874" fmla="*/ 1180388 h 5328708"/>
              <a:gd name="connsiteX1875" fmla="*/ 2861657 w 6174102"/>
              <a:gd name="connsiteY1875" fmla="*/ 1231674 h 5328708"/>
              <a:gd name="connsiteX1876" fmla="*/ 2857458 w 6174102"/>
              <a:gd name="connsiteY1876" fmla="*/ 1237068 h 5328708"/>
              <a:gd name="connsiteX1877" fmla="*/ 2834487 w 6174102"/>
              <a:gd name="connsiteY1877" fmla="*/ 1256065 h 5328708"/>
              <a:gd name="connsiteX1878" fmla="*/ 2809997 w 6174102"/>
              <a:gd name="connsiteY1878" fmla="*/ 1283244 h 5328708"/>
              <a:gd name="connsiteX1879" fmla="*/ 2799708 w 6174102"/>
              <a:gd name="connsiteY1879" fmla="*/ 1308334 h 5328708"/>
              <a:gd name="connsiteX1880" fmla="*/ 2793287 w 6174102"/>
              <a:gd name="connsiteY1880" fmla="*/ 1330497 h 5328708"/>
              <a:gd name="connsiteX1881" fmla="*/ 2796849 w 6174102"/>
              <a:gd name="connsiteY1881" fmla="*/ 1342912 h 5328708"/>
              <a:gd name="connsiteX1882" fmla="*/ 2778791 w 6174102"/>
              <a:gd name="connsiteY1882" fmla="*/ 1373907 h 5328708"/>
              <a:gd name="connsiteX1883" fmla="*/ 2761738 w 6174102"/>
              <a:gd name="connsiteY1883" fmla="*/ 1384648 h 5328708"/>
              <a:gd name="connsiteX1884" fmla="*/ 2747579 w 6174102"/>
              <a:gd name="connsiteY1884" fmla="*/ 1412664 h 5328708"/>
              <a:gd name="connsiteX1885" fmla="*/ 2727638 w 6174102"/>
              <a:gd name="connsiteY1885" fmla="*/ 1458035 h 5328708"/>
              <a:gd name="connsiteX1886" fmla="*/ 2719262 w 6174102"/>
              <a:gd name="connsiteY1886" fmla="*/ 1468696 h 5328708"/>
              <a:gd name="connsiteX1887" fmla="*/ 2698938 w 6174102"/>
              <a:gd name="connsiteY1887" fmla="*/ 1477578 h 5328708"/>
              <a:gd name="connsiteX1888" fmla="*/ 2688947 w 6174102"/>
              <a:gd name="connsiteY1888" fmla="*/ 1487301 h 5328708"/>
              <a:gd name="connsiteX1889" fmla="*/ 2686009 w 6174102"/>
              <a:gd name="connsiteY1889" fmla="*/ 1497028 h 5328708"/>
              <a:gd name="connsiteX1890" fmla="*/ 2694302 w 6174102"/>
              <a:gd name="connsiteY1890" fmla="*/ 1501859 h 5328708"/>
              <a:gd name="connsiteX1891" fmla="*/ 2686994 w 6174102"/>
              <a:gd name="connsiteY1891" fmla="*/ 1515472 h 5328708"/>
              <a:gd name="connsiteX1892" fmla="*/ 2645156 w 6174102"/>
              <a:gd name="connsiteY1892" fmla="*/ 1594714 h 5328708"/>
              <a:gd name="connsiteX1893" fmla="*/ 2620666 w 6174102"/>
              <a:gd name="connsiteY1893" fmla="*/ 1621890 h 5328708"/>
              <a:gd name="connsiteX1894" fmla="*/ 2615819 w 6174102"/>
              <a:gd name="connsiteY1894" fmla="*/ 1619066 h 5328708"/>
              <a:gd name="connsiteX1895" fmla="*/ 2617733 w 6174102"/>
              <a:gd name="connsiteY1895" fmla="*/ 1604638 h 5328708"/>
              <a:gd name="connsiteX1896" fmla="*/ 2609355 w 6174102"/>
              <a:gd name="connsiteY1896" fmla="*/ 1615302 h 5328708"/>
              <a:gd name="connsiteX1897" fmla="*/ 2600342 w 6174102"/>
              <a:gd name="connsiteY1897" fmla="*/ 1630772 h 5328708"/>
              <a:gd name="connsiteX1898" fmla="*/ 2589074 w 6174102"/>
              <a:gd name="connsiteY1898" fmla="*/ 1650112 h 5328708"/>
              <a:gd name="connsiteX1899" fmla="*/ 2584228 w 6174102"/>
              <a:gd name="connsiteY1899" fmla="*/ 1647289 h 5328708"/>
              <a:gd name="connsiteX1900" fmla="*/ 2593242 w 6174102"/>
              <a:gd name="connsiteY1900" fmla="*/ 1631818 h 5328708"/>
              <a:gd name="connsiteX1901" fmla="*/ 2593539 w 6174102"/>
              <a:gd name="connsiteY1901" fmla="*/ 1616449 h 5328708"/>
              <a:gd name="connsiteX1902" fmla="*/ 2621857 w 6174102"/>
              <a:gd name="connsiteY1902" fmla="*/ 1560415 h 5328708"/>
              <a:gd name="connsiteX1903" fmla="*/ 2650983 w 6174102"/>
              <a:gd name="connsiteY1903" fmla="*/ 1529460 h 5328708"/>
              <a:gd name="connsiteX1904" fmla="*/ 2673416 w 6174102"/>
              <a:gd name="connsiteY1904" fmla="*/ 1490519 h 5328708"/>
              <a:gd name="connsiteX1905" fmla="*/ 2668515 w 6174102"/>
              <a:gd name="connsiteY1905" fmla="*/ 1487662 h 5328708"/>
              <a:gd name="connsiteX1906" fmla="*/ 2657913 w 6174102"/>
              <a:gd name="connsiteY1906" fmla="*/ 1498529 h 5328708"/>
              <a:gd name="connsiteX1907" fmla="*/ 2639884 w 6174102"/>
              <a:gd name="connsiteY1907" fmla="*/ 1529472 h 5328708"/>
              <a:gd name="connsiteX1908" fmla="*/ 2620240 w 6174102"/>
              <a:gd name="connsiteY1908" fmla="*/ 1559475 h 5328708"/>
              <a:gd name="connsiteX1909" fmla="*/ 2603489 w 6174102"/>
              <a:gd name="connsiteY1909" fmla="*/ 1580798 h 5328708"/>
              <a:gd name="connsiteX1910" fmla="*/ 2560673 w 6174102"/>
              <a:gd name="connsiteY1910" fmla="*/ 1654289 h 5328708"/>
              <a:gd name="connsiteX1911" fmla="*/ 2532652 w 6174102"/>
              <a:gd name="connsiteY1911" fmla="*/ 1694952 h 5328708"/>
              <a:gd name="connsiteX1912" fmla="*/ 2528146 w 6174102"/>
              <a:gd name="connsiteY1912" fmla="*/ 1702688 h 5328708"/>
              <a:gd name="connsiteX1913" fmla="*/ 2494344 w 6174102"/>
              <a:gd name="connsiteY1913" fmla="*/ 1760707 h 5328708"/>
              <a:gd name="connsiteX1914" fmla="*/ 2460540 w 6174102"/>
              <a:gd name="connsiteY1914" fmla="*/ 1818725 h 5328708"/>
              <a:gd name="connsiteX1915" fmla="*/ 2358157 w 6174102"/>
              <a:gd name="connsiteY1915" fmla="*/ 1987032 h 5328708"/>
              <a:gd name="connsiteX1916" fmla="*/ 2357519 w 6174102"/>
              <a:gd name="connsiteY1916" fmla="*/ 1991839 h 5328708"/>
              <a:gd name="connsiteX1917" fmla="*/ 2368148 w 6174102"/>
              <a:gd name="connsiteY1917" fmla="*/ 1977309 h 5328708"/>
              <a:gd name="connsiteX1918" fmla="*/ 2372018 w 6174102"/>
              <a:gd name="connsiteY1918" fmla="*/ 1974383 h 5328708"/>
              <a:gd name="connsiteX1919" fmla="*/ 2372995 w 6174102"/>
              <a:gd name="connsiteY1919" fmla="*/ 1980134 h 5328708"/>
              <a:gd name="connsiteX1920" fmla="*/ 2369466 w 6174102"/>
              <a:gd name="connsiteY1920" fmla="*/ 1993621 h 5328708"/>
              <a:gd name="connsiteX1921" fmla="*/ 2334388 w 6174102"/>
              <a:gd name="connsiteY1921" fmla="*/ 2061256 h 5328708"/>
              <a:gd name="connsiteX1922" fmla="*/ 2210446 w 6174102"/>
              <a:gd name="connsiteY1922" fmla="*/ 2273991 h 5328708"/>
              <a:gd name="connsiteX1923" fmla="*/ 2188592 w 6174102"/>
              <a:gd name="connsiteY1923" fmla="*/ 2333789 h 5328708"/>
              <a:gd name="connsiteX1924" fmla="*/ 2202452 w 6174102"/>
              <a:gd name="connsiteY1924" fmla="*/ 2321141 h 5328708"/>
              <a:gd name="connsiteX1925" fmla="*/ 2218525 w 6174102"/>
              <a:gd name="connsiteY1925" fmla="*/ 2278697 h 5328708"/>
              <a:gd name="connsiteX1926" fmla="*/ 2223670 w 6174102"/>
              <a:gd name="connsiteY1926" fmla="*/ 2266152 h 5328708"/>
              <a:gd name="connsiteX1927" fmla="*/ 2247820 w 6174102"/>
              <a:gd name="connsiteY1927" fmla="*/ 2228414 h 5328708"/>
              <a:gd name="connsiteX1928" fmla="*/ 2290976 w 6174102"/>
              <a:gd name="connsiteY1928" fmla="*/ 2165485 h 5328708"/>
              <a:gd name="connsiteX1929" fmla="*/ 2308366 w 6174102"/>
              <a:gd name="connsiteY1929" fmla="*/ 2139350 h 5328708"/>
              <a:gd name="connsiteX1930" fmla="*/ 2330562 w 6174102"/>
              <a:gd name="connsiteY1930" fmla="*/ 2090111 h 5328708"/>
              <a:gd name="connsiteX1931" fmla="*/ 2344082 w 6174102"/>
              <a:gd name="connsiteY1931" fmla="*/ 2066905 h 5328708"/>
              <a:gd name="connsiteX1932" fmla="*/ 2368870 w 6174102"/>
              <a:gd name="connsiteY1932" fmla="*/ 2024356 h 5328708"/>
              <a:gd name="connsiteX1933" fmla="*/ 2388513 w 6174102"/>
              <a:gd name="connsiteY1933" fmla="*/ 1994355 h 5328708"/>
              <a:gd name="connsiteX1934" fmla="*/ 2439408 w 6174102"/>
              <a:gd name="connsiteY1934" fmla="*/ 1925572 h 5328708"/>
              <a:gd name="connsiteX1935" fmla="*/ 2447444 w 6174102"/>
              <a:gd name="connsiteY1935" fmla="*/ 1904350 h 5328708"/>
              <a:gd name="connsiteX1936" fmla="*/ 2473168 w 6174102"/>
              <a:gd name="connsiteY1936" fmla="*/ 1841624 h 5328708"/>
              <a:gd name="connsiteX1937" fmla="*/ 2509225 w 6174102"/>
              <a:gd name="connsiteY1937" fmla="*/ 1779739 h 5328708"/>
              <a:gd name="connsiteX1938" fmla="*/ 2558503 w 6174102"/>
              <a:gd name="connsiteY1938" fmla="*/ 1710014 h 5328708"/>
              <a:gd name="connsiteX1939" fmla="*/ 2569771 w 6174102"/>
              <a:gd name="connsiteY1939" fmla="*/ 1690673 h 5328708"/>
              <a:gd name="connsiteX1940" fmla="*/ 2585885 w 6174102"/>
              <a:gd name="connsiteY1940" fmla="*/ 1674158 h 5328708"/>
              <a:gd name="connsiteX1941" fmla="*/ 2548554 w 6174102"/>
              <a:gd name="connsiteY1941" fmla="*/ 1745664 h 5328708"/>
              <a:gd name="connsiteX1942" fmla="*/ 2503186 w 6174102"/>
              <a:gd name="connsiteY1942" fmla="*/ 1838391 h 5328708"/>
              <a:gd name="connsiteX1943" fmla="*/ 2474232 w 6174102"/>
              <a:gd name="connsiteY1943" fmla="*/ 1899232 h 5328708"/>
              <a:gd name="connsiteX1944" fmla="*/ 2438175 w 6174102"/>
              <a:gd name="connsiteY1944" fmla="*/ 1961118 h 5328708"/>
              <a:gd name="connsiteX1945" fmla="*/ 2407903 w 6174102"/>
              <a:gd name="connsiteY1945" fmla="*/ 2005652 h 5328708"/>
              <a:gd name="connsiteX1946" fmla="*/ 2383114 w 6174102"/>
              <a:gd name="connsiteY1946" fmla="*/ 2048197 h 5328708"/>
              <a:gd name="connsiteX1947" fmla="*/ 2378606 w 6174102"/>
              <a:gd name="connsiteY1947" fmla="*/ 2055934 h 5328708"/>
              <a:gd name="connsiteX1948" fmla="*/ 2343825 w 6174102"/>
              <a:gd name="connsiteY1948" fmla="*/ 2108201 h 5328708"/>
              <a:gd name="connsiteX1949" fmla="*/ 2323247 w 6174102"/>
              <a:gd name="connsiteY1949" fmla="*/ 2158382 h 5328708"/>
              <a:gd name="connsiteX1950" fmla="*/ 2317124 w 6174102"/>
              <a:gd name="connsiteY1950" fmla="*/ 2165176 h 5328708"/>
              <a:gd name="connsiteX1951" fmla="*/ 2308749 w 6174102"/>
              <a:gd name="connsiteY1951" fmla="*/ 2175838 h 5328708"/>
              <a:gd name="connsiteX1952" fmla="*/ 2239528 w 6174102"/>
              <a:gd name="connsiteY1952" fmla="*/ 2290934 h 5328708"/>
              <a:gd name="connsiteX1953" fmla="*/ 2216015 w 6174102"/>
              <a:gd name="connsiteY1953" fmla="*/ 2323861 h 5328708"/>
              <a:gd name="connsiteX1954" fmla="*/ 2193480 w 6174102"/>
              <a:gd name="connsiteY1954" fmla="*/ 2362542 h 5328708"/>
              <a:gd name="connsiteX1955" fmla="*/ 2159040 w 6174102"/>
              <a:gd name="connsiteY1955" fmla="*/ 2425368 h 5328708"/>
              <a:gd name="connsiteX1956" fmla="*/ 2150025 w 6174102"/>
              <a:gd name="connsiteY1956" fmla="*/ 2440840 h 5328708"/>
              <a:gd name="connsiteX1957" fmla="*/ 2141650 w 6174102"/>
              <a:gd name="connsiteY1957" fmla="*/ 2451503 h 5328708"/>
              <a:gd name="connsiteX1958" fmla="*/ 2141310 w 6174102"/>
              <a:gd name="connsiteY1958" fmla="*/ 2440942 h 5328708"/>
              <a:gd name="connsiteX1959" fmla="*/ 2157383 w 6174102"/>
              <a:gd name="connsiteY1959" fmla="*/ 2398499 h 5328708"/>
              <a:gd name="connsiteX1960" fmla="*/ 2161549 w 6174102"/>
              <a:gd name="connsiteY1960" fmla="*/ 2380204 h 5328708"/>
              <a:gd name="connsiteX1961" fmla="*/ 2121284 w 6174102"/>
              <a:gd name="connsiteY1961" fmla="*/ 2434457 h 5328708"/>
              <a:gd name="connsiteX1962" fmla="*/ 2090034 w 6174102"/>
              <a:gd name="connsiteY1962" fmla="*/ 2473239 h 5328708"/>
              <a:gd name="connsiteX1963" fmla="*/ 2079065 w 6174102"/>
              <a:gd name="connsiteY1963" fmla="*/ 2477209 h 5328708"/>
              <a:gd name="connsiteX1964" fmla="*/ 2086462 w 6174102"/>
              <a:gd name="connsiteY1964" fmla="*/ 2460796 h 5328708"/>
              <a:gd name="connsiteX1965" fmla="*/ 2131532 w 6174102"/>
              <a:gd name="connsiteY1965" fmla="*/ 2383438 h 5328708"/>
              <a:gd name="connsiteX1966" fmla="*/ 2195864 w 6174102"/>
              <a:gd name="connsiteY1966" fmla="*/ 2239590 h 5328708"/>
              <a:gd name="connsiteX1967" fmla="*/ 2220312 w 6174102"/>
              <a:gd name="connsiteY1967" fmla="*/ 2186484 h 5328708"/>
              <a:gd name="connsiteX1968" fmla="*/ 2253476 w 6174102"/>
              <a:gd name="connsiteY1968" fmla="*/ 2133275 h 5328708"/>
              <a:gd name="connsiteX1969" fmla="*/ 2292126 w 6174102"/>
              <a:gd name="connsiteY1969" fmla="*/ 2078081 h 5328708"/>
              <a:gd name="connsiteX1970" fmla="*/ 2342978 w 6174102"/>
              <a:gd name="connsiteY1970" fmla="*/ 1983368 h 5328708"/>
              <a:gd name="connsiteX1971" fmla="*/ 2349739 w 6174102"/>
              <a:gd name="connsiteY1971" fmla="*/ 1971763 h 5328708"/>
              <a:gd name="connsiteX1972" fmla="*/ 2405438 w 6174102"/>
              <a:gd name="connsiteY1972" fmla="*/ 1879877 h 5328708"/>
              <a:gd name="connsiteX1973" fmla="*/ 2464029 w 6174102"/>
              <a:gd name="connsiteY1973" fmla="*/ 1779311 h 5328708"/>
              <a:gd name="connsiteX1974" fmla="*/ 2509735 w 6174102"/>
              <a:gd name="connsiteY1974" fmla="*/ 1697143 h 5328708"/>
              <a:gd name="connsiteX1975" fmla="*/ 2513902 w 6174102"/>
              <a:gd name="connsiteY1975" fmla="*/ 1678847 h 5328708"/>
              <a:gd name="connsiteX1976" fmla="*/ 2506804 w 6174102"/>
              <a:gd name="connsiteY1976" fmla="*/ 1679893 h 5328708"/>
              <a:gd name="connsiteX1977" fmla="*/ 2491666 w 6174102"/>
              <a:gd name="connsiteY1977" fmla="*/ 1702158 h 5328708"/>
              <a:gd name="connsiteX1978" fmla="*/ 2495196 w 6174102"/>
              <a:gd name="connsiteY1978" fmla="*/ 1688671 h 5328708"/>
              <a:gd name="connsiteX1979" fmla="*/ 2524490 w 6174102"/>
              <a:gd name="connsiteY1979" fmla="*/ 1638389 h 5328708"/>
              <a:gd name="connsiteX1980" fmla="*/ 2526745 w 6174102"/>
              <a:gd name="connsiteY1980" fmla="*/ 1634522 h 5328708"/>
              <a:gd name="connsiteX1981" fmla="*/ 2575045 w 6174102"/>
              <a:gd name="connsiteY1981" fmla="*/ 1559046 h 5328708"/>
              <a:gd name="connsiteX1982" fmla="*/ 2587971 w 6174102"/>
              <a:gd name="connsiteY1982" fmla="*/ 1566575 h 5328708"/>
              <a:gd name="connsiteX1983" fmla="*/ 2599238 w 6174102"/>
              <a:gd name="connsiteY1983" fmla="*/ 1547237 h 5328708"/>
              <a:gd name="connsiteX1984" fmla="*/ 2608591 w 6174102"/>
              <a:gd name="connsiteY1984" fmla="*/ 1542324 h 5328708"/>
              <a:gd name="connsiteX1985" fmla="*/ 2634357 w 6174102"/>
              <a:gd name="connsiteY1985" fmla="*/ 1505529 h 5328708"/>
              <a:gd name="connsiteX1986" fmla="*/ 2646263 w 6174102"/>
              <a:gd name="connsiteY1986" fmla="*/ 1481381 h 5328708"/>
              <a:gd name="connsiteX1987" fmla="*/ 2642054 w 6174102"/>
              <a:gd name="connsiteY1987" fmla="*/ 1473746 h 5328708"/>
              <a:gd name="connsiteX1988" fmla="*/ 2635931 w 6174102"/>
              <a:gd name="connsiteY1988" fmla="*/ 1480542 h 5328708"/>
              <a:gd name="connsiteX1989" fmla="*/ 2611142 w 6174102"/>
              <a:gd name="connsiteY1989" fmla="*/ 1523088 h 5328708"/>
              <a:gd name="connsiteX1990" fmla="*/ 2603405 w 6174102"/>
              <a:gd name="connsiteY1990" fmla="*/ 1528942 h 5328708"/>
              <a:gd name="connsiteX1991" fmla="*/ 2605658 w 6174102"/>
              <a:gd name="connsiteY1991" fmla="*/ 1525073 h 5328708"/>
              <a:gd name="connsiteX1992" fmla="*/ 2613056 w 6174102"/>
              <a:gd name="connsiteY1992" fmla="*/ 1508660 h 5328708"/>
              <a:gd name="connsiteX1993" fmla="*/ 2599196 w 6174102"/>
              <a:gd name="connsiteY1993" fmla="*/ 1521308 h 5328708"/>
              <a:gd name="connsiteX1994" fmla="*/ 2593371 w 6174102"/>
              <a:gd name="connsiteY1994" fmla="*/ 1512733 h 5328708"/>
              <a:gd name="connsiteX1995" fmla="*/ 2609783 w 6174102"/>
              <a:gd name="connsiteY1995" fmla="*/ 1480850 h 5328708"/>
              <a:gd name="connsiteX1996" fmla="*/ 2621084 w 6174102"/>
              <a:gd name="connsiteY1996" fmla="*/ 1459201 h 5328708"/>
              <a:gd name="connsiteX1997" fmla="*/ 2637124 w 6174102"/>
              <a:gd name="connsiteY1997" fmla="*/ 1468547 h 5328708"/>
              <a:gd name="connsiteX1998" fmla="*/ 2637585 w 6174102"/>
              <a:gd name="connsiteY1998" fmla="*/ 1467739 h 5328708"/>
              <a:gd name="connsiteX1999" fmla="*/ 2676234 w 6174102"/>
              <a:gd name="connsiteY1999" fmla="*/ 1412545 h 5328708"/>
              <a:gd name="connsiteX2000" fmla="*/ 2709398 w 6174102"/>
              <a:gd name="connsiteY2000" fmla="*/ 1359336 h 5328708"/>
              <a:gd name="connsiteX2001" fmla="*/ 2733846 w 6174102"/>
              <a:gd name="connsiteY2001" fmla="*/ 1306229 h 5328708"/>
              <a:gd name="connsiteX2002" fmla="*/ 2798179 w 6174102"/>
              <a:gd name="connsiteY2002" fmla="*/ 1162380 h 5328708"/>
              <a:gd name="connsiteX2003" fmla="*/ 2843248 w 6174102"/>
              <a:gd name="connsiteY2003" fmla="*/ 1085024 h 5328708"/>
              <a:gd name="connsiteX2004" fmla="*/ 2850646 w 6174102"/>
              <a:gd name="connsiteY2004" fmla="*/ 1068609 h 5328708"/>
              <a:gd name="connsiteX2005" fmla="*/ 2839676 w 6174102"/>
              <a:gd name="connsiteY2005" fmla="*/ 1072579 h 5328708"/>
              <a:gd name="connsiteX2006" fmla="*/ 2808426 w 6174102"/>
              <a:gd name="connsiteY2006" fmla="*/ 1111361 h 5328708"/>
              <a:gd name="connsiteX2007" fmla="*/ 2768162 w 6174102"/>
              <a:gd name="connsiteY2007" fmla="*/ 1165616 h 5328708"/>
              <a:gd name="connsiteX2008" fmla="*/ 2772329 w 6174102"/>
              <a:gd name="connsiteY2008" fmla="*/ 1147320 h 5328708"/>
              <a:gd name="connsiteX2009" fmla="*/ 2788401 w 6174102"/>
              <a:gd name="connsiteY2009" fmla="*/ 1104876 h 5328708"/>
              <a:gd name="connsiteX2010" fmla="*/ 2788060 w 6174102"/>
              <a:gd name="connsiteY2010" fmla="*/ 1094316 h 5328708"/>
              <a:gd name="connsiteX2011" fmla="*/ 2779685 w 6174102"/>
              <a:gd name="connsiteY2011" fmla="*/ 1104979 h 5328708"/>
              <a:gd name="connsiteX2012" fmla="*/ 2770670 w 6174102"/>
              <a:gd name="connsiteY2012" fmla="*/ 1120451 h 5328708"/>
              <a:gd name="connsiteX2013" fmla="*/ 2736231 w 6174102"/>
              <a:gd name="connsiteY2013" fmla="*/ 1183277 h 5328708"/>
              <a:gd name="connsiteX2014" fmla="*/ 2713695 w 6174102"/>
              <a:gd name="connsiteY2014" fmla="*/ 1221957 h 5328708"/>
              <a:gd name="connsiteX2015" fmla="*/ 2690182 w 6174102"/>
              <a:gd name="connsiteY2015" fmla="*/ 1254885 h 5328708"/>
              <a:gd name="connsiteX2016" fmla="*/ 2620963 w 6174102"/>
              <a:gd name="connsiteY2016" fmla="*/ 1369981 h 5328708"/>
              <a:gd name="connsiteX2017" fmla="*/ 2612586 w 6174102"/>
              <a:gd name="connsiteY2017" fmla="*/ 1380643 h 5328708"/>
              <a:gd name="connsiteX2018" fmla="*/ 2606463 w 6174102"/>
              <a:gd name="connsiteY2018" fmla="*/ 1387437 h 5328708"/>
              <a:gd name="connsiteX2019" fmla="*/ 2585885 w 6174102"/>
              <a:gd name="connsiteY2019" fmla="*/ 1437617 h 5328708"/>
              <a:gd name="connsiteX2020" fmla="*/ 2585490 w 6174102"/>
              <a:gd name="connsiteY2020" fmla="*/ 1438465 h 5328708"/>
              <a:gd name="connsiteX2021" fmla="*/ 2601528 w 6174102"/>
              <a:gd name="connsiteY2021" fmla="*/ 1447807 h 5328708"/>
              <a:gd name="connsiteX2022" fmla="*/ 2584911 w 6174102"/>
              <a:gd name="connsiteY2022" fmla="*/ 1471540 h 5328708"/>
              <a:gd name="connsiteX2023" fmla="*/ 2574578 w 6174102"/>
              <a:gd name="connsiteY2023" fmla="*/ 1470700 h 5328708"/>
              <a:gd name="connsiteX2024" fmla="*/ 2566839 w 6174102"/>
              <a:gd name="connsiteY2024" fmla="*/ 1476553 h 5328708"/>
              <a:gd name="connsiteX2025" fmla="*/ 2531464 w 6174102"/>
              <a:gd name="connsiteY2025" fmla="*/ 1559558 h 5328708"/>
              <a:gd name="connsiteX2026" fmla="*/ 2514075 w 6174102"/>
              <a:gd name="connsiteY2026" fmla="*/ 1585693 h 5328708"/>
              <a:gd name="connsiteX2027" fmla="*/ 2459991 w 6174102"/>
              <a:gd name="connsiteY2027" fmla="*/ 1678522 h 5328708"/>
              <a:gd name="connsiteX2028" fmla="*/ 2418449 w 6174102"/>
              <a:gd name="connsiteY2028" fmla="*/ 1742394 h 5328708"/>
              <a:gd name="connsiteX2029" fmla="*/ 2377887 w 6174102"/>
              <a:gd name="connsiteY2029" fmla="*/ 1812017 h 5328708"/>
              <a:gd name="connsiteX2030" fmla="*/ 2337324 w 6174102"/>
              <a:gd name="connsiteY2030" fmla="*/ 1881639 h 5328708"/>
              <a:gd name="connsiteX2031" fmla="*/ 2343744 w 6174102"/>
              <a:gd name="connsiteY2031" fmla="*/ 1859475 h 5328708"/>
              <a:gd name="connsiteX2032" fmla="*/ 2379799 w 6174102"/>
              <a:gd name="connsiteY2032" fmla="*/ 1797589 h 5328708"/>
              <a:gd name="connsiteX2033" fmla="*/ 2387198 w 6174102"/>
              <a:gd name="connsiteY2033" fmla="*/ 1781176 h 5328708"/>
              <a:gd name="connsiteX2034" fmla="*/ 2335923 w 6174102"/>
              <a:gd name="connsiteY2034" fmla="*/ 1813471 h 5328708"/>
              <a:gd name="connsiteX2035" fmla="*/ 2321423 w 6174102"/>
              <a:gd name="connsiteY2035" fmla="*/ 1830928 h 5328708"/>
              <a:gd name="connsiteX2036" fmla="*/ 2301780 w 6174102"/>
              <a:gd name="connsiteY2036" fmla="*/ 1860930 h 5328708"/>
              <a:gd name="connsiteX2037" fmla="*/ 2290514 w 6174102"/>
              <a:gd name="connsiteY2037" fmla="*/ 1880269 h 5328708"/>
              <a:gd name="connsiteX2038" fmla="*/ 2283115 w 6174102"/>
              <a:gd name="connsiteY2038" fmla="*/ 1896682 h 5328708"/>
              <a:gd name="connsiteX2039" fmla="*/ 2274738 w 6174102"/>
              <a:gd name="connsiteY2039" fmla="*/ 1907346 h 5328708"/>
              <a:gd name="connsiteX2040" fmla="*/ 2278267 w 6174102"/>
              <a:gd name="connsiteY2040" fmla="*/ 1893858 h 5328708"/>
              <a:gd name="connsiteX2041" fmla="*/ 2296295 w 6174102"/>
              <a:gd name="connsiteY2041" fmla="*/ 1862915 h 5328708"/>
              <a:gd name="connsiteX2042" fmla="*/ 2294022 w 6174102"/>
              <a:gd name="connsiteY2042" fmla="*/ 1849548 h 5328708"/>
              <a:gd name="connsiteX2043" fmla="*/ 2292966 w 6174102"/>
              <a:gd name="connsiteY2043" fmla="*/ 1854189 h 5328708"/>
              <a:gd name="connsiteX2044" fmla="*/ 2289436 w 6174102"/>
              <a:gd name="connsiteY2044" fmla="*/ 1867674 h 5328708"/>
              <a:gd name="connsiteX2045" fmla="*/ 2223108 w 6174102"/>
              <a:gd name="connsiteY2045" fmla="*/ 1974093 h 5328708"/>
              <a:gd name="connsiteX2046" fmla="*/ 2220854 w 6174102"/>
              <a:gd name="connsiteY2046" fmla="*/ 1977961 h 5328708"/>
              <a:gd name="connsiteX2047" fmla="*/ 2175444 w 6174102"/>
              <a:gd name="connsiteY2047" fmla="*/ 2044759 h 5328708"/>
              <a:gd name="connsiteX2048" fmla="*/ 2166770 w 6174102"/>
              <a:gd name="connsiteY2048" fmla="*/ 2070790 h 5328708"/>
              <a:gd name="connsiteX2049" fmla="*/ 2157118 w 6174102"/>
              <a:gd name="connsiteY2049" fmla="*/ 2091071 h 5328708"/>
              <a:gd name="connsiteX2050" fmla="*/ 2135858 w 6174102"/>
              <a:gd name="connsiteY2050" fmla="*/ 2120130 h 5328708"/>
              <a:gd name="connsiteX2051" fmla="*/ 2112897 w 6174102"/>
              <a:gd name="connsiteY2051" fmla="*/ 2163223 h 5328708"/>
              <a:gd name="connsiteX2052" fmla="*/ 2122436 w 6174102"/>
              <a:gd name="connsiteY2052" fmla="*/ 2150184 h 5328708"/>
              <a:gd name="connsiteX2053" fmla="*/ 2141782 w 6174102"/>
              <a:gd name="connsiteY2053" fmla="*/ 2135550 h 5328708"/>
              <a:gd name="connsiteX2054" fmla="*/ 2161427 w 6174102"/>
              <a:gd name="connsiteY2054" fmla="*/ 2105548 h 5328708"/>
              <a:gd name="connsiteX2055" fmla="*/ 2175586 w 6174102"/>
              <a:gd name="connsiteY2055" fmla="*/ 2077532 h 5328708"/>
              <a:gd name="connsiteX2056" fmla="*/ 2184599 w 6174102"/>
              <a:gd name="connsiteY2056" fmla="*/ 2062061 h 5328708"/>
              <a:gd name="connsiteX2057" fmla="*/ 2184301 w 6174102"/>
              <a:gd name="connsiteY2057" fmla="*/ 2077431 h 5328708"/>
              <a:gd name="connsiteX2058" fmla="*/ 2195270 w 6174102"/>
              <a:gd name="connsiteY2058" fmla="*/ 2073459 h 5328708"/>
              <a:gd name="connsiteX2059" fmla="*/ 2211384 w 6174102"/>
              <a:gd name="connsiteY2059" fmla="*/ 2056945 h 5328708"/>
              <a:gd name="connsiteX2060" fmla="*/ 2219761 w 6174102"/>
              <a:gd name="connsiteY2060" fmla="*/ 2046280 h 5328708"/>
              <a:gd name="connsiteX2061" fmla="*/ 2252926 w 6174102"/>
              <a:gd name="connsiteY2061" fmla="*/ 1993071 h 5328708"/>
              <a:gd name="connsiteX2062" fmla="*/ 2260663 w 6174102"/>
              <a:gd name="connsiteY2062" fmla="*/ 1987219 h 5328708"/>
              <a:gd name="connsiteX2063" fmla="*/ 2259388 w 6174102"/>
              <a:gd name="connsiteY2063" fmla="*/ 1996836 h 5328708"/>
              <a:gd name="connsiteX2064" fmla="*/ 2240764 w 6174102"/>
              <a:gd name="connsiteY2064" fmla="*/ 2058519 h 5328708"/>
              <a:gd name="connsiteX2065" fmla="*/ 2230772 w 6174102"/>
              <a:gd name="connsiteY2065" fmla="*/ 2068240 h 5328708"/>
              <a:gd name="connsiteX2066" fmla="*/ 2210450 w 6174102"/>
              <a:gd name="connsiteY2066" fmla="*/ 2077121 h 5328708"/>
              <a:gd name="connsiteX2067" fmla="*/ 2202072 w 6174102"/>
              <a:gd name="connsiteY2067" fmla="*/ 2087784 h 5328708"/>
              <a:gd name="connsiteX2068" fmla="*/ 2182131 w 6174102"/>
              <a:gd name="connsiteY2068" fmla="*/ 2133155 h 5328708"/>
              <a:gd name="connsiteX2069" fmla="*/ 2167972 w 6174102"/>
              <a:gd name="connsiteY2069" fmla="*/ 2161171 h 5328708"/>
              <a:gd name="connsiteX2070" fmla="*/ 2150881 w 6174102"/>
              <a:gd name="connsiteY2070" fmla="*/ 2171937 h 5328708"/>
              <a:gd name="connsiteX2071" fmla="*/ 2132853 w 6174102"/>
              <a:gd name="connsiteY2071" fmla="*/ 2202879 h 5328708"/>
              <a:gd name="connsiteX2072" fmla="*/ 2136423 w 6174102"/>
              <a:gd name="connsiteY2072" fmla="*/ 2215321 h 5328708"/>
              <a:gd name="connsiteX2073" fmla="*/ 2130003 w 6174102"/>
              <a:gd name="connsiteY2073" fmla="*/ 2237486 h 5328708"/>
              <a:gd name="connsiteX2074" fmla="*/ 2119714 w 6174102"/>
              <a:gd name="connsiteY2074" fmla="*/ 2262576 h 5328708"/>
              <a:gd name="connsiteX2075" fmla="*/ 2095224 w 6174102"/>
              <a:gd name="connsiteY2075" fmla="*/ 2289753 h 5328708"/>
              <a:gd name="connsiteX2076" fmla="*/ 2050749 w 6174102"/>
              <a:gd name="connsiteY2076" fmla="*/ 2336374 h 5328708"/>
              <a:gd name="connsiteX2077" fmla="*/ 2038207 w 6174102"/>
              <a:gd name="connsiteY2077" fmla="*/ 2365332 h 5328708"/>
              <a:gd name="connsiteX2078" fmla="*/ 2026641 w 6174102"/>
              <a:gd name="connsiteY2078" fmla="*/ 2400040 h 5328708"/>
              <a:gd name="connsiteX2079" fmla="*/ 2000237 w 6174102"/>
              <a:gd name="connsiteY2079" fmla="*/ 2441646 h 5328708"/>
              <a:gd name="connsiteX2080" fmla="*/ 1990884 w 6174102"/>
              <a:gd name="connsiteY2080" fmla="*/ 2446557 h 5328708"/>
              <a:gd name="connsiteX2081" fmla="*/ 1960651 w 6174102"/>
              <a:gd name="connsiteY2081" fmla="*/ 2517017 h 5328708"/>
              <a:gd name="connsiteX2082" fmla="*/ 1935864 w 6174102"/>
              <a:gd name="connsiteY2082" fmla="*/ 2559564 h 5328708"/>
              <a:gd name="connsiteX2083" fmla="*/ 1881143 w 6174102"/>
              <a:gd name="connsiteY2083" fmla="*/ 2657203 h 5328708"/>
              <a:gd name="connsiteX2084" fmla="*/ 1866983 w 6174102"/>
              <a:gd name="connsiteY2084" fmla="*/ 2685220 h 5328708"/>
              <a:gd name="connsiteX2085" fmla="*/ 1847341 w 6174102"/>
              <a:gd name="connsiteY2085" fmla="*/ 2715221 h 5328708"/>
              <a:gd name="connsiteX2086" fmla="*/ 1827059 w 6174102"/>
              <a:gd name="connsiteY2086" fmla="*/ 2750034 h 5328708"/>
              <a:gd name="connsiteX2087" fmla="*/ 1815110 w 6174102"/>
              <a:gd name="connsiteY2087" fmla="*/ 2748254 h 5328708"/>
              <a:gd name="connsiteX2088" fmla="*/ 1783222 w 6174102"/>
              <a:gd name="connsiteY2088" fmla="*/ 2791843 h 5328708"/>
              <a:gd name="connsiteX2089" fmla="*/ 1778077 w 6174102"/>
              <a:gd name="connsiteY2089" fmla="*/ 2804388 h 5328708"/>
              <a:gd name="connsiteX2090" fmla="*/ 1768723 w 6174102"/>
              <a:gd name="connsiteY2090" fmla="*/ 2809301 h 5328708"/>
              <a:gd name="connsiteX2091" fmla="*/ 1768385 w 6174102"/>
              <a:gd name="connsiteY2091" fmla="*/ 2798741 h 5328708"/>
              <a:gd name="connsiteX2092" fmla="*/ 1788027 w 6174102"/>
              <a:gd name="connsiteY2092" fmla="*/ 2768740 h 5328708"/>
              <a:gd name="connsiteX2093" fmla="*/ 1805077 w 6174102"/>
              <a:gd name="connsiteY2093" fmla="*/ 2732044 h 5328708"/>
              <a:gd name="connsiteX2094" fmla="*/ 1802143 w 6174102"/>
              <a:gd name="connsiteY2094" fmla="*/ 2714794 h 5328708"/>
              <a:gd name="connsiteX2095" fmla="*/ 1810181 w 6174102"/>
              <a:gd name="connsiteY2095" fmla="*/ 2693571 h 5328708"/>
              <a:gd name="connsiteX2096" fmla="*/ 1843684 w 6174102"/>
              <a:gd name="connsiteY2096" fmla="*/ 2650922 h 5328708"/>
              <a:gd name="connsiteX2097" fmla="*/ 1854952 w 6174102"/>
              <a:gd name="connsiteY2097" fmla="*/ 2631583 h 5328708"/>
              <a:gd name="connsiteX2098" fmla="*/ 1854611 w 6174102"/>
              <a:gd name="connsiteY2098" fmla="*/ 2621023 h 5328708"/>
              <a:gd name="connsiteX2099" fmla="*/ 1844281 w 6174102"/>
              <a:gd name="connsiteY2099" fmla="*/ 2620185 h 5328708"/>
              <a:gd name="connsiteX2100" fmla="*/ 1839842 w 6174102"/>
              <a:gd name="connsiteY2100" fmla="*/ 2624502 h 5328708"/>
              <a:gd name="connsiteX2101" fmla="*/ 1832276 w 6174102"/>
              <a:gd name="connsiteY2101" fmla="*/ 2637488 h 5328708"/>
              <a:gd name="connsiteX2102" fmla="*/ 1813270 w 6174102"/>
              <a:gd name="connsiteY2102" fmla="*/ 2662680 h 5328708"/>
              <a:gd name="connsiteX2103" fmla="*/ 1781721 w 6174102"/>
              <a:gd name="connsiteY2103" fmla="*/ 2716832 h 5328708"/>
              <a:gd name="connsiteX2104" fmla="*/ 1763396 w 6174102"/>
              <a:gd name="connsiteY2104" fmla="*/ 2763142 h 5328708"/>
              <a:gd name="connsiteX2105" fmla="*/ 1730869 w 6174102"/>
              <a:gd name="connsiteY2105" fmla="*/ 2811543 h 5328708"/>
              <a:gd name="connsiteX2106" fmla="*/ 1725384 w 6174102"/>
              <a:gd name="connsiteY2106" fmla="*/ 2813529 h 5328708"/>
              <a:gd name="connsiteX2107" fmla="*/ 1711524 w 6174102"/>
              <a:gd name="connsiteY2107" fmla="*/ 2826177 h 5328708"/>
              <a:gd name="connsiteX2108" fmla="*/ 1680612 w 6174102"/>
              <a:gd name="connsiteY2108" fmla="*/ 2875517 h 5328708"/>
              <a:gd name="connsiteX2109" fmla="*/ 1678990 w 6174102"/>
              <a:gd name="connsiteY2109" fmla="*/ 2887749 h 5328708"/>
              <a:gd name="connsiteX2110" fmla="*/ 1695851 w 6174102"/>
              <a:gd name="connsiteY2110" fmla="*/ 2875963 h 5328708"/>
              <a:gd name="connsiteX2111" fmla="*/ 1719809 w 6174102"/>
              <a:gd name="connsiteY2111" fmla="*/ 2869198 h 5328708"/>
              <a:gd name="connsiteX2112" fmla="*/ 1736757 w 6174102"/>
              <a:gd name="connsiteY2112" fmla="*/ 2869360 h 5328708"/>
              <a:gd name="connsiteX2113" fmla="*/ 1756646 w 6174102"/>
              <a:gd name="connsiteY2113" fmla="*/ 2848637 h 5328708"/>
              <a:gd name="connsiteX2114" fmla="*/ 1755414 w 6174102"/>
              <a:gd name="connsiteY2114" fmla="*/ 2851280 h 5328708"/>
              <a:gd name="connsiteX2115" fmla="*/ 1734629 w 6174102"/>
              <a:gd name="connsiteY2115" fmla="*/ 2873492 h 5328708"/>
              <a:gd name="connsiteX2116" fmla="*/ 1730121 w 6174102"/>
              <a:gd name="connsiteY2116" fmla="*/ 2881229 h 5328708"/>
              <a:gd name="connsiteX2117" fmla="*/ 1705333 w 6174102"/>
              <a:gd name="connsiteY2117" fmla="*/ 2923777 h 5328708"/>
              <a:gd name="connsiteX2118" fmla="*/ 1675060 w 6174102"/>
              <a:gd name="connsiteY2118" fmla="*/ 2968308 h 5328708"/>
              <a:gd name="connsiteX2119" fmla="*/ 1639003 w 6174102"/>
              <a:gd name="connsiteY2119" fmla="*/ 3030194 h 5328708"/>
              <a:gd name="connsiteX2120" fmla="*/ 1610049 w 6174102"/>
              <a:gd name="connsiteY2120" fmla="*/ 3091037 h 5328708"/>
              <a:gd name="connsiteX2121" fmla="*/ 1564681 w 6174102"/>
              <a:gd name="connsiteY2121" fmla="*/ 3183762 h 5328708"/>
              <a:gd name="connsiteX2122" fmla="*/ 1527350 w 6174102"/>
              <a:gd name="connsiteY2122" fmla="*/ 3255267 h 5328708"/>
              <a:gd name="connsiteX2123" fmla="*/ 1543464 w 6174102"/>
              <a:gd name="connsiteY2123" fmla="*/ 3238752 h 5328708"/>
              <a:gd name="connsiteX2124" fmla="*/ 1554732 w 6174102"/>
              <a:gd name="connsiteY2124" fmla="*/ 3219413 h 5328708"/>
              <a:gd name="connsiteX2125" fmla="*/ 1604010 w 6174102"/>
              <a:gd name="connsiteY2125" fmla="*/ 3149688 h 5328708"/>
              <a:gd name="connsiteX2126" fmla="*/ 1640066 w 6174102"/>
              <a:gd name="connsiteY2126" fmla="*/ 3087802 h 5328708"/>
              <a:gd name="connsiteX2127" fmla="*/ 1665791 w 6174102"/>
              <a:gd name="connsiteY2127" fmla="*/ 3025078 h 5328708"/>
              <a:gd name="connsiteX2128" fmla="*/ 1673827 w 6174102"/>
              <a:gd name="connsiteY2128" fmla="*/ 3003854 h 5328708"/>
              <a:gd name="connsiteX2129" fmla="*/ 1724722 w 6174102"/>
              <a:gd name="connsiteY2129" fmla="*/ 2935072 h 5328708"/>
              <a:gd name="connsiteX2130" fmla="*/ 1744365 w 6174102"/>
              <a:gd name="connsiteY2130" fmla="*/ 2905070 h 5328708"/>
              <a:gd name="connsiteX2131" fmla="*/ 1769154 w 6174102"/>
              <a:gd name="connsiteY2131" fmla="*/ 2862523 h 5328708"/>
              <a:gd name="connsiteX2132" fmla="*/ 1782674 w 6174102"/>
              <a:gd name="connsiteY2132" fmla="*/ 2839316 h 5328708"/>
              <a:gd name="connsiteX2133" fmla="*/ 1789103 w 6174102"/>
              <a:gd name="connsiteY2133" fmla="*/ 2825805 h 5328708"/>
              <a:gd name="connsiteX2134" fmla="*/ 1804632 w 6174102"/>
              <a:gd name="connsiteY2134" fmla="*/ 2820183 h 5328708"/>
              <a:gd name="connsiteX2135" fmla="*/ 1806255 w 6174102"/>
              <a:gd name="connsiteY2135" fmla="*/ 2821128 h 5328708"/>
              <a:gd name="connsiteX2136" fmla="*/ 1778848 w 6174102"/>
              <a:gd name="connsiteY2136" fmla="*/ 2868172 h 5328708"/>
              <a:gd name="connsiteX2137" fmla="*/ 1743769 w 6174102"/>
              <a:gd name="connsiteY2137" fmla="*/ 2935808 h 5328708"/>
              <a:gd name="connsiteX2138" fmla="*/ 1740240 w 6174102"/>
              <a:gd name="connsiteY2138" fmla="*/ 2949293 h 5328708"/>
              <a:gd name="connsiteX2139" fmla="*/ 1741217 w 6174102"/>
              <a:gd name="connsiteY2139" fmla="*/ 2955043 h 5328708"/>
              <a:gd name="connsiteX2140" fmla="*/ 1745087 w 6174102"/>
              <a:gd name="connsiteY2140" fmla="*/ 2952117 h 5328708"/>
              <a:gd name="connsiteX2141" fmla="*/ 1755716 w 6174102"/>
              <a:gd name="connsiteY2141" fmla="*/ 2937588 h 5328708"/>
              <a:gd name="connsiteX2142" fmla="*/ 1755078 w 6174102"/>
              <a:gd name="connsiteY2142" fmla="*/ 2942396 h 5328708"/>
              <a:gd name="connsiteX2143" fmla="*/ 1652695 w 6174102"/>
              <a:gd name="connsiteY2143" fmla="*/ 3110701 h 5328708"/>
              <a:gd name="connsiteX2144" fmla="*/ 1618892 w 6174102"/>
              <a:gd name="connsiteY2144" fmla="*/ 3168720 h 5328708"/>
              <a:gd name="connsiteX2145" fmla="*/ 1585090 w 6174102"/>
              <a:gd name="connsiteY2145" fmla="*/ 3226738 h 5328708"/>
              <a:gd name="connsiteX2146" fmla="*/ 1580583 w 6174102"/>
              <a:gd name="connsiteY2146" fmla="*/ 3234473 h 5328708"/>
              <a:gd name="connsiteX2147" fmla="*/ 1552562 w 6174102"/>
              <a:gd name="connsiteY2147" fmla="*/ 3275138 h 5328708"/>
              <a:gd name="connsiteX2148" fmla="*/ 1509746 w 6174102"/>
              <a:gd name="connsiteY2148" fmla="*/ 3348627 h 5328708"/>
              <a:gd name="connsiteX2149" fmla="*/ 1492995 w 6174102"/>
              <a:gd name="connsiteY2149" fmla="*/ 3369953 h 5328708"/>
              <a:gd name="connsiteX2150" fmla="*/ 1473351 w 6174102"/>
              <a:gd name="connsiteY2150" fmla="*/ 3399954 h 5328708"/>
              <a:gd name="connsiteX2151" fmla="*/ 1455322 w 6174102"/>
              <a:gd name="connsiteY2151" fmla="*/ 3430898 h 5328708"/>
              <a:gd name="connsiteX2152" fmla="*/ 1444206 w 6174102"/>
              <a:gd name="connsiteY2152" fmla="*/ 3442291 h 5328708"/>
              <a:gd name="connsiteX2153" fmla="*/ 1447489 w 6174102"/>
              <a:gd name="connsiteY2153" fmla="*/ 3444203 h 5328708"/>
              <a:gd name="connsiteX2154" fmla="*/ 1443344 w 6174102"/>
              <a:gd name="connsiteY2154" fmla="*/ 3449348 h 5328708"/>
              <a:gd name="connsiteX2155" fmla="*/ 1403079 w 6174102"/>
              <a:gd name="connsiteY2155" fmla="*/ 3503601 h 5328708"/>
              <a:gd name="connsiteX2156" fmla="*/ 1407247 w 6174102"/>
              <a:gd name="connsiteY2156" fmla="*/ 3485305 h 5328708"/>
              <a:gd name="connsiteX2157" fmla="*/ 1423319 w 6174102"/>
              <a:gd name="connsiteY2157" fmla="*/ 3442862 h 5328708"/>
              <a:gd name="connsiteX2158" fmla="*/ 1422978 w 6174102"/>
              <a:gd name="connsiteY2158" fmla="*/ 3432303 h 5328708"/>
              <a:gd name="connsiteX2159" fmla="*/ 1414603 w 6174102"/>
              <a:gd name="connsiteY2159" fmla="*/ 3442965 h 5328708"/>
              <a:gd name="connsiteX2160" fmla="*/ 1405588 w 6174102"/>
              <a:gd name="connsiteY2160" fmla="*/ 3458436 h 5328708"/>
              <a:gd name="connsiteX2161" fmla="*/ 1371148 w 6174102"/>
              <a:gd name="connsiteY2161" fmla="*/ 3521263 h 5328708"/>
              <a:gd name="connsiteX2162" fmla="*/ 1348613 w 6174102"/>
              <a:gd name="connsiteY2162" fmla="*/ 3559943 h 5328708"/>
              <a:gd name="connsiteX2163" fmla="*/ 1325100 w 6174102"/>
              <a:gd name="connsiteY2163" fmla="*/ 3592870 h 5328708"/>
              <a:gd name="connsiteX2164" fmla="*/ 1255879 w 6174102"/>
              <a:gd name="connsiteY2164" fmla="*/ 3707966 h 5328708"/>
              <a:gd name="connsiteX2165" fmla="*/ 1247504 w 6174102"/>
              <a:gd name="connsiteY2165" fmla="*/ 3718630 h 5328708"/>
              <a:gd name="connsiteX2166" fmla="*/ 1241381 w 6174102"/>
              <a:gd name="connsiteY2166" fmla="*/ 3725423 h 5328708"/>
              <a:gd name="connsiteX2167" fmla="*/ 1220803 w 6174102"/>
              <a:gd name="connsiteY2167" fmla="*/ 3775604 h 5328708"/>
              <a:gd name="connsiteX2168" fmla="*/ 1186022 w 6174102"/>
              <a:gd name="connsiteY2168" fmla="*/ 3827871 h 5328708"/>
              <a:gd name="connsiteX2169" fmla="*/ 1181514 w 6174102"/>
              <a:gd name="connsiteY2169" fmla="*/ 3835607 h 5328708"/>
              <a:gd name="connsiteX2170" fmla="*/ 1156727 w 6174102"/>
              <a:gd name="connsiteY2170" fmla="*/ 3878154 h 5328708"/>
              <a:gd name="connsiteX2171" fmla="*/ 1126453 w 6174102"/>
              <a:gd name="connsiteY2171" fmla="*/ 3922685 h 5328708"/>
              <a:gd name="connsiteX2172" fmla="*/ 1090397 w 6174102"/>
              <a:gd name="connsiteY2172" fmla="*/ 3984572 h 5328708"/>
              <a:gd name="connsiteX2173" fmla="*/ 1061442 w 6174102"/>
              <a:gd name="connsiteY2173" fmla="*/ 4045415 h 5328708"/>
              <a:gd name="connsiteX2174" fmla="*/ 1016074 w 6174102"/>
              <a:gd name="connsiteY2174" fmla="*/ 4138140 h 5328708"/>
              <a:gd name="connsiteX2175" fmla="*/ 978743 w 6174102"/>
              <a:gd name="connsiteY2175" fmla="*/ 4209647 h 5328708"/>
              <a:gd name="connsiteX2176" fmla="*/ 994857 w 6174102"/>
              <a:gd name="connsiteY2176" fmla="*/ 4193131 h 5328708"/>
              <a:gd name="connsiteX2177" fmla="*/ 1006125 w 6174102"/>
              <a:gd name="connsiteY2177" fmla="*/ 4173791 h 5328708"/>
              <a:gd name="connsiteX2178" fmla="*/ 1055404 w 6174102"/>
              <a:gd name="connsiteY2178" fmla="*/ 4104065 h 5328708"/>
              <a:gd name="connsiteX2179" fmla="*/ 1091460 w 6174102"/>
              <a:gd name="connsiteY2179" fmla="*/ 4042181 h 5328708"/>
              <a:gd name="connsiteX2180" fmla="*/ 1117184 w 6174102"/>
              <a:gd name="connsiteY2180" fmla="*/ 3979455 h 5328708"/>
              <a:gd name="connsiteX2181" fmla="*/ 1125220 w 6174102"/>
              <a:gd name="connsiteY2181" fmla="*/ 3958232 h 5328708"/>
              <a:gd name="connsiteX2182" fmla="*/ 1176115 w 6174102"/>
              <a:gd name="connsiteY2182" fmla="*/ 3889451 h 5328708"/>
              <a:gd name="connsiteX2183" fmla="*/ 1195758 w 6174102"/>
              <a:gd name="connsiteY2183" fmla="*/ 3859448 h 5328708"/>
              <a:gd name="connsiteX2184" fmla="*/ 1220547 w 6174102"/>
              <a:gd name="connsiteY2184" fmla="*/ 3816901 h 5328708"/>
              <a:gd name="connsiteX2185" fmla="*/ 1234068 w 6174102"/>
              <a:gd name="connsiteY2185" fmla="*/ 3793695 h 5328708"/>
              <a:gd name="connsiteX2186" fmla="*/ 1256262 w 6174102"/>
              <a:gd name="connsiteY2186" fmla="*/ 3744455 h 5328708"/>
              <a:gd name="connsiteX2187" fmla="*/ 1273652 w 6174102"/>
              <a:gd name="connsiteY2187" fmla="*/ 3718321 h 5328708"/>
              <a:gd name="connsiteX2188" fmla="*/ 1316808 w 6174102"/>
              <a:gd name="connsiteY2188" fmla="*/ 3655391 h 5328708"/>
              <a:gd name="connsiteX2189" fmla="*/ 1340959 w 6174102"/>
              <a:gd name="connsiteY2189" fmla="*/ 3617652 h 5328708"/>
              <a:gd name="connsiteX2190" fmla="*/ 1346103 w 6174102"/>
              <a:gd name="connsiteY2190" fmla="*/ 3605107 h 5328708"/>
              <a:gd name="connsiteX2191" fmla="*/ 1362176 w 6174102"/>
              <a:gd name="connsiteY2191" fmla="*/ 3562664 h 5328708"/>
              <a:gd name="connsiteX2192" fmla="*/ 1376038 w 6174102"/>
              <a:gd name="connsiteY2192" fmla="*/ 3550016 h 5328708"/>
              <a:gd name="connsiteX2193" fmla="*/ 1354183 w 6174102"/>
              <a:gd name="connsiteY2193" fmla="*/ 3609814 h 5328708"/>
              <a:gd name="connsiteX2194" fmla="*/ 1230241 w 6174102"/>
              <a:gd name="connsiteY2194" fmla="*/ 3822549 h 5328708"/>
              <a:gd name="connsiteX2195" fmla="*/ 1195162 w 6174102"/>
              <a:gd name="connsiteY2195" fmla="*/ 3890185 h 5328708"/>
              <a:gd name="connsiteX2196" fmla="*/ 1191634 w 6174102"/>
              <a:gd name="connsiteY2196" fmla="*/ 3903671 h 5328708"/>
              <a:gd name="connsiteX2197" fmla="*/ 1192610 w 6174102"/>
              <a:gd name="connsiteY2197" fmla="*/ 3909422 h 5328708"/>
              <a:gd name="connsiteX2198" fmla="*/ 1196480 w 6174102"/>
              <a:gd name="connsiteY2198" fmla="*/ 3906496 h 5328708"/>
              <a:gd name="connsiteX2199" fmla="*/ 1207109 w 6174102"/>
              <a:gd name="connsiteY2199" fmla="*/ 3891966 h 5328708"/>
              <a:gd name="connsiteX2200" fmla="*/ 1206471 w 6174102"/>
              <a:gd name="connsiteY2200" fmla="*/ 3896774 h 5328708"/>
              <a:gd name="connsiteX2201" fmla="*/ 1104088 w 6174102"/>
              <a:gd name="connsiteY2201" fmla="*/ 4065080 h 5328708"/>
              <a:gd name="connsiteX2202" fmla="*/ 1070286 w 6174102"/>
              <a:gd name="connsiteY2202" fmla="*/ 4123098 h 5328708"/>
              <a:gd name="connsiteX2203" fmla="*/ 1036483 w 6174102"/>
              <a:gd name="connsiteY2203" fmla="*/ 4181116 h 5328708"/>
              <a:gd name="connsiteX2204" fmla="*/ 1031976 w 6174102"/>
              <a:gd name="connsiteY2204" fmla="*/ 4188852 h 5328708"/>
              <a:gd name="connsiteX2205" fmla="*/ 1003956 w 6174102"/>
              <a:gd name="connsiteY2205" fmla="*/ 4229516 h 5328708"/>
              <a:gd name="connsiteX2206" fmla="*/ 961140 w 6174102"/>
              <a:gd name="connsiteY2206" fmla="*/ 4303006 h 5328708"/>
              <a:gd name="connsiteX2207" fmla="*/ 944388 w 6174102"/>
              <a:gd name="connsiteY2207" fmla="*/ 4324331 h 5328708"/>
              <a:gd name="connsiteX2208" fmla="*/ 924744 w 6174102"/>
              <a:gd name="connsiteY2208" fmla="*/ 4354333 h 5328708"/>
              <a:gd name="connsiteX2209" fmla="*/ 906716 w 6174102"/>
              <a:gd name="connsiteY2209" fmla="*/ 4385277 h 5328708"/>
              <a:gd name="connsiteX2210" fmla="*/ 895600 w 6174102"/>
              <a:gd name="connsiteY2210" fmla="*/ 4396670 h 5328708"/>
              <a:gd name="connsiteX2211" fmla="*/ 931868 w 6174102"/>
              <a:gd name="connsiteY2211" fmla="*/ 4417801 h 5328708"/>
              <a:gd name="connsiteX2212" fmla="*/ 911617 w 6174102"/>
              <a:gd name="connsiteY2212" fmla="*/ 4453933 h 5328708"/>
              <a:gd name="connsiteX2213" fmla="*/ 886828 w 6174102"/>
              <a:gd name="connsiteY2213" fmla="*/ 4496480 h 5328708"/>
              <a:gd name="connsiteX2214" fmla="*/ 868683 w 6174102"/>
              <a:gd name="connsiteY2214" fmla="*/ 4529945 h 5328708"/>
              <a:gd name="connsiteX2215" fmla="*/ 856629 w 6174102"/>
              <a:gd name="connsiteY2215" fmla="*/ 4566842 h 5328708"/>
              <a:gd name="connsiteX2216" fmla="*/ 856560 w 6174102"/>
              <a:gd name="connsiteY2216" fmla="*/ 4566960 h 5328708"/>
              <a:gd name="connsiteX2217" fmla="*/ 847243 w 6174102"/>
              <a:gd name="connsiteY2217" fmla="*/ 4571852 h 5328708"/>
              <a:gd name="connsiteX2218" fmla="*/ 820840 w 6174102"/>
              <a:gd name="connsiteY2218" fmla="*/ 4613458 h 5328708"/>
              <a:gd name="connsiteX2219" fmla="*/ 809308 w 6174102"/>
              <a:gd name="connsiteY2219" fmla="*/ 4648066 h 5328708"/>
              <a:gd name="connsiteX2220" fmla="*/ 779427 w 6174102"/>
              <a:gd name="connsiteY2220" fmla="*/ 4699353 h 5328708"/>
              <a:gd name="connsiteX2221" fmla="*/ 775228 w 6174102"/>
              <a:gd name="connsiteY2221" fmla="*/ 4704748 h 5328708"/>
              <a:gd name="connsiteX2222" fmla="*/ 752256 w 6174102"/>
              <a:gd name="connsiteY2222" fmla="*/ 4723743 h 5328708"/>
              <a:gd name="connsiteX2223" fmla="*/ 736268 w 6174102"/>
              <a:gd name="connsiteY2223" fmla="*/ 4741486 h 5328708"/>
              <a:gd name="connsiteX2224" fmla="*/ 754891 w 6174102"/>
              <a:gd name="connsiteY2224" fmla="*/ 4739172 h 5328708"/>
              <a:gd name="connsiteX2225" fmla="*/ 782310 w 6174102"/>
              <a:gd name="connsiteY2225" fmla="*/ 4744330 h 5328708"/>
              <a:gd name="connsiteX2226" fmla="*/ 786784 w 6174102"/>
              <a:gd name="connsiteY2226" fmla="*/ 4745660 h 5328708"/>
              <a:gd name="connsiteX2227" fmla="*/ 786298 w 6174102"/>
              <a:gd name="connsiteY2227" fmla="*/ 4745660 h 5328708"/>
              <a:gd name="connsiteX2228" fmla="*/ 737055 w 6174102"/>
              <a:gd name="connsiteY2228" fmla="*/ 4745660 h 5328708"/>
              <a:gd name="connsiteX2229" fmla="*/ 732702 w 6174102"/>
              <a:gd name="connsiteY2229" fmla="*/ 4745444 h 5328708"/>
              <a:gd name="connsiteX2230" fmla="*/ 727767 w 6174102"/>
              <a:gd name="connsiteY2230" fmla="*/ 4750923 h 5328708"/>
              <a:gd name="connsiteX2231" fmla="*/ 724224 w 6174102"/>
              <a:gd name="connsiteY2231" fmla="*/ 4759560 h 5328708"/>
              <a:gd name="connsiteX2232" fmla="*/ 737055 w 6174102"/>
              <a:gd name="connsiteY2232" fmla="*/ 4761631 h 5328708"/>
              <a:gd name="connsiteX2233" fmla="*/ 772867 w 6174102"/>
              <a:gd name="connsiteY2233" fmla="*/ 4762962 h 5328708"/>
              <a:gd name="connsiteX2234" fmla="*/ 822110 w 6174102"/>
              <a:gd name="connsiteY2234" fmla="*/ 4762962 h 5328708"/>
              <a:gd name="connsiteX2235" fmla="*/ 848968 w 6174102"/>
              <a:gd name="connsiteY2235" fmla="*/ 4762962 h 5328708"/>
              <a:gd name="connsiteX2236" fmla="*/ 902686 w 6174102"/>
              <a:gd name="connsiteY2236" fmla="*/ 4758969 h 5328708"/>
              <a:gd name="connsiteX2237" fmla="*/ 934020 w 6174102"/>
              <a:gd name="connsiteY2237" fmla="*/ 4760299 h 5328708"/>
              <a:gd name="connsiteX2238" fmla="*/ 999161 w 6174102"/>
              <a:gd name="connsiteY2238" fmla="*/ 4763718 h 5328708"/>
              <a:gd name="connsiteX2239" fmla="*/ 3087052 w 6174102"/>
              <a:gd name="connsiteY2239" fmla="*/ 1163906 h 5328708"/>
              <a:gd name="connsiteX2240" fmla="*/ 5212181 w 6174102"/>
              <a:gd name="connsiteY2240" fmla="*/ 4827925 h 5328708"/>
              <a:gd name="connsiteX2241" fmla="*/ 1693883 w 6174102"/>
              <a:gd name="connsiteY2241" fmla="*/ 4827925 h 5328708"/>
              <a:gd name="connsiteX2242" fmla="*/ 1700616 w 6174102"/>
              <a:gd name="connsiteY2242" fmla="*/ 4828112 h 5328708"/>
              <a:gd name="connsiteX2243" fmla="*/ 1726845 w 6174102"/>
              <a:gd name="connsiteY2243" fmla="*/ 4828174 h 5328708"/>
              <a:gd name="connsiteX2244" fmla="*/ 1731322 w 6174102"/>
              <a:gd name="connsiteY2244" fmla="*/ 4834829 h 5328708"/>
              <a:gd name="connsiteX2245" fmla="*/ 1740276 w 6174102"/>
              <a:gd name="connsiteY2245" fmla="*/ 4837491 h 5328708"/>
              <a:gd name="connsiteX2246" fmla="*/ 1829805 w 6174102"/>
              <a:gd name="connsiteY2246" fmla="*/ 4829506 h 5328708"/>
              <a:gd name="connsiteX2247" fmla="*/ 1861140 w 6174102"/>
              <a:gd name="connsiteY2247" fmla="*/ 4830836 h 5328708"/>
              <a:gd name="connsiteX2248" fmla="*/ 1968575 w 6174102"/>
              <a:gd name="connsiteY2248" fmla="*/ 4830836 h 5328708"/>
              <a:gd name="connsiteX2249" fmla="*/ 2044676 w 6174102"/>
              <a:gd name="connsiteY2249" fmla="*/ 4833499 h 5328708"/>
              <a:gd name="connsiteX2250" fmla="*/ 2125252 w 6174102"/>
              <a:gd name="connsiteY2250" fmla="*/ 4833499 h 5328708"/>
              <a:gd name="connsiteX2251" fmla="*/ 2205829 w 6174102"/>
              <a:gd name="connsiteY2251" fmla="*/ 4833499 h 5328708"/>
              <a:gd name="connsiteX2252" fmla="*/ 2183446 w 6174102"/>
              <a:gd name="connsiteY2252" fmla="*/ 4837491 h 5328708"/>
              <a:gd name="connsiteX2253" fmla="*/ 2111823 w 6174102"/>
              <a:gd name="connsiteY2253" fmla="*/ 4837491 h 5328708"/>
              <a:gd name="connsiteX2254" fmla="*/ 2093917 w 6174102"/>
              <a:gd name="connsiteY2254" fmla="*/ 4838822 h 5328708"/>
              <a:gd name="connsiteX2255" fmla="*/ 2147635 w 6174102"/>
              <a:gd name="connsiteY2255" fmla="*/ 4858786 h 5328708"/>
              <a:gd name="connsiteX2256" fmla="*/ 2170017 w 6174102"/>
              <a:gd name="connsiteY2256" fmla="*/ 4861447 h 5328708"/>
              <a:gd name="connsiteX2257" fmla="*/ 2205829 w 6174102"/>
              <a:gd name="connsiteY2257" fmla="*/ 4862777 h 5328708"/>
              <a:gd name="connsiteX2258" fmla="*/ 2228212 w 6174102"/>
              <a:gd name="connsiteY2258" fmla="*/ 4862777 h 5328708"/>
              <a:gd name="connsiteX2259" fmla="*/ 2246118 w 6174102"/>
              <a:gd name="connsiteY2259" fmla="*/ 4861447 h 5328708"/>
              <a:gd name="connsiteX2260" fmla="*/ 2259547 w 6174102"/>
              <a:gd name="connsiteY2260" fmla="*/ 4862777 h 5328708"/>
              <a:gd name="connsiteX2261" fmla="*/ 2246118 w 6174102"/>
              <a:gd name="connsiteY2261" fmla="*/ 4865439 h 5328708"/>
              <a:gd name="connsiteX2262" fmla="*/ 2210306 w 6174102"/>
              <a:gd name="connsiteY2262" fmla="*/ 4865439 h 5328708"/>
              <a:gd name="connsiteX2263" fmla="*/ 2196875 w 6174102"/>
              <a:gd name="connsiteY2263" fmla="*/ 4873425 h 5328708"/>
              <a:gd name="connsiteX2264" fmla="*/ 2196875 w 6174102"/>
              <a:gd name="connsiteY2264" fmla="*/ 4876086 h 5328708"/>
              <a:gd name="connsiteX2265" fmla="*/ 2246118 w 6174102"/>
              <a:gd name="connsiteY2265" fmla="*/ 4884072 h 5328708"/>
              <a:gd name="connsiteX2266" fmla="*/ 2250593 w 6174102"/>
              <a:gd name="connsiteY2266" fmla="*/ 4884072 h 5328708"/>
              <a:gd name="connsiteX2267" fmla="*/ 2290882 w 6174102"/>
              <a:gd name="connsiteY2267" fmla="*/ 4884072 h 5328708"/>
              <a:gd name="connsiteX2268" fmla="*/ 2313264 w 6174102"/>
              <a:gd name="connsiteY2268" fmla="*/ 4884072 h 5328708"/>
              <a:gd name="connsiteX2269" fmla="*/ 2331170 w 6174102"/>
              <a:gd name="connsiteY2269" fmla="*/ 4881410 h 5328708"/>
              <a:gd name="connsiteX2270" fmla="*/ 2362506 w 6174102"/>
              <a:gd name="connsiteY2270" fmla="*/ 4881410 h 5328708"/>
              <a:gd name="connsiteX2271" fmla="*/ 2402794 w 6174102"/>
              <a:gd name="connsiteY2271" fmla="*/ 4884072 h 5328708"/>
              <a:gd name="connsiteX2272" fmla="*/ 2443083 w 6174102"/>
              <a:gd name="connsiteY2272" fmla="*/ 4884072 h 5328708"/>
              <a:gd name="connsiteX2273" fmla="*/ 2483370 w 6174102"/>
              <a:gd name="connsiteY2273" fmla="*/ 4881410 h 5328708"/>
              <a:gd name="connsiteX2274" fmla="*/ 2501276 w 6174102"/>
              <a:gd name="connsiteY2274" fmla="*/ 4880079 h 5328708"/>
              <a:gd name="connsiteX2275" fmla="*/ 2514706 w 6174102"/>
              <a:gd name="connsiteY2275" fmla="*/ 4880079 h 5328708"/>
              <a:gd name="connsiteX2276" fmla="*/ 2586329 w 6174102"/>
              <a:gd name="connsiteY2276" fmla="*/ 4881410 h 5328708"/>
              <a:gd name="connsiteX2277" fmla="*/ 2590805 w 6174102"/>
              <a:gd name="connsiteY2277" fmla="*/ 4886734 h 5328708"/>
              <a:gd name="connsiteX2278" fmla="*/ 2599759 w 6174102"/>
              <a:gd name="connsiteY2278" fmla="*/ 4884072 h 5328708"/>
              <a:gd name="connsiteX2279" fmla="*/ 2626617 w 6174102"/>
              <a:gd name="connsiteY2279" fmla="*/ 4884072 h 5328708"/>
              <a:gd name="connsiteX2280" fmla="*/ 2631094 w 6174102"/>
              <a:gd name="connsiteY2280" fmla="*/ 4889395 h 5328708"/>
              <a:gd name="connsiteX2281" fmla="*/ 2640047 w 6174102"/>
              <a:gd name="connsiteY2281" fmla="*/ 4886734 h 5328708"/>
              <a:gd name="connsiteX2282" fmla="*/ 2662429 w 6174102"/>
              <a:gd name="connsiteY2282" fmla="*/ 4886734 h 5328708"/>
              <a:gd name="connsiteX2283" fmla="*/ 2671382 w 6174102"/>
              <a:gd name="connsiteY2283" fmla="*/ 4890727 h 5328708"/>
              <a:gd name="connsiteX2284" fmla="*/ 2689288 w 6174102"/>
              <a:gd name="connsiteY2284" fmla="*/ 4889395 h 5328708"/>
              <a:gd name="connsiteX2285" fmla="*/ 2720623 w 6174102"/>
              <a:gd name="connsiteY2285" fmla="*/ 4890727 h 5328708"/>
              <a:gd name="connsiteX2286" fmla="*/ 2751958 w 6174102"/>
              <a:gd name="connsiteY2286" fmla="*/ 4889395 h 5328708"/>
              <a:gd name="connsiteX2287" fmla="*/ 2774341 w 6174102"/>
              <a:gd name="connsiteY2287" fmla="*/ 4889395 h 5328708"/>
              <a:gd name="connsiteX2288" fmla="*/ 2828059 w 6174102"/>
              <a:gd name="connsiteY2288" fmla="*/ 4889395 h 5328708"/>
              <a:gd name="connsiteX2289" fmla="*/ 2872824 w 6174102"/>
              <a:gd name="connsiteY2289" fmla="*/ 4890727 h 5328708"/>
              <a:gd name="connsiteX2290" fmla="*/ 2890730 w 6174102"/>
              <a:gd name="connsiteY2290" fmla="*/ 4897380 h 5328708"/>
              <a:gd name="connsiteX2291" fmla="*/ 2922065 w 6174102"/>
              <a:gd name="connsiteY2291" fmla="*/ 4896050 h 5328708"/>
              <a:gd name="connsiteX2292" fmla="*/ 2926542 w 6174102"/>
              <a:gd name="connsiteY2292" fmla="*/ 4892057 h 5328708"/>
              <a:gd name="connsiteX2293" fmla="*/ 2913111 w 6174102"/>
              <a:gd name="connsiteY2293" fmla="*/ 4889395 h 5328708"/>
              <a:gd name="connsiteX2294" fmla="*/ 2872824 w 6174102"/>
              <a:gd name="connsiteY2294" fmla="*/ 4889395 h 5328708"/>
              <a:gd name="connsiteX2295" fmla="*/ 2814629 w 6174102"/>
              <a:gd name="connsiteY2295" fmla="*/ 4881410 h 5328708"/>
              <a:gd name="connsiteX2296" fmla="*/ 2787770 w 6174102"/>
              <a:gd name="connsiteY2296" fmla="*/ 4881410 h 5328708"/>
              <a:gd name="connsiteX2297" fmla="*/ 2653476 w 6174102"/>
              <a:gd name="connsiteY2297" fmla="*/ 4877418 h 5328708"/>
              <a:gd name="connsiteX2298" fmla="*/ 2635570 w 6174102"/>
              <a:gd name="connsiteY2298" fmla="*/ 4873425 h 5328708"/>
              <a:gd name="connsiteX2299" fmla="*/ 2711671 w 6174102"/>
              <a:gd name="connsiteY2299" fmla="*/ 4872094 h 5328708"/>
              <a:gd name="connsiteX2300" fmla="*/ 2711671 w 6174102"/>
              <a:gd name="connsiteY2300" fmla="*/ 4870763 h 5328708"/>
              <a:gd name="connsiteX2301" fmla="*/ 2635570 w 6174102"/>
              <a:gd name="connsiteY2301" fmla="*/ 4870763 h 5328708"/>
              <a:gd name="connsiteX2302" fmla="*/ 2563947 w 6174102"/>
              <a:gd name="connsiteY2302" fmla="*/ 4870763 h 5328708"/>
              <a:gd name="connsiteX2303" fmla="*/ 2546041 w 6174102"/>
              <a:gd name="connsiteY2303" fmla="*/ 4869432 h 5328708"/>
              <a:gd name="connsiteX2304" fmla="*/ 2523659 w 6174102"/>
              <a:gd name="connsiteY2304" fmla="*/ 4862777 h 5328708"/>
              <a:gd name="connsiteX2305" fmla="*/ 2487847 w 6174102"/>
              <a:gd name="connsiteY2305" fmla="*/ 4861447 h 5328708"/>
              <a:gd name="connsiteX2306" fmla="*/ 2456511 w 6174102"/>
              <a:gd name="connsiteY2306" fmla="*/ 4862777 h 5328708"/>
              <a:gd name="connsiteX2307" fmla="*/ 2438606 w 6174102"/>
              <a:gd name="connsiteY2307" fmla="*/ 4862777 h 5328708"/>
              <a:gd name="connsiteX2308" fmla="*/ 2452035 w 6174102"/>
              <a:gd name="connsiteY2308" fmla="*/ 4857454 h 5328708"/>
              <a:gd name="connsiteX2309" fmla="*/ 2443083 w 6174102"/>
              <a:gd name="connsiteY2309" fmla="*/ 4852131 h 5328708"/>
              <a:gd name="connsiteX2310" fmla="*/ 2420700 w 6174102"/>
              <a:gd name="connsiteY2310" fmla="*/ 4848138 h 5328708"/>
              <a:gd name="connsiteX2311" fmla="*/ 2407271 w 6174102"/>
              <a:gd name="connsiteY2311" fmla="*/ 4846807 h 5328708"/>
              <a:gd name="connsiteX2312" fmla="*/ 2344599 w 6174102"/>
              <a:gd name="connsiteY2312" fmla="*/ 4845476 h 5328708"/>
              <a:gd name="connsiteX2313" fmla="*/ 2335647 w 6174102"/>
              <a:gd name="connsiteY2313" fmla="*/ 4842815 h 5328708"/>
              <a:gd name="connsiteX2314" fmla="*/ 2344599 w 6174102"/>
              <a:gd name="connsiteY2314" fmla="*/ 4840152 h 5328708"/>
              <a:gd name="connsiteX2315" fmla="*/ 2407271 w 6174102"/>
              <a:gd name="connsiteY2315" fmla="*/ 4829506 h 5328708"/>
              <a:gd name="connsiteX2316" fmla="*/ 2420700 w 6174102"/>
              <a:gd name="connsiteY2316" fmla="*/ 4832167 h 5328708"/>
              <a:gd name="connsiteX2317" fmla="*/ 2438606 w 6174102"/>
              <a:gd name="connsiteY2317" fmla="*/ 4841483 h 5328708"/>
              <a:gd name="connsiteX2318" fmla="*/ 2452035 w 6174102"/>
              <a:gd name="connsiteY2318" fmla="*/ 4842815 h 5328708"/>
              <a:gd name="connsiteX2319" fmla="*/ 2501276 w 6174102"/>
              <a:gd name="connsiteY2319" fmla="*/ 4838822 h 5328708"/>
              <a:gd name="connsiteX2320" fmla="*/ 2532612 w 6174102"/>
              <a:gd name="connsiteY2320" fmla="*/ 4837491 h 5328708"/>
              <a:gd name="connsiteX2321" fmla="*/ 2550518 w 6174102"/>
              <a:gd name="connsiteY2321" fmla="*/ 4844145 h 5328708"/>
              <a:gd name="connsiteX2322" fmla="*/ 2586329 w 6174102"/>
              <a:gd name="connsiteY2322" fmla="*/ 4844145 h 5328708"/>
              <a:gd name="connsiteX2323" fmla="*/ 2595282 w 6174102"/>
              <a:gd name="connsiteY2323" fmla="*/ 4837491 h 5328708"/>
              <a:gd name="connsiteX2324" fmla="*/ 2617665 w 6174102"/>
              <a:gd name="connsiteY2324" fmla="*/ 4833499 h 5328708"/>
              <a:gd name="connsiteX2325" fmla="*/ 2644523 w 6174102"/>
              <a:gd name="connsiteY2325" fmla="*/ 4830836 h 5328708"/>
              <a:gd name="connsiteX2326" fmla="*/ 2680335 w 6174102"/>
              <a:gd name="connsiteY2326" fmla="*/ 4836160 h 5328708"/>
              <a:gd name="connsiteX2327" fmla="*/ 2743006 w 6174102"/>
              <a:gd name="connsiteY2327" fmla="*/ 4846807 h 5328708"/>
              <a:gd name="connsiteX2328" fmla="*/ 2774341 w 6174102"/>
              <a:gd name="connsiteY2328" fmla="*/ 4844145 h 5328708"/>
              <a:gd name="connsiteX2329" fmla="*/ 2810153 w 6174102"/>
              <a:gd name="connsiteY2329" fmla="*/ 4838822 h 5328708"/>
              <a:gd name="connsiteX2330" fmla="*/ 2859395 w 6174102"/>
              <a:gd name="connsiteY2330" fmla="*/ 4840152 h 5328708"/>
              <a:gd name="connsiteX2331" fmla="*/ 2868347 w 6174102"/>
              <a:gd name="connsiteY2331" fmla="*/ 4844145 h 5328708"/>
              <a:gd name="connsiteX2332" fmla="*/ 2944446 w 6174102"/>
              <a:gd name="connsiteY2332" fmla="*/ 4837491 h 5328708"/>
              <a:gd name="connsiteX2333" fmla="*/ 2993688 w 6174102"/>
              <a:gd name="connsiteY2333" fmla="*/ 4837491 h 5328708"/>
              <a:gd name="connsiteX2334" fmla="*/ 3105601 w 6174102"/>
              <a:gd name="connsiteY2334" fmla="*/ 4836160 h 5328708"/>
              <a:gd name="connsiteX2335" fmla="*/ 3136936 w 6174102"/>
              <a:gd name="connsiteY2335" fmla="*/ 4834829 h 5328708"/>
              <a:gd name="connsiteX2336" fmla="*/ 3172747 w 6174102"/>
              <a:gd name="connsiteY2336" fmla="*/ 4836160 h 5328708"/>
              <a:gd name="connsiteX2337" fmla="*/ 3213036 w 6174102"/>
              <a:gd name="connsiteY2337" fmla="*/ 4836160 h 5328708"/>
              <a:gd name="connsiteX2338" fmla="*/ 3217512 w 6174102"/>
              <a:gd name="connsiteY2338" fmla="*/ 4844145 h 5328708"/>
              <a:gd name="connsiteX2339" fmla="*/ 3271229 w 6174102"/>
              <a:gd name="connsiteY2339" fmla="*/ 4848138 h 5328708"/>
              <a:gd name="connsiteX2340" fmla="*/ 3284659 w 6174102"/>
              <a:gd name="connsiteY2340" fmla="*/ 4846807 h 5328708"/>
              <a:gd name="connsiteX2341" fmla="*/ 3293612 w 6174102"/>
              <a:gd name="connsiteY2341" fmla="*/ 4850800 h 5328708"/>
              <a:gd name="connsiteX2342" fmla="*/ 3284659 w 6174102"/>
              <a:gd name="connsiteY2342" fmla="*/ 4854793 h 5328708"/>
              <a:gd name="connsiteX2343" fmla="*/ 3248848 w 6174102"/>
              <a:gd name="connsiteY2343" fmla="*/ 4853461 h 5328708"/>
              <a:gd name="connsiteX2344" fmla="*/ 3208559 w 6174102"/>
              <a:gd name="connsiteY2344" fmla="*/ 4856123 h 5328708"/>
              <a:gd name="connsiteX2345" fmla="*/ 3195130 w 6174102"/>
              <a:gd name="connsiteY2345" fmla="*/ 4864109 h 5328708"/>
              <a:gd name="connsiteX2346" fmla="*/ 3172747 w 6174102"/>
              <a:gd name="connsiteY2346" fmla="*/ 4866770 h 5328708"/>
              <a:gd name="connsiteX2347" fmla="*/ 3119030 w 6174102"/>
              <a:gd name="connsiteY2347" fmla="*/ 4861447 h 5328708"/>
              <a:gd name="connsiteX2348" fmla="*/ 3096647 w 6174102"/>
              <a:gd name="connsiteY2348" fmla="*/ 4861447 h 5328708"/>
              <a:gd name="connsiteX2349" fmla="*/ 3087695 w 6174102"/>
              <a:gd name="connsiteY2349" fmla="*/ 4865439 h 5328708"/>
              <a:gd name="connsiteX2350" fmla="*/ 3092170 w 6174102"/>
              <a:gd name="connsiteY2350" fmla="*/ 4872094 h 5328708"/>
              <a:gd name="connsiteX2351" fmla="*/ 3119030 w 6174102"/>
              <a:gd name="connsiteY2351" fmla="*/ 4877418 h 5328708"/>
              <a:gd name="connsiteX2352" fmla="*/ 3123506 w 6174102"/>
              <a:gd name="connsiteY2352" fmla="*/ 4880079 h 5328708"/>
              <a:gd name="connsiteX2353" fmla="*/ 3114553 w 6174102"/>
              <a:gd name="connsiteY2353" fmla="*/ 4881410 h 5328708"/>
              <a:gd name="connsiteX2354" fmla="*/ 3069789 w 6174102"/>
              <a:gd name="connsiteY2354" fmla="*/ 4880079 h 5328708"/>
              <a:gd name="connsiteX2355" fmla="*/ 3065312 w 6174102"/>
              <a:gd name="connsiteY2355" fmla="*/ 4880079 h 5328708"/>
              <a:gd name="connsiteX2356" fmla="*/ 3065312 w 6174102"/>
              <a:gd name="connsiteY2356" fmla="*/ 4882741 h 5328708"/>
              <a:gd name="connsiteX2357" fmla="*/ 3060835 w 6174102"/>
              <a:gd name="connsiteY2357" fmla="*/ 4886734 h 5328708"/>
              <a:gd name="connsiteX2358" fmla="*/ 3029500 w 6174102"/>
              <a:gd name="connsiteY2358" fmla="*/ 4886734 h 5328708"/>
              <a:gd name="connsiteX2359" fmla="*/ 3069789 w 6174102"/>
              <a:gd name="connsiteY2359" fmla="*/ 4890727 h 5328708"/>
              <a:gd name="connsiteX2360" fmla="*/ 3074265 w 6174102"/>
              <a:gd name="connsiteY2360" fmla="*/ 4894719 h 5328708"/>
              <a:gd name="connsiteX2361" fmla="*/ 3087695 w 6174102"/>
              <a:gd name="connsiteY2361" fmla="*/ 4902704 h 5328708"/>
              <a:gd name="connsiteX2362" fmla="*/ 3105601 w 6174102"/>
              <a:gd name="connsiteY2362" fmla="*/ 4902704 h 5328708"/>
              <a:gd name="connsiteX2363" fmla="*/ 3105601 w 6174102"/>
              <a:gd name="connsiteY2363" fmla="*/ 4905366 h 5328708"/>
              <a:gd name="connsiteX2364" fmla="*/ 3105601 w 6174102"/>
              <a:gd name="connsiteY2364" fmla="*/ 4906696 h 5328708"/>
              <a:gd name="connsiteX2365" fmla="*/ 3020548 w 6174102"/>
              <a:gd name="connsiteY2365" fmla="*/ 4912021 h 5328708"/>
              <a:gd name="connsiteX2366" fmla="*/ 2966829 w 6174102"/>
              <a:gd name="connsiteY2366" fmla="*/ 4918675 h 5328708"/>
              <a:gd name="connsiteX2367" fmla="*/ 2957877 w 6174102"/>
              <a:gd name="connsiteY2367" fmla="*/ 4921337 h 5328708"/>
              <a:gd name="connsiteX2368" fmla="*/ 2971306 w 6174102"/>
              <a:gd name="connsiteY2368" fmla="*/ 4923998 h 5328708"/>
              <a:gd name="connsiteX2369" fmla="*/ 3011594 w 6174102"/>
              <a:gd name="connsiteY2369" fmla="*/ 4923998 h 5328708"/>
              <a:gd name="connsiteX2370" fmla="*/ 3020548 w 6174102"/>
              <a:gd name="connsiteY2370" fmla="*/ 4925330 h 5328708"/>
              <a:gd name="connsiteX2371" fmla="*/ 3016071 w 6174102"/>
              <a:gd name="connsiteY2371" fmla="*/ 4927991 h 5328708"/>
              <a:gd name="connsiteX2372" fmla="*/ 2989212 w 6174102"/>
              <a:gd name="connsiteY2372" fmla="*/ 4930653 h 5328708"/>
              <a:gd name="connsiteX2373" fmla="*/ 2948923 w 6174102"/>
              <a:gd name="connsiteY2373" fmla="*/ 4930653 h 5328708"/>
              <a:gd name="connsiteX2374" fmla="*/ 2944446 w 6174102"/>
              <a:gd name="connsiteY2374" fmla="*/ 4935976 h 5328708"/>
              <a:gd name="connsiteX2375" fmla="*/ 2944446 w 6174102"/>
              <a:gd name="connsiteY2375" fmla="*/ 4938637 h 5328708"/>
              <a:gd name="connsiteX2376" fmla="*/ 3011594 w 6174102"/>
              <a:gd name="connsiteY2376" fmla="*/ 4946623 h 5328708"/>
              <a:gd name="connsiteX2377" fmla="*/ 3168271 w 6174102"/>
              <a:gd name="connsiteY2377" fmla="*/ 4943962 h 5328708"/>
              <a:gd name="connsiteX2378" fmla="*/ 3190653 w 6174102"/>
              <a:gd name="connsiteY2378" fmla="*/ 4946623 h 5328708"/>
              <a:gd name="connsiteX2379" fmla="*/ 3168271 w 6174102"/>
              <a:gd name="connsiteY2379" fmla="*/ 4949285 h 5328708"/>
              <a:gd name="connsiteX2380" fmla="*/ 3119174 w 6174102"/>
              <a:gd name="connsiteY2380" fmla="*/ 4951717 h 5328708"/>
              <a:gd name="connsiteX2381" fmla="*/ 1811276 w 6174102"/>
              <a:gd name="connsiteY2381" fmla="*/ 4951717 h 5328708"/>
              <a:gd name="connsiteX2382" fmla="*/ 1861564 w 6174102"/>
              <a:gd name="connsiteY2382" fmla="*/ 4948267 h 5328708"/>
              <a:gd name="connsiteX2383" fmla="*/ 2018242 w 6174102"/>
              <a:gd name="connsiteY2383" fmla="*/ 4936290 h 5328708"/>
              <a:gd name="connsiteX2384" fmla="*/ 2107771 w 6174102"/>
              <a:gd name="connsiteY2384" fmla="*/ 4936290 h 5328708"/>
              <a:gd name="connsiteX2385" fmla="*/ 2125677 w 6174102"/>
              <a:gd name="connsiteY2385" fmla="*/ 4934958 h 5328708"/>
              <a:gd name="connsiteX2386" fmla="*/ 2116724 w 6174102"/>
              <a:gd name="connsiteY2386" fmla="*/ 4929635 h 5328708"/>
              <a:gd name="connsiteX2387" fmla="*/ 2067483 w 6174102"/>
              <a:gd name="connsiteY2387" fmla="*/ 4924311 h 5328708"/>
              <a:gd name="connsiteX2388" fmla="*/ 2000336 w 6174102"/>
              <a:gd name="connsiteY2388" fmla="*/ 4918988 h 5328708"/>
              <a:gd name="connsiteX2389" fmla="*/ 2018242 w 6174102"/>
              <a:gd name="connsiteY2389" fmla="*/ 4914995 h 5328708"/>
              <a:gd name="connsiteX2390" fmla="*/ 2063006 w 6174102"/>
              <a:gd name="connsiteY2390" fmla="*/ 4909672 h 5328708"/>
              <a:gd name="connsiteX2391" fmla="*/ 2071959 w 6174102"/>
              <a:gd name="connsiteY2391" fmla="*/ 4905679 h 5328708"/>
              <a:gd name="connsiteX2392" fmla="*/ 2058529 w 6174102"/>
              <a:gd name="connsiteY2392" fmla="*/ 4904349 h 5328708"/>
              <a:gd name="connsiteX2393" fmla="*/ 2040623 w 6174102"/>
              <a:gd name="connsiteY2393" fmla="*/ 4904349 h 5328708"/>
              <a:gd name="connsiteX2394" fmla="*/ 1969000 w 6174102"/>
              <a:gd name="connsiteY2394" fmla="*/ 4905679 h 5328708"/>
              <a:gd name="connsiteX2395" fmla="*/ 1924235 w 6174102"/>
              <a:gd name="connsiteY2395" fmla="*/ 4905679 h 5328708"/>
              <a:gd name="connsiteX2396" fmla="*/ 1883947 w 6174102"/>
              <a:gd name="connsiteY2396" fmla="*/ 4903017 h 5328708"/>
              <a:gd name="connsiteX2397" fmla="*/ 1749652 w 6174102"/>
              <a:gd name="connsiteY2397" fmla="*/ 4901687 h 5328708"/>
              <a:gd name="connsiteX2398" fmla="*/ 1736223 w 6174102"/>
              <a:gd name="connsiteY2398" fmla="*/ 4900356 h 5328708"/>
              <a:gd name="connsiteX2399" fmla="*/ 1727271 w 6174102"/>
              <a:gd name="connsiteY2399" fmla="*/ 4899024 h 5328708"/>
              <a:gd name="connsiteX2400" fmla="*/ 1673553 w 6174102"/>
              <a:gd name="connsiteY2400" fmla="*/ 4904349 h 5328708"/>
              <a:gd name="connsiteX2401" fmla="*/ 1640539 w 6174102"/>
              <a:gd name="connsiteY2401" fmla="*/ 4906510 h 5328708"/>
              <a:gd name="connsiteX2402" fmla="*/ 1615794 w 6174102"/>
              <a:gd name="connsiteY2402" fmla="*/ 4902485 h 5328708"/>
              <a:gd name="connsiteX2403" fmla="*/ 1615535 w 6174102"/>
              <a:gd name="connsiteY2403" fmla="*/ 4902516 h 5328708"/>
              <a:gd name="connsiteX2404" fmla="*/ 1597629 w 6174102"/>
              <a:gd name="connsiteY2404" fmla="*/ 4906509 h 5328708"/>
              <a:gd name="connsiteX2405" fmla="*/ 1664777 w 6174102"/>
              <a:gd name="connsiteY2405" fmla="*/ 4911832 h 5328708"/>
              <a:gd name="connsiteX2406" fmla="*/ 1704893 w 6174102"/>
              <a:gd name="connsiteY2406" fmla="*/ 4916169 h 5328708"/>
              <a:gd name="connsiteX2407" fmla="*/ 1718317 w 6174102"/>
              <a:gd name="connsiteY2407" fmla="*/ 4914995 h 5328708"/>
              <a:gd name="connsiteX2408" fmla="*/ 1749652 w 6174102"/>
              <a:gd name="connsiteY2408" fmla="*/ 4916326 h 5328708"/>
              <a:gd name="connsiteX2409" fmla="*/ 1825752 w 6174102"/>
              <a:gd name="connsiteY2409" fmla="*/ 4920319 h 5328708"/>
              <a:gd name="connsiteX2410" fmla="*/ 1870518 w 6174102"/>
              <a:gd name="connsiteY2410" fmla="*/ 4921649 h 5328708"/>
              <a:gd name="connsiteX2411" fmla="*/ 1883947 w 6174102"/>
              <a:gd name="connsiteY2411" fmla="*/ 4920319 h 5328708"/>
              <a:gd name="connsiteX2412" fmla="*/ 1928712 w 6174102"/>
              <a:gd name="connsiteY2412" fmla="*/ 4914995 h 5328708"/>
              <a:gd name="connsiteX2413" fmla="*/ 1946618 w 6174102"/>
              <a:gd name="connsiteY2413" fmla="*/ 4918988 h 5328708"/>
              <a:gd name="connsiteX2414" fmla="*/ 1883947 w 6174102"/>
              <a:gd name="connsiteY2414" fmla="*/ 4926974 h 5328708"/>
              <a:gd name="connsiteX2415" fmla="*/ 1637741 w 6174102"/>
              <a:gd name="connsiteY2415" fmla="*/ 4926974 h 5328708"/>
              <a:gd name="connsiteX2416" fmla="*/ 1561641 w 6174102"/>
              <a:gd name="connsiteY2416" fmla="*/ 4929635 h 5328708"/>
              <a:gd name="connsiteX2417" fmla="*/ 1548212 w 6174102"/>
              <a:gd name="connsiteY2417" fmla="*/ 4932297 h 5328708"/>
              <a:gd name="connsiteX2418" fmla="*/ 1543735 w 6174102"/>
              <a:gd name="connsiteY2418" fmla="*/ 4934958 h 5328708"/>
              <a:gd name="connsiteX2419" fmla="*/ 1548212 w 6174102"/>
              <a:gd name="connsiteY2419" fmla="*/ 4936290 h 5328708"/>
              <a:gd name="connsiteX2420" fmla="*/ 1566117 w 6174102"/>
              <a:gd name="connsiteY2420" fmla="*/ 4937620 h 5328708"/>
              <a:gd name="connsiteX2421" fmla="*/ 1561641 w 6174102"/>
              <a:gd name="connsiteY2421" fmla="*/ 4938951 h 5328708"/>
              <a:gd name="connsiteX2422" fmla="*/ 1463158 w 6174102"/>
              <a:gd name="connsiteY2422" fmla="*/ 4938618 h 5328708"/>
              <a:gd name="connsiteX2423" fmla="*/ 1429279 w 6174102"/>
              <a:gd name="connsiteY2423" fmla="*/ 4937817 h 5328708"/>
              <a:gd name="connsiteX2424" fmla="*/ 1400664 w 6174102"/>
              <a:gd name="connsiteY2424" fmla="*/ 4939781 h 5328708"/>
              <a:gd name="connsiteX2425" fmla="*/ 1337994 w 6174102"/>
              <a:gd name="connsiteY2425" fmla="*/ 4938450 h 5328708"/>
              <a:gd name="connsiteX2426" fmla="*/ 1270847 w 6174102"/>
              <a:gd name="connsiteY2426" fmla="*/ 4934457 h 5328708"/>
              <a:gd name="connsiteX2427" fmla="*/ 1163410 w 6174102"/>
              <a:gd name="connsiteY2427" fmla="*/ 4937120 h 5328708"/>
              <a:gd name="connsiteX2428" fmla="*/ 1149981 w 6174102"/>
              <a:gd name="connsiteY2428" fmla="*/ 4937120 h 5328708"/>
              <a:gd name="connsiteX2429" fmla="*/ 1042546 w 6174102"/>
              <a:gd name="connsiteY2429" fmla="*/ 4935788 h 5328708"/>
              <a:gd name="connsiteX2430" fmla="*/ 926158 w 6174102"/>
              <a:gd name="connsiteY2430" fmla="*/ 4935788 h 5328708"/>
              <a:gd name="connsiteX2431" fmla="*/ 832152 w 6174102"/>
              <a:gd name="connsiteY2431" fmla="*/ 4937120 h 5328708"/>
              <a:gd name="connsiteX2432" fmla="*/ 814246 w 6174102"/>
              <a:gd name="connsiteY2432" fmla="*/ 4941112 h 5328708"/>
              <a:gd name="connsiteX2433" fmla="*/ 818723 w 6174102"/>
              <a:gd name="connsiteY2433" fmla="*/ 4945104 h 5328708"/>
              <a:gd name="connsiteX2434" fmla="*/ 845581 w 6174102"/>
              <a:gd name="connsiteY2434" fmla="*/ 4946436 h 5328708"/>
              <a:gd name="connsiteX2435" fmla="*/ 832152 w 6174102"/>
              <a:gd name="connsiteY2435" fmla="*/ 4949097 h 5328708"/>
              <a:gd name="connsiteX2436" fmla="*/ 773958 w 6174102"/>
              <a:gd name="connsiteY2436" fmla="*/ 4949097 h 5328708"/>
              <a:gd name="connsiteX2437" fmla="*/ 769481 w 6174102"/>
              <a:gd name="connsiteY2437" fmla="*/ 4949097 h 5328708"/>
              <a:gd name="connsiteX2438" fmla="*/ 679951 w 6174102"/>
              <a:gd name="connsiteY2438" fmla="*/ 4946436 h 5328708"/>
              <a:gd name="connsiteX2439" fmla="*/ 679951 w 6174102"/>
              <a:gd name="connsiteY2439" fmla="*/ 4935788 h 5328708"/>
              <a:gd name="connsiteX2440" fmla="*/ 657570 w 6174102"/>
              <a:gd name="connsiteY2440" fmla="*/ 4935788 h 5328708"/>
              <a:gd name="connsiteX2441" fmla="*/ 648616 w 6174102"/>
              <a:gd name="connsiteY2441" fmla="*/ 4931796 h 5328708"/>
              <a:gd name="connsiteX2442" fmla="*/ 640986 w 6174102"/>
              <a:gd name="connsiteY2442" fmla="*/ 4931342 h 5328708"/>
              <a:gd name="connsiteX2443" fmla="*/ 637031 w 6174102"/>
              <a:gd name="connsiteY2443" fmla="*/ 4936376 h 5328708"/>
              <a:gd name="connsiteX2444" fmla="*/ 635764 w 6174102"/>
              <a:gd name="connsiteY2444" fmla="*/ 4937334 h 5328708"/>
              <a:gd name="connsiteX2445" fmla="*/ 638544 w 6174102"/>
              <a:gd name="connsiteY2445" fmla="*/ 4937452 h 5328708"/>
              <a:gd name="connsiteX2446" fmla="*/ 639664 w 6174102"/>
              <a:gd name="connsiteY2446" fmla="*/ 4939781 h 5328708"/>
              <a:gd name="connsiteX2447" fmla="*/ 635187 w 6174102"/>
              <a:gd name="connsiteY2447" fmla="*/ 4939781 h 5328708"/>
              <a:gd name="connsiteX2448" fmla="*/ 632240 w 6174102"/>
              <a:gd name="connsiteY2448" fmla="*/ 4940000 h 5328708"/>
              <a:gd name="connsiteX2449" fmla="*/ 627700 w 6174102"/>
              <a:gd name="connsiteY2449" fmla="*/ 4943435 h 5328708"/>
              <a:gd name="connsiteX2450" fmla="*/ 635187 w 6174102"/>
              <a:gd name="connsiteY2450" fmla="*/ 4945104 h 5328708"/>
              <a:gd name="connsiteX2451" fmla="*/ 630710 w 6174102"/>
              <a:gd name="connsiteY2451" fmla="*/ 4951759 h 5328708"/>
              <a:gd name="connsiteX2452" fmla="*/ 608259 w 6174102"/>
              <a:gd name="connsiteY2452" fmla="*/ 4952592 h 5328708"/>
              <a:gd name="connsiteX2453" fmla="*/ 606716 w 6174102"/>
              <a:gd name="connsiteY2453" fmla="*/ 4954979 h 5328708"/>
              <a:gd name="connsiteX2454" fmla="*/ 604876 w 6174102"/>
              <a:gd name="connsiteY2454" fmla="*/ 4961075 h 5328708"/>
              <a:gd name="connsiteX2455" fmla="*/ 697857 w 6174102"/>
              <a:gd name="connsiteY2455" fmla="*/ 4961075 h 5328708"/>
              <a:gd name="connsiteX2456" fmla="*/ 720240 w 6174102"/>
              <a:gd name="connsiteY2456" fmla="*/ 4959744 h 5328708"/>
              <a:gd name="connsiteX2457" fmla="*/ 749897 w 6174102"/>
              <a:gd name="connsiteY2457" fmla="*/ 4955752 h 5328708"/>
              <a:gd name="connsiteX2458" fmla="*/ 782911 w 6174102"/>
              <a:gd name="connsiteY2458" fmla="*/ 4955752 h 5328708"/>
              <a:gd name="connsiteX2459" fmla="*/ 832152 w 6174102"/>
              <a:gd name="connsiteY2459" fmla="*/ 4962405 h 5328708"/>
              <a:gd name="connsiteX2460" fmla="*/ 738146 w 6174102"/>
              <a:gd name="connsiteY2460" fmla="*/ 4965068 h 5328708"/>
              <a:gd name="connsiteX2461" fmla="*/ 636865 w 6174102"/>
              <a:gd name="connsiteY2461" fmla="*/ 4967396 h 5328708"/>
              <a:gd name="connsiteX2462" fmla="*/ 608550 w 6174102"/>
              <a:gd name="connsiteY2462" fmla="*/ 4967487 h 5328708"/>
              <a:gd name="connsiteX2463" fmla="*/ 612072 w 6174102"/>
              <a:gd name="connsiteY2463" fmla="*/ 4969539 h 5328708"/>
              <a:gd name="connsiteX2464" fmla="*/ 606849 w 6174102"/>
              <a:gd name="connsiteY2464" fmla="*/ 4979267 h 5328708"/>
              <a:gd name="connsiteX2465" fmla="*/ 612805 w 6174102"/>
              <a:gd name="connsiteY2465" fmla="*/ 4981039 h 5328708"/>
              <a:gd name="connsiteX2466" fmla="*/ 702334 w 6174102"/>
              <a:gd name="connsiteY2466" fmla="*/ 4973053 h 5328708"/>
              <a:gd name="connsiteX2467" fmla="*/ 733669 w 6174102"/>
              <a:gd name="connsiteY2467" fmla="*/ 4974384 h 5328708"/>
              <a:gd name="connsiteX2468" fmla="*/ 841104 w 6174102"/>
              <a:gd name="connsiteY2468" fmla="*/ 4974384 h 5328708"/>
              <a:gd name="connsiteX2469" fmla="*/ 917205 w 6174102"/>
              <a:gd name="connsiteY2469" fmla="*/ 4977046 h 5328708"/>
              <a:gd name="connsiteX2470" fmla="*/ 997782 w 6174102"/>
              <a:gd name="connsiteY2470" fmla="*/ 4977046 h 5328708"/>
              <a:gd name="connsiteX2471" fmla="*/ 1078358 w 6174102"/>
              <a:gd name="connsiteY2471" fmla="*/ 4977046 h 5328708"/>
              <a:gd name="connsiteX2472" fmla="*/ 1055975 w 6174102"/>
              <a:gd name="connsiteY2472" fmla="*/ 4981039 h 5328708"/>
              <a:gd name="connsiteX2473" fmla="*/ 984352 w 6174102"/>
              <a:gd name="connsiteY2473" fmla="*/ 4981039 h 5328708"/>
              <a:gd name="connsiteX2474" fmla="*/ 966446 w 6174102"/>
              <a:gd name="connsiteY2474" fmla="*/ 4982369 h 5328708"/>
              <a:gd name="connsiteX2475" fmla="*/ 1020163 w 6174102"/>
              <a:gd name="connsiteY2475" fmla="*/ 5002332 h 5328708"/>
              <a:gd name="connsiteX2476" fmla="*/ 1042546 w 6174102"/>
              <a:gd name="connsiteY2476" fmla="*/ 5004994 h 5328708"/>
              <a:gd name="connsiteX2477" fmla="*/ 1078358 w 6174102"/>
              <a:gd name="connsiteY2477" fmla="*/ 5006325 h 5328708"/>
              <a:gd name="connsiteX2478" fmla="*/ 1100740 w 6174102"/>
              <a:gd name="connsiteY2478" fmla="*/ 5006325 h 5328708"/>
              <a:gd name="connsiteX2479" fmla="*/ 1118646 w 6174102"/>
              <a:gd name="connsiteY2479" fmla="*/ 5004994 h 5328708"/>
              <a:gd name="connsiteX2480" fmla="*/ 1132076 w 6174102"/>
              <a:gd name="connsiteY2480" fmla="*/ 5006325 h 5328708"/>
              <a:gd name="connsiteX2481" fmla="*/ 1118646 w 6174102"/>
              <a:gd name="connsiteY2481" fmla="*/ 5008987 h 5328708"/>
              <a:gd name="connsiteX2482" fmla="*/ 1082834 w 6174102"/>
              <a:gd name="connsiteY2482" fmla="*/ 5008987 h 5328708"/>
              <a:gd name="connsiteX2483" fmla="*/ 1072428 w 6174102"/>
              <a:gd name="connsiteY2483" fmla="*/ 5015175 h 5328708"/>
              <a:gd name="connsiteX2484" fmla="*/ 1076970 w 6174102"/>
              <a:gd name="connsiteY2484" fmla="*/ 5014161 h 5328708"/>
              <a:gd name="connsiteX2485" fmla="*/ 1090400 w 6174102"/>
              <a:gd name="connsiteY2485" fmla="*/ 5011500 h 5328708"/>
              <a:gd name="connsiteX2486" fmla="*/ 1215741 w 6174102"/>
              <a:gd name="connsiteY2486" fmla="*/ 5014161 h 5328708"/>
              <a:gd name="connsiteX2487" fmla="*/ 1220217 w 6174102"/>
              <a:gd name="connsiteY2487" fmla="*/ 5014161 h 5328708"/>
              <a:gd name="connsiteX2488" fmla="*/ 1300794 w 6174102"/>
              <a:gd name="connsiteY2488" fmla="*/ 5018154 h 5328708"/>
              <a:gd name="connsiteX2489" fmla="*/ 1327652 w 6174102"/>
              <a:gd name="connsiteY2489" fmla="*/ 5014161 h 5328708"/>
              <a:gd name="connsiteX2490" fmla="*/ 1350035 w 6174102"/>
              <a:gd name="connsiteY2490" fmla="*/ 5012831 h 5328708"/>
              <a:gd name="connsiteX2491" fmla="*/ 1385846 w 6174102"/>
              <a:gd name="connsiteY2491" fmla="*/ 5015493 h 5328708"/>
              <a:gd name="connsiteX2492" fmla="*/ 1434639 w 6174102"/>
              <a:gd name="connsiteY2492" fmla="*/ 5014174 h 5328708"/>
              <a:gd name="connsiteX2493" fmla="*/ 1418570 w 6174102"/>
              <a:gd name="connsiteY2493" fmla="*/ 5012980 h 5328708"/>
              <a:gd name="connsiteX2494" fmla="*/ 1396188 w 6174102"/>
              <a:gd name="connsiteY2494" fmla="*/ 5006325 h 5328708"/>
              <a:gd name="connsiteX2495" fmla="*/ 1360375 w 6174102"/>
              <a:gd name="connsiteY2495" fmla="*/ 5004994 h 5328708"/>
              <a:gd name="connsiteX2496" fmla="*/ 1329040 w 6174102"/>
              <a:gd name="connsiteY2496" fmla="*/ 5006325 h 5328708"/>
              <a:gd name="connsiteX2497" fmla="*/ 1311134 w 6174102"/>
              <a:gd name="connsiteY2497" fmla="*/ 5006325 h 5328708"/>
              <a:gd name="connsiteX2498" fmla="*/ 1324565 w 6174102"/>
              <a:gd name="connsiteY2498" fmla="*/ 5001001 h 5328708"/>
              <a:gd name="connsiteX2499" fmla="*/ 1315611 w 6174102"/>
              <a:gd name="connsiteY2499" fmla="*/ 4995678 h 5328708"/>
              <a:gd name="connsiteX2500" fmla="*/ 1293229 w 6174102"/>
              <a:gd name="connsiteY2500" fmla="*/ 4991685 h 5328708"/>
              <a:gd name="connsiteX2501" fmla="*/ 1279799 w 6174102"/>
              <a:gd name="connsiteY2501" fmla="*/ 4990355 h 5328708"/>
              <a:gd name="connsiteX2502" fmla="*/ 1217128 w 6174102"/>
              <a:gd name="connsiteY2502" fmla="*/ 4989023 h 5328708"/>
              <a:gd name="connsiteX2503" fmla="*/ 1208176 w 6174102"/>
              <a:gd name="connsiteY2503" fmla="*/ 4986362 h 5328708"/>
              <a:gd name="connsiteX2504" fmla="*/ 1217128 w 6174102"/>
              <a:gd name="connsiteY2504" fmla="*/ 4983700 h 5328708"/>
              <a:gd name="connsiteX2505" fmla="*/ 1279799 w 6174102"/>
              <a:gd name="connsiteY2505" fmla="*/ 4973053 h 5328708"/>
              <a:gd name="connsiteX2506" fmla="*/ 1293229 w 6174102"/>
              <a:gd name="connsiteY2506" fmla="*/ 4975714 h 5328708"/>
              <a:gd name="connsiteX2507" fmla="*/ 1311134 w 6174102"/>
              <a:gd name="connsiteY2507" fmla="*/ 4985030 h 5328708"/>
              <a:gd name="connsiteX2508" fmla="*/ 1324565 w 6174102"/>
              <a:gd name="connsiteY2508" fmla="*/ 4986362 h 5328708"/>
              <a:gd name="connsiteX2509" fmla="*/ 1373806 w 6174102"/>
              <a:gd name="connsiteY2509" fmla="*/ 4982369 h 5328708"/>
              <a:gd name="connsiteX2510" fmla="*/ 1405141 w 6174102"/>
              <a:gd name="connsiteY2510" fmla="*/ 4981039 h 5328708"/>
              <a:gd name="connsiteX2511" fmla="*/ 1423046 w 6174102"/>
              <a:gd name="connsiteY2511" fmla="*/ 4987693 h 5328708"/>
              <a:gd name="connsiteX2512" fmla="*/ 1458858 w 6174102"/>
              <a:gd name="connsiteY2512" fmla="*/ 4987693 h 5328708"/>
              <a:gd name="connsiteX2513" fmla="*/ 1467812 w 6174102"/>
              <a:gd name="connsiteY2513" fmla="*/ 4981039 h 5328708"/>
              <a:gd name="connsiteX2514" fmla="*/ 1490194 w 6174102"/>
              <a:gd name="connsiteY2514" fmla="*/ 4977046 h 5328708"/>
              <a:gd name="connsiteX2515" fmla="*/ 1517053 w 6174102"/>
              <a:gd name="connsiteY2515" fmla="*/ 4974384 h 5328708"/>
              <a:gd name="connsiteX2516" fmla="*/ 1552864 w 6174102"/>
              <a:gd name="connsiteY2516" fmla="*/ 4979707 h 5328708"/>
              <a:gd name="connsiteX2517" fmla="*/ 1615535 w 6174102"/>
              <a:gd name="connsiteY2517" fmla="*/ 4990355 h 5328708"/>
              <a:gd name="connsiteX2518" fmla="*/ 1646871 w 6174102"/>
              <a:gd name="connsiteY2518" fmla="*/ 4987693 h 5328708"/>
              <a:gd name="connsiteX2519" fmla="*/ 1682683 w 6174102"/>
              <a:gd name="connsiteY2519" fmla="*/ 4982369 h 5328708"/>
              <a:gd name="connsiteX2520" fmla="*/ 1731924 w 6174102"/>
              <a:gd name="connsiteY2520" fmla="*/ 4983700 h 5328708"/>
              <a:gd name="connsiteX2521" fmla="*/ 1740876 w 6174102"/>
              <a:gd name="connsiteY2521" fmla="*/ 4987693 h 5328708"/>
              <a:gd name="connsiteX2522" fmla="*/ 1816976 w 6174102"/>
              <a:gd name="connsiteY2522" fmla="*/ 4981039 h 5328708"/>
              <a:gd name="connsiteX2523" fmla="*/ 1866217 w 6174102"/>
              <a:gd name="connsiteY2523" fmla="*/ 4981039 h 5328708"/>
              <a:gd name="connsiteX2524" fmla="*/ 1978129 w 6174102"/>
              <a:gd name="connsiteY2524" fmla="*/ 4979707 h 5328708"/>
              <a:gd name="connsiteX2525" fmla="*/ 2009466 w 6174102"/>
              <a:gd name="connsiteY2525" fmla="*/ 4978377 h 5328708"/>
              <a:gd name="connsiteX2526" fmla="*/ 2045277 w 6174102"/>
              <a:gd name="connsiteY2526" fmla="*/ 4979707 h 5328708"/>
              <a:gd name="connsiteX2527" fmla="*/ 2085565 w 6174102"/>
              <a:gd name="connsiteY2527" fmla="*/ 4979707 h 5328708"/>
              <a:gd name="connsiteX2528" fmla="*/ 2090042 w 6174102"/>
              <a:gd name="connsiteY2528" fmla="*/ 4987693 h 5328708"/>
              <a:gd name="connsiteX2529" fmla="*/ 2143759 w 6174102"/>
              <a:gd name="connsiteY2529" fmla="*/ 4991685 h 5328708"/>
              <a:gd name="connsiteX2530" fmla="*/ 2157188 w 6174102"/>
              <a:gd name="connsiteY2530" fmla="*/ 4990355 h 5328708"/>
              <a:gd name="connsiteX2531" fmla="*/ 2166142 w 6174102"/>
              <a:gd name="connsiteY2531" fmla="*/ 4994348 h 5328708"/>
              <a:gd name="connsiteX2532" fmla="*/ 2157188 w 6174102"/>
              <a:gd name="connsiteY2532" fmla="*/ 4998339 h 5328708"/>
              <a:gd name="connsiteX2533" fmla="*/ 2121377 w 6174102"/>
              <a:gd name="connsiteY2533" fmla="*/ 4997009 h 5328708"/>
              <a:gd name="connsiteX2534" fmla="*/ 2081089 w 6174102"/>
              <a:gd name="connsiteY2534" fmla="*/ 4999671 h 5328708"/>
              <a:gd name="connsiteX2535" fmla="*/ 2067659 w 6174102"/>
              <a:gd name="connsiteY2535" fmla="*/ 5007656 h 5328708"/>
              <a:gd name="connsiteX2536" fmla="*/ 2045277 w 6174102"/>
              <a:gd name="connsiteY2536" fmla="*/ 5010317 h 5328708"/>
              <a:gd name="connsiteX2537" fmla="*/ 1991559 w 6174102"/>
              <a:gd name="connsiteY2537" fmla="*/ 5004994 h 5328708"/>
              <a:gd name="connsiteX2538" fmla="*/ 1969177 w 6174102"/>
              <a:gd name="connsiteY2538" fmla="*/ 5004994 h 5328708"/>
              <a:gd name="connsiteX2539" fmla="*/ 1960224 w 6174102"/>
              <a:gd name="connsiteY2539" fmla="*/ 5008987 h 5328708"/>
              <a:gd name="connsiteX2540" fmla="*/ 1964700 w 6174102"/>
              <a:gd name="connsiteY2540" fmla="*/ 5015641 h 5328708"/>
              <a:gd name="connsiteX2541" fmla="*/ 1970665 w 6174102"/>
              <a:gd name="connsiteY2541" fmla="*/ 5016823 h 5328708"/>
              <a:gd name="connsiteX2542" fmla="*/ 1985694 w 6174102"/>
              <a:gd name="connsiteY2542" fmla="*/ 5016823 h 5328708"/>
              <a:gd name="connsiteX2543" fmla="*/ 2017029 w 6174102"/>
              <a:gd name="connsiteY2543" fmla="*/ 5019486 h 5328708"/>
              <a:gd name="connsiteX2544" fmla="*/ 2079701 w 6174102"/>
              <a:gd name="connsiteY2544" fmla="*/ 5019486 h 5328708"/>
              <a:gd name="connsiteX2545" fmla="*/ 2128941 w 6174102"/>
              <a:gd name="connsiteY2545" fmla="*/ 5014161 h 5328708"/>
              <a:gd name="connsiteX2546" fmla="*/ 2187136 w 6174102"/>
              <a:gd name="connsiteY2546" fmla="*/ 5016823 h 5328708"/>
              <a:gd name="connsiteX2547" fmla="*/ 2191613 w 6174102"/>
              <a:gd name="connsiteY2547" fmla="*/ 5019486 h 5328708"/>
              <a:gd name="connsiteX2548" fmla="*/ 2209519 w 6174102"/>
              <a:gd name="connsiteY2548" fmla="*/ 5023477 h 5328708"/>
              <a:gd name="connsiteX2549" fmla="*/ 2267712 w 6174102"/>
              <a:gd name="connsiteY2549" fmla="*/ 5024809 h 5328708"/>
              <a:gd name="connsiteX2550" fmla="*/ 2281142 w 6174102"/>
              <a:gd name="connsiteY2550" fmla="*/ 5020816 h 5328708"/>
              <a:gd name="connsiteX2551" fmla="*/ 2325907 w 6174102"/>
              <a:gd name="connsiteY2551" fmla="*/ 5011500 h 5328708"/>
              <a:gd name="connsiteX2552" fmla="*/ 2357242 w 6174102"/>
              <a:gd name="connsiteY2552" fmla="*/ 5010168 h 5328708"/>
              <a:gd name="connsiteX2553" fmla="*/ 2424389 w 6174102"/>
              <a:gd name="connsiteY2553" fmla="*/ 5016823 h 5328708"/>
              <a:gd name="connsiteX2554" fmla="*/ 2428865 w 6174102"/>
              <a:gd name="connsiteY2554" fmla="*/ 5019486 h 5328708"/>
              <a:gd name="connsiteX2555" fmla="*/ 2469154 w 6174102"/>
              <a:gd name="connsiteY2555" fmla="*/ 5024809 h 5328708"/>
              <a:gd name="connsiteX2556" fmla="*/ 2509442 w 6174102"/>
              <a:gd name="connsiteY2556" fmla="*/ 5018154 h 5328708"/>
              <a:gd name="connsiteX2557" fmla="*/ 2590018 w 6174102"/>
              <a:gd name="connsiteY2557" fmla="*/ 5010168 h 5328708"/>
              <a:gd name="connsiteX2558" fmla="*/ 2666119 w 6174102"/>
              <a:gd name="connsiteY2558" fmla="*/ 5019486 h 5328708"/>
              <a:gd name="connsiteX2559" fmla="*/ 2710884 w 6174102"/>
              <a:gd name="connsiteY2559" fmla="*/ 5020816 h 5328708"/>
              <a:gd name="connsiteX2560" fmla="*/ 2773554 w 6174102"/>
              <a:gd name="connsiteY2560" fmla="*/ 5016823 h 5328708"/>
              <a:gd name="connsiteX2561" fmla="*/ 2809366 w 6174102"/>
              <a:gd name="connsiteY2561" fmla="*/ 5016823 h 5328708"/>
              <a:gd name="connsiteX2562" fmla="*/ 2827272 w 6174102"/>
              <a:gd name="connsiteY2562" fmla="*/ 5018154 h 5328708"/>
              <a:gd name="connsiteX2563" fmla="*/ 2828932 w 6174102"/>
              <a:gd name="connsiteY2563" fmla="*/ 5018243 h 5328708"/>
              <a:gd name="connsiteX2564" fmla="*/ 2849564 w 6174102"/>
              <a:gd name="connsiteY2564" fmla="*/ 5017222 h 5328708"/>
              <a:gd name="connsiteX2565" fmla="*/ 4157463 w 6174102"/>
              <a:gd name="connsiteY2565" fmla="*/ 5017222 h 5328708"/>
              <a:gd name="connsiteX2566" fmla="*/ 4107175 w 6174102"/>
              <a:gd name="connsiteY2566" fmla="*/ 5020672 h 5328708"/>
              <a:gd name="connsiteX2567" fmla="*/ 3950497 w 6174102"/>
              <a:gd name="connsiteY2567" fmla="*/ 5032649 h 5328708"/>
              <a:gd name="connsiteX2568" fmla="*/ 3860968 w 6174102"/>
              <a:gd name="connsiteY2568" fmla="*/ 5032649 h 5328708"/>
              <a:gd name="connsiteX2569" fmla="*/ 3843062 w 6174102"/>
              <a:gd name="connsiteY2569" fmla="*/ 5033981 h 5328708"/>
              <a:gd name="connsiteX2570" fmla="*/ 3852015 w 6174102"/>
              <a:gd name="connsiteY2570" fmla="*/ 5039304 h 5328708"/>
              <a:gd name="connsiteX2571" fmla="*/ 3901256 w 6174102"/>
              <a:gd name="connsiteY2571" fmla="*/ 5044627 h 5328708"/>
              <a:gd name="connsiteX2572" fmla="*/ 3968404 w 6174102"/>
              <a:gd name="connsiteY2572" fmla="*/ 5049951 h 5328708"/>
              <a:gd name="connsiteX2573" fmla="*/ 3950497 w 6174102"/>
              <a:gd name="connsiteY2573" fmla="*/ 5053943 h 5328708"/>
              <a:gd name="connsiteX2574" fmla="*/ 3905733 w 6174102"/>
              <a:gd name="connsiteY2574" fmla="*/ 5059267 h 5328708"/>
              <a:gd name="connsiteX2575" fmla="*/ 3896781 w 6174102"/>
              <a:gd name="connsiteY2575" fmla="*/ 5063259 h 5328708"/>
              <a:gd name="connsiteX2576" fmla="*/ 3910210 w 6174102"/>
              <a:gd name="connsiteY2576" fmla="*/ 5064590 h 5328708"/>
              <a:gd name="connsiteX2577" fmla="*/ 3928116 w 6174102"/>
              <a:gd name="connsiteY2577" fmla="*/ 5064590 h 5328708"/>
              <a:gd name="connsiteX2578" fmla="*/ 3999739 w 6174102"/>
              <a:gd name="connsiteY2578" fmla="*/ 5063259 h 5328708"/>
              <a:gd name="connsiteX2579" fmla="*/ 4044504 w 6174102"/>
              <a:gd name="connsiteY2579" fmla="*/ 5063259 h 5328708"/>
              <a:gd name="connsiteX2580" fmla="*/ 4084792 w 6174102"/>
              <a:gd name="connsiteY2580" fmla="*/ 5065922 h 5328708"/>
              <a:gd name="connsiteX2581" fmla="*/ 4219087 w 6174102"/>
              <a:gd name="connsiteY2581" fmla="*/ 5067252 h 5328708"/>
              <a:gd name="connsiteX2582" fmla="*/ 4232516 w 6174102"/>
              <a:gd name="connsiteY2582" fmla="*/ 5068583 h 5328708"/>
              <a:gd name="connsiteX2583" fmla="*/ 4241468 w 6174102"/>
              <a:gd name="connsiteY2583" fmla="*/ 5069914 h 5328708"/>
              <a:gd name="connsiteX2584" fmla="*/ 4295187 w 6174102"/>
              <a:gd name="connsiteY2584" fmla="*/ 5064590 h 5328708"/>
              <a:gd name="connsiteX2585" fmla="*/ 4357857 w 6174102"/>
              <a:gd name="connsiteY2585" fmla="*/ 5067252 h 5328708"/>
              <a:gd name="connsiteX2586" fmla="*/ 4366810 w 6174102"/>
              <a:gd name="connsiteY2586" fmla="*/ 5067252 h 5328708"/>
              <a:gd name="connsiteX2587" fmla="*/ 4416051 w 6174102"/>
              <a:gd name="connsiteY2587" fmla="*/ 5067252 h 5328708"/>
              <a:gd name="connsiteX2588" fmla="*/ 4423798 w 6174102"/>
              <a:gd name="connsiteY2588" fmla="*/ 5067636 h 5328708"/>
              <a:gd name="connsiteX2589" fmla="*/ 4434871 w 6174102"/>
              <a:gd name="connsiteY2589" fmla="*/ 5074219 h 5328708"/>
              <a:gd name="connsiteX2590" fmla="*/ 4439347 w 6174102"/>
              <a:gd name="connsiteY2590" fmla="*/ 5078212 h 5328708"/>
              <a:gd name="connsiteX2591" fmla="*/ 4479636 w 6174102"/>
              <a:gd name="connsiteY2591" fmla="*/ 5082205 h 5328708"/>
              <a:gd name="connsiteX2592" fmla="*/ 4448300 w 6174102"/>
              <a:gd name="connsiteY2592" fmla="*/ 5082205 h 5328708"/>
              <a:gd name="connsiteX2593" fmla="*/ 4443823 w 6174102"/>
              <a:gd name="connsiteY2593" fmla="*/ 5086198 h 5328708"/>
              <a:gd name="connsiteX2594" fmla="*/ 4443823 w 6174102"/>
              <a:gd name="connsiteY2594" fmla="*/ 5088860 h 5328708"/>
              <a:gd name="connsiteX2595" fmla="*/ 4439347 w 6174102"/>
              <a:gd name="connsiteY2595" fmla="*/ 5088860 h 5328708"/>
              <a:gd name="connsiteX2596" fmla="*/ 4394582 w 6174102"/>
              <a:gd name="connsiteY2596" fmla="*/ 5087528 h 5328708"/>
              <a:gd name="connsiteX2597" fmla="*/ 4385630 w 6174102"/>
              <a:gd name="connsiteY2597" fmla="*/ 5088860 h 5328708"/>
              <a:gd name="connsiteX2598" fmla="*/ 4390106 w 6174102"/>
              <a:gd name="connsiteY2598" fmla="*/ 5091521 h 5328708"/>
              <a:gd name="connsiteX2599" fmla="*/ 4416965 w 6174102"/>
              <a:gd name="connsiteY2599" fmla="*/ 5096844 h 5328708"/>
              <a:gd name="connsiteX2600" fmla="*/ 4421440 w 6174102"/>
              <a:gd name="connsiteY2600" fmla="*/ 5103499 h 5328708"/>
              <a:gd name="connsiteX2601" fmla="*/ 4412488 w 6174102"/>
              <a:gd name="connsiteY2601" fmla="*/ 5107492 h 5328708"/>
              <a:gd name="connsiteX2602" fmla="*/ 4390106 w 6174102"/>
              <a:gd name="connsiteY2602" fmla="*/ 5107492 h 5328708"/>
              <a:gd name="connsiteX2603" fmla="*/ 4336388 w 6174102"/>
              <a:gd name="connsiteY2603" fmla="*/ 5102169 h 5328708"/>
              <a:gd name="connsiteX2604" fmla="*/ 4314006 w 6174102"/>
              <a:gd name="connsiteY2604" fmla="*/ 5104830 h 5328708"/>
              <a:gd name="connsiteX2605" fmla="*/ 4300577 w 6174102"/>
              <a:gd name="connsiteY2605" fmla="*/ 5112815 h 5328708"/>
              <a:gd name="connsiteX2606" fmla="*/ 4260287 w 6174102"/>
              <a:gd name="connsiteY2606" fmla="*/ 5115478 h 5328708"/>
              <a:gd name="connsiteX2607" fmla="*/ 4224477 w 6174102"/>
              <a:gd name="connsiteY2607" fmla="*/ 5114146 h 5328708"/>
              <a:gd name="connsiteX2608" fmla="*/ 4215523 w 6174102"/>
              <a:gd name="connsiteY2608" fmla="*/ 5118139 h 5328708"/>
              <a:gd name="connsiteX2609" fmla="*/ 4224477 w 6174102"/>
              <a:gd name="connsiteY2609" fmla="*/ 5122131 h 5328708"/>
              <a:gd name="connsiteX2610" fmla="*/ 4237906 w 6174102"/>
              <a:gd name="connsiteY2610" fmla="*/ 5120801 h 5328708"/>
              <a:gd name="connsiteX2611" fmla="*/ 4291623 w 6174102"/>
              <a:gd name="connsiteY2611" fmla="*/ 5124794 h 5328708"/>
              <a:gd name="connsiteX2612" fmla="*/ 4296100 w 6174102"/>
              <a:gd name="connsiteY2612" fmla="*/ 5132779 h 5328708"/>
              <a:gd name="connsiteX2613" fmla="*/ 4336388 w 6174102"/>
              <a:gd name="connsiteY2613" fmla="*/ 5132779 h 5328708"/>
              <a:gd name="connsiteX2614" fmla="*/ 4372200 w 6174102"/>
              <a:gd name="connsiteY2614" fmla="*/ 5134110 h 5328708"/>
              <a:gd name="connsiteX2615" fmla="*/ 4403534 w 6174102"/>
              <a:gd name="connsiteY2615" fmla="*/ 5132779 h 5328708"/>
              <a:gd name="connsiteX2616" fmla="*/ 4515447 w 6174102"/>
              <a:gd name="connsiteY2616" fmla="*/ 5131447 h 5328708"/>
              <a:gd name="connsiteX2617" fmla="*/ 4564689 w 6174102"/>
              <a:gd name="connsiteY2617" fmla="*/ 5131447 h 5328708"/>
              <a:gd name="connsiteX2618" fmla="*/ 4640789 w 6174102"/>
              <a:gd name="connsiteY2618" fmla="*/ 5124794 h 5328708"/>
              <a:gd name="connsiteX2619" fmla="*/ 4649741 w 6174102"/>
              <a:gd name="connsiteY2619" fmla="*/ 5128786 h 5328708"/>
              <a:gd name="connsiteX2620" fmla="*/ 4698982 w 6174102"/>
              <a:gd name="connsiteY2620" fmla="*/ 5130117 h 5328708"/>
              <a:gd name="connsiteX2621" fmla="*/ 4734794 w 6174102"/>
              <a:gd name="connsiteY2621" fmla="*/ 5124794 h 5328708"/>
              <a:gd name="connsiteX2622" fmla="*/ 4766130 w 6174102"/>
              <a:gd name="connsiteY2622" fmla="*/ 5122131 h 5328708"/>
              <a:gd name="connsiteX2623" fmla="*/ 4828800 w 6174102"/>
              <a:gd name="connsiteY2623" fmla="*/ 5132779 h 5328708"/>
              <a:gd name="connsiteX2624" fmla="*/ 4864612 w 6174102"/>
              <a:gd name="connsiteY2624" fmla="*/ 5138102 h 5328708"/>
              <a:gd name="connsiteX2625" fmla="*/ 4891470 w 6174102"/>
              <a:gd name="connsiteY2625" fmla="*/ 5135440 h 5328708"/>
              <a:gd name="connsiteX2626" fmla="*/ 4913853 w 6174102"/>
              <a:gd name="connsiteY2626" fmla="*/ 5131447 h 5328708"/>
              <a:gd name="connsiteX2627" fmla="*/ 4922807 w 6174102"/>
              <a:gd name="connsiteY2627" fmla="*/ 5124794 h 5328708"/>
              <a:gd name="connsiteX2628" fmla="*/ 4958618 w 6174102"/>
              <a:gd name="connsiteY2628" fmla="*/ 5124794 h 5328708"/>
              <a:gd name="connsiteX2629" fmla="*/ 4976524 w 6174102"/>
              <a:gd name="connsiteY2629" fmla="*/ 5131447 h 5328708"/>
              <a:gd name="connsiteX2630" fmla="*/ 5007859 w 6174102"/>
              <a:gd name="connsiteY2630" fmla="*/ 5130117 h 5328708"/>
              <a:gd name="connsiteX2631" fmla="*/ 5057100 w 6174102"/>
              <a:gd name="connsiteY2631" fmla="*/ 5126124 h 5328708"/>
              <a:gd name="connsiteX2632" fmla="*/ 5070529 w 6174102"/>
              <a:gd name="connsiteY2632" fmla="*/ 5127456 h 5328708"/>
              <a:gd name="connsiteX2633" fmla="*/ 5088435 w 6174102"/>
              <a:gd name="connsiteY2633" fmla="*/ 5136772 h 5328708"/>
              <a:gd name="connsiteX2634" fmla="*/ 5101865 w 6174102"/>
              <a:gd name="connsiteY2634" fmla="*/ 5139433 h 5328708"/>
              <a:gd name="connsiteX2635" fmla="*/ 5164536 w 6174102"/>
              <a:gd name="connsiteY2635" fmla="*/ 5128786 h 5328708"/>
              <a:gd name="connsiteX2636" fmla="*/ 5173489 w 6174102"/>
              <a:gd name="connsiteY2636" fmla="*/ 5126124 h 5328708"/>
              <a:gd name="connsiteX2637" fmla="*/ 5164536 w 6174102"/>
              <a:gd name="connsiteY2637" fmla="*/ 5123463 h 5328708"/>
              <a:gd name="connsiteX2638" fmla="*/ 5101865 w 6174102"/>
              <a:gd name="connsiteY2638" fmla="*/ 5122131 h 5328708"/>
              <a:gd name="connsiteX2639" fmla="*/ 5088435 w 6174102"/>
              <a:gd name="connsiteY2639" fmla="*/ 5120801 h 5328708"/>
              <a:gd name="connsiteX2640" fmla="*/ 5066053 w 6174102"/>
              <a:gd name="connsiteY2640" fmla="*/ 5116808 h 5328708"/>
              <a:gd name="connsiteX2641" fmla="*/ 5057100 w 6174102"/>
              <a:gd name="connsiteY2641" fmla="*/ 5111485 h 5328708"/>
              <a:gd name="connsiteX2642" fmla="*/ 5070529 w 6174102"/>
              <a:gd name="connsiteY2642" fmla="*/ 5106162 h 5328708"/>
              <a:gd name="connsiteX2643" fmla="*/ 5052625 w 6174102"/>
              <a:gd name="connsiteY2643" fmla="*/ 5106162 h 5328708"/>
              <a:gd name="connsiteX2644" fmla="*/ 5021288 w 6174102"/>
              <a:gd name="connsiteY2644" fmla="*/ 5107492 h 5328708"/>
              <a:gd name="connsiteX2645" fmla="*/ 4985476 w 6174102"/>
              <a:gd name="connsiteY2645" fmla="*/ 5106162 h 5328708"/>
              <a:gd name="connsiteX2646" fmla="*/ 4963094 w 6174102"/>
              <a:gd name="connsiteY2646" fmla="*/ 5099507 h 5328708"/>
              <a:gd name="connsiteX2647" fmla="*/ 4945188 w 6174102"/>
              <a:gd name="connsiteY2647" fmla="*/ 5098176 h 5328708"/>
              <a:gd name="connsiteX2648" fmla="*/ 4873565 w 6174102"/>
              <a:gd name="connsiteY2648" fmla="*/ 5098176 h 5328708"/>
              <a:gd name="connsiteX2649" fmla="*/ 4797465 w 6174102"/>
              <a:gd name="connsiteY2649" fmla="*/ 5098176 h 5328708"/>
              <a:gd name="connsiteX2650" fmla="*/ 4797465 w 6174102"/>
              <a:gd name="connsiteY2650" fmla="*/ 5096844 h 5328708"/>
              <a:gd name="connsiteX2651" fmla="*/ 4873565 w 6174102"/>
              <a:gd name="connsiteY2651" fmla="*/ 5095514 h 5328708"/>
              <a:gd name="connsiteX2652" fmla="*/ 4855660 w 6174102"/>
              <a:gd name="connsiteY2652" fmla="*/ 5091521 h 5328708"/>
              <a:gd name="connsiteX2653" fmla="*/ 4721365 w 6174102"/>
              <a:gd name="connsiteY2653" fmla="*/ 5087528 h 5328708"/>
              <a:gd name="connsiteX2654" fmla="*/ 4694506 w 6174102"/>
              <a:gd name="connsiteY2654" fmla="*/ 5087528 h 5328708"/>
              <a:gd name="connsiteX2655" fmla="*/ 4636311 w 6174102"/>
              <a:gd name="connsiteY2655" fmla="*/ 5079544 h 5328708"/>
              <a:gd name="connsiteX2656" fmla="*/ 4596024 w 6174102"/>
              <a:gd name="connsiteY2656" fmla="*/ 5079544 h 5328708"/>
              <a:gd name="connsiteX2657" fmla="*/ 4582593 w 6174102"/>
              <a:gd name="connsiteY2657" fmla="*/ 5076882 h 5328708"/>
              <a:gd name="connsiteX2658" fmla="*/ 4587070 w 6174102"/>
              <a:gd name="connsiteY2658" fmla="*/ 5072889 h 5328708"/>
              <a:gd name="connsiteX2659" fmla="*/ 4618406 w 6174102"/>
              <a:gd name="connsiteY2659" fmla="*/ 5071558 h 5328708"/>
              <a:gd name="connsiteX2660" fmla="*/ 4636311 w 6174102"/>
              <a:gd name="connsiteY2660" fmla="*/ 5078212 h 5328708"/>
              <a:gd name="connsiteX2661" fmla="*/ 4681076 w 6174102"/>
              <a:gd name="connsiteY2661" fmla="*/ 5079544 h 5328708"/>
              <a:gd name="connsiteX2662" fmla="*/ 4734794 w 6174102"/>
              <a:gd name="connsiteY2662" fmla="*/ 5079544 h 5328708"/>
              <a:gd name="connsiteX2663" fmla="*/ 4757177 w 6174102"/>
              <a:gd name="connsiteY2663" fmla="*/ 5079544 h 5328708"/>
              <a:gd name="connsiteX2664" fmla="*/ 4788513 w 6174102"/>
              <a:gd name="connsiteY2664" fmla="*/ 5078212 h 5328708"/>
              <a:gd name="connsiteX2665" fmla="*/ 4819847 w 6174102"/>
              <a:gd name="connsiteY2665" fmla="*/ 5079544 h 5328708"/>
              <a:gd name="connsiteX2666" fmla="*/ 4837753 w 6174102"/>
              <a:gd name="connsiteY2666" fmla="*/ 5078212 h 5328708"/>
              <a:gd name="connsiteX2667" fmla="*/ 4846706 w 6174102"/>
              <a:gd name="connsiteY2667" fmla="*/ 5082205 h 5328708"/>
              <a:gd name="connsiteX2668" fmla="*/ 4869089 w 6174102"/>
              <a:gd name="connsiteY2668" fmla="*/ 5082205 h 5328708"/>
              <a:gd name="connsiteX2669" fmla="*/ 4878041 w 6174102"/>
              <a:gd name="connsiteY2669" fmla="*/ 5079544 h 5328708"/>
              <a:gd name="connsiteX2670" fmla="*/ 4882518 w 6174102"/>
              <a:gd name="connsiteY2670" fmla="*/ 5084867 h 5328708"/>
              <a:gd name="connsiteX2671" fmla="*/ 4909376 w 6174102"/>
              <a:gd name="connsiteY2671" fmla="*/ 5084867 h 5328708"/>
              <a:gd name="connsiteX2672" fmla="*/ 4918330 w 6174102"/>
              <a:gd name="connsiteY2672" fmla="*/ 5082205 h 5328708"/>
              <a:gd name="connsiteX2673" fmla="*/ 4922807 w 6174102"/>
              <a:gd name="connsiteY2673" fmla="*/ 5087528 h 5328708"/>
              <a:gd name="connsiteX2674" fmla="*/ 4994430 w 6174102"/>
              <a:gd name="connsiteY2674" fmla="*/ 5088860 h 5328708"/>
              <a:gd name="connsiteX2675" fmla="*/ 5007859 w 6174102"/>
              <a:gd name="connsiteY2675" fmla="*/ 5088860 h 5328708"/>
              <a:gd name="connsiteX2676" fmla="*/ 5025765 w 6174102"/>
              <a:gd name="connsiteY2676" fmla="*/ 5087528 h 5328708"/>
              <a:gd name="connsiteX2677" fmla="*/ 5066053 w 6174102"/>
              <a:gd name="connsiteY2677" fmla="*/ 5084867 h 5328708"/>
              <a:gd name="connsiteX2678" fmla="*/ 5106341 w 6174102"/>
              <a:gd name="connsiteY2678" fmla="*/ 5084867 h 5328708"/>
              <a:gd name="connsiteX2679" fmla="*/ 5146629 w 6174102"/>
              <a:gd name="connsiteY2679" fmla="*/ 5087528 h 5328708"/>
              <a:gd name="connsiteX2680" fmla="*/ 5177966 w 6174102"/>
              <a:gd name="connsiteY2680" fmla="*/ 5087528 h 5328708"/>
              <a:gd name="connsiteX2681" fmla="*/ 5195872 w 6174102"/>
              <a:gd name="connsiteY2681" fmla="*/ 5084867 h 5328708"/>
              <a:gd name="connsiteX2682" fmla="*/ 5218253 w 6174102"/>
              <a:gd name="connsiteY2682" fmla="*/ 5084867 h 5328708"/>
              <a:gd name="connsiteX2683" fmla="*/ 5258542 w 6174102"/>
              <a:gd name="connsiteY2683" fmla="*/ 5084867 h 5328708"/>
              <a:gd name="connsiteX2684" fmla="*/ 5263018 w 6174102"/>
              <a:gd name="connsiteY2684" fmla="*/ 5084867 h 5328708"/>
              <a:gd name="connsiteX2685" fmla="*/ 5312260 w 6174102"/>
              <a:gd name="connsiteY2685" fmla="*/ 5092853 h 5328708"/>
              <a:gd name="connsiteX2686" fmla="*/ 5312260 w 6174102"/>
              <a:gd name="connsiteY2686" fmla="*/ 5095514 h 5328708"/>
              <a:gd name="connsiteX2687" fmla="*/ 5309470 w 6174102"/>
              <a:gd name="connsiteY2687" fmla="*/ 5097172 h 5328708"/>
              <a:gd name="connsiteX2688" fmla="*/ 5133145 w 6174102"/>
              <a:gd name="connsiteY2688" fmla="*/ 5097172 h 5328708"/>
              <a:gd name="connsiteX2689" fmla="*/ 5137766 w 6174102"/>
              <a:gd name="connsiteY2689" fmla="*/ 5097401 h 5328708"/>
              <a:gd name="connsiteX2690" fmla="*/ 5195960 w 6174102"/>
              <a:gd name="connsiteY2690" fmla="*/ 5097401 h 5328708"/>
              <a:gd name="connsiteX2691" fmla="*/ 5285490 w 6174102"/>
              <a:gd name="connsiteY2691" fmla="*/ 5098733 h 5328708"/>
              <a:gd name="connsiteX2692" fmla="*/ 5305001 w 6174102"/>
              <a:gd name="connsiteY2692" fmla="*/ 5099831 h 5328708"/>
              <a:gd name="connsiteX2693" fmla="*/ 5298830 w 6174102"/>
              <a:gd name="connsiteY2693" fmla="*/ 5103499 h 5328708"/>
              <a:gd name="connsiteX2694" fmla="*/ 5263018 w 6174102"/>
              <a:gd name="connsiteY2694" fmla="*/ 5103499 h 5328708"/>
              <a:gd name="connsiteX2695" fmla="*/ 5249588 w 6174102"/>
              <a:gd name="connsiteY2695" fmla="*/ 5106162 h 5328708"/>
              <a:gd name="connsiteX2696" fmla="*/ 5263018 w 6174102"/>
              <a:gd name="connsiteY2696" fmla="*/ 5107492 h 5328708"/>
              <a:gd name="connsiteX2697" fmla="*/ 5280924 w 6174102"/>
              <a:gd name="connsiteY2697" fmla="*/ 5106162 h 5328708"/>
              <a:gd name="connsiteX2698" fmla="*/ 5303307 w 6174102"/>
              <a:gd name="connsiteY2698" fmla="*/ 5106162 h 5328708"/>
              <a:gd name="connsiteX2699" fmla="*/ 5339119 w 6174102"/>
              <a:gd name="connsiteY2699" fmla="*/ 5107492 h 5328708"/>
              <a:gd name="connsiteX2700" fmla="*/ 5361500 w 6174102"/>
              <a:gd name="connsiteY2700" fmla="*/ 5110153 h 5328708"/>
              <a:gd name="connsiteX2701" fmla="*/ 5366112 w 6174102"/>
              <a:gd name="connsiteY2701" fmla="*/ 5111866 h 5328708"/>
              <a:gd name="connsiteX2702" fmla="*/ 5366112 w 6174102"/>
              <a:gd name="connsiteY2702" fmla="*/ 5124019 h 5328708"/>
              <a:gd name="connsiteX2703" fmla="*/ 5258631 w 6174102"/>
              <a:gd name="connsiteY2703" fmla="*/ 5124019 h 5328708"/>
              <a:gd name="connsiteX2704" fmla="*/ 5191484 w 6174102"/>
              <a:gd name="connsiteY2704" fmla="*/ 5137328 h 5328708"/>
              <a:gd name="connsiteX2705" fmla="*/ 5191484 w 6174102"/>
              <a:gd name="connsiteY2705" fmla="*/ 5139990 h 5328708"/>
              <a:gd name="connsiteX2706" fmla="*/ 5209390 w 6174102"/>
              <a:gd name="connsiteY2706" fmla="*/ 5150636 h 5328708"/>
              <a:gd name="connsiteX2707" fmla="*/ 5236249 w 6174102"/>
              <a:gd name="connsiteY2707" fmla="*/ 5158622 h 5328708"/>
              <a:gd name="connsiteX2708" fmla="*/ 5276536 w 6174102"/>
              <a:gd name="connsiteY2708" fmla="*/ 5174593 h 5328708"/>
              <a:gd name="connsiteX2709" fmla="*/ 5282691 w 6174102"/>
              <a:gd name="connsiteY2709" fmla="*/ 5177421 h 5328708"/>
              <a:gd name="connsiteX2710" fmla="*/ 5231684 w 6174102"/>
              <a:gd name="connsiteY2710" fmla="*/ 5175367 h 5328708"/>
              <a:gd name="connsiteX2711" fmla="*/ 5218253 w 6174102"/>
              <a:gd name="connsiteY2711" fmla="*/ 5175367 h 5328708"/>
              <a:gd name="connsiteX2712" fmla="*/ 5110818 w 6174102"/>
              <a:gd name="connsiteY2712" fmla="*/ 5178029 h 5328708"/>
              <a:gd name="connsiteX2713" fmla="*/ 5043671 w 6174102"/>
              <a:gd name="connsiteY2713" fmla="*/ 5174036 h 5328708"/>
              <a:gd name="connsiteX2714" fmla="*/ 4981000 w 6174102"/>
              <a:gd name="connsiteY2714" fmla="*/ 5172706 h 5328708"/>
              <a:gd name="connsiteX2715" fmla="*/ 4922807 w 6174102"/>
              <a:gd name="connsiteY2715" fmla="*/ 5176698 h 5328708"/>
              <a:gd name="connsiteX2716" fmla="*/ 4766130 w 6174102"/>
              <a:gd name="connsiteY2716" fmla="*/ 5188675 h 5328708"/>
              <a:gd name="connsiteX2717" fmla="*/ 4676600 w 6174102"/>
              <a:gd name="connsiteY2717" fmla="*/ 5188675 h 5328708"/>
              <a:gd name="connsiteX2718" fmla="*/ 4658694 w 6174102"/>
              <a:gd name="connsiteY2718" fmla="*/ 5190007 h 5328708"/>
              <a:gd name="connsiteX2719" fmla="*/ 4667647 w 6174102"/>
              <a:gd name="connsiteY2719" fmla="*/ 5195330 h 5328708"/>
              <a:gd name="connsiteX2720" fmla="*/ 4716888 w 6174102"/>
              <a:gd name="connsiteY2720" fmla="*/ 5200654 h 5328708"/>
              <a:gd name="connsiteX2721" fmla="*/ 4784036 w 6174102"/>
              <a:gd name="connsiteY2721" fmla="*/ 5205977 h 5328708"/>
              <a:gd name="connsiteX2722" fmla="*/ 4766130 w 6174102"/>
              <a:gd name="connsiteY2722" fmla="*/ 5209970 h 5328708"/>
              <a:gd name="connsiteX2723" fmla="*/ 4721365 w 6174102"/>
              <a:gd name="connsiteY2723" fmla="*/ 5215293 h 5328708"/>
              <a:gd name="connsiteX2724" fmla="*/ 4712413 w 6174102"/>
              <a:gd name="connsiteY2724" fmla="*/ 5219286 h 5328708"/>
              <a:gd name="connsiteX2725" fmla="*/ 4725842 w 6174102"/>
              <a:gd name="connsiteY2725" fmla="*/ 5220616 h 5328708"/>
              <a:gd name="connsiteX2726" fmla="*/ 4631347 w 6174102"/>
              <a:gd name="connsiteY2726" fmla="*/ 5220616 h 5328708"/>
              <a:gd name="connsiteX2727" fmla="*/ 4555247 w 6174102"/>
              <a:gd name="connsiteY2727" fmla="*/ 5224609 h 5328708"/>
              <a:gd name="connsiteX2728" fmla="*/ 4523911 w 6174102"/>
              <a:gd name="connsiteY2728" fmla="*/ 5225941 h 5328708"/>
              <a:gd name="connsiteX2729" fmla="*/ 4479147 w 6174102"/>
              <a:gd name="connsiteY2729" fmla="*/ 5221948 h 5328708"/>
              <a:gd name="connsiteX2730" fmla="*/ 4438859 w 6174102"/>
              <a:gd name="connsiteY2730" fmla="*/ 5219286 h 5328708"/>
              <a:gd name="connsiteX2731" fmla="*/ 4376187 w 6174102"/>
              <a:gd name="connsiteY2731" fmla="*/ 5216625 h 5328708"/>
              <a:gd name="connsiteX2732" fmla="*/ 4309040 w 6174102"/>
              <a:gd name="connsiteY2732" fmla="*/ 5217955 h 5328708"/>
              <a:gd name="connsiteX2733" fmla="*/ 4255323 w 6174102"/>
              <a:gd name="connsiteY2733" fmla="*/ 5219286 h 5328708"/>
              <a:gd name="connsiteX2734" fmla="*/ 4165793 w 6174102"/>
              <a:gd name="connsiteY2734" fmla="*/ 5221948 h 5328708"/>
              <a:gd name="connsiteX2735" fmla="*/ 4129982 w 6174102"/>
              <a:gd name="connsiteY2735" fmla="*/ 5216625 h 5328708"/>
              <a:gd name="connsiteX2736" fmla="*/ 4129982 w 6174102"/>
              <a:gd name="connsiteY2736" fmla="*/ 5212632 h 5328708"/>
              <a:gd name="connsiteX2737" fmla="*/ 4143411 w 6174102"/>
              <a:gd name="connsiteY2737" fmla="*/ 5208639 h 5328708"/>
              <a:gd name="connsiteX2738" fmla="*/ 4129982 w 6174102"/>
              <a:gd name="connsiteY2738" fmla="*/ 5207308 h 5328708"/>
              <a:gd name="connsiteX2739" fmla="*/ 4112076 w 6174102"/>
              <a:gd name="connsiteY2739" fmla="*/ 5207308 h 5328708"/>
              <a:gd name="connsiteX2740" fmla="*/ 4089693 w 6174102"/>
              <a:gd name="connsiteY2740" fmla="*/ 5207308 h 5328708"/>
              <a:gd name="connsiteX2741" fmla="*/ 4089693 w 6174102"/>
              <a:gd name="connsiteY2741" fmla="*/ 5203316 h 5328708"/>
              <a:gd name="connsiteX2742" fmla="*/ 4107599 w 6174102"/>
              <a:gd name="connsiteY2742" fmla="*/ 5203316 h 5328708"/>
              <a:gd name="connsiteX2743" fmla="*/ 4121028 w 6174102"/>
              <a:gd name="connsiteY2743" fmla="*/ 5197992 h 5328708"/>
              <a:gd name="connsiteX2744" fmla="*/ 4183699 w 6174102"/>
              <a:gd name="connsiteY2744" fmla="*/ 5195330 h 5328708"/>
              <a:gd name="connsiteX2745" fmla="*/ 4273229 w 6174102"/>
              <a:gd name="connsiteY2745" fmla="*/ 5201984 h 5328708"/>
              <a:gd name="connsiteX2746" fmla="*/ 4277706 w 6174102"/>
              <a:gd name="connsiteY2746" fmla="*/ 5199323 h 5328708"/>
              <a:gd name="connsiteX2747" fmla="*/ 4255323 w 6174102"/>
              <a:gd name="connsiteY2747" fmla="*/ 5195330 h 5328708"/>
              <a:gd name="connsiteX2748" fmla="*/ 4219511 w 6174102"/>
              <a:gd name="connsiteY2748" fmla="*/ 5195330 h 5328708"/>
              <a:gd name="connsiteX2749" fmla="*/ 4183699 w 6174102"/>
              <a:gd name="connsiteY2749" fmla="*/ 5193999 h 5328708"/>
              <a:gd name="connsiteX2750" fmla="*/ 4156841 w 6174102"/>
              <a:gd name="connsiteY2750" fmla="*/ 5191338 h 5328708"/>
              <a:gd name="connsiteX2751" fmla="*/ 4071787 w 6174102"/>
              <a:gd name="connsiteY2751" fmla="*/ 5191338 h 5328708"/>
              <a:gd name="connsiteX2752" fmla="*/ 4022546 w 6174102"/>
              <a:gd name="connsiteY2752" fmla="*/ 5188675 h 5328708"/>
              <a:gd name="connsiteX2753" fmla="*/ 4013594 w 6174102"/>
              <a:gd name="connsiteY2753" fmla="*/ 5188675 h 5328708"/>
              <a:gd name="connsiteX2754" fmla="*/ 3946446 w 6174102"/>
              <a:gd name="connsiteY2754" fmla="*/ 5188675 h 5328708"/>
              <a:gd name="connsiteX2755" fmla="*/ 3879299 w 6174102"/>
              <a:gd name="connsiteY2755" fmla="*/ 5188675 h 5328708"/>
              <a:gd name="connsiteX2756" fmla="*/ 3682334 w 6174102"/>
              <a:gd name="connsiteY2756" fmla="*/ 5186014 h 5328708"/>
              <a:gd name="connsiteX2757" fmla="*/ 3677857 w 6174102"/>
              <a:gd name="connsiteY2757" fmla="*/ 5187345 h 5328708"/>
              <a:gd name="connsiteX2758" fmla="*/ 3695763 w 6174102"/>
              <a:gd name="connsiteY2758" fmla="*/ 5188675 h 5328708"/>
              <a:gd name="connsiteX2759" fmla="*/ 3700240 w 6174102"/>
              <a:gd name="connsiteY2759" fmla="*/ 5190007 h 5328708"/>
              <a:gd name="connsiteX2760" fmla="*/ 3695763 w 6174102"/>
              <a:gd name="connsiteY2760" fmla="*/ 5192668 h 5328708"/>
              <a:gd name="connsiteX2761" fmla="*/ 3682334 w 6174102"/>
              <a:gd name="connsiteY2761" fmla="*/ 5195330 h 5328708"/>
              <a:gd name="connsiteX2762" fmla="*/ 3606233 w 6174102"/>
              <a:gd name="connsiteY2762" fmla="*/ 5197992 h 5328708"/>
              <a:gd name="connsiteX2763" fmla="*/ 3360028 w 6174102"/>
              <a:gd name="connsiteY2763" fmla="*/ 5197992 h 5328708"/>
              <a:gd name="connsiteX2764" fmla="*/ 3297357 w 6174102"/>
              <a:gd name="connsiteY2764" fmla="*/ 5205977 h 5328708"/>
              <a:gd name="connsiteX2765" fmla="*/ 3315263 w 6174102"/>
              <a:gd name="connsiteY2765" fmla="*/ 5209970 h 5328708"/>
              <a:gd name="connsiteX2766" fmla="*/ 3360028 w 6174102"/>
              <a:gd name="connsiteY2766" fmla="*/ 5204647 h 5328708"/>
              <a:gd name="connsiteX2767" fmla="*/ 3373457 w 6174102"/>
              <a:gd name="connsiteY2767" fmla="*/ 5203316 h 5328708"/>
              <a:gd name="connsiteX2768" fmla="*/ 3418221 w 6174102"/>
              <a:gd name="connsiteY2768" fmla="*/ 5204647 h 5328708"/>
              <a:gd name="connsiteX2769" fmla="*/ 3494322 w 6174102"/>
              <a:gd name="connsiteY2769" fmla="*/ 5208639 h 5328708"/>
              <a:gd name="connsiteX2770" fmla="*/ 3525656 w 6174102"/>
              <a:gd name="connsiteY2770" fmla="*/ 5209970 h 5328708"/>
              <a:gd name="connsiteX2771" fmla="*/ 3579374 w 6174102"/>
              <a:gd name="connsiteY2771" fmla="*/ 5205977 h 5328708"/>
              <a:gd name="connsiteX2772" fmla="*/ 3606233 w 6174102"/>
              <a:gd name="connsiteY2772" fmla="*/ 5205977 h 5328708"/>
              <a:gd name="connsiteX2773" fmla="*/ 3655475 w 6174102"/>
              <a:gd name="connsiteY2773" fmla="*/ 5205977 h 5328708"/>
              <a:gd name="connsiteX2774" fmla="*/ 3691287 w 6174102"/>
              <a:gd name="connsiteY2774" fmla="*/ 5207308 h 5328708"/>
              <a:gd name="connsiteX2775" fmla="*/ 3776340 w 6174102"/>
              <a:gd name="connsiteY2775" fmla="*/ 5213963 h 5328708"/>
              <a:gd name="connsiteX2776" fmla="*/ 3798722 w 6174102"/>
              <a:gd name="connsiteY2776" fmla="*/ 5211300 h 5328708"/>
              <a:gd name="connsiteX2777" fmla="*/ 3865870 w 6174102"/>
              <a:gd name="connsiteY2777" fmla="*/ 5204647 h 5328708"/>
              <a:gd name="connsiteX2778" fmla="*/ 3937492 w 6174102"/>
              <a:gd name="connsiteY2778" fmla="*/ 5204647 h 5328708"/>
              <a:gd name="connsiteX2779" fmla="*/ 4022546 w 6174102"/>
              <a:gd name="connsiteY2779" fmla="*/ 5209970 h 5328708"/>
              <a:gd name="connsiteX2780" fmla="*/ 4044929 w 6174102"/>
              <a:gd name="connsiteY2780" fmla="*/ 5209970 h 5328708"/>
              <a:gd name="connsiteX2781" fmla="*/ 4067310 w 6174102"/>
              <a:gd name="connsiteY2781" fmla="*/ 5213963 h 5328708"/>
              <a:gd name="connsiteX2782" fmla="*/ 3986734 w 6174102"/>
              <a:gd name="connsiteY2782" fmla="*/ 5216625 h 5328708"/>
              <a:gd name="connsiteX2783" fmla="*/ 3883776 w 6174102"/>
              <a:gd name="connsiteY2783" fmla="*/ 5221948 h 5328708"/>
              <a:gd name="connsiteX2784" fmla="*/ 3816628 w 6174102"/>
              <a:gd name="connsiteY2784" fmla="*/ 5225941 h 5328708"/>
              <a:gd name="connsiteX2785" fmla="*/ 3745004 w 6174102"/>
              <a:gd name="connsiteY2785" fmla="*/ 5225941 h 5328708"/>
              <a:gd name="connsiteX2786" fmla="*/ 3691287 w 6174102"/>
              <a:gd name="connsiteY2786" fmla="*/ 5223279 h 5328708"/>
              <a:gd name="connsiteX2787" fmla="*/ 3642045 w 6174102"/>
              <a:gd name="connsiteY2787" fmla="*/ 5223279 h 5328708"/>
              <a:gd name="connsiteX2788" fmla="*/ 3633092 w 6174102"/>
              <a:gd name="connsiteY2788" fmla="*/ 5223279 h 5328708"/>
              <a:gd name="connsiteX2789" fmla="*/ 3570422 w 6174102"/>
              <a:gd name="connsiteY2789" fmla="*/ 5220616 h 5328708"/>
              <a:gd name="connsiteX2790" fmla="*/ 3516704 w 6174102"/>
              <a:gd name="connsiteY2790" fmla="*/ 5225941 h 5328708"/>
              <a:gd name="connsiteX2791" fmla="*/ 3507751 w 6174102"/>
              <a:gd name="connsiteY2791" fmla="*/ 5224609 h 5328708"/>
              <a:gd name="connsiteX2792" fmla="*/ 3494322 w 6174102"/>
              <a:gd name="connsiteY2792" fmla="*/ 5223279 h 5328708"/>
              <a:gd name="connsiteX2793" fmla="*/ 3360028 w 6174102"/>
              <a:gd name="connsiteY2793" fmla="*/ 5221948 h 5328708"/>
              <a:gd name="connsiteX2794" fmla="*/ 3319739 w 6174102"/>
              <a:gd name="connsiteY2794" fmla="*/ 5219286 h 5328708"/>
              <a:gd name="connsiteX2795" fmla="*/ 3274974 w 6174102"/>
              <a:gd name="connsiteY2795" fmla="*/ 5219286 h 5328708"/>
              <a:gd name="connsiteX2796" fmla="*/ 3203351 w 6174102"/>
              <a:gd name="connsiteY2796" fmla="*/ 5220616 h 5328708"/>
              <a:gd name="connsiteX2797" fmla="*/ 3185445 w 6174102"/>
              <a:gd name="connsiteY2797" fmla="*/ 5220616 h 5328708"/>
              <a:gd name="connsiteX2798" fmla="*/ 3172016 w 6174102"/>
              <a:gd name="connsiteY2798" fmla="*/ 5219286 h 5328708"/>
              <a:gd name="connsiteX2799" fmla="*/ 3180968 w 6174102"/>
              <a:gd name="connsiteY2799" fmla="*/ 5215293 h 5328708"/>
              <a:gd name="connsiteX2800" fmla="*/ 3225733 w 6174102"/>
              <a:gd name="connsiteY2800" fmla="*/ 5209970 h 5328708"/>
              <a:gd name="connsiteX2801" fmla="*/ 3243639 w 6174102"/>
              <a:gd name="connsiteY2801" fmla="*/ 5205977 h 5328708"/>
              <a:gd name="connsiteX2802" fmla="*/ 3176492 w 6174102"/>
              <a:gd name="connsiteY2802" fmla="*/ 5200654 h 5328708"/>
              <a:gd name="connsiteX2803" fmla="*/ 3127251 w 6174102"/>
              <a:gd name="connsiteY2803" fmla="*/ 5195330 h 5328708"/>
              <a:gd name="connsiteX2804" fmla="*/ 3118298 w 6174102"/>
              <a:gd name="connsiteY2804" fmla="*/ 5190007 h 5328708"/>
              <a:gd name="connsiteX2805" fmla="*/ 3136204 w 6174102"/>
              <a:gd name="connsiteY2805" fmla="*/ 5188675 h 5328708"/>
              <a:gd name="connsiteX2806" fmla="*/ 3225733 w 6174102"/>
              <a:gd name="connsiteY2806" fmla="*/ 5188675 h 5328708"/>
              <a:gd name="connsiteX2807" fmla="*/ 3382411 w 6174102"/>
              <a:gd name="connsiteY2807" fmla="*/ 5176698 h 5328708"/>
              <a:gd name="connsiteX2808" fmla="*/ 3440604 w 6174102"/>
              <a:gd name="connsiteY2808" fmla="*/ 5172706 h 5328708"/>
              <a:gd name="connsiteX2809" fmla="*/ 3503275 w 6174102"/>
              <a:gd name="connsiteY2809" fmla="*/ 5174036 h 5328708"/>
              <a:gd name="connsiteX2810" fmla="*/ 3570422 w 6174102"/>
              <a:gd name="connsiteY2810" fmla="*/ 5178029 h 5328708"/>
              <a:gd name="connsiteX2811" fmla="*/ 3677857 w 6174102"/>
              <a:gd name="connsiteY2811" fmla="*/ 5175367 h 5328708"/>
              <a:gd name="connsiteX2812" fmla="*/ 3691287 w 6174102"/>
              <a:gd name="connsiteY2812" fmla="*/ 5175367 h 5328708"/>
              <a:gd name="connsiteX2813" fmla="*/ 3798722 w 6174102"/>
              <a:gd name="connsiteY2813" fmla="*/ 5176698 h 5328708"/>
              <a:gd name="connsiteX2814" fmla="*/ 3915111 w 6174102"/>
              <a:gd name="connsiteY2814" fmla="*/ 5176698 h 5328708"/>
              <a:gd name="connsiteX2815" fmla="*/ 4009117 w 6174102"/>
              <a:gd name="connsiteY2815" fmla="*/ 5175367 h 5328708"/>
              <a:gd name="connsiteX2816" fmla="*/ 4027023 w 6174102"/>
              <a:gd name="connsiteY2816" fmla="*/ 5171374 h 5328708"/>
              <a:gd name="connsiteX2817" fmla="*/ 4022546 w 6174102"/>
              <a:gd name="connsiteY2817" fmla="*/ 5167382 h 5328708"/>
              <a:gd name="connsiteX2818" fmla="*/ 3995687 w 6174102"/>
              <a:gd name="connsiteY2818" fmla="*/ 5166051 h 5328708"/>
              <a:gd name="connsiteX2819" fmla="*/ 4009117 w 6174102"/>
              <a:gd name="connsiteY2819" fmla="*/ 5163390 h 5328708"/>
              <a:gd name="connsiteX2820" fmla="*/ 4067310 w 6174102"/>
              <a:gd name="connsiteY2820" fmla="*/ 5163390 h 5328708"/>
              <a:gd name="connsiteX2821" fmla="*/ 4071787 w 6174102"/>
              <a:gd name="connsiteY2821" fmla="*/ 5163390 h 5328708"/>
              <a:gd name="connsiteX2822" fmla="*/ 4161317 w 6174102"/>
              <a:gd name="connsiteY2822" fmla="*/ 5166051 h 5328708"/>
              <a:gd name="connsiteX2823" fmla="*/ 4161317 w 6174102"/>
              <a:gd name="connsiteY2823" fmla="*/ 5176698 h 5328708"/>
              <a:gd name="connsiteX2824" fmla="*/ 4183699 w 6174102"/>
              <a:gd name="connsiteY2824" fmla="*/ 5176698 h 5328708"/>
              <a:gd name="connsiteX2825" fmla="*/ 4192653 w 6174102"/>
              <a:gd name="connsiteY2825" fmla="*/ 5180690 h 5328708"/>
              <a:gd name="connsiteX2826" fmla="*/ 4237417 w 6174102"/>
              <a:gd name="connsiteY2826" fmla="*/ 5183352 h 5328708"/>
              <a:gd name="connsiteX2827" fmla="*/ 4264275 w 6174102"/>
              <a:gd name="connsiteY2827" fmla="*/ 5182022 h 5328708"/>
              <a:gd name="connsiteX2828" fmla="*/ 4268753 w 6174102"/>
              <a:gd name="connsiteY2828" fmla="*/ 5176698 h 5328708"/>
              <a:gd name="connsiteX2829" fmla="*/ 4259798 w 6174102"/>
              <a:gd name="connsiteY2829" fmla="*/ 5175367 h 5328708"/>
              <a:gd name="connsiteX2830" fmla="*/ 4210558 w 6174102"/>
              <a:gd name="connsiteY2830" fmla="*/ 5175367 h 5328708"/>
              <a:gd name="connsiteX2831" fmla="*/ 4201605 w 6174102"/>
              <a:gd name="connsiteY2831" fmla="*/ 5172706 h 5328708"/>
              <a:gd name="connsiteX2832" fmla="*/ 4206082 w 6174102"/>
              <a:gd name="connsiteY2832" fmla="*/ 5172706 h 5328708"/>
              <a:gd name="connsiteX2833" fmla="*/ 4223988 w 6174102"/>
              <a:gd name="connsiteY2833" fmla="*/ 5171374 h 5328708"/>
              <a:gd name="connsiteX2834" fmla="*/ 4206082 w 6174102"/>
              <a:gd name="connsiteY2834" fmla="*/ 5167382 h 5328708"/>
              <a:gd name="connsiteX2835" fmla="*/ 4210558 w 6174102"/>
              <a:gd name="connsiteY2835" fmla="*/ 5160727 h 5328708"/>
              <a:gd name="connsiteX2836" fmla="*/ 4246370 w 6174102"/>
              <a:gd name="connsiteY2836" fmla="*/ 5159397 h 5328708"/>
              <a:gd name="connsiteX2837" fmla="*/ 4326946 w 6174102"/>
              <a:gd name="connsiteY2837" fmla="*/ 5156735 h 5328708"/>
              <a:gd name="connsiteX2838" fmla="*/ 4286658 w 6174102"/>
              <a:gd name="connsiteY2838" fmla="*/ 5151411 h 5328708"/>
              <a:gd name="connsiteX2839" fmla="*/ 4143411 w 6174102"/>
              <a:gd name="connsiteY2839" fmla="*/ 5151411 h 5328708"/>
              <a:gd name="connsiteX2840" fmla="*/ 4121028 w 6174102"/>
              <a:gd name="connsiteY2840" fmla="*/ 5152742 h 5328708"/>
              <a:gd name="connsiteX2841" fmla="*/ 4058358 w 6174102"/>
              <a:gd name="connsiteY2841" fmla="*/ 5156735 h 5328708"/>
              <a:gd name="connsiteX2842" fmla="*/ 4009117 w 6174102"/>
              <a:gd name="connsiteY2842" fmla="*/ 5150081 h 5328708"/>
              <a:gd name="connsiteX2843" fmla="*/ 4103123 w 6174102"/>
              <a:gd name="connsiteY2843" fmla="*/ 5147419 h 5328708"/>
              <a:gd name="connsiteX2844" fmla="*/ 4309040 w 6174102"/>
              <a:gd name="connsiteY2844" fmla="*/ 5144756 h 5328708"/>
              <a:gd name="connsiteX2845" fmla="*/ 4241894 w 6174102"/>
              <a:gd name="connsiteY2845" fmla="*/ 5140765 h 5328708"/>
              <a:gd name="connsiteX2846" fmla="*/ 4237417 w 6174102"/>
              <a:gd name="connsiteY2846" fmla="*/ 5134110 h 5328708"/>
              <a:gd name="connsiteX2847" fmla="*/ 4228464 w 6174102"/>
              <a:gd name="connsiteY2847" fmla="*/ 5131447 h 5328708"/>
              <a:gd name="connsiteX2848" fmla="*/ 4138934 w 6174102"/>
              <a:gd name="connsiteY2848" fmla="*/ 5139433 h 5328708"/>
              <a:gd name="connsiteX2849" fmla="*/ 4107599 w 6174102"/>
              <a:gd name="connsiteY2849" fmla="*/ 5138102 h 5328708"/>
              <a:gd name="connsiteX2850" fmla="*/ 4000164 w 6174102"/>
              <a:gd name="connsiteY2850" fmla="*/ 5138102 h 5328708"/>
              <a:gd name="connsiteX2851" fmla="*/ 3924063 w 6174102"/>
              <a:gd name="connsiteY2851" fmla="*/ 5135440 h 5328708"/>
              <a:gd name="connsiteX2852" fmla="*/ 3843487 w 6174102"/>
              <a:gd name="connsiteY2852" fmla="*/ 5135440 h 5328708"/>
              <a:gd name="connsiteX2853" fmla="*/ 3762910 w 6174102"/>
              <a:gd name="connsiteY2853" fmla="*/ 5135440 h 5328708"/>
              <a:gd name="connsiteX2854" fmla="*/ 3785293 w 6174102"/>
              <a:gd name="connsiteY2854" fmla="*/ 5131447 h 5328708"/>
              <a:gd name="connsiteX2855" fmla="*/ 3856916 w 6174102"/>
              <a:gd name="connsiteY2855" fmla="*/ 5131447 h 5328708"/>
              <a:gd name="connsiteX2856" fmla="*/ 3874822 w 6174102"/>
              <a:gd name="connsiteY2856" fmla="*/ 5130117 h 5328708"/>
              <a:gd name="connsiteX2857" fmla="*/ 3821104 w 6174102"/>
              <a:gd name="connsiteY2857" fmla="*/ 5110153 h 5328708"/>
              <a:gd name="connsiteX2858" fmla="*/ 3798722 w 6174102"/>
              <a:gd name="connsiteY2858" fmla="*/ 5107492 h 5328708"/>
              <a:gd name="connsiteX2859" fmla="*/ 3762910 w 6174102"/>
              <a:gd name="connsiteY2859" fmla="*/ 5106162 h 5328708"/>
              <a:gd name="connsiteX2860" fmla="*/ 3740528 w 6174102"/>
              <a:gd name="connsiteY2860" fmla="*/ 5106162 h 5328708"/>
              <a:gd name="connsiteX2861" fmla="*/ 3722621 w 6174102"/>
              <a:gd name="connsiteY2861" fmla="*/ 5107492 h 5328708"/>
              <a:gd name="connsiteX2862" fmla="*/ 3709192 w 6174102"/>
              <a:gd name="connsiteY2862" fmla="*/ 5106162 h 5328708"/>
              <a:gd name="connsiteX2863" fmla="*/ 3722621 w 6174102"/>
              <a:gd name="connsiteY2863" fmla="*/ 5103499 h 5328708"/>
              <a:gd name="connsiteX2864" fmla="*/ 3758434 w 6174102"/>
              <a:gd name="connsiteY2864" fmla="*/ 5103499 h 5328708"/>
              <a:gd name="connsiteX2865" fmla="*/ 3771864 w 6174102"/>
              <a:gd name="connsiteY2865" fmla="*/ 5095514 h 5328708"/>
              <a:gd name="connsiteX2866" fmla="*/ 3771864 w 6174102"/>
              <a:gd name="connsiteY2866" fmla="*/ 5092853 h 5328708"/>
              <a:gd name="connsiteX2867" fmla="*/ 3722621 w 6174102"/>
              <a:gd name="connsiteY2867" fmla="*/ 5084867 h 5328708"/>
              <a:gd name="connsiteX2868" fmla="*/ 3718146 w 6174102"/>
              <a:gd name="connsiteY2868" fmla="*/ 5084867 h 5328708"/>
              <a:gd name="connsiteX2869" fmla="*/ 3677857 w 6174102"/>
              <a:gd name="connsiteY2869" fmla="*/ 5084867 h 5328708"/>
              <a:gd name="connsiteX2870" fmla="*/ 3655475 w 6174102"/>
              <a:gd name="connsiteY2870" fmla="*/ 5084867 h 5328708"/>
              <a:gd name="connsiteX2871" fmla="*/ 3637569 w 6174102"/>
              <a:gd name="connsiteY2871" fmla="*/ 5087528 h 5328708"/>
              <a:gd name="connsiteX2872" fmla="*/ 3606233 w 6174102"/>
              <a:gd name="connsiteY2872" fmla="*/ 5087528 h 5328708"/>
              <a:gd name="connsiteX2873" fmla="*/ 3565945 w 6174102"/>
              <a:gd name="connsiteY2873" fmla="*/ 5084867 h 5328708"/>
              <a:gd name="connsiteX2874" fmla="*/ 3525656 w 6174102"/>
              <a:gd name="connsiteY2874" fmla="*/ 5084867 h 5328708"/>
              <a:gd name="connsiteX2875" fmla="*/ 3485368 w 6174102"/>
              <a:gd name="connsiteY2875" fmla="*/ 5087528 h 5328708"/>
              <a:gd name="connsiteX2876" fmla="*/ 3467462 w 6174102"/>
              <a:gd name="connsiteY2876" fmla="*/ 5088860 h 5328708"/>
              <a:gd name="connsiteX2877" fmla="*/ 3454033 w 6174102"/>
              <a:gd name="connsiteY2877" fmla="*/ 5088860 h 5328708"/>
              <a:gd name="connsiteX2878" fmla="*/ 3382411 w 6174102"/>
              <a:gd name="connsiteY2878" fmla="*/ 5087528 h 5328708"/>
              <a:gd name="connsiteX2879" fmla="*/ 3377934 w 6174102"/>
              <a:gd name="connsiteY2879" fmla="*/ 5082205 h 5328708"/>
              <a:gd name="connsiteX2880" fmla="*/ 3368980 w 6174102"/>
              <a:gd name="connsiteY2880" fmla="*/ 5084867 h 5328708"/>
              <a:gd name="connsiteX2881" fmla="*/ 3342121 w 6174102"/>
              <a:gd name="connsiteY2881" fmla="*/ 5084867 h 5328708"/>
              <a:gd name="connsiteX2882" fmla="*/ 3337645 w 6174102"/>
              <a:gd name="connsiteY2882" fmla="*/ 5079544 h 5328708"/>
              <a:gd name="connsiteX2883" fmla="*/ 3328692 w 6174102"/>
              <a:gd name="connsiteY2883" fmla="*/ 5082205 h 5328708"/>
              <a:gd name="connsiteX2884" fmla="*/ 3306309 w 6174102"/>
              <a:gd name="connsiteY2884" fmla="*/ 5082205 h 5328708"/>
              <a:gd name="connsiteX2885" fmla="*/ 3297357 w 6174102"/>
              <a:gd name="connsiteY2885" fmla="*/ 5078212 h 5328708"/>
              <a:gd name="connsiteX2886" fmla="*/ 3279451 w 6174102"/>
              <a:gd name="connsiteY2886" fmla="*/ 5079544 h 5328708"/>
              <a:gd name="connsiteX2887" fmla="*/ 3248116 w 6174102"/>
              <a:gd name="connsiteY2887" fmla="*/ 5078212 h 5328708"/>
              <a:gd name="connsiteX2888" fmla="*/ 3216781 w 6174102"/>
              <a:gd name="connsiteY2888" fmla="*/ 5079544 h 5328708"/>
              <a:gd name="connsiteX2889" fmla="*/ 3194398 w 6174102"/>
              <a:gd name="connsiteY2889" fmla="*/ 5079544 h 5328708"/>
              <a:gd name="connsiteX2890" fmla="*/ 3140680 w 6174102"/>
              <a:gd name="connsiteY2890" fmla="*/ 5079544 h 5328708"/>
              <a:gd name="connsiteX2891" fmla="*/ 3095915 w 6174102"/>
              <a:gd name="connsiteY2891" fmla="*/ 5078212 h 5328708"/>
              <a:gd name="connsiteX2892" fmla="*/ 3078009 w 6174102"/>
              <a:gd name="connsiteY2892" fmla="*/ 5071558 h 5328708"/>
              <a:gd name="connsiteX2893" fmla="*/ 3046674 w 6174102"/>
              <a:gd name="connsiteY2893" fmla="*/ 5072889 h 5328708"/>
              <a:gd name="connsiteX2894" fmla="*/ 3042197 w 6174102"/>
              <a:gd name="connsiteY2894" fmla="*/ 5076882 h 5328708"/>
              <a:gd name="connsiteX2895" fmla="*/ 3055628 w 6174102"/>
              <a:gd name="connsiteY2895" fmla="*/ 5079544 h 5328708"/>
              <a:gd name="connsiteX2896" fmla="*/ 3095915 w 6174102"/>
              <a:gd name="connsiteY2896" fmla="*/ 5079544 h 5328708"/>
              <a:gd name="connsiteX2897" fmla="*/ 3154110 w 6174102"/>
              <a:gd name="connsiteY2897" fmla="*/ 5087528 h 5328708"/>
              <a:gd name="connsiteX2898" fmla="*/ 3180968 w 6174102"/>
              <a:gd name="connsiteY2898" fmla="*/ 5087528 h 5328708"/>
              <a:gd name="connsiteX2899" fmla="*/ 3315263 w 6174102"/>
              <a:gd name="connsiteY2899" fmla="*/ 5091521 h 5328708"/>
              <a:gd name="connsiteX2900" fmla="*/ 3333169 w 6174102"/>
              <a:gd name="connsiteY2900" fmla="*/ 5095514 h 5328708"/>
              <a:gd name="connsiteX2901" fmla="*/ 3257068 w 6174102"/>
              <a:gd name="connsiteY2901" fmla="*/ 5096844 h 5328708"/>
              <a:gd name="connsiteX2902" fmla="*/ 3257068 w 6174102"/>
              <a:gd name="connsiteY2902" fmla="*/ 5098176 h 5328708"/>
              <a:gd name="connsiteX2903" fmla="*/ 3333169 w 6174102"/>
              <a:gd name="connsiteY2903" fmla="*/ 5098176 h 5328708"/>
              <a:gd name="connsiteX2904" fmla="*/ 3404792 w 6174102"/>
              <a:gd name="connsiteY2904" fmla="*/ 5098176 h 5328708"/>
              <a:gd name="connsiteX2905" fmla="*/ 3422698 w 6174102"/>
              <a:gd name="connsiteY2905" fmla="*/ 5099507 h 5328708"/>
              <a:gd name="connsiteX2906" fmla="*/ 3445080 w 6174102"/>
              <a:gd name="connsiteY2906" fmla="*/ 5106162 h 5328708"/>
              <a:gd name="connsiteX2907" fmla="*/ 3480892 w 6174102"/>
              <a:gd name="connsiteY2907" fmla="*/ 5107492 h 5328708"/>
              <a:gd name="connsiteX2908" fmla="*/ 3512228 w 6174102"/>
              <a:gd name="connsiteY2908" fmla="*/ 5106162 h 5328708"/>
              <a:gd name="connsiteX2909" fmla="*/ 3530133 w 6174102"/>
              <a:gd name="connsiteY2909" fmla="*/ 5106162 h 5328708"/>
              <a:gd name="connsiteX2910" fmla="*/ 3516704 w 6174102"/>
              <a:gd name="connsiteY2910" fmla="*/ 5111485 h 5328708"/>
              <a:gd name="connsiteX2911" fmla="*/ 3525656 w 6174102"/>
              <a:gd name="connsiteY2911" fmla="*/ 5116808 h 5328708"/>
              <a:gd name="connsiteX2912" fmla="*/ 3548039 w 6174102"/>
              <a:gd name="connsiteY2912" fmla="*/ 5120801 h 5328708"/>
              <a:gd name="connsiteX2913" fmla="*/ 3561468 w 6174102"/>
              <a:gd name="connsiteY2913" fmla="*/ 5122131 h 5328708"/>
              <a:gd name="connsiteX2914" fmla="*/ 3624140 w 6174102"/>
              <a:gd name="connsiteY2914" fmla="*/ 5123463 h 5328708"/>
              <a:gd name="connsiteX2915" fmla="*/ 3633092 w 6174102"/>
              <a:gd name="connsiteY2915" fmla="*/ 5126124 h 5328708"/>
              <a:gd name="connsiteX2916" fmla="*/ 3624140 w 6174102"/>
              <a:gd name="connsiteY2916" fmla="*/ 5128786 h 5328708"/>
              <a:gd name="connsiteX2917" fmla="*/ 3561468 w 6174102"/>
              <a:gd name="connsiteY2917" fmla="*/ 5139433 h 5328708"/>
              <a:gd name="connsiteX2918" fmla="*/ 3548039 w 6174102"/>
              <a:gd name="connsiteY2918" fmla="*/ 5136772 h 5328708"/>
              <a:gd name="connsiteX2919" fmla="*/ 3530133 w 6174102"/>
              <a:gd name="connsiteY2919" fmla="*/ 5127456 h 5328708"/>
              <a:gd name="connsiteX2920" fmla="*/ 3516704 w 6174102"/>
              <a:gd name="connsiteY2920" fmla="*/ 5126124 h 5328708"/>
              <a:gd name="connsiteX2921" fmla="*/ 3467462 w 6174102"/>
              <a:gd name="connsiteY2921" fmla="*/ 5130117 h 5328708"/>
              <a:gd name="connsiteX2922" fmla="*/ 3436127 w 6174102"/>
              <a:gd name="connsiteY2922" fmla="*/ 5131447 h 5328708"/>
              <a:gd name="connsiteX2923" fmla="*/ 3418221 w 6174102"/>
              <a:gd name="connsiteY2923" fmla="*/ 5124794 h 5328708"/>
              <a:gd name="connsiteX2924" fmla="*/ 3382411 w 6174102"/>
              <a:gd name="connsiteY2924" fmla="*/ 5124794 h 5328708"/>
              <a:gd name="connsiteX2925" fmla="*/ 3373457 w 6174102"/>
              <a:gd name="connsiteY2925" fmla="*/ 5131447 h 5328708"/>
              <a:gd name="connsiteX2926" fmla="*/ 3351074 w 6174102"/>
              <a:gd name="connsiteY2926" fmla="*/ 5135440 h 5328708"/>
              <a:gd name="connsiteX2927" fmla="*/ 3324215 w 6174102"/>
              <a:gd name="connsiteY2927" fmla="*/ 5138102 h 5328708"/>
              <a:gd name="connsiteX2928" fmla="*/ 3288404 w 6174102"/>
              <a:gd name="connsiteY2928" fmla="*/ 5132779 h 5328708"/>
              <a:gd name="connsiteX2929" fmla="*/ 3225733 w 6174102"/>
              <a:gd name="connsiteY2929" fmla="*/ 5122131 h 5328708"/>
              <a:gd name="connsiteX2930" fmla="*/ 3194398 w 6174102"/>
              <a:gd name="connsiteY2930" fmla="*/ 5124794 h 5328708"/>
              <a:gd name="connsiteX2931" fmla="*/ 3158586 w 6174102"/>
              <a:gd name="connsiteY2931" fmla="*/ 5130117 h 5328708"/>
              <a:gd name="connsiteX2932" fmla="*/ 3109345 w 6174102"/>
              <a:gd name="connsiteY2932" fmla="*/ 5128786 h 5328708"/>
              <a:gd name="connsiteX2933" fmla="*/ 3100392 w 6174102"/>
              <a:gd name="connsiteY2933" fmla="*/ 5124794 h 5328708"/>
              <a:gd name="connsiteX2934" fmla="*/ 3024292 w 6174102"/>
              <a:gd name="connsiteY2934" fmla="*/ 5131447 h 5328708"/>
              <a:gd name="connsiteX2935" fmla="*/ 2975051 w 6174102"/>
              <a:gd name="connsiteY2935" fmla="*/ 5131447 h 5328708"/>
              <a:gd name="connsiteX2936" fmla="*/ 2863138 w 6174102"/>
              <a:gd name="connsiteY2936" fmla="*/ 5132779 h 5328708"/>
              <a:gd name="connsiteX2937" fmla="*/ 2831803 w 6174102"/>
              <a:gd name="connsiteY2937" fmla="*/ 5134110 h 5328708"/>
              <a:gd name="connsiteX2938" fmla="*/ 2795992 w 6174102"/>
              <a:gd name="connsiteY2938" fmla="*/ 5132779 h 5328708"/>
              <a:gd name="connsiteX2939" fmla="*/ 2755703 w 6174102"/>
              <a:gd name="connsiteY2939" fmla="*/ 5132779 h 5328708"/>
              <a:gd name="connsiteX2940" fmla="*/ 2751226 w 6174102"/>
              <a:gd name="connsiteY2940" fmla="*/ 5124794 h 5328708"/>
              <a:gd name="connsiteX2941" fmla="*/ 2716227 w 6174102"/>
              <a:gd name="connsiteY2941" fmla="*/ 5122192 h 5328708"/>
              <a:gd name="connsiteX2942" fmla="*/ 2523803 w 6174102"/>
              <a:gd name="connsiteY2942" fmla="*/ 5122192 h 5328708"/>
              <a:gd name="connsiteX2943" fmla="*/ 2522145 w 6174102"/>
              <a:gd name="connsiteY2943" fmla="*/ 5121968 h 5328708"/>
              <a:gd name="connsiteX2944" fmla="*/ 2489131 w 6174102"/>
              <a:gd name="connsiteY2944" fmla="*/ 5121968 h 5328708"/>
              <a:gd name="connsiteX2945" fmla="*/ 2487467 w 6174102"/>
              <a:gd name="connsiteY2945" fmla="*/ 5122192 h 5328708"/>
              <a:gd name="connsiteX2946" fmla="*/ 2338882 w 6174102"/>
              <a:gd name="connsiteY2946" fmla="*/ 5122192 h 5328708"/>
              <a:gd name="connsiteX2947" fmla="*/ 2303558 w 6174102"/>
              <a:gd name="connsiteY2947" fmla="*/ 5124893 h 5328708"/>
              <a:gd name="connsiteX2948" fmla="*/ 2245364 w 6174102"/>
              <a:gd name="connsiteY2948" fmla="*/ 5128885 h 5328708"/>
              <a:gd name="connsiteX2949" fmla="*/ 2182694 w 6174102"/>
              <a:gd name="connsiteY2949" fmla="*/ 5127555 h 5328708"/>
              <a:gd name="connsiteX2950" fmla="*/ 2115546 w 6174102"/>
              <a:gd name="connsiteY2950" fmla="*/ 5123562 h 5328708"/>
              <a:gd name="connsiteX2951" fmla="*/ 2008111 w 6174102"/>
              <a:gd name="connsiteY2951" fmla="*/ 5126224 h 5328708"/>
              <a:gd name="connsiteX2952" fmla="*/ 1994681 w 6174102"/>
              <a:gd name="connsiteY2952" fmla="*/ 5126224 h 5328708"/>
              <a:gd name="connsiteX2953" fmla="*/ 1887246 w 6174102"/>
              <a:gd name="connsiteY2953" fmla="*/ 5124893 h 5328708"/>
              <a:gd name="connsiteX2954" fmla="*/ 1770857 w 6174102"/>
              <a:gd name="connsiteY2954" fmla="*/ 5124893 h 5328708"/>
              <a:gd name="connsiteX2955" fmla="*/ 1676852 w 6174102"/>
              <a:gd name="connsiteY2955" fmla="*/ 5126224 h 5328708"/>
              <a:gd name="connsiteX2956" fmla="*/ 1658946 w 6174102"/>
              <a:gd name="connsiteY2956" fmla="*/ 5130217 h 5328708"/>
              <a:gd name="connsiteX2957" fmla="*/ 1663422 w 6174102"/>
              <a:gd name="connsiteY2957" fmla="*/ 5134209 h 5328708"/>
              <a:gd name="connsiteX2958" fmla="*/ 1690281 w 6174102"/>
              <a:gd name="connsiteY2958" fmla="*/ 5135540 h 5328708"/>
              <a:gd name="connsiteX2959" fmla="*/ 1676852 w 6174102"/>
              <a:gd name="connsiteY2959" fmla="*/ 5138201 h 5328708"/>
              <a:gd name="connsiteX2960" fmla="*/ 1618658 w 6174102"/>
              <a:gd name="connsiteY2960" fmla="*/ 5138201 h 5328708"/>
              <a:gd name="connsiteX2961" fmla="*/ 1614181 w 6174102"/>
              <a:gd name="connsiteY2961" fmla="*/ 5138201 h 5328708"/>
              <a:gd name="connsiteX2962" fmla="*/ 1524651 w 6174102"/>
              <a:gd name="connsiteY2962" fmla="*/ 5135540 h 5328708"/>
              <a:gd name="connsiteX2963" fmla="*/ 1524651 w 6174102"/>
              <a:gd name="connsiteY2963" fmla="*/ 5124893 h 5328708"/>
              <a:gd name="connsiteX2964" fmla="*/ 1502269 w 6174102"/>
              <a:gd name="connsiteY2964" fmla="*/ 5124893 h 5328708"/>
              <a:gd name="connsiteX2965" fmla="*/ 1496212 w 6174102"/>
              <a:gd name="connsiteY2965" fmla="*/ 5122192 h 5328708"/>
              <a:gd name="connsiteX2966" fmla="*/ 1416390 w 6174102"/>
              <a:gd name="connsiteY2966" fmla="*/ 5122192 h 5328708"/>
              <a:gd name="connsiteX2967" fmla="*/ 1417216 w 6174102"/>
              <a:gd name="connsiteY2967" fmla="*/ 5124893 h 5328708"/>
              <a:gd name="connsiteX2968" fmla="*/ 1426170 w 6174102"/>
              <a:gd name="connsiteY2968" fmla="*/ 5126224 h 5328708"/>
              <a:gd name="connsiteX2969" fmla="*/ 1475410 w 6174102"/>
              <a:gd name="connsiteY2969" fmla="*/ 5126224 h 5328708"/>
              <a:gd name="connsiteX2970" fmla="*/ 1484363 w 6174102"/>
              <a:gd name="connsiteY2970" fmla="*/ 5128885 h 5328708"/>
              <a:gd name="connsiteX2971" fmla="*/ 1479887 w 6174102"/>
              <a:gd name="connsiteY2971" fmla="*/ 5128885 h 5328708"/>
              <a:gd name="connsiteX2972" fmla="*/ 1461980 w 6174102"/>
              <a:gd name="connsiteY2972" fmla="*/ 5130217 h 5328708"/>
              <a:gd name="connsiteX2973" fmla="*/ 1479887 w 6174102"/>
              <a:gd name="connsiteY2973" fmla="*/ 5134209 h 5328708"/>
              <a:gd name="connsiteX2974" fmla="*/ 1475410 w 6174102"/>
              <a:gd name="connsiteY2974" fmla="*/ 5140864 h 5328708"/>
              <a:gd name="connsiteX2975" fmla="*/ 1439599 w 6174102"/>
              <a:gd name="connsiteY2975" fmla="*/ 5142194 h 5328708"/>
              <a:gd name="connsiteX2976" fmla="*/ 1359022 w 6174102"/>
              <a:gd name="connsiteY2976" fmla="*/ 5144856 h 5328708"/>
              <a:gd name="connsiteX2977" fmla="*/ 1399310 w 6174102"/>
              <a:gd name="connsiteY2977" fmla="*/ 5150180 h 5328708"/>
              <a:gd name="connsiteX2978" fmla="*/ 1542557 w 6174102"/>
              <a:gd name="connsiteY2978" fmla="*/ 5150180 h 5328708"/>
              <a:gd name="connsiteX2979" fmla="*/ 1564940 w 6174102"/>
              <a:gd name="connsiteY2979" fmla="*/ 5148849 h 5328708"/>
              <a:gd name="connsiteX2980" fmla="*/ 1627610 w 6174102"/>
              <a:gd name="connsiteY2980" fmla="*/ 5144856 h 5328708"/>
              <a:gd name="connsiteX2981" fmla="*/ 1676852 w 6174102"/>
              <a:gd name="connsiteY2981" fmla="*/ 5151510 h 5328708"/>
              <a:gd name="connsiteX2982" fmla="*/ 1582846 w 6174102"/>
              <a:gd name="connsiteY2982" fmla="*/ 5154172 h 5328708"/>
              <a:gd name="connsiteX2983" fmla="*/ 1376928 w 6174102"/>
              <a:gd name="connsiteY2983" fmla="*/ 5156835 h 5328708"/>
              <a:gd name="connsiteX2984" fmla="*/ 1444074 w 6174102"/>
              <a:gd name="connsiteY2984" fmla="*/ 5160826 h 5328708"/>
              <a:gd name="connsiteX2985" fmla="*/ 1448551 w 6174102"/>
              <a:gd name="connsiteY2985" fmla="*/ 5167481 h 5328708"/>
              <a:gd name="connsiteX2986" fmla="*/ 1457505 w 6174102"/>
              <a:gd name="connsiteY2986" fmla="*/ 5170144 h 5328708"/>
              <a:gd name="connsiteX2987" fmla="*/ 1547034 w 6174102"/>
              <a:gd name="connsiteY2987" fmla="*/ 5162158 h 5328708"/>
              <a:gd name="connsiteX2988" fmla="*/ 1578369 w 6174102"/>
              <a:gd name="connsiteY2988" fmla="*/ 5163489 h 5328708"/>
              <a:gd name="connsiteX2989" fmla="*/ 1685804 w 6174102"/>
              <a:gd name="connsiteY2989" fmla="*/ 5163489 h 5328708"/>
              <a:gd name="connsiteX2990" fmla="*/ 1761905 w 6174102"/>
              <a:gd name="connsiteY2990" fmla="*/ 5166151 h 5328708"/>
              <a:gd name="connsiteX2991" fmla="*/ 1842481 w 6174102"/>
              <a:gd name="connsiteY2991" fmla="*/ 5166151 h 5328708"/>
              <a:gd name="connsiteX2992" fmla="*/ 1923058 w 6174102"/>
              <a:gd name="connsiteY2992" fmla="*/ 5166151 h 5328708"/>
              <a:gd name="connsiteX2993" fmla="*/ 1900675 w 6174102"/>
              <a:gd name="connsiteY2993" fmla="*/ 5170144 h 5328708"/>
              <a:gd name="connsiteX2994" fmla="*/ 1829052 w 6174102"/>
              <a:gd name="connsiteY2994" fmla="*/ 5170144 h 5328708"/>
              <a:gd name="connsiteX2995" fmla="*/ 1811146 w 6174102"/>
              <a:gd name="connsiteY2995" fmla="*/ 5171474 h 5328708"/>
              <a:gd name="connsiteX2996" fmla="*/ 1817948 w 6174102"/>
              <a:gd name="connsiteY2996" fmla="*/ 5175052 h 5328708"/>
              <a:gd name="connsiteX2997" fmla="*/ 1878403 w 6174102"/>
              <a:gd name="connsiteY2997" fmla="*/ 5171926 h 5328708"/>
              <a:gd name="connsiteX2998" fmla="*/ 1945551 w 6174102"/>
              <a:gd name="connsiteY2998" fmla="*/ 5167933 h 5328708"/>
              <a:gd name="connsiteX2999" fmla="*/ 2017175 w 6174102"/>
              <a:gd name="connsiteY2999" fmla="*/ 5167933 h 5328708"/>
              <a:gd name="connsiteX3000" fmla="*/ 2070892 w 6174102"/>
              <a:gd name="connsiteY3000" fmla="*/ 5170595 h 5328708"/>
              <a:gd name="connsiteX3001" fmla="*/ 2074832 w 6174102"/>
              <a:gd name="connsiteY3001" fmla="*/ 5170595 h 5328708"/>
              <a:gd name="connsiteX3002" fmla="*/ 2124500 w 6174102"/>
              <a:gd name="connsiteY3002" fmla="*/ 5162158 h 5328708"/>
              <a:gd name="connsiteX3003" fmla="*/ 2137929 w 6174102"/>
              <a:gd name="connsiteY3003" fmla="*/ 5164819 h 5328708"/>
              <a:gd name="connsiteX3004" fmla="*/ 2155835 w 6174102"/>
              <a:gd name="connsiteY3004" fmla="*/ 5174135 h 5328708"/>
              <a:gd name="connsiteX3005" fmla="*/ 2164792 w 6174102"/>
              <a:gd name="connsiteY3005" fmla="*/ 5175023 h 5328708"/>
              <a:gd name="connsiteX3006" fmla="*/ 2189781 w 6174102"/>
              <a:gd name="connsiteY3006" fmla="*/ 5173388 h 5328708"/>
              <a:gd name="connsiteX3007" fmla="*/ 2193885 w 6174102"/>
              <a:gd name="connsiteY3007" fmla="*/ 5172971 h 5328708"/>
              <a:gd name="connsiteX3008" fmla="*/ 2195859 w 6174102"/>
              <a:gd name="connsiteY3008" fmla="*/ 5172851 h 5328708"/>
              <a:gd name="connsiteX3009" fmla="*/ 2245475 w 6174102"/>
              <a:gd name="connsiteY3009" fmla="*/ 5167933 h 5328708"/>
              <a:gd name="connsiteX3010" fmla="*/ 2254427 w 6174102"/>
              <a:gd name="connsiteY3010" fmla="*/ 5169265 h 5328708"/>
              <a:gd name="connsiteX3011" fmla="*/ 2267857 w 6174102"/>
              <a:gd name="connsiteY3011" fmla="*/ 5170595 h 5328708"/>
              <a:gd name="connsiteX3012" fmla="*/ 2310898 w 6174102"/>
              <a:gd name="connsiteY3012" fmla="*/ 5171342 h 5328708"/>
              <a:gd name="connsiteX3013" fmla="*/ 2312511 w 6174102"/>
              <a:gd name="connsiteY3013" fmla="*/ 5170144 h 5328708"/>
              <a:gd name="connsiteX3014" fmla="*/ 2334894 w 6174102"/>
              <a:gd name="connsiteY3014" fmla="*/ 5166151 h 5328708"/>
              <a:gd name="connsiteX3015" fmla="*/ 2361753 w 6174102"/>
              <a:gd name="connsiteY3015" fmla="*/ 5163489 h 5328708"/>
              <a:gd name="connsiteX3016" fmla="*/ 2397565 w 6174102"/>
              <a:gd name="connsiteY3016" fmla="*/ 5168812 h 5328708"/>
              <a:gd name="connsiteX3017" fmla="*/ 2412917 w 6174102"/>
              <a:gd name="connsiteY3017" fmla="*/ 5172830 h 5328708"/>
              <a:gd name="connsiteX3018" fmla="*/ 2423974 w 6174102"/>
              <a:gd name="connsiteY3018" fmla="*/ 5173756 h 5328708"/>
              <a:gd name="connsiteX3019" fmla="*/ 2442440 w 6174102"/>
              <a:gd name="connsiteY3019" fmla="*/ 5174588 h 5328708"/>
              <a:gd name="connsiteX3020" fmla="*/ 2487205 w 6174102"/>
              <a:gd name="connsiteY3020" fmla="*/ 5174588 h 5328708"/>
              <a:gd name="connsiteX3021" fmla="*/ 2511513 w 6174102"/>
              <a:gd name="connsiteY3021" fmla="*/ 5173833 h 5328708"/>
              <a:gd name="connsiteX3022" fmla="*/ 2527383 w 6174102"/>
              <a:gd name="connsiteY3022" fmla="*/ 5171474 h 5328708"/>
              <a:gd name="connsiteX3023" fmla="*/ 2576624 w 6174102"/>
              <a:gd name="connsiteY3023" fmla="*/ 5172805 h 5328708"/>
              <a:gd name="connsiteX3024" fmla="*/ 2577898 w 6174102"/>
              <a:gd name="connsiteY3024" fmla="*/ 5173373 h 5328708"/>
              <a:gd name="connsiteX3025" fmla="*/ 2590163 w 6174102"/>
              <a:gd name="connsiteY3025" fmla="*/ 5174588 h 5328708"/>
              <a:gd name="connsiteX3026" fmla="*/ 2585393 w 6174102"/>
              <a:gd name="connsiteY3026" fmla="*/ 5176716 h 5328708"/>
              <a:gd name="connsiteX3027" fmla="*/ 2585576 w 6174102"/>
              <a:gd name="connsiteY3027" fmla="*/ 5176797 h 5328708"/>
              <a:gd name="connsiteX3028" fmla="*/ 2661676 w 6174102"/>
              <a:gd name="connsiteY3028" fmla="*/ 5170144 h 5328708"/>
              <a:gd name="connsiteX3029" fmla="*/ 2710917 w 6174102"/>
              <a:gd name="connsiteY3029" fmla="*/ 5170144 h 5328708"/>
              <a:gd name="connsiteX3030" fmla="*/ 2822830 w 6174102"/>
              <a:gd name="connsiteY3030" fmla="*/ 5168812 h 5328708"/>
              <a:gd name="connsiteX3031" fmla="*/ 2854165 w 6174102"/>
              <a:gd name="connsiteY3031" fmla="*/ 5167481 h 5328708"/>
              <a:gd name="connsiteX3032" fmla="*/ 2889976 w 6174102"/>
              <a:gd name="connsiteY3032" fmla="*/ 5168812 h 5328708"/>
              <a:gd name="connsiteX3033" fmla="*/ 2930265 w 6174102"/>
              <a:gd name="connsiteY3033" fmla="*/ 5168812 h 5328708"/>
              <a:gd name="connsiteX3034" fmla="*/ 2934742 w 6174102"/>
              <a:gd name="connsiteY3034" fmla="*/ 5176797 h 5328708"/>
              <a:gd name="connsiteX3035" fmla="*/ 2988459 w 6174102"/>
              <a:gd name="connsiteY3035" fmla="*/ 5180790 h 5328708"/>
              <a:gd name="connsiteX3036" fmla="*/ 3001888 w 6174102"/>
              <a:gd name="connsiteY3036" fmla="*/ 5179460 h 5328708"/>
              <a:gd name="connsiteX3037" fmla="*/ 3010842 w 6174102"/>
              <a:gd name="connsiteY3037" fmla="*/ 5183452 h 5328708"/>
              <a:gd name="connsiteX3038" fmla="*/ 3001888 w 6174102"/>
              <a:gd name="connsiteY3038" fmla="*/ 5187445 h 5328708"/>
              <a:gd name="connsiteX3039" fmla="*/ 2966077 w 6174102"/>
              <a:gd name="connsiteY3039" fmla="*/ 5186113 h 5328708"/>
              <a:gd name="connsiteX3040" fmla="*/ 2925788 w 6174102"/>
              <a:gd name="connsiteY3040" fmla="*/ 5188776 h 5328708"/>
              <a:gd name="connsiteX3041" fmla="*/ 2912359 w 6174102"/>
              <a:gd name="connsiteY3041" fmla="*/ 5196761 h 5328708"/>
              <a:gd name="connsiteX3042" fmla="*/ 2889976 w 6174102"/>
              <a:gd name="connsiteY3042" fmla="*/ 5199422 h 5328708"/>
              <a:gd name="connsiteX3043" fmla="*/ 2836259 w 6174102"/>
              <a:gd name="connsiteY3043" fmla="*/ 5194099 h 5328708"/>
              <a:gd name="connsiteX3044" fmla="*/ 2813876 w 6174102"/>
              <a:gd name="connsiteY3044" fmla="*/ 5194099 h 5328708"/>
              <a:gd name="connsiteX3045" fmla="*/ 2804924 w 6174102"/>
              <a:gd name="connsiteY3045" fmla="*/ 5198092 h 5328708"/>
              <a:gd name="connsiteX3046" fmla="*/ 2809400 w 6174102"/>
              <a:gd name="connsiteY3046" fmla="*/ 5204747 h 5328708"/>
              <a:gd name="connsiteX3047" fmla="*/ 2836259 w 6174102"/>
              <a:gd name="connsiteY3047" fmla="*/ 5210070 h 5328708"/>
              <a:gd name="connsiteX3048" fmla="*/ 2840735 w 6174102"/>
              <a:gd name="connsiteY3048" fmla="*/ 5212731 h 5328708"/>
              <a:gd name="connsiteX3049" fmla="*/ 2831782 w 6174102"/>
              <a:gd name="connsiteY3049" fmla="*/ 5214063 h 5328708"/>
              <a:gd name="connsiteX3050" fmla="*/ 2787018 w 6174102"/>
              <a:gd name="connsiteY3050" fmla="*/ 5212731 h 5328708"/>
              <a:gd name="connsiteX3051" fmla="*/ 2782541 w 6174102"/>
              <a:gd name="connsiteY3051" fmla="*/ 5212731 h 5328708"/>
              <a:gd name="connsiteX3052" fmla="*/ 2782541 w 6174102"/>
              <a:gd name="connsiteY3052" fmla="*/ 5215393 h 5328708"/>
              <a:gd name="connsiteX3053" fmla="*/ 2778065 w 6174102"/>
              <a:gd name="connsiteY3053" fmla="*/ 5219386 h 5328708"/>
              <a:gd name="connsiteX3054" fmla="*/ 2746729 w 6174102"/>
              <a:gd name="connsiteY3054" fmla="*/ 5219386 h 5328708"/>
              <a:gd name="connsiteX3055" fmla="*/ 2787018 w 6174102"/>
              <a:gd name="connsiteY3055" fmla="*/ 5223379 h 5328708"/>
              <a:gd name="connsiteX3056" fmla="*/ 2791494 w 6174102"/>
              <a:gd name="connsiteY3056" fmla="*/ 5227372 h 5328708"/>
              <a:gd name="connsiteX3057" fmla="*/ 2804924 w 6174102"/>
              <a:gd name="connsiteY3057" fmla="*/ 5235356 h 5328708"/>
              <a:gd name="connsiteX3058" fmla="*/ 2822830 w 6174102"/>
              <a:gd name="connsiteY3058" fmla="*/ 5235356 h 5328708"/>
              <a:gd name="connsiteX3059" fmla="*/ 2822830 w 6174102"/>
              <a:gd name="connsiteY3059" fmla="*/ 5238018 h 5328708"/>
              <a:gd name="connsiteX3060" fmla="*/ 2822830 w 6174102"/>
              <a:gd name="connsiteY3060" fmla="*/ 5239349 h 5328708"/>
              <a:gd name="connsiteX3061" fmla="*/ 2737777 w 6174102"/>
              <a:gd name="connsiteY3061" fmla="*/ 5244673 h 5328708"/>
              <a:gd name="connsiteX3062" fmla="*/ 2684059 w 6174102"/>
              <a:gd name="connsiteY3062" fmla="*/ 5251327 h 5328708"/>
              <a:gd name="connsiteX3063" fmla="*/ 2675106 w 6174102"/>
              <a:gd name="connsiteY3063" fmla="*/ 5253989 h 5328708"/>
              <a:gd name="connsiteX3064" fmla="*/ 2688536 w 6174102"/>
              <a:gd name="connsiteY3064" fmla="*/ 5256650 h 5328708"/>
              <a:gd name="connsiteX3065" fmla="*/ 2728823 w 6174102"/>
              <a:gd name="connsiteY3065" fmla="*/ 5256650 h 5328708"/>
              <a:gd name="connsiteX3066" fmla="*/ 2737777 w 6174102"/>
              <a:gd name="connsiteY3066" fmla="*/ 5257982 h 5328708"/>
              <a:gd name="connsiteX3067" fmla="*/ 2733300 w 6174102"/>
              <a:gd name="connsiteY3067" fmla="*/ 5260643 h 5328708"/>
              <a:gd name="connsiteX3068" fmla="*/ 2721549 w 6174102"/>
              <a:gd name="connsiteY3068" fmla="*/ 5261975 h 5328708"/>
              <a:gd name="connsiteX3069" fmla="*/ 2709332 w 6174102"/>
              <a:gd name="connsiteY3069" fmla="*/ 5263051 h 5328708"/>
              <a:gd name="connsiteX3070" fmla="*/ 2737887 w 6174102"/>
              <a:gd name="connsiteY3070" fmla="*/ 5262427 h 5328708"/>
              <a:gd name="connsiteX3071" fmla="*/ 2787128 w 6174102"/>
              <a:gd name="connsiteY3071" fmla="*/ 5262427 h 5328708"/>
              <a:gd name="connsiteX3072" fmla="*/ 2899041 w 6174102"/>
              <a:gd name="connsiteY3072" fmla="*/ 5261095 h 5328708"/>
              <a:gd name="connsiteX3073" fmla="*/ 2930376 w 6174102"/>
              <a:gd name="connsiteY3073" fmla="*/ 5259764 h 5328708"/>
              <a:gd name="connsiteX3074" fmla="*/ 2966187 w 6174102"/>
              <a:gd name="connsiteY3074" fmla="*/ 5261095 h 5328708"/>
              <a:gd name="connsiteX3075" fmla="*/ 3006476 w 6174102"/>
              <a:gd name="connsiteY3075" fmla="*/ 5261095 h 5328708"/>
              <a:gd name="connsiteX3076" fmla="*/ 3010842 w 6174102"/>
              <a:gd name="connsiteY3076" fmla="*/ 5268882 h 5328708"/>
              <a:gd name="connsiteX3077" fmla="*/ 3010842 w 6174102"/>
              <a:gd name="connsiteY3077" fmla="*/ 5259225 h 5328708"/>
              <a:gd name="connsiteX3078" fmla="*/ 3026282 w 6174102"/>
              <a:gd name="connsiteY3078" fmla="*/ 5258843 h 5328708"/>
              <a:gd name="connsiteX3079" fmla="*/ 3115812 w 6174102"/>
              <a:gd name="connsiteY3079" fmla="*/ 5256180 h 5328708"/>
              <a:gd name="connsiteX3080" fmla="*/ 3151623 w 6174102"/>
              <a:gd name="connsiteY3080" fmla="*/ 5261504 h 5328708"/>
              <a:gd name="connsiteX3081" fmla="*/ 3151623 w 6174102"/>
              <a:gd name="connsiteY3081" fmla="*/ 5265496 h 5328708"/>
              <a:gd name="connsiteX3082" fmla="*/ 3138194 w 6174102"/>
              <a:gd name="connsiteY3082" fmla="*/ 5269489 h 5328708"/>
              <a:gd name="connsiteX3083" fmla="*/ 3151623 w 6174102"/>
              <a:gd name="connsiteY3083" fmla="*/ 5270821 h 5328708"/>
              <a:gd name="connsiteX3084" fmla="*/ 3169529 w 6174102"/>
              <a:gd name="connsiteY3084" fmla="*/ 5270821 h 5328708"/>
              <a:gd name="connsiteX3085" fmla="*/ 3191912 w 6174102"/>
              <a:gd name="connsiteY3085" fmla="*/ 5270821 h 5328708"/>
              <a:gd name="connsiteX3086" fmla="*/ 3191912 w 6174102"/>
              <a:gd name="connsiteY3086" fmla="*/ 5274813 h 5328708"/>
              <a:gd name="connsiteX3087" fmla="*/ 3174006 w 6174102"/>
              <a:gd name="connsiteY3087" fmla="*/ 5274813 h 5328708"/>
              <a:gd name="connsiteX3088" fmla="*/ 3160577 w 6174102"/>
              <a:gd name="connsiteY3088" fmla="*/ 5280137 h 5328708"/>
              <a:gd name="connsiteX3089" fmla="*/ 3097906 w 6174102"/>
              <a:gd name="connsiteY3089" fmla="*/ 5282798 h 5328708"/>
              <a:gd name="connsiteX3090" fmla="*/ 3078415 w 6174102"/>
              <a:gd name="connsiteY3090" fmla="*/ 5279587 h 5328708"/>
              <a:gd name="connsiteX3091" fmla="*/ 3078098 w 6174102"/>
              <a:gd name="connsiteY3091" fmla="*/ 5279728 h 5328708"/>
              <a:gd name="connsiteX3092" fmla="*/ 3042288 w 6174102"/>
              <a:gd name="connsiteY3092" fmla="*/ 5278396 h 5328708"/>
              <a:gd name="connsiteX3093" fmla="*/ 3012601 w 6174102"/>
              <a:gd name="connsiteY3093" fmla="*/ 5280359 h 5328708"/>
              <a:gd name="connsiteX3094" fmla="*/ 3026282 w 6174102"/>
              <a:gd name="connsiteY3094" fmla="*/ 5282798 h 5328708"/>
              <a:gd name="connsiteX3095" fmla="*/ 3062094 w 6174102"/>
              <a:gd name="connsiteY3095" fmla="*/ 5282798 h 5328708"/>
              <a:gd name="connsiteX3096" fmla="*/ 3097906 w 6174102"/>
              <a:gd name="connsiteY3096" fmla="*/ 5284130 h 5328708"/>
              <a:gd name="connsiteX3097" fmla="*/ 3124765 w 6174102"/>
              <a:gd name="connsiteY3097" fmla="*/ 5286791 h 5328708"/>
              <a:gd name="connsiteX3098" fmla="*/ 3209818 w 6174102"/>
              <a:gd name="connsiteY3098" fmla="*/ 5286791 h 5328708"/>
              <a:gd name="connsiteX3099" fmla="*/ 3259059 w 6174102"/>
              <a:gd name="connsiteY3099" fmla="*/ 5289453 h 5328708"/>
              <a:gd name="connsiteX3100" fmla="*/ 3268012 w 6174102"/>
              <a:gd name="connsiteY3100" fmla="*/ 5289453 h 5328708"/>
              <a:gd name="connsiteX3101" fmla="*/ 3335159 w 6174102"/>
              <a:gd name="connsiteY3101" fmla="*/ 5289453 h 5328708"/>
              <a:gd name="connsiteX3102" fmla="*/ 3402306 w 6174102"/>
              <a:gd name="connsiteY3102" fmla="*/ 5289453 h 5328708"/>
              <a:gd name="connsiteX3103" fmla="*/ 3599271 w 6174102"/>
              <a:gd name="connsiteY3103" fmla="*/ 5292114 h 5328708"/>
              <a:gd name="connsiteX3104" fmla="*/ 3603747 w 6174102"/>
              <a:gd name="connsiteY3104" fmla="*/ 5290784 h 5328708"/>
              <a:gd name="connsiteX3105" fmla="*/ 3585842 w 6174102"/>
              <a:gd name="connsiteY3105" fmla="*/ 5289453 h 5328708"/>
              <a:gd name="connsiteX3106" fmla="*/ 3581365 w 6174102"/>
              <a:gd name="connsiteY3106" fmla="*/ 5288121 h 5328708"/>
              <a:gd name="connsiteX3107" fmla="*/ 3585842 w 6174102"/>
              <a:gd name="connsiteY3107" fmla="*/ 5285460 h 5328708"/>
              <a:gd name="connsiteX3108" fmla="*/ 3599271 w 6174102"/>
              <a:gd name="connsiteY3108" fmla="*/ 5282798 h 5328708"/>
              <a:gd name="connsiteX3109" fmla="*/ 3675371 w 6174102"/>
              <a:gd name="connsiteY3109" fmla="*/ 5280137 h 5328708"/>
              <a:gd name="connsiteX3110" fmla="*/ 3921577 w 6174102"/>
              <a:gd name="connsiteY3110" fmla="*/ 5280137 h 5328708"/>
              <a:gd name="connsiteX3111" fmla="*/ 3984248 w 6174102"/>
              <a:gd name="connsiteY3111" fmla="*/ 5272151 h 5328708"/>
              <a:gd name="connsiteX3112" fmla="*/ 3966342 w 6174102"/>
              <a:gd name="connsiteY3112" fmla="*/ 5268159 h 5328708"/>
              <a:gd name="connsiteX3113" fmla="*/ 3921577 w 6174102"/>
              <a:gd name="connsiteY3113" fmla="*/ 5273482 h 5328708"/>
              <a:gd name="connsiteX3114" fmla="*/ 3908148 w 6174102"/>
              <a:gd name="connsiteY3114" fmla="*/ 5274813 h 5328708"/>
              <a:gd name="connsiteX3115" fmla="*/ 3863383 w 6174102"/>
              <a:gd name="connsiteY3115" fmla="*/ 5273482 h 5328708"/>
              <a:gd name="connsiteX3116" fmla="*/ 3787283 w 6174102"/>
              <a:gd name="connsiteY3116" fmla="*/ 5269489 h 5328708"/>
              <a:gd name="connsiteX3117" fmla="*/ 3755948 w 6174102"/>
              <a:gd name="connsiteY3117" fmla="*/ 5268159 h 5328708"/>
              <a:gd name="connsiteX3118" fmla="*/ 3702230 w 6174102"/>
              <a:gd name="connsiteY3118" fmla="*/ 5272151 h 5328708"/>
              <a:gd name="connsiteX3119" fmla="*/ 3675371 w 6174102"/>
              <a:gd name="connsiteY3119" fmla="*/ 5272151 h 5328708"/>
              <a:gd name="connsiteX3120" fmla="*/ 3626130 w 6174102"/>
              <a:gd name="connsiteY3120" fmla="*/ 5272151 h 5328708"/>
              <a:gd name="connsiteX3121" fmla="*/ 3590318 w 6174102"/>
              <a:gd name="connsiteY3121" fmla="*/ 5270821 h 5328708"/>
              <a:gd name="connsiteX3122" fmla="*/ 3505266 w 6174102"/>
              <a:gd name="connsiteY3122" fmla="*/ 5264166 h 5328708"/>
              <a:gd name="connsiteX3123" fmla="*/ 3482883 w 6174102"/>
              <a:gd name="connsiteY3123" fmla="*/ 5266828 h 5328708"/>
              <a:gd name="connsiteX3124" fmla="*/ 3415735 w 6174102"/>
              <a:gd name="connsiteY3124" fmla="*/ 5273482 h 5328708"/>
              <a:gd name="connsiteX3125" fmla="*/ 3344112 w 6174102"/>
              <a:gd name="connsiteY3125" fmla="*/ 5273482 h 5328708"/>
              <a:gd name="connsiteX3126" fmla="*/ 3259059 w 6174102"/>
              <a:gd name="connsiteY3126" fmla="*/ 5268159 h 5328708"/>
              <a:gd name="connsiteX3127" fmla="*/ 3236677 w 6174102"/>
              <a:gd name="connsiteY3127" fmla="*/ 5268159 h 5328708"/>
              <a:gd name="connsiteX3128" fmla="*/ 3214295 w 6174102"/>
              <a:gd name="connsiteY3128" fmla="*/ 5264166 h 5328708"/>
              <a:gd name="connsiteX3129" fmla="*/ 3294871 w 6174102"/>
              <a:gd name="connsiteY3129" fmla="*/ 5261504 h 5328708"/>
              <a:gd name="connsiteX3130" fmla="*/ 3397830 w 6174102"/>
              <a:gd name="connsiteY3130" fmla="*/ 5256180 h 5328708"/>
              <a:gd name="connsiteX3131" fmla="*/ 3464977 w 6174102"/>
              <a:gd name="connsiteY3131" fmla="*/ 5252188 h 5328708"/>
              <a:gd name="connsiteX3132" fmla="*/ 3536601 w 6174102"/>
              <a:gd name="connsiteY3132" fmla="*/ 5252188 h 5328708"/>
              <a:gd name="connsiteX3133" fmla="*/ 3590318 w 6174102"/>
              <a:gd name="connsiteY3133" fmla="*/ 5254850 h 5328708"/>
              <a:gd name="connsiteX3134" fmla="*/ 3639559 w 6174102"/>
              <a:gd name="connsiteY3134" fmla="*/ 5254850 h 5328708"/>
              <a:gd name="connsiteX3135" fmla="*/ 3648513 w 6174102"/>
              <a:gd name="connsiteY3135" fmla="*/ 5254850 h 5328708"/>
              <a:gd name="connsiteX3136" fmla="*/ 3711183 w 6174102"/>
              <a:gd name="connsiteY3136" fmla="*/ 5257512 h 5328708"/>
              <a:gd name="connsiteX3137" fmla="*/ 3764901 w 6174102"/>
              <a:gd name="connsiteY3137" fmla="*/ 5252188 h 5328708"/>
              <a:gd name="connsiteX3138" fmla="*/ 3773854 w 6174102"/>
              <a:gd name="connsiteY3138" fmla="*/ 5253519 h 5328708"/>
              <a:gd name="connsiteX3139" fmla="*/ 3787283 w 6174102"/>
              <a:gd name="connsiteY3139" fmla="*/ 5254850 h 5328708"/>
              <a:gd name="connsiteX3140" fmla="*/ 3921577 w 6174102"/>
              <a:gd name="connsiteY3140" fmla="*/ 5256180 h 5328708"/>
              <a:gd name="connsiteX3141" fmla="*/ 3961865 w 6174102"/>
              <a:gd name="connsiteY3141" fmla="*/ 5258843 h 5328708"/>
              <a:gd name="connsiteX3142" fmla="*/ 4006631 w 6174102"/>
              <a:gd name="connsiteY3142" fmla="*/ 5258843 h 5328708"/>
              <a:gd name="connsiteX3143" fmla="*/ 4078254 w 6174102"/>
              <a:gd name="connsiteY3143" fmla="*/ 5257512 h 5328708"/>
              <a:gd name="connsiteX3144" fmla="*/ 4096160 w 6174102"/>
              <a:gd name="connsiteY3144" fmla="*/ 5257512 h 5328708"/>
              <a:gd name="connsiteX3145" fmla="*/ 4109589 w 6174102"/>
              <a:gd name="connsiteY3145" fmla="*/ 5258843 h 5328708"/>
              <a:gd name="connsiteX3146" fmla="*/ 4100637 w 6174102"/>
              <a:gd name="connsiteY3146" fmla="*/ 5262835 h 5328708"/>
              <a:gd name="connsiteX3147" fmla="*/ 4055872 w 6174102"/>
              <a:gd name="connsiteY3147" fmla="*/ 5268159 h 5328708"/>
              <a:gd name="connsiteX3148" fmla="*/ 4037966 w 6174102"/>
              <a:gd name="connsiteY3148" fmla="*/ 5272151 h 5328708"/>
              <a:gd name="connsiteX3149" fmla="*/ 4105114 w 6174102"/>
              <a:gd name="connsiteY3149" fmla="*/ 5277475 h 5328708"/>
              <a:gd name="connsiteX3150" fmla="*/ 4154355 w 6174102"/>
              <a:gd name="connsiteY3150" fmla="*/ 5282798 h 5328708"/>
              <a:gd name="connsiteX3151" fmla="*/ 4163307 w 6174102"/>
              <a:gd name="connsiteY3151" fmla="*/ 5288121 h 5328708"/>
              <a:gd name="connsiteX3152" fmla="*/ 4145401 w 6174102"/>
              <a:gd name="connsiteY3152" fmla="*/ 5289453 h 5328708"/>
              <a:gd name="connsiteX3153" fmla="*/ 4055872 w 6174102"/>
              <a:gd name="connsiteY3153" fmla="*/ 5289453 h 5328708"/>
              <a:gd name="connsiteX3154" fmla="*/ 3899195 w 6174102"/>
              <a:gd name="connsiteY3154" fmla="*/ 5301430 h 5328708"/>
              <a:gd name="connsiteX3155" fmla="*/ 3841001 w 6174102"/>
              <a:gd name="connsiteY3155" fmla="*/ 5305423 h 5328708"/>
              <a:gd name="connsiteX3156" fmla="*/ 3778331 w 6174102"/>
              <a:gd name="connsiteY3156" fmla="*/ 5304092 h 5328708"/>
              <a:gd name="connsiteX3157" fmla="*/ 3711183 w 6174102"/>
              <a:gd name="connsiteY3157" fmla="*/ 5300100 h 5328708"/>
              <a:gd name="connsiteX3158" fmla="*/ 3603747 w 6174102"/>
              <a:gd name="connsiteY3158" fmla="*/ 5302762 h 5328708"/>
              <a:gd name="connsiteX3159" fmla="*/ 3590318 w 6174102"/>
              <a:gd name="connsiteY3159" fmla="*/ 5302762 h 5328708"/>
              <a:gd name="connsiteX3160" fmla="*/ 3482883 w 6174102"/>
              <a:gd name="connsiteY3160" fmla="*/ 5301430 h 5328708"/>
              <a:gd name="connsiteX3161" fmla="*/ 3366494 w 6174102"/>
              <a:gd name="connsiteY3161" fmla="*/ 5301430 h 5328708"/>
              <a:gd name="connsiteX3162" fmla="*/ 3272488 w 6174102"/>
              <a:gd name="connsiteY3162" fmla="*/ 5302762 h 5328708"/>
              <a:gd name="connsiteX3163" fmla="*/ 3254582 w 6174102"/>
              <a:gd name="connsiteY3163" fmla="*/ 5306755 h 5328708"/>
              <a:gd name="connsiteX3164" fmla="*/ 3259059 w 6174102"/>
              <a:gd name="connsiteY3164" fmla="*/ 5310746 h 5328708"/>
              <a:gd name="connsiteX3165" fmla="*/ 3285918 w 6174102"/>
              <a:gd name="connsiteY3165" fmla="*/ 5312078 h 5328708"/>
              <a:gd name="connsiteX3166" fmla="*/ 3272488 w 6174102"/>
              <a:gd name="connsiteY3166" fmla="*/ 5314739 h 5328708"/>
              <a:gd name="connsiteX3167" fmla="*/ 3214295 w 6174102"/>
              <a:gd name="connsiteY3167" fmla="*/ 5314739 h 5328708"/>
              <a:gd name="connsiteX3168" fmla="*/ 3209818 w 6174102"/>
              <a:gd name="connsiteY3168" fmla="*/ 5314739 h 5328708"/>
              <a:gd name="connsiteX3169" fmla="*/ 3120288 w 6174102"/>
              <a:gd name="connsiteY3169" fmla="*/ 5312078 h 5328708"/>
              <a:gd name="connsiteX3170" fmla="*/ 3120288 w 6174102"/>
              <a:gd name="connsiteY3170" fmla="*/ 5301430 h 5328708"/>
              <a:gd name="connsiteX3171" fmla="*/ 3097906 w 6174102"/>
              <a:gd name="connsiteY3171" fmla="*/ 5301430 h 5328708"/>
              <a:gd name="connsiteX3172" fmla="*/ 3088952 w 6174102"/>
              <a:gd name="connsiteY3172" fmla="*/ 5297439 h 5328708"/>
              <a:gd name="connsiteX3173" fmla="*/ 3044188 w 6174102"/>
              <a:gd name="connsiteY3173" fmla="*/ 5294776 h 5328708"/>
              <a:gd name="connsiteX3174" fmla="*/ 3017330 w 6174102"/>
              <a:gd name="connsiteY3174" fmla="*/ 5296107 h 5328708"/>
              <a:gd name="connsiteX3175" fmla="*/ 3012853 w 6174102"/>
              <a:gd name="connsiteY3175" fmla="*/ 5301430 h 5328708"/>
              <a:gd name="connsiteX3176" fmla="*/ 3021807 w 6174102"/>
              <a:gd name="connsiteY3176" fmla="*/ 5302762 h 5328708"/>
              <a:gd name="connsiteX3177" fmla="*/ 3071047 w 6174102"/>
              <a:gd name="connsiteY3177" fmla="*/ 5302762 h 5328708"/>
              <a:gd name="connsiteX3178" fmla="*/ 3080000 w 6174102"/>
              <a:gd name="connsiteY3178" fmla="*/ 5305423 h 5328708"/>
              <a:gd name="connsiteX3179" fmla="*/ 3075524 w 6174102"/>
              <a:gd name="connsiteY3179" fmla="*/ 5305423 h 5328708"/>
              <a:gd name="connsiteX3180" fmla="*/ 3057617 w 6174102"/>
              <a:gd name="connsiteY3180" fmla="*/ 5306755 h 5328708"/>
              <a:gd name="connsiteX3181" fmla="*/ 3075524 w 6174102"/>
              <a:gd name="connsiteY3181" fmla="*/ 5310746 h 5328708"/>
              <a:gd name="connsiteX3182" fmla="*/ 3071047 w 6174102"/>
              <a:gd name="connsiteY3182" fmla="*/ 5317401 h 5328708"/>
              <a:gd name="connsiteX3183" fmla="*/ 3035236 w 6174102"/>
              <a:gd name="connsiteY3183" fmla="*/ 5318732 h 5328708"/>
              <a:gd name="connsiteX3184" fmla="*/ 3010842 w 6174102"/>
              <a:gd name="connsiteY3184" fmla="*/ 5319538 h 5328708"/>
              <a:gd name="connsiteX3185" fmla="*/ 3010842 w 6174102"/>
              <a:gd name="connsiteY3185" fmla="*/ 5280474 h 5328708"/>
              <a:gd name="connsiteX3186" fmla="*/ 3001999 w 6174102"/>
              <a:gd name="connsiteY3186" fmla="*/ 5281059 h 5328708"/>
              <a:gd name="connsiteX3187" fmla="*/ 2988570 w 6174102"/>
              <a:gd name="connsiteY3187" fmla="*/ 5289044 h 5328708"/>
              <a:gd name="connsiteX3188" fmla="*/ 2966187 w 6174102"/>
              <a:gd name="connsiteY3188" fmla="*/ 5291705 h 5328708"/>
              <a:gd name="connsiteX3189" fmla="*/ 2912470 w 6174102"/>
              <a:gd name="connsiteY3189" fmla="*/ 5286382 h 5328708"/>
              <a:gd name="connsiteX3190" fmla="*/ 2890087 w 6174102"/>
              <a:gd name="connsiteY3190" fmla="*/ 5286382 h 5328708"/>
              <a:gd name="connsiteX3191" fmla="*/ 2881135 w 6174102"/>
              <a:gd name="connsiteY3191" fmla="*/ 5290375 h 5328708"/>
              <a:gd name="connsiteX3192" fmla="*/ 2885610 w 6174102"/>
              <a:gd name="connsiteY3192" fmla="*/ 5297030 h 5328708"/>
              <a:gd name="connsiteX3193" fmla="*/ 2912470 w 6174102"/>
              <a:gd name="connsiteY3193" fmla="*/ 5302353 h 5328708"/>
              <a:gd name="connsiteX3194" fmla="*/ 2916945 w 6174102"/>
              <a:gd name="connsiteY3194" fmla="*/ 5305014 h 5328708"/>
              <a:gd name="connsiteX3195" fmla="*/ 2907993 w 6174102"/>
              <a:gd name="connsiteY3195" fmla="*/ 5306346 h 5328708"/>
              <a:gd name="connsiteX3196" fmla="*/ 2863229 w 6174102"/>
              <a:gd name="connsiteY3196" fmla="*/ 5305014 h 5328708"/>
              <a:gd name="connsiteX3197" fmla="*/ 2858752 w 6174102"/>
              <a:gd name="connsiteY3197" fmla="*/ 5305014 h 5328708"/>
              <a:gd name="connsiteX3198" fmla="*/ 2858752 w 6174102"/>
              <a:gd name="connsiteY3198" fmla="*/ 5307676 h 5328708"/>
              <a:gd name="connsiteX3199" fmla="*/ 2854275 w 6174102"/>
              <a:gd name="connsiteY3199" fmla="*/ 5311669 h 5328708"/>
              <a:gd name="connsiteX3200" fmla="*/ 2822940 w 6174102"/>
              <a:gd name="connsiteY3200" fmla="*/ 5311669 h 5328708"/>
              <a:gd name="connsiteX3201" fmla="*/ 2863229 w 6174102"/>
              <a:gd name="connsiteY3201" fmla="*/ 5315662 h 5328708"/>
              <a:gd name="connsiteX3202" fmla="*/ 2867704 w 6174102"/>
              <a:gd name="connsiteY3202" fmla="*/ 5319654 h 5328708"/>
              <a:gd name="connsiteX3203" fmla="*/ 2881135 w 6174102"/>
              <a:gd name="connsiteY3203" fmla="*/ 5327639 h 5328708"/>
              <a:gd name="connsiteX3204" fmla="*/ 2899041 w 6174102"/>
              <a:gd name="connsiteY3204" fmla="*/ 5327639 h 5328708"/>
              <a:gd name="connsiteX3205" fmla="*/ 2899041 w 6174102"/>
              <a:gd name="connsiteY3205" fmla="*/ 5328410 h 5328708"/>
              <a:gd name="connsiteX3206" fmla="*/ 3010842 w 6174102"/>
              <a:gd name="connsiteY3206" fmla="*/ 5328410 h 5328708"/>
              <a:gd name="connsiteX3207" fmla="*/ 3010842 w 6174102"/>
              <a:gd name="connsiteY3207" fmla="*/ 5326717 h 5328708"/>
              <a:gd name="connsiteX3208" fmla="*/ 3138194 w 6174102"/>
              <a:gd name="connsiteY3208" fmla="*/ 5326717 h 5328708"/>
              <a:gd name="connsiteX3209" fmla="*/ 3160577 w 6174102"/>
              <a:gd name="connsiteY3209" fmla="*/ 5325387 h 5328708"/>
              <a:gd name="connsiteX3210" fmla="*/ 3190233 w 6174102"/>
              <a:gd name="connsiteY3210" fmla="*/ 5321394 h 5328708"/>
              <a:gd name="connsiteX3211" fmla="*/ 3223247 w 6174102"/>
              <a:gd name="connsiteY3211" fmla="*/ 5321394 h 5328708"/>
              <a:gd name="connsiteX3212" fmla="*/ 3272488 w 6174102"/>
              <a:gd name="connsiteY3212" fmla="*/ 5328048 h 5328708"/>
              <a:gd name="connsiteX3213" fmla="*/ 3249827 w 6174102"/>
              <a:gd name="connsiteY3213" fmla="*/ 5328410 h 5328708"/>
              <a:gd name="connsiteX3214" fmla="*/ 6174102 w 6174102"/>
              <a:gd name="connsiteY3214" fmla="*/ 5328410 h 5328708"/>
              <a:gd name="connsiteX3215" fmla="*/ 3332460 w 6174102"/>
              <a:gd name="connsiteY3215" fmla="*/ 423588 h 5328708"/>
              <a:gd name="connsiteX3216" fmla="*/ 3114577 w 6174102"/>
              <a:gd name="connsiteY3216" fmla="*/ 797562 h 5328708"/>
              <a:gd name="connsiteX3217" fmla="*/ 3110310 w 6174102"/>
              <a:gd name="connsiteY3217" fmla="*/ 796926 h 5328708"/>
              <a:gd name="connsiteX3218" fmla="*/ 3120115 w 6174102"/>
              <a:gd name="connsiteY3218" fmla="*/ 781605 h 5328708"/>
              <a:gd name="connsiteX3219" fmla="*/ 3122368 w 6174102"/>
              <a:gd name="connsiteY3219" fmla="*/ 777736 h 5328708"/>
              <a:gd name="connsiteX3220" fmla="*/ 3151664 w 6174102"/>
              <a:gd name="connsiteY3220" fmla="*/ 727454 h 5328708"/>
              <a:gd name="connsiteX3221" fmla="*/ 3155194 w 6174102"/>
              <a:gd name="connsiteY3221" fmla="*/ 713969 h 5328708"/>
              <a:gd name="connsiteX3222" fmla="*/ 3140056 w 6174102"/>
              <a:gd name="connsiteY3222" fmla="*/ 736234 h 5328708"/>
              <a:gd name="connsiteX3223" fmla="*/ 3132956 w 6174102"/>
              <a:gd name="connsiteY3223" fmla="*/ 737279 h 5328708"/>
              <a:gd name="connsiteX3224" fmla="*/ 3137123 w 6174102"/>
              <a:gd name="connsiteY3224" fmla="*/ 718983 h 5328708"/>
              <a:gd name="connsiteX3225" fmla="*/ 3182829 w 6174102"/>
              <a:gd name="connsiteY3225" fmla="*/ 636815 h 5328708"/>
              <a:gd name="connsiteX3226" fmla="*/ 3241422 w 6174102"/>
              <a:gd name="connsiteY3226" fmla="*/ 536250 h 5328708"/>
              <a:gd name="connsiteX3227" fmla="*/ 3297121 w 6174102"/>
              <a:gd name="connsiteY3227" fmla="*/ 444363 h 5328708"/>
              <a:gd name="connsiteX3228" fmla="*/ 3303881 w 6174102"/>
              <a:gd name="connsiteY3228" fmla="*/ 432760 h 5328708"/>
              <a:gd name="connsiteX3229" fmla="*/ 3319644 w 6174102"/>
              <a:gd name="connsiteY3229" fmla="*/ 401470 h 5328708"/>
              <a:gd name="connsiteX3230" fmla="*/ 3285224 w 6174102"/>
              <a:gd name="connsiteY3230" fmla="*/ 342057 h 5328708"/>
              <a:gd name="connsiteX3231" fmla="*/ 3268252 w 6174102"/>
              <a:gd name="connsiteY3231" fmla="*/ 360193 h 5328708"/>
              <a:gd name="connsiteX3232" fmla="*/ 3263746 w 6174102"/>
              <a:gd name="connsiteY3232" fmla="*/ 367929 h 5328708"/>
              <a:gd name="connsiteX3233" fmla="*/ 3238957 w 6174102"/>
              <a:gd name="connsiteY3233" fmla="*/ 410476 h 5328708"/>
              <a:gd name="connsiteX3234" fmla="*/ 3208684 w 6174102"/>
              <a:gd name="connsiteY3234" fmla="*/ 455007 h 5328708"/>
              <a:gd name="connsiteX3235" fmla="*/ 3172628 w 6174102"/>
              <a:gd name="connsiteY3235" fmla="*/ 516894 h 5328708"/>
              <a:gd name="connsiteX3236" fmla="*/ 3143672 w 6174102"/>
              <a:gd name="connsiteY3236" fmla="*/ 577737 h 5328708"/>
              <a:gd name="connsiteX3237" fmla="*/ 3098305 w 6174102"/>
              <a:gd name="connsiteY3237" fmla="*/ 670462 h 5328708"/>
              <a:gd name="connsiteX3238" fmla="*/ 3060975 w 6174102"/>
              <a:gd name="connsiteY3238" fmla="*/ 741967 h 5328708"/>
              <a:gd name="connsiteX3239" fmla="*/ 3077089 w 6174102"/>
              <a:gd name="connsiteY3239" fmla="*/ 725452 h 5328708"/>
              <a:gd name="connsiteX3240" fmla="*/ 3088356 w 6174102"/>
              <a:gd name="connsiteY3240" fmla="*/ 706113 h 5328708"/>
              <a:gd name="connsiteX3241" fmla="*/ 3137635 w 6174102"/>
              <a:gd name="connsiteY3241" fmla="*/ 636387 h 5328708"/>
              <a:gd name="connsiteX3242" fmla="*/ 3173690 w 6174102"/>
              <a:gd name="connsiteY3242" fmla="*/ 574501 h 5328708"/>
              <a:gd name="connsiteX3243" fmla="*/ 3199415 w 6174102"/>
              <a:gd name="connsiteY3243" fmla="*/ 511777 h 5328708"/>
              <a:gd name="connsiteX3244" fmla="*/ 3207450 w 6174102"/>
              <a:gd name="connsiteY3244" fmla="*/ 490554 h 5328708"/>
              <a:gd name="connsiteX3245" fmla="*/ 3258345 w 6174102"/>
              <a:gd name="connsiteY3245" fmla="*/ 421772 h 5328708"/>
              <a:gd name="connsiteX3246" fmla="*/ 3277990 w 6174102"/>
              <a:gd name="connsiteY3246" fmla="*/ 391770 h 5328708"/>
              <a:gd name="connsiteX3247" fmla="*/ 3296057 w 6174102"/>
              <a:gd name="connsiteY3247" fmla="*/ 360757 h 5328708"/>
              <a:gd name="connsiteX3248" fmla="*/ 3106213 w 6174102"/>
              <a:gd name="connsiteY3248" fmla="*/ 33075 h 5328708"/>
              <a:gd name="connsiteX3249" fmla="*/ 3093982 w 6174102"/>
              <a:gd name="connsiteY3249" fmla="*/ 54066 h 5328708"/>
              <a:gd name="connsiteX3250" fmla="*/ 3082866 w 6174102"/>
              <a:gd name="connsiteY3250" fmla="*/ 65460 h 5328708"/>
              <a:gd name="connsiteX3251" fmla="*/ 3086149 w 6174102"/>
              <a:gd name="connsiteY3251" fmla="*/ 67373 h 5328708"/>
              <a:gd name="connsiteX3252" fmla="*/ 3082004 w 6174102"/>
              <a:gd name="connsiteY3252" fmla="*/ 72516 h 5328708"/>
              <a:gd name="connsiteX3253" fmla="*/ 3041739 w 6174102"/>
              <a:gd name="connsiteY3253" fmla="*/ 126769 h 5328708"/>
              <a:gd name="connsiteX3254" fmla="*/ 3045906 w 6174102"/>
              <a:gd name="connsiteY3254" fmla="*/ 108473 h 5328708"/>
              <a:gd name="connsiteX3255" fmla="*/ 3061978 w 6174102"/>
              <a:gd name="connsiteY3255" fmla="*/ 66030 h 5328708"/>
              <a:gd name="connsiteX3256" fmla="*/ 3061637 w 6174102"/>
              <a:gd name="connsiteY3256" fmla="*/ 55471 h 5328708"/>
              <a:gd name="connsiteX3257" fmla="*/ 3053262 w 6174102"/>
              <a:gd name="connsiteY3257" fmla="*/ 66134 h 5328708"/>
              <a:gd name="connsiteX3258" fmla="*/ 3044248 w 6174102"/>
              <a:gd name="connsiteY3258" fmla="*/ 81606 h 5328708"/>
              <a:gd name="connsiteX3259" fmla="*/ 3009808 w 6174102"/>
              <a:gd name="connsiteY3259" fmla="*/ 144432 h 5328708"/>
              <a:gd name="connsiteX3260" fmla="*/ 2987273 w 6174102"/>
              <a:gd name="connsiteY3260" fmla="*/ 183112 h 5328708"/>
              <a:gd name="connsiteX3261" fmla="*/ 2963759 w 6174102"/>
              <a:gd name="connsiteY3261" fmla="*/ 216040 h 5328708"/>
              <a:gd name="connsiteX3262" fmla="*/ 2929756 w 6174102"/>
              <a:gd name="connsiteY3262" fmla="*/ 273941 h 5328708"/>
              <a:gd name="connsiteX3263" fmla="*/ 2905803 w 6174102"/>
              <a:gd name="connsiteY3263" fmla="*/ 312844 h 5328708"/>
              <a:gd name="connsiteX3264" fmla="*/ 2870368 w 6174102"/>
              <a:gd name="connsiteY3264" fmla="*/ 374006 h 5328708"/>
              <a:gd name="connsiteX3265" fmla="*/ 2870357 w 6174102"/>
              <a:gd name="connsiteY3265" fmla="*/ 374035 h 5328708"/>
              <a:gd name="connsiteX3266" fmla="*/ 2859462 w 6174102"/>
              <a:gd name="connsiteY3266" fmla="*/ 398772 h 5328708"/>
              <a:gd name="connsiteX3267" fmla="*/ 2845468 w 6174102"/>
              <a:gd name="connsiteY3267" fmla="*/ 428828 h 5328708"/>
              <a:gd name="connsiteX3268" fmla="*/ 2827455 w 6174102"/>
              <a:gd name="connsiteY3268" fmla="*/ 448078 h 5328708"/>
              <a:gd name="connsiteX3269" fmla="*/ 2701935 w 6174102"/>
              <a:gd name="connsiteY3269" fmla="*/ 664731 h 5328708"/>
              <a:gd name="connsiteX3270" fmla="*/ 2700101 w 6174102"/>
              <a:gd name="connsiteY3270" fmla="*/ 668583 h 5328708"/>
              <a:gd name="connsiteX3271" fmla="*/ 2654734 w 6174102"/>
              <a:gd name="connsiteY3271" fmla="*/ 761310 h 5328708"/>
              <a:gd name="connsiteX3272" fmla="*/ 2617403 w 6174102"/>
              <a:gd name="connsiteY3272" fmla="*/ 832815 h 5328708"/>
              <a:gd name="connsiteX3273" fmla="*/ 2633517 w 6174102"/>
              <a:gd name="connsiteY3273" fmla="*/ 816300 h 5328708"/>
              <a:gd name="connsiteX3274" fmla="*/ 2644785 w 6174102"/>
              <a:gd name="connsiteY3274" fmla="*/ 796960 h 5328708"/>
              <a:gd name="connsiteX3275" fmla="*/ 2694064 w 6174102"/>
              <a:gd name="connsiteY3275" fmla="*/ 727235 h 5328708"/>
              <a:gd name="connsiteX3276" fmla="*/ 2730119 w 6174102"/>
              <a:gd name="connsiteY3276" fmla="*/ 665349 h 5328708"/>
              <a:gd name="connsiteX3277" fmla="*/ 2755844 w 6174102"/>
              <a:gd name="connsiteY3277" fmla="*/ 602625 h 5328708"/>
              <a:gd name="connsiteX3278" fmla="*/ 2763879 w 6174102"/>
              <a:gd name="connsiteY3278" fmla="*/ 581402 h 5328708"/>
              <a:gd name="connsiteX3279" fmla="*/ 2814774 w 6174102"/>
              <a:gd name="connsiteY3279" fmla="*/ 512619 h 5328708"/>
              <a:gd name="connsiteX3280" fmla="*/ 2834417 w 6174102"/>
              <a:gd name="connsiteY3280" fmla="*/ 482616 h 5328708"/>
              <a:gd name="connsiteX3281" fmla="*/ 2859206 w 6174102"/>
              <a:gd name="connsiteY3281" fmla="*/ 440069 h 5328708"/>
              <a:gd name="connsiteX3282" fmla="*/ 2872727 w 6174102"/>
              <a:gd name="connsiteY3282" fmla="*/ 416863 h 5328708"/>
              <a:gd name="connsiteX3283" fmla="*/ 2894922 w 6174102"/>
              <a:gd name="connsiteY3283" fmla="*/ 367624 h 5328708"/>
              <a:gd name="connsiteX3284" fmla="*/ 2912311 w 6174102"/>
              <a:gd name="connsiteY3284" fmla="*/ 341490 h 5328708"/>
              <a:gd name="connsiteX3285" fmla="*/ 2955467 w 6174102"/>
              <a:gd name="connsiteY3285" fmla="*/ 278560 h 5328708"/>
              <a:gd name="connsiteX3286" fmla="*/ 2979618 w 6174102"/>
              <a:gd name="connsiteY3286" fmla="*/ 240821 h 5328708"/>
              <a:gd name="connsiteX3287" fmla="*/ 2984763 w 6174102"/>
              <a:gd name="connsiteY3287" fmla="*/ 228277 h 5328708"/>
              <a:gd name="connsiteX3288" fmla="*/ 3000835 w 6174102"/>
              <a:gd name="connsiteY3288" fmla="*/ 185832 h 5328708"/>
              <a:gd name="connsiteX3289" fmla="*/ 3014697 w 6174102"/>
              <a:gd name="connsiteY3289" fmla="*/ 173185 h 5328708"/>
              <a:gd name="connsiteX3290" fmla="*/ 2992842 w 6174102"/>
              <a:gd name="connsiteY3290" fmla="*/ 232984 h 5328708"/>
              <a:gd name="connsiteX3291" fmla="*/ 2868900 w 6174102"/>
              <a:gd name="connsiteY3291" fmla="*/ 445718 h 5328708"/>
              <a:gd name="connsiteX3292" fmla="*/ 2833821 w 6174102"/>
              <a:gd name="connsiteY3292" fmla="*/ 513354 h 5328708"/>
              <a:gd name="connsiteX3293" fmla="*/ 2830294 w 6174102"/>
              <a:gd name="connsiteY3293" fmla="*/ 526841 h 5328708"/>
              <a:gd name="connsiteX3294" fmla="*/ 2831270 w 6174102"/>
              <a:gd name="connsiteY3294" fmla="*/ 532591 h 5328708"/>
              <a:gd name="connsiteX3295" fmla="*/ 2835140 w 6174102"/>
              <a:gd name="connsiteY3295" fmla="*/ 529664 h 5328708"/>
              <a:gd name="connsiteX3296" fmla="*/ 2845770 w 6174102"/>
              <a:gd name="connsiteY3296" fmla="*/ 515134 h 5328708"/>
              <a:gd name="connsiteX3297" fmla="*/ 2845132 w 6174102"/>
              <a:gd name="connsiteY3297" fmla="*/ 519943 h 5328708"/>
              <a:gd name="connsiteX3298" fmla="*/ 2742747 w 6174102"/>
              <a:gd name="connsiteY3298" fmla="*/ 688249 h 5328708"/>
              <a:gd name="connsiteX3299" fmla="*/ 2708945 w 6174102"/>
              <a:gd name="connsiteY3299" fmla="*/ 746267 h 5328708"/>
              <a:gd name="connsiteX3300" fmla="*/ 2675142 w 6174102"/>
              <a:gd name="connsiteY3300" fmla="*/ 804286 h 5328708"/>
              <a:gd name="connsiteX3301" fmla="*/ 2670636 w 6174102"/>
              <a:gd name="connsiteY3301" fmla="*/ 812021 h 5328708"/>
              <a:gd name="connsiteX3302" fmla="*/ 2642616 w 6174102"/>
              <a:gd name="connsiteY3302" fmla="*/ 852685 h 5328708"/>
              <a:gd name="connsiteX3303" fmla="*/ 2599799 w 6174102"/>
              <a:gd name="connsiteY3303" fmla="*/ 926175 h 5328708"/>
              <a:gd name="connsiteX3304" fmla="*/ 2583048 w 6174102"/>
              <a:gd name="connsiteY3304" fmla="*/ 947501 h 5328708"/>
              <a:gd name="connsiteX3305" fmla="*/ 2563403 w 6174102"/>
              <a:gd name="connsiteY3305" fmla="*/ 977502 h 5328708"/>
              <a:gd name="connsiteX3306" fmla="*/ 2545376 w 6174102"/>
              <a:gd name="connsiteY3306" fmla="*/ 1008445 h 5328708"/>
              <a:gd name="connsiteX3307" fmla="*/ 2534259 w 6174102"/>
              <a:gd name="connsiteY3307" fmla="*/ 1019839 h 5328708"/>
              <a:gd name="connsiteX3308" fmla="*/ 2570528 w 6174102"/>
              <a:gd name="connsiteY3308" fmla="*/ 1040969 h 5328708"/>
              <a:gd name="connsiteX3309" fmla="*/ 2550277 w 6174102"/>
              <a:gd name="connsiteY3309" fmla="*/ 1077103 h 5328708"/>
              <a:gd name="connsiteX3310" fmla="*/ 2525488 w 6174102"/>
              <a:gd name="connsiteY3310" fmla="*/ 1119650 h 5328708"/>
              <a:gd name="connsiteX3311" fmla="*/ 2507342 w 6174102"/>
              <a:gd name="connsiteY3311" fmla="*/ 1153114 h 5328708"/>
              <a:gd name="connsiteX3312" fmla="*/ 2495289 w 6174102"/>
              <a:gd name="connsiteY3312" fmla="*/ 1190011 h 5328708"/>
              <a:gd name="connsiteX3313" fmla="*/ 2495220 w 6174102"/>
              <a:gd name="connsiteY3313" fmla="*/ 1190128 h 5328708"/>
              <a:gd name="connsiteX3314" fmla="*/ 2485903 w 6174102"/>
              <a:gd name="connsiteY3314" fmla="*/ 1195021 h 5328708"/>
              <a:gd name="connsiteX3315" fmla="*/ 2459500 w 6174102"/>
              <a:gd name="connsiteY3315" fmla="*/ 1236626 h 5328708"/>
              <a:gd name="connsiteX3316" fmla="*/ 2447967 w 6174102"/>
              <a:gd name="connsiteY3316" fmla="*/ 1271235 h 5328708"/>
              <a:gd name="connsiteX3317" fmla="*/ 2418086 w 6174102"/>
              <a:gd name="connsiteY3317" fmla="*/ 1322521 h 5328708"/>
              <a:gd name="connsiteX3318" fmla="*/ 2413887 w 6174102"/>
              <a:gd name="connsiteY3318" fmla="*/ 1327916 h 5328708"/>
              <a:gd name="connsiteX3319" fmla="*/ 2390916 w 6174102"/>
              <a:gd name="connsiteY3319" fmla="*/ 1346913 h 5328708"/>
              <a:gd name="connsiteX3320" fmla="*/ 2366426 w 6174102"/>
              <a:gd name="connsiteY3320" fmla="*/ 1374091 h 5328708"/>
              <a:gd name="connsiteX3321" fmla="*/ 2356137 w 6174102"/>
              <a:gd name="connsiteY3321" fmla="*/ 1399181 h 5328708"/>
              <a:gd name="connsiteX3322" fmla="*/ 2349716 w 6174102"/>
              <a:gd name="connsiteY3322" fmla="*/ 1421345 h 5328708"/>
              <a:gd name="connsiteX3323" fmla="*/ 2353278 w 6174102"/>
              <a:gd name="connsiteY3323" fmla="*/ 1433759 h 5328708"/>
              <a:gd name="connsiteX3324" fmla="*/ 2335220 w 6174102"/>
              <a:gd name="connsiteY3324" fmla="*/ 1464755 h 5328708"/>
              <a:gd name="connsiteX3325" fmla="*/ 2318167 w 6174102"/>
              <a:gd name="connsiteY3325" fmla="*/ 1475495 h 5328708"/>
              <a:gd name="connsiteX3326" fmla="*/ 2304008 w 6174102"/>
              <a:gd name="connsiteY3326" fmla="*/ 1503512 h 5328708"/>
              <a:gd name="connsiteX3327" fmla="*/ 2284067 w 6174102"/>
              <a:gd name="connsiteY3327" fmla="*/ 1548883 h 5328708"/>
              <a:gd name="connsiteX3328" fmla="*/ 2275691 w 6174102"/>
              <a:gd name="connsiteY3328" fmla="*/ 1559544 h 5328708"/>
              <a:gd name="connsiteX3329" fmla="*/ 2255367 w 6174102"/>
              <a:gd name="connsiteY3329" fmla="*/ 1568427 h 5328708"/>
              <a:gd name="connsiteX3330" fmla="*/ 2245376 w 6174102"/>
              <a:gd name="connsiteY3330" fmla="*/ 1578147 h 5328708"/>
              <a:gd name="connsiteX3331" fmla="*/ 2242438 w 6174102"/>
              <a:gd name="connsiteY3331" fmla="*/ 1587876 h 5328708"/>
              <a:gd name="connsiteX3332" fmla="*/ 2250731 w 6174102"/>
              <a:gd name="connsiteY3332" fmla="*/ 1592707 h 5328708"/>
              <a:gd name="connsiteX3333" fmla="*/ 2243423 w 6174102"/>
              <a:gd name="connsiteY3333" fmla="*/ 1606319 h 5328708"/>
              <a:gd name="connsiteX3334" fmla="*/ 2201586 w 6174102"/>
              <a:gd name="connsiteY3334" fmla="*/ 1685561 h 5328708"/>
              <a:gd name="connsiteX3335" fmla="*/ 2177095 w 6174102"/>
              <a:gd name="connsiteY3335" fmla="*/ 1712739 h 5328708"/>
              <a:gd name="connsiteX3336" fmla="*/ 2172248 w 6174102"/>
              <a:gd name="connsiteY3336" fmla="*/ 1709914 h 5328708"/>
              <a:gd name="connsiteX3337" fmla="*/ 2174162 w 6174102"/>
              <a:gd name="connsiteY3337" fmla="*/ 1695486 h 5328708"/>
              <a:gd name="connsiteX3338" fmla="*/ 2165784 w 6174102"/>
              <a:gd name="connsiteY3338" fmla="*/ 1706148 h 5328708"/>
              <a:gd name="connsiteX3339" fmla="*/ 2156771 w 6174102"/>
              <a:gd name="connsiteY3339" fmla="*/ 1721620 h 5328708"/>
              <a:gd name="connsiteX3340" fmla="*/ 2145503 w 6174102"/>
              <a:gd name="connsiteY3340" fmla="*/ 1740959 h 5328708"/>
              <a:gd name="connsiteX3341" fmla="*/ 2140657 w 6174102"/>
              <a:gd name="connsiteY3341" fmla="*/ 1738137 h 5328708"/>
              <a:gd name="connsiteX3342" fmla="*/ 2149671 w 6174102"/>
              <a:gd name="connsiteY3342" fmla="*/ 1722664 h 5328708"/>
              <a:gd name="connsiteX3343" fmla="*/ 2149968 w 6174102"/>
              <a:gd name="connsiteY3343" fmla="*/ 1707295 h 5328708"/>
              <a:gd name="connsiteX3344" fmla="*/ 2178286 w 6174102"/>
              <a:gd name="connsiteY3344" fmla="*/ 1651264 h 5328708"/>
              <a:gd name="connsiteX3345" fmla="*/ 2207412 w 6174102"/>
              <a:gd name="connsiteY3345" fmla="*/ 1620309 h 5328708"/>
              <a:gd name="connsiteX3346" fmla="*/ 2229845 w 6174102"/>
              <a:gd name="connsiteY3346" fmla="*/ 1581366 h 5328708"/>
              <a:gd name="connsiteX3347" fmla="*/ 2224944 w 6174102"/>
              <a:gd name="connsiteY3347" fmla="*/ 1578511 h 5328708"/>
              <a:gd name="connsiteX3348" fmla="*/ 2214342 w 6174102"/>
              <a:gd name="connsiteY3348" fmla="*/ 1589376 h 5328708"/>
              <a:gd name="connsiteX3349" fmla="*/ 2196314 w 6174102"/>
              <a:gd name="connsiteY3349" fmla="*/ 1620320 h 5328708"/>
              <a:gd name="connsiteX3350" fmla="*/ 2176669 w 6174102"/>
              <a:gd name="connsiteY3350" fmla="*/ 1650321 h 5328708"/>
              <a:gd name="connsiteX3351" fmla="*/ 2159918 w 6174102"/>
              <a:gd name="connsiteY3351" fmla="*/ 1671646 h 5328708"/>
              <a:gd name="connsiteX3352" fmla="*/ 2117102 w 6174102"/>
              <a:gd name="connsiteY3352" fmla="*/ 1745138 h 5328708"/>
              <a:gd name="connsiteX3353" fmla="*/ 2089081 w 6174102"/>
              <a:gd name="connsiteY3353" fmla="*/ 1785799 h 5328708"/>
              <a:gd name="connsiteX3354" fmla="*/ 2084575 w 6174102"/>
              <a:gd name="connsiteY3354" fmla="*/ 1793536 h 5328708"/>
              <a:gd name="connsiteX3355" fmla="*/ 2050773 w 6174102"/>
              <a:gd name="connsiteY3355" fmla="*/ 1851554 h 5328708"/>
              <a:gd name="connsiteX3356" fmla="*/ 2016970 w 6174102"/>
              <a:gd name="connsiteY3356" fmla="*/ 1909574 h 5328708"/>
              <a:gd name="connsiteX3357" fmla="*/ 1914586 w 6174102"/>
              <a:gd name="connsiteY3357" fmla="*/ 2077878 h 5328708"/>
              <a:gd name="connsiteX3358" fmla="*/ 1913948 w 6174102"/>
              <a:gd name="connsiteY3358" fmla="*/ 2082686 h 5328708"/>
              <a:gd name="connsiteX3359" fmla="*/ 1924577 w 6174102"/>
              <a:gd name="connsiteY3359" fmla="*/ 2068156 h 5328708"/>
              <a:gd name="connsiteX3360" fmla="*/ 1928447 w 6174102"/>
              <a:gd name="connsiteY3360" fmla="*/ 2065231 h 5328708"/>
              <a:gd name="connsiteX3361" fmla="*/ 1929424 w 6174102"/>
              <a:gd name="connsiteY3361" fmla="*/ 2070981 h 5328708"/>
              <a:gd name="connsiteX3362" fmla="*/ 1925896 w 6174102"/>
              <a:gd name="connsiteY3362" fmla="*/ 2084467 h 5328708"/>
              <a:gd name="connsiteX3363" fmla="*/ 1890817 w 6174102"/>
              <a:gd name="connsiteY3363" fmla="*/ 2152103 h 5328708"/>
              <a:gd name="connsiteX3364" fmla="*/ 1766875 w 6174102"/>
              <a:gd name="connsiteY3364" fmla="*/ 2364838 h 5328708"/>
              <a:gd name="connsiteX3365" fmla="*/ 1745021 w 6174102"/>
              <a:gd name="connsiteY3365" fmla="*/ 2424636 h 5328708"/>
              <a:gd name="connsiteX3366" fmla="*/ 1758881 w 6174102"/>
              <a:gd name="connsiteY3366" fmla="*/ 2411988 h 5328708"/>
              <a:gd name="connsiteX3367" fmla="*/ 1774954 w 6174102"/>
              <a:gd name="connsiteY3367" fmla="*/ 2369545 h 5328708"/>
              <a:gd name="connsiteX3368" fmla="*/ 1780100 w 6174102"/>
              <a:gd name="connsiteY3368" fmla="*/ 2356999 h 5328708"/>
              <a:gd name="connsiteX3369" fmla="*/ 1804249 w 6174102"/>
              <a:gd name="connsiteY3369" fmla="*/ 2319260 h 5328708"/>
              <a:gd name="connsiteX3370" fmla="*/ 1847405 w 6174102"/>
              <a:gd name="connsiteY3370" fmla="*/ 2256331 h 5328708"/>
              <a:gd name="connsiteX3371" fmla="*/ 1864795 w 6174102"/>
              <a:gd name="connsiteY3371" fmla="*/ 2230198 h 5328708"/>
              <a:gd name="connsiteX3372" fmla="*/ 1886991 w 6174102"/>
              <a:gd name="connsiteY3372" fmla="*/ 2180959 h 5328708"/>
              <a:gd name="connsiteX3373" fmla="*/ 1900511 w 6174102"/>
              <a:gd name="connsiteY3373" fmla="*/ 2157751 h 5328708"/>
              <a:gd name="connsiteX3374" fmla="*/ 1925299 w 6174102"/>
              <a:gd name="connsiteY3374" fmla="*/ 2115204 h 5328708"/>
              <a:gd name="connsiteX3375" fmla="*/ 1944943 w 6174102"/>
              <a:gd name="connsiteY3375" fmla="*/ 2085203 h 5328708"/>
              <a:gd name="connsiteX3376" fmla="*/ 1995837 w 6174102"/>
              <a:gd name="connsiteY3376" fmla="*/ 2016420 h 5328708"/>
              <a:gd name="connsiteX3377" fmla="*/ 2003873 w 6174102"/>
              <a:gd name="connsiteY3377" fmla="*/ 1995196 h 5328708"/>
              <a:gd name="connsiteX3378" fmla="*/ 2029598 w 6174102"/>
              <a:gd name="connsiteY3378" fmla="*/ 1932472 h 5328708"/>
              <a:gd name="connsiteX3379" fmla="*/ 2065654 w 6174102"/>
              <a:gd name="connsiteY3379" fmla="*/ 1870587 h 5328708"/>
              <a:gd name="connsiteX3380" fmla="*/ 2114932 w 6174102"/>
              <a:gd name="connsiteY3380" fmla="*/ 1800862 h 5328708"/>
              <a:gd name="connsiteX3381" fmla="*/ 2126200 w 6174102"/>
              <a:gd name="connsiteY3381" fmla="*/ 1781522 h 5328708"/>
              <a:gd name="connsiteX3382" fmla="*/ 2142314 w 6174102"/>
              <a:gd name="connsiteY3382" fmla="*/ 1765007 h 5328708"/>
              <a:gd name="connsiteX3383" fmla="*/ 2104983 w 6174102"/>
              <a:gd name="connsiteY3383" fmla="*/ 1836511 h 5328708"/>
              <a:gd name="connsiteX3384" fmla="*/ 2059615 w 6174102"/>
              <a:gd name="connsiteY3384" fmla="*/ 1929237 h 5328708"/>
              <a:gd name="connsiteX3385" fmla="*/ 2030661 w 6174102"/>
              <a:gd name="connsiteY3385" fmla="*/ 1990081 h 5328708"/>
              <a:gd name="connsiteX3386" fmla="*/ 1994605 w 6174102"/>
              <a:gd name="connsiteY3386" fmla="*/ 2051967 h 5328708"/>
              <a:gd name="connsiteX3387" fmla="*/ 1964332 w 6174102"/>
              <a:gd name="connsiteY3387" fmla="*/ 2096498 h 5328708"/>
              <a:gd name="connsiteX3388" fmla="*/ 1939543 w 6174102"/>
              <a:gd name="connsiteY3388" fmla="*/ 2139045 h 5328708"/>
              <a:gd name="connsiteX3389" fmla="*/ 1935035 w 6174102"/>
              <a:gd name="connsiteY3389" fmla="*/ 2146781 h 5328708"/>
              <a:gd name="connsiteX3390" fmla="*/ 1900254 w 6174102"/>
              <a:gd name="connsiteY3390" fmla="*/ 2199049 h 5328708"/>
              <a:gd name="connsiteX3391" fmla="*/ 1879677 w 6174102"/>
              <a:gd name="connsiteY3391" fmla="*/ 2249229 h 5328708"/>
              <a:gd name="connsiteX3392" fmla="*/ 1873553 w 6174102"/>
              <a:gd name="connsiteY3392" fmla="*/ 2256024 h 5328708"/>
              <a:gd name="connsiteX3393" fmla="*/ 1865178 w 6174102"/>
              <a:gd name="connsiteY3393" fmla="*/ 2266686 h 5328708"/>
              <a:gd name="connsiteX3394" fmla="*/ 1795957 w 6174102"/>
              <a:gd name="connsiteY3394" fmla="*/ 2381782 h 5328708"/>
              <a:gd name="connsiteX3395" fmla="*/ 1772444 w 6174102"/>
              <a:gd name="connsiteY3395" fmla="*/ 2414709 h 5328708"/>
              <a:gd name="connsiteX3396" fmla="*/ 1749909 w 6174102"/>
              <a:gd name="connsiteY3396" fmla="*/ 2453389 h 5328708"/>
              <a:gd name="connsiteX3397" fmla="*/ 1715469 w 6174102"/>
              <a:gd name="connsiteY3397" fmla="*/ 2516216 h 5328708"/>
              <a:gd name="connsiteX3398" fmla="*/ 1706455 w 6174102"/>
              <a:gd name="connsiteY3398" fmla="*/ 2531688 h 5328708"/>
              <a:gd name="connsiteX3399" fmla="*/ 1698079 w 6174102"/>
              <a:gd name="connsiteY3399" fmla="*/ 2542351 h 5328708"/>
              <a:gd name="connsiteX3400" fmla="*/ 1697739 w 6174102"/>
              <a:gd name="connsiteY3400" fmla="*/ 2531790 h 5328708"/>
              <a:gd name="connsiteX3401" fmla="*/ 1713812 w 6174102"/>
              <a:gd name="connsiteY3401" fmla="*/ 2489347 h 5328708"/>
              <a:gd name="connsiteX3402" fmla="*/ 1717979 w 6174102"/>
              <a:gd name="connsiteY3402" fmla="*/ 2471051 h 5328708"/>
              <a:gd name="connsiteX3403" fmla="*/ 1677714 w 6174102"/>
              <a:gd name="connsiteY3403" fmla="*/ 2525304 h 5328708"/>
              <a:gd name="connsiteX3404" fmla="*/ 1646463 w 6174102"/>
              <a:gd name="connsiteY3404" fmla="*/ 2564086 h 5328708"/>
              <a:gd name="connsiteX3405" fmla="*/ 1635495 w 6174102"/>
              <a:gd name="connsiteY3405" fmla="*/ 2568056 h 5328708"/>
              <a:gd name="connsiteX3406" fmla="*/ 1642891 w 6174102"/>
              <a:gd name="connsiteY3406" fmla="*/ 2551643 h 5328708"/>
              <a:gd name="connsiteX3407" fmla="*/ 1687961 w 6174102"/>
              <a:gd name="connsiteY3407" fmla="*/ 2474285 h 5328708"/>
              <a:gd name="connsiteX3408" fmla="*/ 1752293 w 6174102"/>
              <a:gd name="connsiteY3408" fmla="*/ 2330439 h 5328708"/>
              <a:gd name="connsiteX3409" fmla="*/ 1776741 w 6174102"/>
              <a:gd name="connsiteY3409" fmla="*/ 2277331 h 5328708"/>
              <a:gd name="connsiteX3410" fmla="*/ 1809905 w 6174102"/>
              <a:gd name="connsiteY3410" fmla="*/ 2224122 h 5328708"/>
              <a:gd name="connsiteX3411" fmla="*/ 1848555 w 6174102"/>
              <a:gd name="connsiteY3411" fmla="*/ 2168928 h 5328708"/>
              <a:gd name="connsiteX3412" fmla="*/ 1899407 w 6174102"/>
              <a:gd name="connsiteY3412" fmla="*/ 2074214 h 5328708"/>
              <a:gd name="connsiteX3413" fmla="*/ 1906168 w 6174102"/>
              <a:gd name="connsiteY3413" fmla="*/ 2062610 h 5328708"/>
              <a:gd name="connsiteX3414" fmla="*/ 1961867 w 6174102"/>
              <a:gd name="connsiteY3414" fmla="*/ 1970723 h 5328708"/>
              <a:gd name="connsiteX3415" fmla="*/ 2020458 w 6174102"/>
              <a:gd name="connsiteY3415" fmla="*/ 1870158 h 5328708"/>
              <a:gd name="connsiteX3416" fmla="*/ 2066164 w 6174102"/>
              <a:gd name="connsiteY3416" fmla="*/ 1787991 h 5328708"/>
              <a:gd name="connsiteX3417" fmla="*/ 2070331 w 6174102"/>
              <a:gd name="connsiteY3417" fmla="*/ 1769695 h 5328708"/>
              <a:gd name="connsiteX3418" fmla="*/ 2063233 w 6174102"/>
              <a:gd name="connsiteY3418" fmla="*/ 1770739 h 5328708"/>
              <a:gd name="connsiteX3419" fmla="*/ 2049220 w 6174102"/>
              <a:gd name="connsiteY3419" fmla="*/ 1791352 h 5328708"/>
              <a:gd name="connsiteX3420" fmla="*/ 1092466 w 6174102"/>
              <a:gd name="connsiteY3420" fmla="*/ 3442758 h 5328708"/>
              <a:gd name="connsiteX3421" fmla="*/ 1091126 w 6174102"/>
              <a:gd name="connsiteY3421" fmla="*/ 3451924 h 5328708"/>
              <a:gd name="connsiteX3422" fmla="*/ 1083640 w 6174102"/>
              <a:gd name="connsiteY3422" fmla="*/ 3462458 h 5328708"/>
              <a:gd name="connsiteX3423" fmla="*/ 1070653 w 6174102"/>
              <a:gd name="connsiteY3423" fmla="*/ 3480410 h 5328708"/>
              <a:gd name="connsiteX3424" fmla="*/ 1039862 w 6174102"/>
              <a:gd name="connsiteY3424" fmla="*/ 3533555 h 5328708"/>
              <a:gd name="connsiteX3425" fmla="*/ 1039675 w 6174102"/>
              <a:gd name="connsiteY3425" fmla="*/ 3535277 h 5328708"/>
              <a:gd name="connsiteX3426" fmla="*/ 1047678 w 6174102"/>
              <a:gd name="connsiteY3426" fmla="*/ 3534760 h 5328708"/>
              <a:gd name="connsiteX3427" fmla="*/ 1051701 w 6174102"/>
              <a:gd name="connsiteY3427" fmla="*/ 3530201 h 5328708"/>
              <a:gd name="connsiteX3428" fmla="*/ 1059267 w 6174102"/>
              <a:gd name="connsiteY3428" fmla="*/ 3517215 h 5328708"/>
              <a:gd name="connsiteX3429" fmla="*/ 1077342 w 6174102"/>
              <a:gd name="connsiteY3429" fmla="*/ 3491480 h 5328708"/>
              <a:gd name="connsiteX3430" fmla="*/ 1108891 w 6174102"/>
              <a:gd name="connsiteY3430" fmla="*/ 3437329 h 5328708"/>
              <a:gd name="connsiteX3431" fmla="*/ 1129079 w 6174102"/>
              <a:gd name="connsiteY3431" fmla="*/ 3392102 h 5328708"/>
              <a:gd name="connsiteX3432" fmla="*/ 1160674 w 6174102"/>
              <a:gd name="connsiteY3432" fmla="*/ 3343160 h 5328708"/>
              <a:gd name="connsiteX3433" fmla="*/ 1165229 w 6174102"/>
              <a:gd name="connsiteY3433" fmla="*/ 3340631 h 5328708"/>
              <a:gd name="connsiteX3434" fmla="*/ 1177692 w 6174102"/>
              <a:gd name="connsiteY3434" fmla="*/ 3327169 h 5328708"/>
              <a:gd name="connsiteX3435" fmla="*/ 1208138 w 6174102"/>
              <a:gd name="connsiteY3435" fmla="*/ 3277558 h 5328708"/>
              <a:gd name="connsiteX3436" fmla="*/ 1211447 w 6174102"/>
              <a:gd name="connsiteY3436" fmla="*/ 3263944 h 5328708"/>
              <a:gd name="connsiteX3437" fmla="*/ 1225933 w 6174102"/>
              <a:gd name="connsiteY3437" fmla="*/ 3220574 h 5328708"/>
              <a:gd name="connsiteX3438" fmla="*/ 1240557 w 6174102"/>
              <a:gd name="connsiteY3438" fmla="*/ 3192829 h 5328708"/>
              <a:gd name="connsiteX3439" fmla="*/ 1280109 w 6174102"/>
              <a:gd name="connsiteY3439" fmla="*/ 3138162 h 5328708"/>
              <a:gd name="connsiteX3440" fmla="*/ 1284663 w 6174102"/>
              <a:gd name="connsiteY3440" fmla="*/ 3135633 h 5328708"/>
              <a:gd name="connsiteX3441" fmla="*/ 1309545 w 6174102"/>
              <a:gd name="connsiteY3441" fmla="*/ 3103502 h 5328708"/>
              <a:gd name="connsiteX3442" fmla="*/ 1324076 w 6174102"/>
              <a:gd name="connsiteY3442" fmla="*/ 3065341 h 5328708"/>
              <a:gd name="connsiteX3443" fmla="*/ 1357738 w 6174102"/>
              <a:gd name="connsiteY3443" fmla="*/ 2991699 h 5328708"/>
              <a:gd name="connsiteX3444" fmla="*/ 1404098 w 6174102"/>
              <a:gd name="connsiteY3444" fmla="*/ 2930633 h 5328708"/>
              <a:gd name="connsiteX3445" fmla="*/ 1427783 w 6174102"/>
              <a:gd name="connsiteY3445" fmla="*/ 2892625 h 5328708"/>
              <a:gd name="connsiteX3446" fmla="*/ 1455882 w 6174102"/>
              <a:gd name="connsiteY3446" fmla="*/ 2836466 h 5328708"/>
              <a:gd name="connsiteX3447" fmla="*/ 1473910 w 6174102"/>
              <a:gd name="connsiteY3447" fmla="*/ 2805523 h 5328708"/>
              <a:gd name="connsiteX3448" fmla="*/ 1484074 w 6174102"/>
              <a:gd name="connsiteY3448" fmla="*/ 2790720 h 5328708"/>
              <a:gd name="connsiteX3449" fmla="*/ 1511162 w 6174102"/>
              <a:gd name="connsiteY3449" fmla="*/ 2749513 h 5328708"/>
              <a:gd name="connsiteX3450" fmla="*/ 1521326 w 6174102"/>
              <a:gd name="connsiteY3450" fmla="*/ 2734710 h 5328708"/>
              <a:gd name="connsiteX3451" fmla="*/ 1565664 w 6174102"/>
              <a:gd name="connsiteY3451" fmla="*/ 2703554 h 5328708"/>
              <a:gd name="connsiteX3452" fmla="*/ 1578944 w 6174102"/>
              <a:gd name="connsiteY3452" fmla="*/ 2701578 h 5328708"/>
              <a:gd name="connsiteX3453" fmla="*/ 1597150 w 6174102"/>
              <a:gd name="connsiteY3453" fmla="*/ 2679875 h 5328708"/>
              <a:gd name="connsiteX3454" fmla="*/ 1595852 w 6174102"/>
              <a:gd name="connsiteY3454" fmla="*/ 2682480 h 5328708"/>
              <a:gd name="connsiteX3455" fmla="*/ 1576755 w 6174102"/>
              <a:gd name="connsiteY3455" fmla="*/ 2705676 h 5328708"/>
              <a:gd name="connsiteX3456" fmla="*/ 1572248 w 6174102"/>
              <a:gd name="connsiteY3456" fmla="*/ 2713412 h 5328708"/>
              <a:gd name="connsiteX3457" fmla="*/ 1547459 w 6174102"/>
              <a:gd name="connsiteY3457" fmla="*/ 2755959 h 5328708"/>
              <a:gd name="connsiteX3458" fmla="*/ 1518118 w 6174102"/>
              <a:gd name="connsiteY3458" fmla="*/ 2801034 h 5328708"/>
              <a:gd name="connsiteX3459" fmla="*/ 1482061 w 6174102"/>
              <a:gd name="connsiteY3459" fmla="*/ 2862920 h 5328708"/>
              <a:gd name="connsiteX3460" fmla="*/ 1451709 w 6174102"/>
              <a:gd name="connsiteY3460" fmla="*/ 2922948 h 5328708"/>
              <a:gd name="connsiteX3461" fmla="*/ 1404478 w 6174102"/>
              <a:gd name="connsiteY3461" fmla="*/ 3014590 h 5328708"/>
              <a:gd name="connsiteX3462" fmla="*/ 1366216 w 6174102"/>
              <a:gd name="connsiteY3462" fmla="*/ 3085552 h 5328708"/>
              <a:gd name="connsiteX3463" fmla="*/ 1380933 w 6174102"/>
              <a:gd name="connsiteY3463" fmla="*/ 3068223 h 5328708"/>
              <a:gd name="connsiteX3464" fmla="*/ 1392201 w 6174102"/>
              <a:gd name="connsiteY3464" fmla="*/ 3048883 h 5328708"/>
              <a:gd name="connsiteX3465" fmla="*/ 1439617 w 6174102"/>
              <a:gd name="connsiteY3465" fmla="*/ 2978073 h 5328708"/>
              <a:gd name="connsiteX3466" fmla="*/ 1475672 w 6174102"/>
              <a:gd name="connsiteY3466" fmla="*/ 2916186 h 5328708"/>
              <a:gd name="connsiteX3467" fmla="*/ 1503725 w 6174102"/>
              <a:gd name="connsiteY3467" fmla="*/ 2854820 h 5328708"/>
              <a:gd name="connsiteX3468" fmla="*/ 1512693 w 6174102"/>
              <a:gd name="connsiteY3468" fmla="*/ 2834138 h 5328708"/>
              <a:gd name="connsiteX3469" fmla="*/ 1561259 w 6174102"/>
              <a:gd name="connsiteY3469" fmla="*/ 2764000 h 5328708"/>
              <a:gd name="connsiteX3470" fmla="*/ 1580436 w 6174102"/>
              <a:gd name="connsiteY3470" fmla="*/ 2733726 h 5328708"/>
              <a:gd name="connsiteX3471" fmla="*/ 1605225 w 6174102"/>
              <a:gd name="connsiteY3471" fmla="*/ 2691180 h 5328708"/>
              <a:gd name="connsiteX3472" fmla="*/ 1618746 w 6174102"/>
              <a:gd name="connsiteY3472" fmla="*/ 2667972 h 5328708"/>
              <a:gd name="connsiteX3473" fmla="*/ 1625486 w 6174102"/>
              <a:gd name="connsiteY3473" fmla="*/ 2654642 h 5328708"/>
              <a:gd name="connsiteX3474" fmla="*/ 1638377 w 6174102"/>
              <a:gd name="connsiteY3474" fmla="*/ 2647484 h 5328708"/>
              <a:gd name="connsiteX3475" fmla="*/ 1639533 w 6174102"/>
              <a:gd name="connsiteY3475" fmla="*/ 2648156 h 5328708"/>
              <a:gd name="connsiteX3476" fmla="*/ 1612125 w 6174102"/>
              <a:gd name="connsiteY3476" fmla="*/ 2695199 h 5328708"/>
              <a:gd name="connsiteX3477" fmla="*/ 1576115 w 6174102"/>
              <a:gd name="connsiteY3477" fmla="*/ 2762292 h 5328708"/>
              <a:gd name="connsiteX3478" fmla="*/ 1571656 w 6174102"/>
              <a:gd name="connsiteY3478" fmla="*/ 2775236 h 5328708"/>
              <a:gd name="connsiteX3479" fmla="*/ 1571701 w 6174102"/>
              <a:gd name="connsiteY3479" fmla="*/ 2780444 h 5328708"/>
              <a:gd name="connsiteX3480" fmla="*/ 1575105 w 6174102"/>
              <a:gd name="connsiteY3480" fmla="*/ 2777247 h 5328708"/>
              <a:gd name="connsiteX3481" fmla="*/ 1585268 w 6174102"/>
              <a:gd name="connsiteY3481" fmla="*/ 2762445 h 5328708"/>
              <a:gd name="connsiteX3482" fmla="*/ 1584164 w 6174102"/>
              <a:gd name="connsiteY3482" fmla="*/ 2766983 h 5328708"/>
              <a:gd name="connsiteX3483" fmla="*/ 1482712 w 6174102"/>
              <a:gd name="connsiteY3483" fmla="*/ 2935830 h 5328708"/>
              <a:gd name="connsiteX3484" fmla="*/ 1448909 w 6174102"/>
              <a:gd name="connsiteY3484" fmla="*/ 2993849 h 5328708"/>
              <a:gd name="connsiteX3485" fmla="*/ 1415107 w 6174102"/>
              <a:gd name="connsiteY3485" fmla="*/ 3051867 h 5328708"/>
              <a:gd name="connsiteX3486" fmla="*/ 1410600 w 6174102"/>
              <a:gd name="connsiteY3486" fmla="*/ 3059602 h 5328708"/>
              <a:gd name="connsiteX3487" fmla="*/ 1383512 w 6174102"/>
              <a:gd name="connsiteY3487" fmla="*/ 3100810 h 5328708"/>
              <a:gd name="connsiteX3488" fmla="*/ 1340695 w 6174102"/>
              <a:gd name="connsiteY3488" fmla="*/ 3174299 h 5328708"/>
              <a:gd name="connsiteX3489" fmla="*/ 1324876 w 6174102"/>
              <a:gd name="connsiteY3489" fmla="*/ 3196167 h 5328708"/>
              <a:gd name="connsiteX3490" fmla="*/ 1305696 w 6174102"/>
              <a:gd name="connsiteY3490" fmla="*/ 3226440 h 5328708"/>
              <a:gd name="connsiteX3491" fmla="*/ 1287669 w 6174102"/>
              <a:gd name="connsiteY3491" fmla="*/ 3257383 h 5328708"/>
              <a:gd name="connsiteX3492" fmla="*/ 1277516 w 6174102"/>
              <a:gd name="connsiteY3492" fmla="*/ 3269339 h 5328708"/>
              <a:gd name="connsiteX3493" fmla="*/ 1279853 w 6174102"/>
              <a:gd name="connsiteY3493" fmla="*/ 3270700 h 5328708"/>
              <a:gd name="connsiteX3494" fmla="*/ 1275955 w 6174102"/>
              <a:gd name="connsiteY3494" fmla="*/ 3275988 h 5328708"/>
              <a:gd name="connsiteX3495" fmla="*/ 1237552 w 6174102"/>
              <a:gd name="connsiteY3495" fmla="*/ 3331326 h 5328708"/>
              <a:gd name="connsiteX3496" fmla="*/ 1243117 w 6174102"/>
              <a:gd name="connsiteY3496" fmla="*/ 3313844 h 5328708"/>
              <a:gd name="connsiteX3497" fmla="*/ 1261052 w 6174102"/>
              <a:gd name="connsiteY3497" fmla="*/ 3272486 h 5328708"/>
              <a:gd name="connsiteX3498" fmla="*/ 1262109 w 6174102"/>
              <a:gd name="connsiteY3498" fmla="*/ 3262741 h 5328708"/>
              <a:gd name="connsiteX3499" fmla="*/ 1254198 w 6174102"/>
              <a:gd name="connsiteY3499" fmla="*/ 3273675 h 5328708"/>
              <a:gd name="connsiteX3500" fmla="*/ 1245185 w 6174102"/>
              <a:gd name="connsiteY3500" fmla="*/ 3289146 h 5328708"/>
              <a:gd name="connsiteX3501" fmla="*/ 1210279 w 6174102"/>
              <a:gd name="connsiteY3501" fmla="*/ 3351702 h 5328708"/>
              <a:gd name="connsiteX3502" fmla="*/ 1187744 w 6174102"/>
              <a:gd name="connsiteY3502" fmla="*/ 3390382 h 5328708"/>
              <a:gd name="connsiteX3503" fmla="*/ 1165162 w 6174102"/>
              <a:gd name="connsiteY3503" fmla="*/ 3423852 h 5328708"/>
              <a:gd name="connsiteX3504" fmla="*/ 1096407 w 6174102"/>
              <a:gd name="connsiteY3504" fmla="*/ 3539219 h 5328708"/>
              <a:gd name="connsiteX3505" fmla="*/ 1088498 w 6174102"/>
              <a:gd name="connsiteY3505" fmla="*/ 3550153 h 5328708"/>
              <a:gd name="connsiteX3506" fmla="*/ 1082841 w 6174102"/>
              <a:gd name="connsiteY3506" fmla="*/ 3557218 h 5328708"/>
              <a:gd name="connsiteX3507" fmla="*/ 1060399 w 6174102"/>
              <a:gd name="connsiteY3507" fmla="*/ 3606314 h 5328708"/>
              <a:gd name="connsiteX3508" fmla="*/ 1026550 w 6174102"/>
              <a:gd name="connsiteY3508" fmla="*/ 3659123 h 5328708"/>
              <a:gd name="connsiteX3509" fmla="*/ 1022042 w 6174102"/>
              <a:gd name="connsiteY3509" fmla="*/ 3666860 h 5328708"/>
              <a:gd name="connsiteX3510" fmla="*/ 997255 w 6174102"/>
              <a:gd name="connsiteY3510" fmla="*/ 3709407 h 5328708"/>
              <a:gd name="connsiteX3511" fmla="*/ 967913 w 6174102"/>
              <a:gd name="connsiteY3511" fmla="*/ 3754481 h 5328708"/>
              <a:gd name="connsiteX3512" fmla="*/ 931856 w 6174102"/>
              <a:gd name="connsiteY3512" fmla="*/ 3816367 h 5328708"/>
              <a:gd name="connsiteX3513" fmla="*/ 901504 w 6174102"/>
              <a:gd name="connsiteY3513" fmla="*/ 3876396 h 5328708"/>
              <a:gd name="connsiteX3514" fmla="*/ 875561 w 6174102"/>
              <a:gd name="connsiteY3514" fmla="*/ 3926735 h 5328708"/>
              <a:gd name="connsiteX3515" fmla="*/ 874361 w 6174102"/>
              <a:gd name="connsiteY3515" fmla="*/ 3934446 h 5328708"/>
              <a:gd name="connsiteX3516" fmla="*/ 914625 w 6174102"/>
              <a:gd name="connsiteY3516" fmla="*/ 3880193 h 5328708"/>
              <a:gd name="connsiteX3517" fmla="*/ 928528 w 6174102"/>
              <a:gd name="connsiteY3517" fmla="*/ 3862940 h 5328708"/>
              <a:gd name="connsiteX3518" fmla="*/ 953520 w 6174102"/>
              <a:gd name="connsiteY3518" fmla="*/ 3808266 h 5328708"/>
              <a:gd name="connsiteX3519" fmla="*/ 962488 w 6174102"/>
              <a:gd name="connsiteY3519" fmla="*/ 3787586 h 5328708"/>
              <a:gd name="connsiteX3520" fmla="*/ 1011054 w 6174102"/>
              <a:gd name="connsiteY3520" fmla="*/ 3717447 h 5328708"/>
              <a:gd name="connsiteX3521" fmla="*/ 1030232 w 6174102"/>
              <a:gd name="connsiteY3521" fmla="*/ 3687173 h 5328708"/>
              <a:gd name="connsiteX3522" fmla="*/ 1055020 w 6174102"/>
              <a:gd name="connsiteY3522" fmla="*/ 3644626 h 5328708"/>
              <a:gd name="connsiteX3523" fmla="*/ 1068541 w 6174102"/>
              <a:gd name="connsiteY3523" fmla="*/ 3621419 h 5328708"/>
              <a:gd name="connsiteX3524" fmla="*/ 1092133 w 6174102"/>
              <a:gd name="connsiteY3524" fmla="*/ 3572995 h 5328708"/>
              <a:gd name="connsiteX3525" fmla="*/ 1109057 w 6174102"/>
              <a:gd name="connsiteY3525" fmla="*/ 3546589 h 5328708"/>
              <a:gd name="connsiteX3526" fmla="*/ 1150816 w 6174102"/>
              <a:gd name="connsiteY3526" fmla="*/ 3482845 h 5328708"/>
              <a:gd name="connsiteX3527" fmla="*/ 1174500 w 6174102"/>
              <a:gd name="connsiteY3527" fmla="*/ 3444835 h 5328708"/>
              <a:gd name="connsiteX3528" fmla="*/ 1180112 w 6174102"/>
              <a:gd name="connsiteY3528" fmla="*/ 3432561 h 5328708"/>
              <a:gd name="connsiteX3529" fmla="*/ 1198047 w 6174102"/>
              <a:gd name="connsiteY3529" fmla="*/ 3391203 h 5328708"/>
              <a:gd name="connsiteX3530" fmla="*/ 1210510 w 6174102"/>
              <a:gd name="connsiteY3530" fmla="*/ 3377742 h 5328708"/>
              <a:gd name="connsiteX3531" fmla="*/ 1185862 w 6174102"/>
              <a:gd name="connsiteY3531" fmla="*/ 3435911 h 5328708"/>
              <a:gd name="connsiteX3532" fmla="*/ 1061920 w 6174102"/>
              <a:gd name="connsiteY3532" fmla="*/ 3648646 h 5328708"/>
              <a:gd name="connsiteX3533" fmla="*/ 1025910 w 6174102"/>
              <a:gd name="connsiteY3533" fmla="*/ 3715740 h 5328708"/>
              <a:gd name="connsiteX3534" fmla="*/ 1021450 w 6174102"/>
              <a:gd name="connsiteY3534" fmla="*/ 3728684 h 5328708"/>
              <a:gd name="connsiteX3535" fmla="*/ 1021496 w 6174102"/>
              <a:gd name="connsiteY3535" fmla="*/ 3733891 h 5328708"/>
              <a:gd name="connsiteX3536" fmla="*/ 1024900 w 6174102"/>
              <a:gd name="connsiteY3536" fmla="*/ 3730694 h 5328708"/>
              <a:gd name="connsiteX3537" fmla="*/ 1035063 w 6174102"/>
              <a:gd name="connsiteY3537" fmla="*/ 3715892 h 5328708"/>
              <a:gd name="connsiteX3538" fmla="*/ 1033960 w 6174102"/>
              <a:gd name="connsiteY3538" fmla="*/ 3720430 h 5328708"/>
              <a:gd name="connsiteX3539" fmla="*/ 932507 w 6174102"/>
              <a:gd name="connsiteY3539" fmla="*/ 3889278 h 5328708"/>
              <a:gd name="connsiteX3540" fmla="*/ 898704 w 6174102"/>
              <a:gd name="connsiteY3540" fmla="*/ 3947296 h 5328708"/>
              <a:gd name="connsiteX3541" fmla="*/ 892167 w 6174102"/>
              <a:gd name="connsiteY3541" fmla="*/ 3958516 h 5328708"/>
              <a:gd name="connsiteX3542" fmla="*/ 840046 w 6174102"/>
              <a:gd name="connsiteY3542" fmla="*/ 4075060 h 5328708"/>
              <a:gd name="connsiteX3543" fmla="*/ 815598 w 6174102"/>
              <a:gd name="connsiteY3543" fmla="*/ 4128166 h 5328708"/>
              <a:gd name="connsiteX3544" fmla="*/ 792572 w 6174102"/>
              <a:gd name="connsiteY3544" fmla="*/ 4165108 h 5328708"/>
              <a:gd name="connsiteX3545" fmla="*/ 787889 w 6174102"/>
              <a:gd name="connsiteY3545" fmla="*/ 4176489 h 5328708"/>
              <a:gd name="connsiteX3546" fmla="*/ 781669 w 6174102"/>
              <a:gd name="connsiteY3546" fmla="*/ 4187464 h 5328708"/>
              <a:gd name="connsiteX3547" fmla="*/ 773938 w 6174102"/>
              <a:gd name="connsiteY3547" fmla="*/ 4195816 h 5328708"/>
              <a:gd name="connsiteX3548" fmla="*/ 778490 w 6174102"/>
              <a:gd name="connsiteY3548" fmla="*/ 4186471 h 5328708"/>
              <a:gd name="connsiteX3549" fmla="*/ 763413 w 6174102"/>
              <a:gd name="connsiteY3549" fmla="*/ 4205951 h 5328708"/>
              <a:gd name="connsiteX3550" fmla="*/ 752460 w 6174102"/>
              <a:gd name="connsiteY3550" fmla="*/ 4224748 h 5328708"/>
              <a:gd name="connsiteX3551" fmla="*/ 746862 w 6174102"/>
              <a:gd name="connsiteY3551" fmla="*/ 4231740 h 5328708"/>
              <a:gd name="connsiteX3552" fmla="*/ 745730 w 6174102"/>
              <a:gd name="connsiteY3552" fmla="*/ 4233517 h 5328708"/>
              <a:gd name="connsiteX3553" fmla="*/ 753125 w 6174102"/>
              <a:gd name="connsiteY3553" fmla="*/ 4237826 h 5328708"/>
              <a:gd name="connsiteX3554" fmla="*/ 732702 w 6174102"/>
              <a:gd name="connsiteY3554" fmla="*/ 4273859 h 5328708"/>
              <a:gd name="connsiteX3555" fmla="*/ 707914 w 6174102"/>
              <a:gd name="connsiteY3555" fmla="*/ 4316406 h 5328708"/>
              <a:gd name="connsiteX3556" fmla="*/ 689477 w 6174102"/>
              <a:gd name="connsiteY3556" fmla="*/ 4349701 h 5328708"/>
              <a:gd name="connsiteX3557" fmla="*/ 675391 w 6174102"/>
              <a:gd name="connsiteY3557" fmla="*/ 4385414 h 5328708"/>
              <a:gd name="connsiteX3558" fmla="*/ 675323 w 6174102"/>
              <a:gd name="connsiteY3558" fmla="*/ 4385531 h 5328708"/>
              <a:gd name="connsiteX3559" fmla="*/ 667397 w 6174102"/>
              <a:gd name="connsiteY3559" fmla="*/ 4391234 h 5328708"/>
              <a:gd name="connsiteX3560" fmla="*/ 641459 w 6174102"/>
              <a:gd name="connsiteY3560" fmla="*/ 4433111 h 5328708"/>
              <a:gd name="connsiteX3561" fmla="*/ 628069 w 6174102"/>
              <a:gd name="connsiteY3561" fmla="*/ 4466638 h 5328708"/>
              <a:gd name="connsiteX3562" fmla="*/ 598190 w 6174102"/>
              <a:gd name="connsiteY3562" fmla="*/ 4517924 h 5328708"/>
              <a:gd name="connsiteX3563" fmla="*/ 594217 w 6174102"/>
              <a:gd name="connsiteY3563" fmla="*/ 4523451 h 5328708"/>
              <a:gd name="connsiteX3564" fmla="*/ 573807 w 6174102"/>
              <a:gd name="connsiteY3564" fmla="*/ 4543940 h 5328708"/>
              <a:gd name="connsiteX3565" fmla="*/ 551818 w 6174102"/>
              <a:gd name="connsiteY3565" fmla="*/ 4571407 h 5328708"/>
              <a:gd name="connsiteX3566" fmla="*/ 550281 w 6174102"/>
              <a:gd name="connsiteY3566" fmla="*/ 4574169 h 5328708"/>
              <a:gd name="connsiteX3567" fmla="*/ 539960 w 6174102"/>
              <a:gd name="connsiteY3567" fmla="*/ 4596751 h 5328708"/>
              <a:gd name="connsiteX3568" fmla="*/ 532142 w 6174102"/>
              <a:gd name="connsiteY3568" fmla="*/ 4618102 h 5328708"/>
              <a:gd name="connsiteX3569" fmla="*/ 533315 w 6174102"/>
              <a:gd name="connsiteY3569" fmla="*/ 4628569 h 5328708"/>
              <a:gd name="connsiteX3570" fmla="*/ 544245 w 6174102"/>
              <a:gd name="connsiteY3570" fmla="*/ 4612492 h 5328708"/>
              <a:gd name="connsiteX3571" fmla="*/ 540715 w 6174102"/>
              <a:gd name="connsiteY3571" fmla="*/ 4625977 h 5328708"/>
              <a:gd name="connsiteX3572" fmla="*/ 511419 w 6174102"/>
              <a:gd name="connsiteY3572" fmla="*/ 4676261 h 5328708"/>
              <a:gd name="connsiteX3573" fmla="*/ 509166 w 6174102"/>
              <a:gd name="connsiteY3573" fmla="*/ 4680128 h 5328708"/>
              <a:gd name="connsiteX3574" fmla="*/ 460866 w 6174102"/>
              <a:gd name="connsiteY3574" fmla="*/ 4755605 h 5328708"/>
              <a:gd name="connsiteX3575" fmla="*/ 457889 w 6174102"/>
              <a:gd name="connsiteY3575" fmla="*/ 4753871 h 5328708"/>
              <a:gd name="connsiteX3576" fmla="*/ 456719 w 6174102"/>
              <a:gd name="connsiteY3576" fmla="*/ 4755486 h 5328708"/>
              <a:gd name="connsiteX3577" fmla="*/ 439656 w 6174102"/>
              <a:gd name="connsiteY3577" fmla="*/ 4766269 h 5328708"/>
              <a:gd name="connsiteX3578" fmla="*/ 430596 w 6174102"/>
              <a:gd name="connsiteY3578" fmla="*/ 4776533 h 5328708"/>
              <a:gd name="connsiteX3579" fmla="*/ 427071 w 6174102"/>
              <a:gd name="connsiteY3579" fmla="*/ 4785917 h 5328708"/>
              <a:gd name="connsiteX3580" fmla="*/ 428119 w 6174102"/>
              <a:gd name="connsiteY3580" fmla="*/ 4786527 h 5328708"/>
              <a:gd name="connsiteX3581" fmla="*/ 429115 w 6174102"/>
              <a:gd name="connsiteY3581" fmla="*/ 4785029 h 5328708"/>
              <a:gd name="connsiteX3582" fmla="*/ 432505 w 6174102"/>
              <a:gd name="connsiteY3582" fmla="*/ 4785708 h 5328708"/>
              <a:gd name="connsiteX3583" fmla="*/ 431037 w 6174102"/>
              <a:gd name="connsiteY3583" fmla="*/ 4788229 h 5328708"/>
              <a:gd name="connsiteX3584" fmla="*/ 432973 w 6174102"/>
              <a:gd name="connsiteY3584" fmla="*/ 4789356 h 5328708"/>
              <a:gd name="connsiteX3585" fmla="*/ 425532 w 6174102"/>
              <a:gd name="connsiteY3585" fmla="*/ 4802891 h 5328708"/>
              <a:gd name="connsiteX3586" fmla="*/ 424096 w 6174102"/>
              <a:gd name="connsiteY3586" fmla="*/ 4805467 h 5328708"/>
              <a:gd name="connsiteX3587" fmla="*/ 429306 w 6174102"/>
              <a:gd name="connsiteY3587" fmla="*/ 4803272 h 5328708"/>
              <a:gd name="connsiteX3588" fmla="*/ 436713 w 6174102"/>
              <a:gd name="connsiteY3588" fmla="*/ 4793342 h 5328708"/>
              <a:gd name="connsiteX3589" fmla="*/ 442540 w 6174102"/>
              <a:gd name="connsiteY3589" fmla="*/ 4801916 h 5328708"/>
              <a:gd name="connsiteX3590" fmla="*/ 426128 w 6174102"/>
              <a:gd name="connsiteY3590" fmla="*/ 4833800 h 5328708"/>
              <a:gd name="connsiteX3591" fmla="*/ 414825 w 6174102"/>
              <a:gd name="connsiteY3591" fmla="*/ 4855447 h 5328708"/>
              <a:gd name="connsiteX3592" fmla="*/ 400938 w 6174102"/>
              <a:gd name="connsiteY3592" fmla="*/ 4847358 h 5328708"/>
              <a:gd name="connsiteX3593" fmla="*/ 382762 w 6174102"/>
              <a:gd name="connsiteY3593" fmla="*/ 4881589 h 5328708"/>
              <a:gd name="connsiteX3594" fmla="*/ 360134 w 6174102"/>
              <a:gd name="connsiteY3594" fmla="*/ 4909851 h 5328708"/>
              <a:gd name="connsiteX3595" fmla="*/ 356684 w 6174102"/>
              <a:gd name="connsiteY3595" fmla="*/ 4907842 h 5328708"/>
              <a:gd name="connsiteX3596" fmla="*/ 358542 w 6174102"/>
              <a:gd name="connsiteY3596" fmla="*/ 4903924 h 5328708"/>
              <a:gd name="connsiteX3597" fmla="*/ 326511 w 6174102"/>
              <a:gd name="connsiteY3597" fmla="*/ 4955315 h 5328708"/>
              <a:gd name="connsiteX3598" fmla="*/ 321269 w 6174102"/>
              <a:gd name="connsiteY3598" fmla="*/ 4966703 h 5328708"/>
              <a:gd name="connsiteX3599" fmla="*/ 326285 w 6174102"/>
              <a:gd name="connsiteY3599" fmla="*/ 4962663 h 5328708"/>
              <a:gd name="connsiteX3600" fmla="*/ 307994 w 6174102"/>
              <a:gd name="connsiteY3600" fmla="*/ 4995540 h 5328708"/>
              <a:gd name="connsiteX3601" fmla="*/ 302064 w 6174102"/>
              <a:gd name="connsiteY3601" fmla="*/ 5008421 h 5328708"/>
              <a:gd name="connsiteX3602" fmla="*/ 237731 w 6174102"/>
              <a:gd name="connsiteY3602" fmla="*/ 5152270 h 5328708"/>
              <a:gd name="connsiteX3603" fmla="*/ 192661 w 6174102"/>
              <a:gd name="connsiteY3603" fmla="*/ 5229627 h 5328708"/>
              <a:gd name="connsiteX3604" fmla="*/ 185265 w 6174102"/>
              <a:gd name="connsiteY3604" fmla="*/ 5246041 h 5328708"/>
              <a:gd name="connsiteX3605" fmla="*/ 196233 w 6174102"/>
              <a:gd name="connsiteY3605" fmla="*/ 5242070 h 5328708"/>
              <a:gd name="connsiteX3606" fmla="*/ 227484 w 6174102"/>
              <a:gd name="connsiteY3606" fmla="*/ 5203289 h 5328708"/>
              <a:gd name="connsiteX3607" fmla="*/ 267749 w 6174102"/>
              <a:gd name="connsiteY3607" fmla="*/ 5149035 h 5328708"/>
              <a:gd name="connsiteX3608" fmla="*/ 263582 w 6174102"/>
              <a:gd name="connsiteY3608" fmla="*/ 5167331 h 5328708"/>
              <a:gd name="connsiteX3609" fmla="*/ 247510 w 6174102"/>
              <a:gd name="connsiteY3609" fmla="*/ 5209774 h 5328708"/>
              <a:gd name="connsiteX3610" fmla="*/ 247850 w 6174102"/>
              <a:gd name="connsiteY3610" fmla="*/ 5220334 h 5328708"/>
              <a:gd name="connsiteX3611" fmla="*/ 256226 w 6174102"/>
              <a:gd name="connsiteY3611" fmla="*/ 5209672 h 5328708"/>
              <a:gd name="connsiteX3612" fmla="*/ 265239 w 6174102"/>
              <a:gd name="connsiteY3612" fmla="*/ 5194200 h 5328708"/>
              <a:gd name="connsiteX3613" fmla="*/ 299680 w 6174102"/>
              <a:gd name="connsiteY3613" fmla="*/ 5131372 h 5328708"/>
              <a:gd name="connsiteX3614" fmla="*/ 319856 w 6174102"/>
              <a:gd name="connsiteY3614" fmla="*/ 5096743 h 5328708"/>
              <a:gd name="connsiteX3615" fmla="*/ 319856 w 6174102"/>
              <a:gd name="connsiteY3615" fmla="*/ 5092966 h 5328708"/>
              <a:gd name="connsiteX3616" fmla="*/ 322192 w 6174102"/>
              <a:gd name="connsiteY3616" fmla="*/ 5092735 h 5328708"/>
              <a:gd name="connsiteX3617" fmla="*/ 322215 w 6174102"/>
              <a:gd name="connsiteY3617" fmla="*/ 5092694 h 5328708"/>
              <a:gd name="connsiteX3618" fmla="*/ 345728 w 6174102"/>
              <a:gd name="connsiteY3618" fmla="*/ 5059765 h 5328708"/>
              <a:gd name="connsiteX3619" fmla="*/ 414948 w 6174102"/>
              <a:gd name="connsiteY3619" fmla="*/ 4944669 h 5328708"/>
              <a:gd name="connsiteX3620" fmla="*/ 423324 w 6174102"/>
              <a:gd name="connsiteY3620" fmla="*/ 4934007 h 5328708"/>
              <a:gd name="connsiteX3621" fmla="*/ 429447 w 6174102"/>
              <a:gd name="connsiteY3621" fmla="*/ 4927213 h 5328708"/>
              <a:gd name="connsiteX3622" fmla="*/ 450026 w 6174102"/>
              <a:gd name="connsiteY3622" fmla="*/ 4877033 h 5328708"/>
              <a:gd name="connsiteX3623" fmla="*/ 450419 w 6174102"/>
              <a:gd name="connsiteY3623" fmla="*/ 4876186 h 5328708"/>
              <a:gd name="connsiteX3624" fmla="*/ 434381 w 6174102"/>
              <a:gd name="connsiteY3624" fmla="*/ 4866841 h 5328708"/>
              <a:gd name="connsiteX3625" fmla="*/ 450999 w 6174102"/>
              <a:gd name="connsiteY3625" fmla="*/ 4843111 h 5328708"/>
              <a:gd name="connsiteX3626" fmla="*/ 461332 w 6174102"/>
              <a:gd name="connsiteY3626" fmla="*/ 4843950 h 5328708"/>
              <a:gd name="connsiteX3627" fmla="*/ 469070 w 6174102"/>
              <a:gd name="connsiteY3627" fmla="*/ 4838097 h 5328708"/>
              <a:gd name="connsiteX3628" fmla="*/ 504446 w 6174102"/>
              <a:gd name="connsiteY3628" fmla="*/ 4755091 h 5328708"/>
              <a:gd name="connsiteX3629" fmla="*/ 521836 w 6174102"/>
              <a:gd name="connsiteY3629" fmla="*/ 4728957 h 5328708"/>
              <a:gd name="connsiteX3630" fmla="*/ 575919 w 6174102"/>
              <a:gd name="connsiteY3630" fmla="*/ 4636128 h 5328708"/>
              <a:gd name="connsiteX3631" fmla="*/ 617461 w 6174102"/>
              <a:gd name="connsiteY3631" fmla="*/ 4572256 h 5328708"/>
              <a:gd name="connsiteX3632" fmla="*/ 658024 w 6174102"/>
              <a:gd name="connsiteY3632" fmla="*/ 4502633 h 5328708"/>
              <a:gd name="connsiteX3633" fmla="*/ 698587 w 6174102"/>
              <a:gd name="connsiteY3633" fmla="*/ 4433011 h 5328708"/>
              <a:gd name="connsiteX3634" fmla="*/ 692166 w 6174102"/>
              <a:gd name="connsiteY3634" fmla="*/ 4455176 h 5328708"/>
              <a:gd name="connsiteX3635" fmla="*/ 656110 w 6174102"/>
              <a:gd name="connsiteY3635" fmla="*/ 4517061 h 5328708"/>
              <a:gd name="connsiteX3636" fmla="*/ 648711 w 6174102"/>
              <a:gd name="connsiteY3636" fmla="*/ 4533474 h 5328708"/>
              <a:gd name="connsiteX3637" fmla="*/ 699988 w 6174102"/>
              <a:gd name="connsiteY3637" fmla="*/ 4501179 h 5328708"/>
              <a:gd name="connsiteX3638" fmla="*/ 714486 w 6174102"/>
              <a:gd name="connsiteY3638" fmla="*/ 4483722 h 5328708"/>
              <a:gd name="connsiteX3639" fmla="*/ 734129 w 6174102"/>
              <a:gd name="connsiteY3639" fmla="*/ 4453720 h 5328708"/>
              <a:gd name="connsiteX3640" fmla="*/ 745397 w 6174102"/>
              <a:gd name="connsiteY3640" fmla="*/ 4434381 h 5328708"/>
              <a:gd name="connsiteX3641" fmla="*/ 752796 w 6174102"/>
              <a:gd name="connsiteY3641" fmla="*/ 4417968 h 5328708"/>
              <a:gd name="connsiteX3642" fmla="*/ 761172 w 6174102"/>
              <a:gd name="connsiteY3642" fmla="*/ 4407304 h 5328708"/>
              <a:gd name="connsiteX3643" fmla="*/ 757643 w 6174102"/>
              <a:gd name="connsiteY3643" fmla="*/ 4420792 h 5328708"/>
              <a:gd name="connsiteX3644" fmla="*/ 739615 w 6174102"/>
              <a:gd name="connsiteY3644" fmla="*/ 4451735 h 5328708"/>
              <a:gd name="connsiteX3645" fmla="*/ 741888 w 6174102"/>
              <a:gd name="connsiteY3645" fmla="*/ 4465102 h 5328708"/>
              <a:gd name="connsiteX3646" fmla="*/ 742945 w 6174102"/>
              <a:gd name="connsiteY3646" fmla="*/ 4460461 h 5328708"/>
              <a:gd name="connsiteX3647" fmla="*/ 746475 w 6174102"/>
              <a:gd name="connsiteY3647" fmla="*/ 4446976 h 5328708"/>
              <a:gd name="connsiteX3648" fmla="*/ 812802 w 6174102"/>
              <a:gd name="connsiteY3648" fmla="*/ 4340556 h 5328708"/>
              <a:gd name="connsiteX3649" fmla="*/ 815057 w 6174102"/>
              <a:gd name="connsiteY3649" fmla="*/ 4336689 h 5328708"/>
              <a:gd name="connsiteX3650" fmla="*/ 860466 w 6174102"/>
              <a:gd name="connsiteY3650" fmla="*/ 4269891 h 5328708"/>
              <a:gd name="connsiteX3651" fmla="*/ 869139 w 6174102"/>
              <a:gd name="connsiteY3651" fmla="*/ 4243860 h 5328708"/>
              <a:gd name="connsiteX3652" fmla="*/ 878792 w 6174102"/>
              <a:gd name="connsiteY3652" fmla="*/ 4223579 h 5328708"/>
              <a:gd name="connsiteX3653" fmla="*/ 900051 w 6174102"/>
              <a:gd name="connsiteY3653" fmla="*/ 4194520 h 5328708"/>
              <a:gd name="connsiteX3654" fmla="*/ 923014 w 6174102"/>
              <a:gd name="connsiteY3654" fmla="*/ 4151426 h 5328708"/>
              <a:gd name="connsiteX3655" fmla="*/ 913474 w 6174102"/>
              <a:gd name="connsiteY3655" fmla="*/ 4164466 h 5328708"/>
              <a:gd name="connsiteX3656" fmla="*/ 894127 w 6174102"/>
              <a:gd name="connsiteY3656" fmla="*/ 4179099 h 5328708"/>
              <a:gd name="connsiteX3657" fmla="*/ 874484 w 6174102"/>
              <a:gd name="connsiteY3657" fmla="*/ 4209102 h 5328708"/>
              <a:gd name="connsiteX3658" fmla="*/ 860325 w 6174102"/>
              <a:gd name="connsiteY3658" fmla="*/ 4237118 h 5328708"/>
              <a:gd name="connsiteX3659" fmla="*/ 851311 w 6174102"/>
              <a:gd name="connsiteY3659" fmla="*/ 4252589 h 5328708"/>
              <a:gd name="connsiteX3660" fmla="*/ 851610 w 6174102"/>
              <a:gd name="connsiteY3660" fmla="*/ 4237220 h 5328708"/>
              <a:gd name="connsiteX3661" fmla="*/ 840640 w 6174102"/>
              <a:gd name="connsiteY3661" fmla="*/ 4241192 h 5328708"/>
              <a:gd name="connsiteX3662" fmla="*/ 824525 w 6174102"/>
              <a:gd name="connsiteY3662" fmla="*/ 4257706 h 5328708"/>
              <a:gd name="connsiteX3663" fmla="*/ 816150 w 6174102"/>
              <a:gd name="connsiteY3663" fmla="*/ 4268370 h 5328708"/>
              <a:gd name="connsiteX3664" fmla="*/ 782984 w 6174102"/>
              <a:gd name="connsiteY3664" fmla="*/ 4321579 h 5328708"/>
              <a:gd name="connsiteX3665" fmla="*/ 775247 w 6174102"/>
              <a:gd name="connsiteY3665" fmla="*/ 4327431 h 5328708"/>
              <a:gd name="connsiteX3666" fmla="*/ 776521 w 6174102"/>
              <a:gd name="connsiteY3666" fmla="*/ 4317814 h 5328708"/>
              <a:gd name="connsiteX3667" fmla="*/ 795146 w 6174102"/>
              <a:gd name="connsiteY3667" fmla="*/ 4256133 h 5328708"/>
              <a:gd name="connsiteX3668" fmla="*/ 805137 w 6174102"/>
              <a:gd name="connsiteY3668" fmla="*/ 4246410 h 5328708"/>
              <a:gd name="connsiteX3669" fmla="*/ 825460 w 6174102"/>
              <a:gd name="connsiteY3669" fmla="*/ 4237529 h 5328708"/>
              <a:gd name="connsiteX3670" fmla="*/ 833838 w 6174102"/>
              <a:gd name="connsiteY3670" fmla="*/ 4226866 h 5328708"/>
              <a:gd name="connsiteX3671" fmla="*/ 853779 w 6174102"/>
              <a:gd name="connsiteY3671" fmla="*/ 4181494 h 5328708"/>
              <a:gd name="connsiteX3672" fmla="*/ 867938 w 6174102"/>
              <a:gd name="connsiteY3672" fmla="*/ 4153478 h 5328708"/>
              <a:gd name="connsiteX3673" fmla="*/ 885029 w 6174102"/>
              <a:gd name="connsiteY3673" fmla="*/ 4142714 h 5328708"/>
              <a:gd name="connsiteX3674" fmla="*/ 903057 w 6174102"/>
              <a:gd name="connsiteY3674" fmla="*/ 4111771 h 5328708"/>
              <a:gd name="connsiteX3675" fmla="*/ 899488 w 6174102"/>
              <a:gd name="connsiteY3675" fmla="*/ 4099329 h 5328708"/>
              <a:gd name="connsiteX3676" fmla="*/ 905908 w 6174102"/>
              <a:gd name="connsiteY3676" fmla="*/ 4077164 h 5328708"/>
              <a:gd name="connsiteX3677" fmla="*/ 916197 w 6174102"/>
              <a:gd name="connsiteY3677" fmla="*/ 4052075 h 5328708"/>
              <a:gd name="connsiteX3678" fmla="*/ 940686 w 6174102"/>
              <a:gd name="connsiteY3678" fmla="*/ 4024897 h 5328708"/>
              <a:gd name="connsiteX3679" fmla="*/ 985162 w 6174102"/>
              <a:gd name="connsiteY3679" fmla="*/ 3978276 h 5328708"/>
              <a:gd name="connsiteX3680" fmla="*/ 997704 w 6174102"/>
              <a:gd name="connsiteY3680" fmla="*/ 3949318 h 5328708"/>
              <a:gd name="connsiteX3681" fmla="*/ 1009270 w 6174102"/>
              <a:gd name="connsiteY3681" fmla="*/ 3914610 h 5328708"/>
              <a:gd name="connsiteX3682" fmla="*/ 1035673 w 6174102"/>
              <a:gd name="connsiteY3682" fmla="*/ 3873004 h 5328708"/>
              <a:gd name="connsiteX3683" fmla="*/ 1045027 w 6174102"/>
              <a:gd name="connsiteY3683" fmla="*/ 3868093 h 5328708"/>
              <a:gd name="connsiteX3684" fmla="*/ 1075258 w 6174102"/>
              <a:gd name="connsiteY3684" fmla="*/ 3797633 h 5328708"/>
              <a:gd name="connsiteX3685" fmla="*/ 1100047 w 6174102"/>
              <a:gd name="connsiteY3685" fmla="*/ 3755086 h 5328708"/>
              <a:gd name="connsiteX3686" fmla="*/ 1154768 w 6174102"/>
              <a:gd name="connsiteY3686" fmla="*/ 3657447 h 5328708"/>
              <a:gd name="connsiteX3687" fmla="*/ 1168927 w 6174102"/>
              <a:gd name="connsiteY3687" fmla="*/ 3629430 h 5328708"/>
              <a:gd name="connsiteX3688" fmla="*/ 1188570 w 6174102"/>
              <a:gd name="connsiteY3688" fmla="*/ 3599428 h 5328708"/>
              <a:gd name="connsiteX3689" fmla="*/ 1208852 w 6174102"/>
              <a:gd name="connsiteY3689" fmla="*/ 3564617 h 5328708"/>
              <a:gd name="connsiteX3690" fmla="*/ 1220799 w 6174102"/>
              <a:gd name="connsiteY3690" fmla="*/ 3566396 h 5328708"/>
              <a:gd name="connsiteX3691" fmla="*/ 1252688 w 6174102"/>
              <a:gd name="connsiteY3691" fmla="*/ 3522807 h 5328708"/>
              <a:gd name="connsiteX3692" fmla="*/ 1257833 w 6174102"/>
              <a:gd name="connsiteY3692" fmla="*/ 3510262 h 5328708"/>
              <a:gd name="connsiteX3693" fmla="*/ 1267188 w 6174102"/>
              <a:gd name="connsiteY3693" fmla="*/ 3505349 h 5328708"/>
              <a:gd name="connsiteX3694" fmla="*/ 1267526 w 6174102"/>
              <a:gd name="connsiteY3694" fmla="*/ 3515909 h 5328708"/>
              <a:gd name="connsiteX3695" fmla="*/ 1247883 w 6174102"/>
              <a:gd name="connsiteY3695" fmla="*/ 3545910 h 5328708"/>
              <a:gd name="connsiteX3696" fmla="*/ 1230833 w 6174102"/>
              <a:gd name="connsiteY3696" fmla="*/ 3582605 h 5328708"/>
              <a:gd name="connsiteX3697" fmla="*/ 1233767 w 6174102"/>
              <a:gd name="connsiteY3697" fmla="*/ 3599857 h 5328708"/>
              <a:gd name="connsiteX3698" fmla="*/ 1225730 w 6174102"/>
              <a:gd name="connsiteY3698" fmla="*/ 3621078 h 5328708"/>
              <a:gd name="connsiteX3699" fmla="*/ 1192225 w 6174102"/>
              <a:gd name="connsiteY3699" fmla="*/ 3663728 h 5328708"/>
              <a:gd name="connsiteX3700" fmla="*/ 1180959 w 6174102"/>
              <a:gd name="connsiteY3700" fmla="*/ 3683067 h 5328708"/>
              <a:gd name="connsiteX3701" fmla="*/ 1181300 w 6174102"/>
              <a:gd name="connsiteY3701" fmla="*/ 3693626 h 5328708"/>
              <a:gd name="connsiteX3702" fmla="*/ 1191629 w 6174102"/>
              <a:gd name="connsiteY3702" fmla="*/ 3694466 h 5328708"/>
              <a:gd name="connsiteX3703" fmla="*/ 1196068 w 6174102"/>
              <a:gd name="connsiteY3703" fmla="*/ 3690147 h 5328708"/>
              <a:gd name="connsiteX3704" fmla="*/ 1203634 w 6174102"/>
              <a:gd name="connsiteY3704" fmla="*/ 3677162 h 5328708"/>
              <a:gd name="connsiteX3705" fmla="*/ 1222640 w 6174102"/>
              <a:gd name="connsiteY3705" fmla="*/ 3651970 h 5328708"/>
              <a:gd name="connsiteX3706" fmla="*/ 1254190 w 6174102"/>
              <a:gd name="connsiteY3706" fmla="*/ 3597818 h 5328708"/>
              <a:gd name="connsiteX3707" fmla="*/ 1272513 w 6174102"/>
              <a:gd name="connsiteY3707" fmla="*/ 3551506 h 5328708"/>
              <a:gd name="connsiteX3708" fmla="*/ 1305041 w 6174102"/>
              <a:gd name="connsiteY3708" fmla="*/ 3503106 h 5328708"/>
              <a:gd name="connsiteX3709" fmla="*/ 1310526 w 6174102"/>
              <a:gd name="connsiteY3709" fmla="*/ 3501121 h 5328708"/>
              <a:gd name="connsiteX3710" fmla="*/ 1324386 w 6174102"/>
              <a:gd name="connsiteY3710" fmla="*/ 3488472 h 5328708"/>
              <a:gd name="connsiteX3711" fmla="*/ 1355298 w 6174102"/>
              <a:gd name="connsiteY3711" fmla="*/ 3439132 h 5328708"/>
              <a:gd name="connsiteX3712" fmla="*/ 1356920 w 6174102"/>
              <a:gd name="connsiteY3712" fmla="*/ 3426899 h 5328708"/>
              <a:gd name="connsiteX3713" fmla="*/ 1340060 w 6174102"/>
              <a:gd name="connsiteY3713" fmla="*/ 3438686 h 5328708"/>
              <a:gd name="connsiteX3714" fmla="*/ 1316101 w 6174102"/>
              <a:gd name="connsiteY3714" fmla="*/ 3445452 h 5328708"/>
              <a:gd name="connsiteX3715" fmla="*/ 1299152 w 6174102"/>
              <a:gd name="connsiteY3715" fmla="*/ 3445290 h 5328708"/>
              <a:gd name="connsiteX3716" fmla="*/ 1279265 w 6174102"/>
              <a:gd name="connsiteY3716" fmla="*/ 3466014 h 5328708"/>
              <a:gd name="connsiteX3717" fmla="*/ 1280496 w 6174102"/>
              <a:gd name="connsiteY3717" fmla="*/ 3463370 h 5328708"/>
              <a:gd name="connsiteX3718" fmla="*/ 1301282 w 6174102"/>
              <a:gd name="connsiteY3718" fmla="*/ 3441157 h 5328708"/>
              <a:gd name="connsiteX3719" fmla="*/ 1305789 w 6174102"/>
              <a:gd name="connsiteY3719" fmla="*/ 3433421 h 5328708"/>
              <a:gd name="connsiteX3720" fmla="*/ 1330577 w 6174102"/>
              <a:gd name="connsiteY3720" fmla="*/ 3390874 h 5328708"/>
              <a:gd name="connsiteX3721" fmla="*/ 1360850 w 6174102"/>
              <a:gd name="connsiteY3721" fmla="*/ 3346342 h 5328708"/>
              <a:gd name="connsiteX3722" fmla="*/ 1396906 w 6174102"/>
              <a:gd name="connsiteY3722" fmla="*/ 3284456 h 5328708"/>
              <a:gd name="connsiteX3723" fmla="*/ 1425862 w 6174102"/>
              <a:gd name="connsiteY3723" fmla="*/ 3223613 h 5328708"/>
              <a:gd name="connsiteX3724" fmla="*/ 1471230 w 6174102"/>
              <a:gd name="connsiteY3724" fmla="*/ 3130887 h 5328708"/>
              <a:gd name="connsiteX3725" fmla="*/ 1508561 w 6174102"/>
              <a:gd name="connsiteY3725" fmla="*/ 3059382 h 5328708"/>
              <a:gd name="connsiteX3726" fmla="*/ 1492447 w 6174102"/>
              <a:gd name="connsiteY3726" fmla="*/ 3075898 h 5328708"/>
              <a:gd name="connsiteX3727" fmla="*/ 1481179 w 6174102"/>
              <a:gd name="connsiteY3727" fmla="*/ 3095238 h 5328708"/>
              <a:gd name="connsiteX3728" fmla="*/ 1431899 w 6174102"/>
              <a:gd name="connsiteY3728" fmla="*/ 3164962 h 5328708"/>
              <a:gd name="connsiteX3729" fmla="*/ 1395844 w 6174102"/>
              <a:gd name="connsiteY3729" fmla="*/ 3226848 h 5328708"/>
              <a:gd name="connsiteX3730" fmla="*/ 1370120 w 6174102"/>
              <a:gd name="connsiteY3730" fmla="*/ 3289573 h 5328708"/>
              <a:gd name="connsiteX3731" fmla="*/ 1362084 w 6174102"/>
              <a:gd name="connsiteY3731" fmla="*/ 3310796 h 5328708"/>
              <a:gd name="connsiteX3732" fmla="*/ 1311189 w 6174102"/>
              <a:gd name="connsiteY3732" fmla="*/ 3379578 h 5328708"/>
              <a:gd name="connsiteX3733" fmla="*/ 1291546 w 6174102"/>
              <a:gd name="connsiteY3733" fmla="*/ 3409580 h 5328708"/>
              <a:gd name="connsiteX3734" fmla="*/ 1266757 w 6174102"/>
              <a:gd name="connsiteY3734" fmla="*/ 3452127 h 5328708"/>
              <a:gd name="connsiteX3735" fmla="*/ 1253236 w 6174102"/>
              <a:gd name="connsiteY3735" fmla="*/ 3475334 h 5328708"/>
              <a:gd name="connsiteX3736" fmla="*/ 1246807 w 6174102"/>
              <a:gd name="connsiteY3736" fmla="*/ 3488845 h 5328708"/>
              <a:gd name="connsiteX3737" fmla="*/ 1231278 w 6174102"/>
              <a:gd name="connsiteY3737" fmla="*/ 3494466 h 5328708"/>
              <a:gd name="connsiteX3738" fmla="*/ 1229655 w 6174102"/>
              <a:gd name="connsiteY3738" fmla="*/ 3493521 h 5328708"/>
              <a:gd name="connsiteX3739" fmla="*/ 1257063 w 6174102"/>
              <a:gd name="connsiteY3739" fmla="*/ 3446479 h 5328708"/>
              <a:gd name="connsiteX3740" fmla="*/ 1292142 w 6174102"/>
              <a:gd name="connsiteY3740" fmla="*/ 3378843 h 5328708"/>
              <a:gd name="connsiteX3741" fmla="*/ 1295670 w 6174102"/>
              <a:gd name="connsiteY3741" fmla="*/ 3365357 h 5328708"/>
              <a:gd name="connsiteX3742" fmla="*/ 1294693 w 6174102"/>
              <a:gd name="connsiteY3742" fmla="*/ 3359607 h 5328708"/>
              <a:gd name="connsiteX3743" fmla="*/ 1290823 w 6174102"/>
              <a:gd name="connsiteY3743" fmla="*/ 3362532 h 5328708"/>
              <a:gd name="connsiteX3744" fmla="*/ 1280195 w 6174102"/>
              <a:gd name="connsiteY3744" fmla="*/ 3377062 h 5328708"/>
              <a:gd name="connsiteX3745" fmla="*/ 1280833 w 6174102"/>
              <a:gd name="connsiteY3745" fmla="*/ 3372254 h 5328708"/>
              <a:gd name="connsiteX3746" fmla="*/ 1383216 w 6174102"/>
              <a:gd name="connsiteY3746" fmla="*/ 3203949 h 5328708"/>
              <a:gd name="connsiteX3747" fmla="*/ 1417018 w 6174102"/>
              <a:gd name="connsiteY3747" fmla="*/ 3145930 h 5328708"/>
              <a:gd name="connsiteX3748" fmla="*/ 1450821 w 6174102"/>
              <a:gd name="connsiteY3748" fmla="*/ 3087912 h 5328708"/>
              <a:gd name="connsiteX3749" fmla="*/ 1455328 w 6174102"/>
              <a:gd name="connsiteY3749" fmla="*/ 3080175 h 5328708"/>
              <a:gd name="connsiteX3750" fmla="*/ 1483348 w 6174102"/>
              <a:gd name="connsiteY3750" fmla="*/ 3039512 h 5328708"/>
              <a:gd name="connsiteX3751" fmla="*/ 1526164 w 6174102"/>
              <a:gd name="connsiteY3751" fmla="*/ 2966022 h 5328708"/>
              <a:gd name="connsiteX3752" fmla="*/ 1542916 w 6174102"/>
              <a:gd name="connsiteY3752" fmla="*/ 2944697 h 5328708"/>
              <a:gd name="connsiteX3753" fmla="*/ 1562560 w 6174102"/>
              <a:gd name="connsiteY3753" fmla="*/ 2914695 h 5328708"/>
              <a:gd name="connsiteX3754" fmla="*/ 1580588 w 6174102"/>
              <a:gd name="connsiteY3754" fmla="*/ 2883752 h 5328708"/>
              <a:gd name="connsiteX3755" fmla="*/ 1591704 w 6174102"/>
              <a:gd name="connsiteY3755" fmla="*/ 2872359 h 5328708"/>
              <a:gd name="connsiteX3756" fmla="*/ 1588422 w 6174102"/>
              <a:gd name="connsiteY3756" fmla="*/ 2870446 h 5328708"/>
              <a:gd name="connsiteX3757" fmla="*/ 1592566 w 6174102"/>
              <a:gd name="connsiteY3757" fmla="*/ 2865302 h 5328708"/>
              <a:gd name="connsiteX3758" fmla="*/ 1632831 w 6174102"/>
              <a:gd name="connsiteY3758" fmla="*/ 2811048 h 5328708"/>
              <a:gd name="connsiteX3759" fmla="*/ 1628664 w 6174102"/>
              <a:gd name="connsiteY3759" fmla="*/ 2829344 h 5328708"/>
              <a:gd name="connsiteX3760" fmla="*/ 1612592 w 6174102"/>
              <a:gd name="connsiteY3760" fmla="*/ 2871789 h 5328708"/>
              <a:gd name="connsiteX3761" fmla="*/ 1612932 w 6174102"/>
              <a:gd name="connsiteY3761" fmla="*/ 2882347 h 5328708"/>
              <a:gd name="connsiteX3762" fmla="*/ 1621308 w 6174102"/>
              <a:gd name="connsiteY3762" fmla="*/ 2871685 h 5328708"/>
              <a:gd name="connsiteX3763" fmla="*/ 1630321 w 6174102"/>
              <a:gd name="connsiteY3763" fmla="*/ 2856214 h 5328708"/>
              <a:gd name="connsiteX3764" fmla="*/ 1664762 w 6174102"/>
              <a:gd name="connsiteY3764" fmla="*/ 2793386 h 5328708"/>
              <a:gd name="connsiteX3765" fmla="*/ 1687298 w 6174102"/>
              <a:gd name="connsiteY3765" fmla="*/ 2754707 h 5328708"/>
              <a:gd name="connsiteX3766" fmla="*/ 1710810 w 6174102"/>
              <a:gd name="connsiteY3766" fmla="*/ 2721779 h 5328708"/>
              <a:gd name="connsiteX3767" fmla="*/ 1780030 w 6174102"/>
              <a:gd name="connsiteY3767" fmla="*/ 2606682 h 5328708"/>
              <a:gd name="connsiteX3768" fmla="*/ 1788406 w 6174102"/>
              <a:gd name="connsiteY3768" fmla="*/ 2596020 h 5328708"/>
              <a:gd name="connsiteX3769" fmla="*/ 1794529 w 6174102"/>
              <a:gd name="connsiteY3769" fmla="*/ 2589228 h 5328708"/>
              <a:gd name="connsiteX3770" fmla="*/ 1815108 w 6174102"/>
              <a:gd name="connsiteY3770" fmla="*/ 2539047 h 5328708"/>
              <a:gd name="connsiteX3771" fmla="*/ 1849889 w 6174102"/>
              <a:gd name="connsiteY3771" fmla="*/ 2486779 h 5328708"/>
              <a:gd name="connsiteX3772" fmla="*/ 1854395 w 6174102"/>
              <a:gd name="connsiteY3772" fmla="*/ 2479042 h 5328708"/>
              <a:gd name="connsiteX3773" fmla="*/ 1879184 w 6174102"/>
              <a:gd name="connsiteY3773" fmla="*/ 2436495 h 5328708"/>
              <a:gd name="connsiteX3774" fmla="*/ 1909457 w 6174102"/>
              <a:gd name="connsiteY3774" fmla="*/ 2391964 h 5328708"/>
              <a:gd name="connsiteX3775" fmla="*/ 1945514 w 6174102"/>
              <a:gd name="connsiteY3775" fmla="*/ 2330079 h 5328708"/>
              <a:gd name="connsiteX3776" fmla="*/ 1974469 w 6174102"/>
              <a:gd name="connsiteY3776" fmla="*/ 2269235 h 5328708"/>
              <a:gd name="connsiteX3777" fmla="*/ 2019836 w 6174102"/>
              <a:gd name="connsiteY3777" fmla="*/ 2176508 h 5328708"/>
              <a:gd name="connsiteX3778" fmla="*/ 2057167 w 6174102"/>
              <a:gd name="connsiteY3778" fmla="*/ 2105004 h 5328708"/>
              <a:gd name="connsiteX3779" fmla="*/ 2041053 w 6174102"/>
              <a:gd name="connsiteY3779" fmla="*/ 2121518 h 5328708"/>
              <a:gd name="connsiteX3780" fmla="*/ 2029785 w 6174102"/>
              <a:gd name="connsiteY3780" fmla="*/ 2140859 h 5328708"/>
              <a:gd name="connsiteX3781" fmla="*/ 1980507 w 6174102"/>
              <a:gd name="connsiteY3781" fmla="*/ 2210583 h 5328708"/>
              <a:gd name="connsiteX3782" fmla="*/ 1944451 w 6174102"/>
              <a:gd name="connsiteY3782" fmla="*/ 2272470 h 5328708"/>
              <a:gd name="connsiteX3783" fmla="*/ 1918725 w 6174102"/>
              <a:gd name="connsiteY3783" fmla="*/ 2335195 h 5328708"/>
              <a:gd name="connsiteX3784" fmla="*/ 1910690 w 6174102"/>
              <a:gd name="connsiteY3784" fmla="*/ 2356417 h 5328708"/>
              <a:gd name="connsiteX3785" fmla="*/ 1859795 w 6174102"/>
              <a:gd name="connsiteY3785" fmla="*/ 2425199 h 5328708"/>
              <a:gd name="connsiteX3786" fmla="*/ 1840152 w 6174102"/>
              <a:gd name="connsiteY3786" fmla="*/ 2455201 h 5328708"/>
              <a:gd name="connsiteX3787" fmla="*/ 1815364 w 6174102"/>
              <a:gd name="connsiteY3787" fmla="*/ 2497749 h 5328708"/>
              <a:gd name="connsiteX3788" fmla="*/ 1801843 w 6174102"/>
              <a:gd name="connsiteY3788" fmla="*/ 2520956 h 5328708"/>
              <a:gd name="connsiteX3789" fmla="*/ 1779648 w 6174102"/>
              <a:gd name="connsiteY3789" fmla="*/ 2570194 h 5328708"/>
              <a:gd name="connsiteX3790" fmla="*/ 1762259 w 6174102"/>
              <a:gd name="connsiteY3790" fmla="*/ 2596329 h 5328708"/>
              <a:gd name="connsiteX3791" fmla="*/ 1719103 w 6174102"/>
              <a:gd name="connsiteY3791" fmla="*/ 2659259 h 5328708"/>
              <a:gd name="connsiteX3792" fmla="*/ 1694952 w 6174102"/>
              <a:gd name="connsiteY3792" fmla="*/ 2696998 h 5328708"/>
              <a:gd name="connsiteX3793" fmla="*/ 1689806 w 6174102"/>
              <a:gd name="connsiteY3793" fmla="*/ 2709541 h 5328708"/>
              <a:gd name="connsiteX3794" fmla="*/ 1673734 w 6174102"/>
              <a:gd name="connsiteY3794" fmla="*/ 2751986 h 5328708"/>
              <a:gd name="connsiteX3795" fmla="*/ 1659873 w 6174102"/>
              <a:gd name="connsiteY3795" fmla="*/ 2764633 h 5328708"/>
              <a:gd name="connsiteX3796" fmla="*/ 1681728 w 6174102"/>
              <a:gd name="connsiteY3796" fmla="*/ 2704836 h 5328708"/>
              <a:gd name="connsiteX3797" fmla="*/ 1805669 w 6174102"/>
              <a:gd name="connsiteY3797" fmla="*/ 2492101 h 5328708"/>
              <a:gd name="connsiteX3798" fmla="*/ 1840748 w 6174102"/>
              <a:gd name="connsiteY3798" fmla="*/ 2424465 h 5328708"/>
              <a:gd name="connsiteX3799" fmla="*/ 1844277 w 6174102"/>
              <a:gd name="connsiteY3799" fmla="*/ 2410978 h 5328708"/>
              <a:gd name="connsiteX3800" fmla="*/ 1843299 w 6174102"/>
              <a:gd name="connsiteY3800" fmla="*/ 2405228 h 5328708"/>
              <a:gd name="connsiteX3801" fmla="*/ 1839429 w 6174102"/>
              <a:gd name="connsiteY3801" fmla="*/ 2408154 h 5328708"/>
              <a:gd name="connsiteX3802" fmla="*/ 1828801 w 6174102"/>
              <a:gd name="connsiteY3802" fmla="*/ 2422684 h 5328708"/>
              <a:gd name="connsiteX3803" fmla="*/ 1829439 w 6174102"/>
              <a:gd name="connsiteY3803" fmla="*/ 2417875 h 5328708"/>
              <a:gd name="connsiteX3804" fmla="*/ 1931823 w 6174102"/>
              <a:gd name="connsiteY3804" fmla="*/ 2249570 h 5328708"/>
              <a:gd name="connsiteX3805" fmla="*/ 1965625 w 6174102"/>
              <a:gd name="connsiteY3805" fmla="*/ 2191553 h 5328708"/>
              <a:gd name="connsiteX3806" fmla="*/ 1999427 w 6174102"/>
              <a:gd name="connsiteY3806" fmla="*/ 2133533 h 5328708"/>
              <a:gd name="connsiteX3807" fmla="*/ 2003934 w 6174102"/>
              <a:gd name="connsiteY3807" fmla="*/ 2125798 h 5328708"/>
              <a:gd name="connsiteX3808" fmla="*/ 2031955 w 6174102"/>
              <a:gd name="connsiteY3808" fmla="*/ 2085134 h 5328708"/>
              <a:gd name="connsiteX3809" fmla="*/ 2074771 w 6174102"/>
              <a:gd name="connsiteY3809" fmla="*/ 2011644 h 5328708"/>
              <a:gd name="connsiteX3810" fmla="*/ 2091522 w 6174102"/>
              <a:gd name="connsiteY3810" fmla="*/ 1990318 h 5328708"/>
              <a:gd name="connsiteX3811" fmla="*/ 2111167 w 6174102"/>
              <a:gd name="connsiteY3811" fmla="*/ 1960319 h 5328708"/>
              <a:gd name="connsiteX3812" fmla="*/ 2129195 w 6174102"/>
              <a:gd name="connsiteY3812" fmla="*/ 1929373 h 5328708"/>
              <a:gd name="connsiteX3813" fmla="*/ 2140311 w 6174102"/>
              <a:gd name="connsiteY3813" fmla="*/ 1917980 h 5328708"/>
              <a:gd name="connsiteX3814" fmla="*/ 2104042 w 6174102"/>
              <a:gd name="connsiteY3814" fmla="*/ 1896850 h 5328708"/>
              <a:gd name="connsiteX3815" fmla="*/ 2124294 w 6174102"/>
              <a:gd name="connsiteY3815" fmla="*/ 1860716 h 5328708"/>
              <a:gd name="connsiteX3816" fmla="*/ 2149081 w 6174102"/>
              <a:gd name="connsiteY3816" fmla="*/ 1818170 h 5328708"/>
              <a:gd name="connsiteX3817" fmla="*/ 2167228 w 6174102"/>
              <a:gd name="connsiteY3817" fmla="*/ 1784705 h 5328708"/>
              <a:gd name="connsiteX3818" fmla="*/ 2179281 w 6174102"/>
              <a:gd name="connsiteY3818" fmla="*/ 1747808 h 5328708"/>
              <a:gd name="connsiteX3819" fmla="*/ 2179349 w 6174102"/>
              <a:gd name="connsiteY3819" fmla="*/ 1747690 h 5328708"/>
              <a:gd name="connsiteX3820" fmla="*/ 2188667 w 6174102"/>
              <a:gd name="connsiteY3820" fmla="*/ 1742798 h 5328708"/>
              <a:gd name="connsiteX3821" fmla="*/ 2215071 w 6174102"/>
              <a:gd name="connsiteY3821" fmla="*/ 1701192 h 5328708"/>
              <a:gd name="connsiteX3822" fmla="*/ 2226603 w 6174102"/>
              <a:gd name="connsiteY3822" fmla="*/ 1666584 h 5328708"/>
              <a:gd name="connsiteX3823" fmla="*/ 2256483 w 6174102"/>
              <a:gd name="connsiteY3823" fmla="*/ 1615297 h 5328708"/>
              <a:gd name="connsiteX3824" fmla="*/ 2260683 w 6174102"/>
              <a:gd name="connsiteY3824" fmla="*/ 1609903 h 5328708"/>
              <a:gd name="connsiteX3825" fmla="*/ 2283654 w 6174102"/>
              <a:gd name="connsiteY3825" fmla="*/ 1590905 h 5328708"/>
              <a:gd name="connsiteX3826" fmla="*/ 2308144 w 6174102"/>
              <a:gd name="connsiteY3826" fmla="*/ 1563727 h 5328708"/>
              <a:gd name="connsiteX3827" fmla="*/ 2318433 w 6174102"/>
              <a:gd name="connsiteY3827" fmla="*/ 1538637 h 5328708"/>
              <a:gd name="connsiteX3828" fmla="*/ 2324853 w 6174102"/>
              <a:gd name="connsiteY3828" fmla="*/ 1516473 h 5328708"/>
              <a:gd name="connsiteX3829" fmla="*/ 2321292 w 6174102"/>
              <a:gd name="connsiteY3829" fmla="*/ 1504060 h 5328708"/>
              <a:gd name="connsiteX3830" fmla="*/ 2339351 w 6174102"/>
              <a:gd name="connsiteY3830" fmla="*/ 1473063 h 5328708"/>
              <a:gd name="connsiteX3831" fmla="*/ 2356402 w 6174102"/>
              <a:gd name="connsiteY3831" fmla="*/ 1462324 h 5328708"/>
              <a:gd name="connsiteX3832" fmla="*/ 2370561 w 6174102"/>
              <a:gd name="connsiteY3832" fmla="*/ 1434306 h 5328708"/>
              <a:gd name="connsiteX3833" fmla="*/ 2390503 w 6174102"/>
              <a:gd name="connsiteY3833" fmla="*/ 1388936 h 5328708"/>
              <a:gd name="connsiteX3834" fmla="*/ 2398880 w 6174102"/>
              <a:gd name="connsiteY3834" fmla="*/ 1378274 h 5328708"/>
              <a:gd name="connsiteX3835" fmla="*/ 2419204 w 6174102"/>
              <a:gd name="connsiteY3835" fmla="*/ 1369392 h 5328708"/>
              <a:gd name="connsiteX3836" fmla="*/ 2429194 w 6174102"/>
              <a:gd name="connsiteY3836" fmla="*/ 1359671 h 5328708"/>
              <a:gd name="connsiteX3837" fmla="*/ 2432131 w 6174102"/>
              <a:gd name="connsiteY3837" fmla="*/ 1349943 h 5328708"/>
              <a:gd name="connsiteX3838" fmla="*/ 2423838 w 6174102"/>
              <a:gd name="connsiteY3838" fmla="*/ 1345111 h 5328708"/>
              <a:gd name="connsiteX3839" fmla="*/ 2431146 w 6174102"/>
              <a:gd name="connsiteY3839" fmla="*/ 1331500 h 5328708"/>
              <a:gd name="connsiteX3840" fmla="*/ 2472985 w 6174102"/>
              <a:gd name="connsiteY3840" fmla="*/ 1252258 h 5328708"/>
              <a:gd name="connsiteX3841" fmla="*/ 2497474 w 6174102"/>
              <a:gd name="connsiteY3841" fmla="*/ 1225081 h 5328708"/>
              <a:gd name="connsiteX3842" fmla="*/ 2502322 w 6174102"/>
              <a:gd name="connsiteY3842" fmla="*/ 1227905 h 5328708"/>
              <a:gd name="connsiteX3843" fmla="*/ 2500408 w 6174102"/>
              <a:gd name="connsiteY3843" fmla="*/ 1242332 h 5328708"/>
              <a:gd name="connsiteX3844" fmla="*/ 2508785 w 6174102"/>
              <a:gd name="connsiteY3844" fmla="*/ 1231671 h 5328708"/>
              <a:gd name="connsiteX3845" fmla="*/ 2517799 w 6174102"/>
              <a:gd name="connsiteY3845" fmla="*/ 1216200 h 5328708"/>
              <a:gd name="connsiteX3846" fmla="*/ 2529067 w 6174102"/>
              <a:gd name="connsiteY3846" fmla="*/ 1196859 h 5328708"/>
              <a:gd name="connsiteX3847" fmla="*/ 2533912 w 6174102"/>
              <a:gd name="connsiteY3847" fmla="*/ 1199683 h 5328708"/>
              <a:gd name="connsiteX3848" fmla="*/ 2524899 w 6174102"/>
              <a:gd name="connsiteY3848" fmla="*/ 1215154 h 5328708"/>
              <a:gd name="connsiteX3849" fmla="*/ 2524602 w 6174102"/>
              <a:gd name="connsiteY3849" fmla="*/ 1230523 h 5328708"/>
              <a:gd name="connsiteX3850" fmla="*/ 2496283 w 6174102"/>
              <a:gd name="connsiteY3850" fmla="*/ 1286556 h 5328708"/>
              <a:gd name="connsiteX3851" fmla="*/ 2467158 w 6174102"/>
              <a:gd name="connsiteY3851" fmla="*/ 1317510 h 5328708"/>
              <a:gd name="connsiteX3852" fmla="*/ 2444724 w 6174102"/>
              <a:gd name="connsiteY3852" fmla="*/ 1356453 h 5328708"/>
              <a:gd name="connsiteX3853" fmla="*/ 2449627 w 6174102"/>
              <a:gd name="connsiteY3853" fmla="*/ 1359308 h 5328708"/>
              <a:gd name="connsiteX3854" fmla="*/ 2460228 w 6174102"/>
              <a:gd name="connsiteY3854" fmla="*/ 1348442 h 5328708"/>
              <a:gd name="connsiteX3855" fmla="*/ 2478256 w 6174102"/>
              <a:gd name="connsiteY3855" fmla="*/ 1317499 h 5328708"/>
              <a:gd name="connsiteX3856" fmla="*/ 2497900 w 6174102"/>
              <a:gd name="connsiteY3856" fmla="*/ 1287498 h 5328708"/>
              <a:gd name="connsiteX3857" fmla="*/ 2514652 w 6174102"/>
              <a:gd name="connsiteY3857" fmla="*/ 1266173 h 5328708"/>
              <a:gd name="connsiteX3858" fmla="*/ 2557468 w 6174102"/>
              <a:gd name="connsiteY3858" fmla="*/ 1192683 h 5328708"/>
              <a:gd name="connsiteX3859" fmla="*/ 2585488 w 6174102"/>
              <a:gd name="connsiteY3859" fmla="*/ 1152019 h 5328708"/>
              <a:gd name="connsiteX3860" fmla="*/ 2589995 w 6174102"/>
              <a:gd name="connsiteY3860" fmla="*/ 1144283 h 5328708"/>
              <a:gd name="connsiteX3861" fmla="*/ 2623798 w 6174102"/>
              <a:gd name="connsiteY3861" fmla="*/ 1086265 h 5328708"/>
              <a:gd name="connsiteX3862" fmla="*/ 2657600 w 6174102"/>
              <a:gd name="connsiteY3862" fmla="*/ 1028247 h 5328708"/>
              <a:gd name="connsiteX3863" fmla="*/ 2759983 w 6174102"/>
              <a:gd name="connsiteY3863" fmla="*/ 859940 h 5328708"/>
              <a:gd name="connsiteX3864" fmla="*/ 2760621 w 6174102"/>
              <a:gd name="connsiteY3864" fmla="*/ 855132 h 5328708"/>
              <a:gd name="connsiteX3865" fmla="*/ 2749994 w 6174102"/>
              <a:gd name="connsiteY3865" fmla="*/ 869663 h 5328708"/>
              <a:gd name="connsiteX3866" fmla="*/ 2746122 w 6174102"/>
              <a:gd name="connsiteY3866" fmla="*/ 872588 h 5328708"/>
              <a:gd name="connsiteX3867" fmla="*/ 2745146 w 6174102"/>
              <a:gd name="connsiteY3867" fmla="*/ 866838 h 5328708"/>
              <a:gd name="connsiteX3868" fmla="*/ 2748674 w 6174102"/>
              <a:gd name="connsiteY3868" fmla="*/ 853352 h 5328708"/>
              <a:gd name="connsiteX3869" fmla="*/ 2783752 w 6174102"/>
              <a:gd name="connsiteY3869" fmla="*/ 785716 h 5328708"/>
              <a:gd name="connsiteX3870" fmla="*/ 2907695 w 6174102"/>
              <a:gd name="connsiteY3870" fmla="*/ 572981 h 5328708"/>
              <a:gd name="connsiteX3871" fmla="*/ 2929550 w 6174102"/>
              <a:gd name="connsiteY3871" fmla="*/ 513183 h 5328708"/>
              <a:gd name="connsiteX3872" fmla="*/ 2915689 w 6174102"/>
              <a:gd name="connsiteY3872" fmla="*/ 525831 h 5328708"/>
              <a:gd name="connsiteX3873" fmla="*/ 2899616 w 6174102"/>
              <a:gd name="connsiteY3873" fmla="*/ 568274 h 5328708"/>
              <a:gd name="connsiteX3874" fmla="*/ 2894471 w 6174102"/>
              <a:gd name="connsiteY3874" fmla="*/ 580819 h 5328708"/>
              <a:gd name="connsiteX3875" fmla="*/ 2870320 w 6174102"/>
              <a:gd name="connsiteY3875" fmla="*/ 618557 h 5328708"/>
              <a:gd name="connsiteX3876" fmla="*/ 2827164 w 6174102"/>
              <a:gd name="connsiteY3876" fmla="*/ 681487 h 5328708"/>
              <a:gd name="connsiteX3877" fmla="*/ 2809774 w 6174102"/>
              <a:gd name="connsiteY3877" fmla="*/ 707621 h 5328708"/>
              <a:gd name="connsiteX3878" fmla="*/ 2787579 w 6174102"/>
              <a:gd name="connsiteY3878" fmla="*/ 756860 h 5328708"/>
              <a:gd name="connsiteX3879" fmla="*/ 2774059 w 6174102"/>
              <a:gd name="connsiteY3879" fmla="*/ 780067 h 5328708"/>
              <a:gd name="connsiteX3880" fmla="*/ 2749270 w 6174102"/>
              <a:gd name="connsiteY3880" fmla="*/ 822615 h 5328708"/>
              <a:gd name="connsiteX3881" fmla="*/ 2729627 w 6174102"/>
              <a:gd name="connsiteY3881" fmla="*/ 852616 h 5328708"/>
              <a:gd name="connsiteX3882" fmla="*/ 2678732 w 6174102"/>
              <a:gd name="connsiteY3882" fmla="*/ 921399 h 5328708"/>
              <a:gd name="connsiteX3883" fmla="*/ 2670696 w 6174102"/>
              <a:gd name="connsiteY3883" fmla="*/ 942622 h 5328708"/>
              <a:gd name="connsiteX3884" fmla="*/ 2644972 w 6174102"/>
              <a:gd name="connsiteY3884" fmla="*/ 1005346 h 5328708"/>
              <a:gd name="connsiteX3885" fmla="*/ 2608916 w 6174102"/>
              <a:gd name="connsiteY3885" fmla="*/ 1067232 h 5328708"/>
              <a:gd name="connsiteX3886" fmla="*/ 2559637 w 6174102"/>
              <a:gd name="connsiteY3886" fmla="*/ 1136957 h 5328708"/>
              <a:gd name="connsiteX3887" fmla="*/ 2548370 w 6174102"/>
              <a:gd name="connsiteY3887" fmla="*/ 1156297 h 5328708"/>
              <a:gd name="connsiteX3888" fmla="*/ 2532255 w 6174102"/>
              <a:gd name="connsiteY3888" fmla="*/ 1172812 h 5328708"/>
              <a:gd name="connsiteX3889" fmla="*/ 2569586 w 6174102"/>
              <a:gd name="connsiteY3889" fmla="*/ 1101307 h 5328708"/>
              <a:gd name="connsiteX3890" fmla="*/ 2614954 w 6174102"/>
              <a:gd name="connsiteY3890" fmla="*/ 1008581 h 5328708"/>
              <a:gd name="connsiteX3891" fmla="*/ 2643909 w 6174102"/>
              <a:gd name="connsiteY3891" fmla="*/ 947739 h 5328708"/>
              <a:gd name="connsiteX3892" fmla="*/ 2679966 w 6174102"/>
              <a:gd name="connsiteY3892" fmla="*/ 885852 h 5328708"/>
              <a:gd name="connsiteX3893" fmla="*/ 2710239 w 6174102"/>
              <a:gd name="connsiteY3893" fmla="*/ 841321 h 5328708"/>
              <a:gd name="connsiteX3894" fmla="*/ 2735028 w 6174102"/>
              <a:gd name="connsiteY3894" fmla="*/ 798774 h 5328708"/>
              <a:gd name="connsiteX3895" fmla="*/ 2739534 w 6174102"/>
              <a:gd name="connsiteY3895" fmla="*/ 791038 h 5328708"/>
              <a:gd name="connsiteX3896" fmla="*/ 2774315 w 6174102"/>
              <a:gd name="connsiteY3896" fmla="*/ 738771 h 5328708"/>
              <a:gd name="connsiteX3897" fmla="*/ 2794893 w 6174102"/>
              <a:gd name="connsiteY3897" fmla="*/ 688589 h 5328708"/>
              <a:gd name="connsiteX3898" fmla="*/ 2801016 w 6174102"/>
              <a:gd name="connsiteY3898" fmla="*/ 681795 h 5328708"/>
              <a:gd name="connsiteX3899" fmla="*/ 2809392 w 6174102"/>
              <a:gd name="connsiteY3899" fmla="*/ 671133 h 5328708"/>
              <a:gd name="connsiteX3900" fmla="*/ 2878612 w 6174102"/>
              <a:gd name="connsiteY3900" fmla="*/ 556037 h 5328708"/>
              <a:gd name="connsiteX3901" fmla="*/ 2902125 w 6174102"/>
              <a:gd name="connsiteY3901" fmla="*/ 523109 h 5328708"/>
              <a:gd name="connsiteX3902" fmla="*/ 2924661 w 6174102"/>
              <a:gd name="connsiteY3902" fmla="*/ 484430 h 5328708"/>
              <a:gd name="connsiteX3903" fmla="*/ 2959101 w 6174102"/>
              <a:gd name="connsiteY3903" fmla="*/ 421603 h 5328708"/>
              <a:gd name="connsiteX3904" fmla="*/ 2968115 w 6174102"/>
              <a:gd name="connsiteY3904" fmla="*/ 406132 h 5328708"/>
              <a:gd name="connsiteX3905" fmla="*/ 2976490 w 6174102"/>
              <a:gd name="connsiteY3905" fmla="*/ 395468 h 5328708"/>
              <a:gd name="connsiteX3906" fmla="*/ 2976831 w 6174102"/>
              <a:gd name="connsiteY3906" fmla="*/ 406028 h 5328708"/>
              <a:gd name="connsiteX3907" fmla="*/ 2960759 w 6174102"/>
              <a:gd name="connsiteY3907" fmla="*/ 448472 h 5328708"/>
              <a:gd name="connsiteX3908" fmla="*/ 2956592 w 6174102"/>
              <a:gd name="connsiteY3908" fmla="*/ 466768 h 5328708"/>
              <a:gd name="connsiteX3909" fmla="*/ 2996857 w 6174102"/>
              <a:gd name="connsiteY3909" fmla="*/ 412514 h 5328708"/>
              <a:gd name="connsiteX3910" fmla="*/ 3028107 w 6174102"/>
              <a:gd name="connsiteY3910" fmla="*/ 373732 h 5328708"/>
              <a:gd name="connsiteX3911" fmla="*/ 3039076 w 6174102"/>
              <a:gd name="connsiteY3911" fmla="*/ 369762 h 5328708"/>
              <a:gd name="connsiteX3912" fmla="*/ 3031679 w 6174102"/>
              <a:gd name="connsiteY3912" fmla="*/ 386175 h 5328708"/>
              <a:gd name="connsiteX3913" fmla="*/ 2986609 w 6174102"/>
              <a:gd name="connsiteY3913" fmla="*/ 463532 h 5328708"/>
              <a:gd name="connsiteX3914" fmla="*/ 2922277 w 6174102"/>
              <a:gd name="connsiteY3914" fmla="*/ 607382 h 5328708"/>
              <a:gd name="connsiteX3915" fmla="*/ 2897829 w 6174102"/>
              <a:gd name="connsiteY3915" fmla="*/ 660487 h 5328708"/>
              <a:gd name="connsiteX3916" fmla="*/ 2864665 w 6174102"/>
              <a:gd name="connsiteY3916" fmla="*/ 713697 h 5328708"/>
              <a:gd name="connsiteX3917" fmla="*/ 2826015 w 6174102"/>
              <a:gd name="connsiteY3917" fmla="*/ 768891 h 5328708"/>
              <a:gd name="connsiteX3918" fmla="*/ 2775163 w 6174102"/>
              <a:gd name="connsiteY3918" fmla="*/ 863604 h 5328708"/>
              <a:gd name="connsiteX3919" fmla="*/ 2768402 w 6174102"/>
              <a:gd name="connsiteY3919" fmla="*/ 875208 h 5328708"/>
              <a:gd name="connsiteX3920" fmla="*/ 2712702 w 6174102"/>
              <a:gd name="connsiteY3920" fmla="*/ 967095 h 5328708"/>
              <a:gd name="connsiteX3921" fmla="*/ 2654111 w 6174102"/>
              <a:gd name="connsiteY3921" fmla="*/ 1067660 h 5328708"/>
              <a:gd name="connsiteX3922" fmla="*/ 2608405 w 6174102"/>
              <a:gd name="connsiteY3922" fmla="*/ 1149828 h 5328708"/>
              <a:gd name="connsiteX3923" fmla="*/ 2604238 w 6174102"/>
              <a:gd name="connsiteY3923" fmla="*/ 1168124 h 5328708"/>
              <a:gd name="connsiteX3924" fmla="*/ 2611338 w 6174102"/>
              <a:gd name="connsiteY3924" fmla="*/ 1167079 h 5328708"/>
              <a:gd name="connsiteX3925" fmla="*/ 2626476 w 6174102"/>
              <a:gd name="connsiteY3925" fmla="*/ 1144814 h 5328708"/>
              <a:gd name="connsiteX3926" fmla="*/ 2622945 w 6174102"/>
              <a:gd name="connsiteY3926" fmla="*/ 1158299 h 5328708"/>
              <a:gd name="connsiteX3927" fmla="*/ 2593650 w 6174102"/>
              <a:gd name="connsiteY3927" fmla="*/ 1208581 h 5328708"/>
              <a:gd name="connsiteX3928" fmla="*/ 2591397 w 6174102"/>
              <a:gd name="connsiteY3928" fmla="*/ 1212450 h 5328708"/>
              <a:gd name="connsiteX3929" fmla="*/ 2543096 w 6174102"/>
              <a:gd name="connsiteY3929" fmla="*/ 1287926 h 5328708"/>
              <a:gd name="connsiteX3930" fmla="*/ 2530170 w 6174102"/>
              <a:gd name="connsiteY3930" fmla="*/ 1280395 h 5328708"/>
              <a:gd name="connsiteX3931" fmla="*/ 2518902 w 6174102"/>
              <a:gd name="connsiteY3931" fmla="*/ 1299734 h 5328708"/>
              <a:gd name="connsiteX3932" fmla="*/ 2509549 w 6174102"/>
              <a:gd name="connsiteY3932" fmla="*/ 1304647 h 5328708"/>
              <a:gd name="connsiteX3933" fmla="*/ 2483783 w 6174102"/>
              <a:gd name="connsiteY3933" fmla="*/ 1341443 h 5328708"/>
              <a:gd name="connsiteX3934" fmla="*/ 2471877 w 6174102"/>
              <a:gd name="connsiteY3934" fmla="*/ 1365591 h 5328708"/>
              <a:gd name="connsiteX3935" fmla="*/ 2476086 w 6174102"/>
              <a:gd name="connsiteY3935" fmla="*/ 1373224 h 5328708"/>
              <a:gd name="connsiteX3936" fmla="*/ 2482210 w 6174102"/>
              <a:gd name="connsiteY3936" fmla="*/ 1366430 h 5328708"/>
              <a:gd name="connsiteX3937" fmla="*/ 2506998 w 6174102"/>
              <a:gd name="connsiteY3937" fmla="*/ 1323884 h 5328708"/>
              <a:gd name="connsiteX3938" fmla="*/ 2514735 w 6174102"/>
              <a:gd name="connsiteY3938" fmla="*/ 1318030 h 5328708"/>
              <a:gd name="connsiteX3939" fmla="*/ 2512482 w 6174102"/>
              <a:gd name="connsiteY3939" fmla="*/ 1321898 h 5328708"/>
              <a:gd name="connsiteX3940" fmla="*/ 2505084 w 6174102"/>
              <a:gd name="connsiteY3940" fmla="*/ 1338312 h 5328708"/>
              <a:gd name="connsiteX3941" fmla="*/ 2518944 w 6174102"/>
              <a:gd name="connsiteY3941" fmla="*/ 1325663 h 5328708"/>
              <a:gd name="connsiteX3942" fmla="*/ 2524770 w 6174102"/>
              <a:gd name="connsiteY3942" fmla="*/ 1334238 h 5328708"/>
              <a:gd name="connsiteX3943" fmla="*/ 2508358 w 6174102"/>
              <a:gd name="connsiteY3943" fmla="*/ 1366122 h 5328708"/>
              <a:gd name="connsiteX3944" fmla="*/ 2497056 w 6174102"/>
              <a:gd name="connsiteY3944" fmla="*/ 1387769 h 5328708"/>
              <a:gd name="connsiteX3945" fmla="*/ 2481018 w 6174102"/>
              <a:gd name="connsiteY3945" fmla="*/ 1378426 h 5328708"/>
              <a:gd name="connsiteX3946" fmla="*/ 2480556 w 6174102"/>
              <a:gd name="connsiteY3946" fmla="*/ 1379233 h 5328708"/>
              <a:gd name="connsiteX3947" fmla="*/ 2441906 w 6174102"/>
              <a:gd name="connsiteY3947" fmla="*/ 1434427 h 5328708"/>
              <a:gd name="connsiteX3948" fmla="*/ 2408742 w 6174102"/>
              <a:gd name="connsiteY3948" fmla="*/ 1487636 h 5328708"/>
              <a:gd name="connsiteX3949" fmla="*/ 2384294 w 6174102"/>
              <a:gd name="connsiteY3949" fmla="*/ 1540742 h 5328708"/>
              <a:gd name="connsiteX3950" fmla="*/ 2319962 w 6174102"/>
              <a:gd name="connsiteY3950" fmla="*/ 1684591 h 5328708"/>
              <a:gd name="connsiteX3951" fmla="*/ 2274892 w 6174102"/>
              <a:gd name="connsiteY3951" fmla="*/ 1761948 h 5328708"/>
              <a:gd name="connsiteX3952" fmla="*/ 2267495 w 6174102"/>
              <a:gd name="connsiteY3952" fmla="*/ 1778361 h 5328708"/>
              <a:gd name="connsiteX3953" fmla="*/ 2278464 w 6174102"/>
              <a:gd name="connsiteY3953" fmla="*/ 1774391 h 5328708"/>
              <a:gd name="connsiteX3954" fmla="*/ 2309714 w 6174102"/>
              <a:gd name="connsiteY3954" fmla="*/ 1735609 h 5328708"/>
              <a:gd name="connsiteX3955" fmla="*/ 2349979 w 6174102"/>
              <a:gd name="connsiteY3955" fmla="*/ 1681356 h 5328708"/>
              <a:gd name="connsiteX3956" fmla="*/ 2345813 w 6174102"/>
              <a:gd name="connsiteY3956" fmla="*/ 1699652 h 5328708"/>
              <a:gd name="connsiteX3957" fmla="*/ 2329740 w 6174102"/>
              <a:gd name="connsiteY3957" fmla="*/ 1742095 h 5328708"/>
              <a:gd name="connsiteX3958" fmla="*/ 2330080 w 6174102"/>
              <a:gd name="connsiteY3958" fmla="*/ 1752656 h 5328708"/>
              <a:gd name="connsiteX3959" fmla="*/ 2338457 w 6174102"/>
              <a:gd name="connsiteY3959" fmla="*/ 1741991 h 5328708"/>
              <a:gd name="connsiteX3960" fmla="*/ 2347470 w 6174102"/>
              <a:gd name="connsiteY3960" fmla="*/ 1726521 h 5328708"/>
              <a:gd name="connsiteX3961" fmla="*/ 2381911 w 6174102"/>
              <a:gd name="connsiteY3961" fmla="*/ 1663694 h 5328708"/>
              <a:gd name="connsiteX3962" fmla="*/ 2404445 w 6174102"/>
              <a:gd name="connsiteY3962" fmla="*/ 1625015 h 5328708"/>
              <a:gd name="connsiteX3963" fmla="*/ 2427958 w 6174102"/>
              <a:gd name="connsiteY3963" fmla="*/ 1592087 h 5328708"/>
              <a:gd name="connsiteX3964" fmla="*/ 2497179 w 6174102"/>
              <a:gd name="connsiteY3964" fmla="*/ 1476990 h 5328708"/>
              <a:gd name="connsiteX3965" fmla="*/ 2505554 w 6174102"/>
              <a:gd name="connsiteY3965" fmla="*/ 1466327 h 5328708"/>
              <a:gd name="connsiteX3966" fmla="*/ 2511677 w 6174102"/>
              <a:gd name="connsiteY3966" fmla="*/ 1459534 h 5328708"/>
              <a:gd name="connsiteX3967" fmla="*/ 2532256 w 6174102"/>
              <a:gd name="connsiteY3967" fmla="*/ 1409353 h 5328708"/>
              <a:gd name="connsiteX3968" fmla="*/ 2532650 w 6174102"/>
              <a:gd name="connsiteY3968" fmla="*/ 1408507 h 5328708"/>
              <a:gd name="connsiteX3969" fmla="*/ 2516612 w 6174102"/>
              <a:gd name="connsiteY3969" fmla="*/ 1399163 h 5328708"/>
              <a:gd name="connsiteX3970" fmla="*/ 2533229 w 6174102"/>
              <a:gd name="connsiteY3970" fmla="*/ 1375432 h 5328708"/>
              <a:gd name="connsiteX3971" fmla="*/ 2543562 w 6174102"/>
              <a:gd name="connsiteY3971" fmla="*/ 1376271 h 5328708"/>
              <a:gd name="connsiteX3972" fmla="*/ 2551301 w 6174102"/>
              <a:gd name="connsiteY3972" fmla="*/ 1370418 h 5328708"/>
              <a:gd name="connsiteX3973" fmla="*/ 2586677 w 6174102"/>
              <a:gd name="connsiteY3973" fmla="*/ 1287412 h 5328708"/>
              <a:gd name="connsiteX3974" fmla="*/ 2604066 w 6174102"/>
              <a:gd name="connsiteY3974" fmla="*/ 1261278 h 5328708"/>
              <a:gd name="connsiteX3975" fmla="*/ 2658149 w 6174102"/>
              <a:gd name="connsiteY3975" fmla="*/ 1168449 h 5328708"/>
              <a:gd name="connsiteX3976" fmla="*/ 2699691 w 6174102"/>
              <a:gd name="connsiteY3976" fmla="*/ 1104577 h 5328708"/>
              <a:gd name="connsiteX3977" fmla="*/ 2740254 w 6174102"/>
              <a:gd name="connsiteY3977" fmla="*/ 1034955 h 5328708"/>
              <a:gd name="connsiteX3978" fmla="*/ 2780817 w 6174102"/>
              <a:gd name="connsiteY3978" fmla="*/ 965333 h 5328708"/>
              <a:gd name="connsiteX3979" fmla="*/ 2774396 w 6174102"/>
              <a:gd name="connsiteY3979" fmla="*/ 987496 h 5328708"/>
              <a:gd name="connsiteX3980" fmla="*/ 2738341 w 6174102"/>
              <a:gd name="connsiteY3980" fmla="*/ 1049382 h 5328708"/>
              <a:gd name="connsiteX3981" fmla="*/ 2730942 w 6174102"/>
              <a:gd name="connsiteY3981" fmla="*/ 1065796 h 5328708"/>
              <a:gd name="connsiteX3982" fmla="*/ 2782218 w 6174102"/>
              <a:gd name="connsiteY3982" fmla="*/ 1033501 h 5328708"/>
              <a:gd name="connsiteX3983" fmla="*/ 2796717 w 6174102"/>
              <a:gd name="connsiteY3983" fmla="*/ 1016043 h 5328708"/>
              <a:gd name="connsiteX3984" fmla="*/ 2816360 w 6174102"/>
              <a:gd name="connsiteY3984" fmla="*/ 986041 h 5328708"/>
              <a:gd name="connsiteX3985" fmla="*/ 2827628 w 6174102"/>
              <a:gd name="connsiteY3985" fmla="*/ 966701 h 5328708"/>
              <a:gd name="connsiteX3986" fmla="*/ 2835027 w 6174102"/>
              <a:gd name="connsiteY3986" fmla="*/ 950289 h 5328708"/>
              <a:gd name="connsiteX3987" fmla="*/ 2843403 w 6174102"/>
              <a:gd name="connsiteY3987" fmla="*/ 939626 h 5328708"/>
              <a:gd name="connsiteX3988" fmla="*/ 2839873 w 6174102"/>
              <a:gd name="connsiteY3988" fmla="*/ 953114 h 5328708"/>
              <a:gd name="connsiteX3989" fmla="*/ 2821845 w 6174102"/>
              <a:gd name="connsiteY3989" fmla="*/ 984057 h 5328708"/>
              <a:gd name="connsiteX3990" fmla="*/ 2824119 w 6174102"/>
              <a:gd name="connsiteY3990" fmla="*/ 997424 h 5328708"/>
              <a:gd name="connsiteX3991" fmla="*/ 2825175 w 6174102"/>
              <a:gd name="connsiteY3991" fmla="*/ 992783 h 5328708"/>
              <a:gd name="connsiteX3992" fmla="*/ 2828705 w 6174102"/>
              <a:gd name="connsiteY3992" fmla="*/ 979297 h 5328708"/>
              <a:gd name="connsiteX3993" fmla="*/ 2895034 w 6174102"/>
              <a:gd name="connsiteY3993" fmla="*/ 872878 h 5328708"/>
              <a:gd name="connsiteX3994" fmla="*/ 2897287 w 6174102"/>
              <a:gd name="connsiteY3994" fmla="*/ 869011 h 5328708"/>
              <a:gd name="connsiteX3995" fmla="*/ 2942697 w 6174102"/>
              <a:gd name="connsiteY3995" fmla="*/ 802213 h 5328708"/>
              <a:gd name="connsiteX3996" fmla="*/ 2951370 w 6174102"/>
              <a:gd name="connsiteY3996" fmla="*/ 776181 h 5328708"/>
              <a:gd name="connsiteX3997" fmla="*/ 2961023 w 6174102"/>
              <a:gd name="connsiteY3997" fmla="*/ 755901 h 5328708"/>
              <a:gd name="connsiteX3998" fmla="*/ 2982282 w 6174102"/>
              <a:gd name="connsiteY3998" fmla="*/ 726840 h 5328708"/>
              <a:gd name="connsiteX3999" fmla="*/ 3005244 w 6174102"/>
              <a:gd name="connsiteY3999" fmla="*/ 683748 h 5328708"/>
              <a:gd name="connsiteX4000" fmla="*/ 2995705 w 6174102"/>
              <a:gd name="connsiteY4000" fmla="*/ 696788 h 5328708"/>
              <a:gd name="connsiteX4001" fmla="*/ 2976358 w 6174102"/>
              <a:gd name="connsiteY4001" fmla="*/ 711421 h 5328708"/>
              <a:gd name="connsiteX4002" fmla="*/ 2956714 w 6174102"/>
              <a:gd name="connsiteY4002" fmla="*/ 741423 h 5328708"/>
              <a:gd name="connsiteX4003" fmla="*/ 2942556 w 6174102"/>
              <a:gd name="connsiteY4003" fmla="*/ 769440 h 5328708"/>
              <a:gd name="connsiteX4004" fmla="*/ 2933541 w 6174102"/>
              <a:gd name="connsiteY4004" fmla="*/ 784911 h 5328708"/>
              <a:gd name="connsiteX4005" fmla="*/ 2933840 w 6174102"/>
              <a:gd name="connsiteY4005" fmla="*/ 769541 h 5328708"/>
              <a:gd name="connsiteX4006" fmla="*/ 2922871 w 6174102"/>
              <a:gd name="connsiteY4006" fmla="*/ 773512 h 5328708"/>
              <a:gd name="connsiteX4007" fmla="*/ 2906757 w 6174102"/>
              <a:gd name="connsiteY4007" fmla="*/ 790028 h 5328708"/>
              <a:gd name="connsiteX4008" fmla="*/ 2898380 w 6174102"/>
              <a:gd name="connsiteY4008" fmla="*/ 800691 h 5328708"/>
              <a:gd name="connsiteX4009" fmla="*/ 2865215 w 6174102"/>
              <a:gd name="connsiteY4009" fmla="*/ 853899 h 5328708"/>
              <a:gd name="connsiteX4010" fmla="*/ 2857477 w 6174102"/>
              <a:gd name="connsiteY4010" fmla="*/ 859753 h 5328708"/>
              <a:gd name="connsiteX4011" fmla="*/ 2858753 w 6174102"/>
              <a:gd name="connsiteY4011" fmla="*/ 850134 h 5328708"/>
              <a:gd name="connsiteX4012" fmla="*/ 2877377 w 6174102"/>
              <a:gd name="connsiteY4012" fmla="*/ 788454 h 5328708"/>
              <a:gd name="connsiteX4013" fmla="*/ 2887368 w 6174102"/>
              <a:gd name="connsiteY4013" fmla="*/ 778732 h 5328708"/>
              <a:gd name="connsiteX4014" fmla="*/ 2907690 w 6174102"/>
              <a:gd name="connsiteY4014" fmla="*/ 769850 h 5328708"/>
              <a:gd name="connsiteX4015" fmla="*/ 2916068 w 6174102"/>
              <a:gd name="connsiteY4015" fmla="*/ 759188 h 5328708"/>
              <a:gd name="connsiteX4016" fmla="*/ 2936009 w 6174102"/>
              <a:gd name="connsiteY4016" fmla="*/ 713816 h 5328708"/>
              <a:gd name="connsiteX4017" fmla="*/ 2950169 w 6174102"/>
              <a:gd name="connsiteY4017" fmla="*/ 685800 h 5328708"/>
              <a:gd name="connsiteX4018" fmla="*/ 2967260 w 6174102"/>
              <a:gd name="connsiteY4018" fmla="*/ 675036 h 5328708"/>
              <a:gd name="connsiteX4019" fmla="*/ 2985287 w 6174102"/>
              <a:gd name="connsiteY4019" fmla="*/ 644093 h 5328708"/>
              <a:gd name="connsiteX4020" fmla="*/ 2981718 w 6174102"/>
              <a:gd name="connsiteY4020" fmla="*/ 631649 h 5328708"/>
              <a:gd name="connsiteX4021" fmla="*/ 2988138 w 6174102"/>
              <a:gd name="connsiteY4021" fmla="*/ 609486 h 5328708"/>
              <a:gd name="connsiteX4022" fmla="*/ 2998427 w 6174102"/>
              <a:gd name="connsiteY4022" fmla="*/ 584395 h 5328708"/>
              <a:gd name="connsiteX4023" fmla="*/ 3022916 w 6174102"/>
              <a:gd name="connsiteY4023" fmla="*/ 557219 h 5328708"/>
              <a:gd name="connsiteX4024" fmla="*/ 3067392 w 6174102"/>
              <a:gd name="connsiteY4024" fmla="*/ 510598 h 5328708"/>
              <a:gd name="connsiteX4025" fmla="*/ 3079935 w 6174102"/>
              <a:gd name="connsiteY4025" fmla="*/ 481640 h 5328708"/>
              <a:gd name="connsiteX4026" fmla="*/ 3091500 w 6174102"/>
              <a:gd name="connsiteY4026" fmla="*/ 446932 h 5328708"/>
              <a:gd name="connsiteX4027" fmla="*/ 3117905 w 6174102"/>
              <a:gd name="connsiteY4027" fmla="*/ 405326 h 5328708"/>
              <a:gd name="connsiteX4028" fmla="*/ 3127258 w 6174102"/>
              <a:gd name="connsiteY4028" fmla="*/ 400415 h 5328708"/>
              <a:gd name="connsiteX4029" fmla="*/ 3157489 w 6174102"/>
              <a:gd name="connsiteY4029" fmla="*/ 329954 h 5328708"/>
              <a:gd name="connsiteX4030" fmla="*/ 3182278 w 6174102"/>
              <a:gd name="connsiteY4030" fmla="*/ 287407 h 5328708"/>
              <a:gd name="connsiteX4031" fmla="*/ 3208793 w 6174102"/>
              <a:gd name="connsiteY4031" fmla="*/ 240038 h 5328708"/>
              <a:gd name="connsiteX4032" fmla="*/ 3217317 w 6174102"/>
              <a:gd name="connsiteY4032" fmla="*/ 224847 h 5328708"/>
              <a:gd name="connsiteX4033" fmla="*/ 3137686 w 6174102"/>
              <a:gd name="connsiteY4033" fmla="*/ 87399 h 5328708"/>
              <a:gd name="connsiteX4034" fmla="*/ 2671006 w 6174102"/>
              <a:gd name="connsiteY4034" fmla="*/ 888409 h 5328708"/>
              <a:gd name="connsiteX4035" fmla="*/ 2666739 w 6174102"/>
              <a:gd name="connsiteY4035" fmla="*/ 887774 h 5328708"/>
              <a:gd name="connsiteX4036" fmla="*/ 2676544 w 6174102"/>
              <a:gd name="connsiteY4036" fmla="*/ 872453 h 5328708"/>
              <a:gd name="connsiteX4037" fmla="*/ 2678797 w 6174102"/>
              <a:gd name="connsiteY4037" fmla="*/ 868584 h 5328708"/>
              <a:gd name="connsiteX4038" fmla="*/ 2708093 w 6174102"/>
              <a:gd name="connsiteY4038" fmla="*/ 818302 h 5328708"/>
              <a:gd name="connsiteX4039" fmla="*/ 2711622 w 6174102"/>
              <a:gd name="connsiteY4039" fmla="*/ 804816 h 5328708"/>
              <a:gd name="connsiteX4040" fmla="*/ 2696485 w 6174102"/>
              <a:gd name="connsiteY4040" fmla="*/ 827081 h 5328708"/>
              <a:gd name="connsiteX4041" fmla="*/ 2689386 w 6174102"/>
              <a:gd name="connsiteY4041" fmla="*/ 828127 h 5328708"/>
              <a:gd name="connsiteX4042" fmla="*/ 2693552 w 6174102"/>
              <a:gd name="connsiteY4042" fmla="*/ 809831 h 5328708"/>
              <a:gd name="connsiteX4043" fmla="*/ 2739259 w 6174102"/>
              <a:gd name="connsiteY4043" fmla="*/ 727663 h 5328708"/>
              <a:gd name="connsiteX4044" fmla="*/ 2797849 w 6174102"/>
              <a:gd name="connsiteY4044" fmla="*/ 627097 h 5328708"/>
              <a:gd name="connsiteX4045" fmla="*/ 2853550 w 6174102"/>
              <a:gd name="connsiteY4045" fmla="*/ 535210 h 5328708"/>
              <a:gd name="connsiteX4046" fmla="*/ 2860310 w 6174102"/>
              <a:gd name="connsiteY4046" fmla="*/ 523608 h 5328708"/>
              <a:gd name="connsiteX4047" fmla="*/ 2911163 w 6174102"/>
              <a:gd name="connsiteY4047" fmla="*/ 428894 h 5328708"/>
              <a:gd name="connsiteX4048" fmla="*/ 2949813 w 6174102"/>
              <a:gd name="connsiteY4048" fmla="*/ 373700 h 5328708"/>
              <a:gd name="connsiteX4049" fmla="*/ 2982976 w 6174102"/>
              <a:gd name="connsiteY4049" fmla="*/ 320489 h 5328708"/>
              <a:gd name="connsiteX4050" fmla="*/ 3007425 w 6174102"/>
              <a:gd name="connsiteY4050" fmla="*/ 267384 h 5328708"/>
              <a:gd name="connsiteX4051" fmla="*/ 3071757 w 6174102"/>
              <a:gd name="connsiteY4051" fmla="*/ 123535 h 5328708"/>
              <a:gd name="connsiteX4052" fmla="*/ 3099833 w 6174102"/>
              <a:gd name="connsiteY4052" fmla="*/ 75345 h 5328708"/>
              <a:gd name="connsiteX4053" fmla="*/ 3130811 w 6174102"/>
              <a:gd name="connsiteY4053" fmla="*/ 93393 h 5328708"/>
              <a:gd name="connsiteX4054" fmla="*/ 3135715 w 6174102"/>
              <a:gd name="connsiteY4054" fmla="*/ 83997 h 5328708"/>
              <a:gd name="connsiteX4055" fmla="*/ 3122398 w 6174102"/>
              <a:gd name="connsiteY4055" fmla="*/ 61011 h 5328708"/>
              <a:gd name="connsiteX4056" fmla="*/ 3115965 w 6174102"/>
              <a:gd name="connsiteY4056" fmla="*/ 72053 h 5328708"/>
              <a:gd name="connsiteX4057" fmla="*/ 3109841 w 6174102"/>
              <a:gd name="connsiteY4057" fmla="*/ 78848 h 5328708"/>
              <a:gd name="connsiteX4058" fmla="*/ 3105632 w 6174102"/>
              <a:gd name="connsiteY4058" fmla="*/ 71214 h 5328708"/>
              <a:gd name="connsiteX4059" fmla="*/ 3113275 w 6174102"/>
              <a:gd name="connsiteY4059" fmla="*/ 56241 h 5328708"/>
              <a:gd name="connsiteX4060" fmla="*/ 3116106 w 6174102"/>
              <a:gd name="connsiteY4060" fmla="*/ 50150 h 5328708"/>
              <a:gd name="connsiteX4061" fmla="*/ 3087051 w 6174102"/>
              <a:gd name="connsiteY4061" fmla="*/ 0 h 5328708"/>
              <a:gd name="connsiteX4062" fmla="*/ 3057641 w 6174102"/>
              <a:gd name="connsiteY4062" fmla="*/ 50764 h 5328708"/>
              <a:gd name="connsiteX4063" fmla="*/ 3078121 w 6174102"/>
              <a:gd name="connsiteY4063" fmla="*/ 62696 h 5328708"/>
              <a:gd name="connsiteX4064" fmla="*/ 3100684 w 6174102"/>
              <a:gd name="connsiteY4064" fmla="*/ 23532 h 532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</a:cxnLst>
            <a:rect l="l" t="t" r="r" b="b"/>
            <a:pathLst>
              <a:path w="6174102" h="5328708">
                <a:moveTo>
                  <a:pt x="1520711" y="5323960"/>
                </a:moveTo>
                <a:lnTo>
                  <a:pt x="1475809" y="5328410"/>
                </a:lnTo>
                <a:lnTo>
                  <a:pt x="1682846" y="5328410"/>
                </a:lnTo>
                <a:lnTo>
                  <a:pt x="1677387" y="5327952"/>
                </a:lnTo>
                <a:cubicBezTo>
                  <a:pt x="1632622" y="5330615"/>
                  <a:pt x="1587857" y="5325291"/>
                  <a:pt x="1543092" y="5326622"/>
                </a:cubicBezTo>
                <a:cubicBezTo>
                  <a:pt x="1538616" y="5326622"/>
                  <a:pt x="1534140" y="5326622"/>
                  <a:pt x="1529663" y="5325291"/>
                </a:cubicBezTo>
                <a:cubicBezTo>
                  <a:pt x="1525186" y="5323960"/>
                  <a:pt x="1520711" y="5323960"/>
                  <a:pt x="1520711" y="5323960"/>
                </a:cubicBezTo>
                <a:close/>
                <a:moveTo>
                  <a:pt x="211792" y="5317227"/>
                </a:moveTo>
                <a:lnTo>
                  <a:pt x="210736" y="5321868"/>
                </a:lnTo>
                <a:lnTo>
                  <a:pt x="209024" y="5328410"/>
                </a:lnTo>
                <a:lnTo>
                  <a:pt x="213693" y="5328410"/>
                </a:lnTo>
                <a:close/>
                <a:moveTo>
                  <a:pt x="2240865" y="5284369"/>
                </a:moveTo>
                <a:lnTo>
                  <a:pt x="1946529" y="5284369"/>
                </a:lnTo>
                <a:lnTo>
                  <a:pt x="1963457" y="5286382"/>
                </a:lnTo>
                <a:cubicBezTo>
                  <a:pt x="1972410" y="5286382"/>
                  <a:pt x="1985839" y="5286382"/>
                  <a:pt x="1999269" y="5287712"/>
                </a:cubicBezTo>
                <a:cubicBezTo>
                  <a:pt x="2003745" y="5289044"/>
                  <a:pt x="2012698" y="5289044"/>
                  <a:pt x="2021651" y="5287712"/>
                </a:cubicBezTo>
                <a:cubicBezTo>
                  <a:pt x="2026127" y="5285051"/>
                  <a:pt x="2035081" y="5286382"/>
                  <a:pt x="2039557" y="5286382"/>
                </a:cubicBezTo>
                <a:cubicBezTo>
                  <a:pt x="2048510" y="5286382"/>
                  <a:pt x="2052987" y="5285051"/>
                  <a:pt x="2052987" y="5287712"/>
                </a:cubicBezTo>
                <a:cubicBezTo>
                  <a:pt x="2052987" y="5290375"/>
                  <a:pt x="2048510" y="5290375"/>
                  <a:pt x="2039557" y="5290375"/>
                </a:cubicBezTo>
                <a:cubicBezTo>
                  <a:pt x="2026127" y="5290375"/>
                  <a:pt x="2012698" y="5290375"/>
                  <a:pt x="2003745" y="5290375"/>
                </a:cubicBezTo>
                <a:cubicBezTo>
                  <a:pt x="1985839" y="5290375"/>
                  <a:pt x="1981363" y="5294367"/>
                  <a:pt x="1990315" y="5298360"/>
                </a:cubicBezTo>
                <a:cubicBezTo>
                  <a:pt x="1990315" y="5298360"/>
                  <a:pt x="1990315" y="5299691"/>
                  <a:pt x="1990315" y="5301021"/>
                </a:cubicBezTo>
                <a:cubicBezTo>
                  <a:pt x="2003745" y="5309007"/>
                  <a:pt x="2003745" y="5309007"/>
                  <a:pt x="2039557" y="5309007"/>
                </a:cubicBezTo>
                <a:cubicBezTo>
                  <a:pt x="2039557" y="5309007"/>
                  <a:pt x="2044033" y="5309007"/>
                  <a:pt x="2044033" y="5309007"/>
                </a:cubicBezTo>
                <a:cubicBezTo>
                  <a:pt x="2057462" y="5312999"/>
                  <a:pt x="2070892" y="5312999"/>
                  <a:pt x="2084322" y="5309007"/>
                </a:cubicBezTo>
                <a:cubicBezTo>
                  <a:pt x="2093274" y="5309007"/>
                  <a:pt x="2097751" y="5309007"/>
                  <a:pt x="2106704" y="5309007"/>
                </a:cubicBezTo>
                <a:cubicBezTo>
                  <a:pt x="2111180" y="5309007"/>
                  <a:pt x="2120134" y="5310338"/>
                  <a:pt x="2124610" y="5306346"/>
                </a:cubicBezTo>
                <a:cubicBezTo>
                  <a:pt x="2133563" y="5306346"/>
                  <a:pt x="2146992" y="5307676"/>
                  <a:pt x="2155946" y="5306346"/>
                </a:cubicBezTo>
                <a:cubicBezTo>
                  <a:pt x="2173851" y="5306346"/>
                  <a:pt x="2187280" y="5307676"/>
                  <a:pt x="2196234" y="5309007"/>
                </a:cubicBezTo>
                <a:cubicBezTo>
                  <a:pt x="2209663" y="5311669"/>
                  <a:pt x="2223092" y="5311669"/>
                  <a:pt x="2236523" y="5309007"/>
                </a:cubicBezTo>
                <a:cubicBezTo>
                  <a:pt x="2245475" y="5307676"/>
                  <a:pt x="2263381" y="5306346"/>
                  <a:pt x="2276810" y="5306346"/>
                </a:cubicBezTo>
                <a:cubicBezTo>
                  <a:pt x="2281287" y="5307676"/>
                  <a:pt x="2290239" y="5307676"/>
                  <a:pt x="2294716" y="5305014"/>
                </a:cubicBezTo>
                <a:cubicBezTo>
                  <a:pt x="2299192" y="5303683"/>
                  <a:pt x="2303669" y="5303683"/>
                  <a:pt x="2308145" y="5305014"/>
                </a:cubicBezTo>
                <a:cubicBezTo>
                  <a:pt x="2330527" y="5309007"/>
                  <a:pt x="2357387" y="5306346"/>
                  <a:pt x="2379768" y="5306346"/>
                </a:cubicBezTo>
                <a:cubicBezTo>
                  <a:pt x="2379768" y="5309007"/>
                  <a:pt x="2375293" y="5310338"/>
                  <a:pt x="2384245" y="5311669"/>
                </a:cubicBezTo>
                <a:cubicBezTo>
                  <a:pt x="2388722" y="5311669"/>
                  <a:pt x="2397674" y="5311669"/>
                  <a:pt x="2393199" y="5309007"/>
                </a:cubicBezTo>
                <a:cubicBezTo>
                  <a:pt x="2402151" y="5309007"/>
                  <a:pt x="2411105" y="5309007"/>
                  <a:pt x="2420057" y="5309007"/>
                </a:cubicBezTo>
                <a:cubicBezTo>
                  <a:pt x="2420057" y="5310338"/>
                  <a:pt x="2415580" y="5312999"/>
                  <a:pt x="2424534" y="5314330"/>
                </a:cubicBezTo>
                <a:cubicBezTo>
                  <a:pt x="2429010" y="5314330"/>
                  <a:pt x="2433486" y="5312999"/>
                  <a:pt x="2433486" y="5311669"/>
                </a:cubicBezTo>
                <a:cubicBezTo>
                  <a:pt x="2442440" y="5311669"/>
                  <a:pt x="2451392" y="5311669"/>
                  <a:pt x="2455869" y="5311669"/>
                </a:cubicBezTo>
                <a:cubicBezTo>
                  <a:pt x="2460346" y="5312999"/>
                  <a:pt x="2455869" y="5315662"/>
                  <a:pt x="2464822" y="5315662"/>
                </a:cubicBezTo>
                <a:cubicBezTo>
                  <a:pt x="2469299" y="5315662"/>
                  <a:pt x="2478251" y="5316992"/>
                  <a:pt x="2482728" y="5314330"/>
                </a:cubicBezTo>
                <a:cubicBezTo>
                  <a:pt x="2491681" y="5312999"/>
                  <a:pt x="2505111" y="5316992"/>
                  <a:pt x="2514063" y="5315662"/>
                </a:cubicBezTo>
                <a:cubicBezTo>
                  <a:pt x="2527492" y="5312999"/>
                  <a:pt x="2536446" y="5314330"/>
                  <a:pt x="2545398" y="5314330"/>
                </a:cubicBezTo>
                <a:cubicBezTo>
                  <a:pt x="2554352" y="5312999"/>
                  <a:pt x="2558827" y="5314330"/>
                  <a:pt x="2567781" y="5314330"/>
                </a:cubicBezTo>
                <a:cubicBezTo>
                  <a:pt x="2581210" y="5316992"/>
                  <a:pt x="2603593" y="5316992"/>
                  <a:pt x="2621499" y="5314330"/>
                </a:cubicBezTo>
                <a:cubicBezTo>
                  <a:pt x="2634928" y="5314330"/>
                  <a:pt x="2648358" y="5318323"/>
                  <a:pt x="2666264" y="5315662"/>
                </a:cubicBezTo>
                <a:cubicBezTo>
                  <a:pt x="2666264" y="5316992"/>
                  <a:pt x="2679693" y="5320985"/>
                  <a:pt x="2684170" y="5322316"/>
                </a:cubicBezTo>
                <a:cubicBezTo>
                  <a:pt x="2702076" y="5326308"/>
                  <a:pt x="2702076" y="5326308"/>
                  <a:pt x="2715505" y="5320985"/>
                </a:cubicBezTo>
                <a:cubicBezTo>
                  <a:pt x="2719982" y="5319654"/>
                  <a:pt x="2724457" y="5318323"/>
                  <a:pt x="2719982" y="5316992"/>
                </a:cubicBezTo>
                <a:cubicBezTo>
                  <a:pt x="2715505" y="5315662"/>
                  <a:pt x="2715505" y="5314330"/>
                  <a:pt x="2706551" y="5314330"/>
                </a:cubicBezTo>
                <a:cubicBezTo>
                  <a:pt x="2693122" y="5314330"/>
                  <a:pt x="2679693" y="5314330"/>
                  <a:pt x="2666264" y="5314330"/>
                </a:cubicBezTo>
                <a:cubicBezTo>
                  <a:pt x="2652834" y="5309007"/>
                  <a:pt x="2634928" y="5306346"/>
                  <a:pt x="2608069" y="5306346"/>
                </a:cubicBezTo>
                <a:cubicBezTo>
                  <a:pt x="2599116" y="5306346"/>
                  <a:pt x="2590163" y="5306346"/>
                  <a:pt x="2581210" y="5306346"/>
                </a:cubicBezTo>
                <a:cubicBezTo>
                  <a:pt x="2536446" y="5307676"/>
                  <a:pt x="2491681" y="5303683"/>
                  <a:pt x="2446916" y="5302353"/>
                </a:cubicBezTo>
                <a:cubicBezTo>
                  <a:pt x="2442440" y="5302353"/>
                  <a:pt x="2437963" y="5299691"/>
                  <a:pt x="2429010" y="5298360"/>
                </a:cubicBezTo>
                <a:cubicBezTo>
                  <a:pt x="2455869" y="5297030"/>
                  <a:pt x="2482728" y="5297030"/>
                  <a:pt x="2505111" y="5297030"/>
                </a:cubicBezTo>
                <a:cubicBezTo>
                  <a:pt x="2505111" y="5297030"/>
                  <a:pt x="2505111" y="5295698"/>
                  <a:pt x="2505111" y="5295698"/>
                </a:cubicBezTo>
                <a:cubicBezTo>
                  <a:pt x="2478251" y="5295698"/>
                  <a:pt x="2451392" y="5295698"/>
                  <a:pt x="2429010" y="5295698"/>
                </a:cubicBezTo>
                <a:cubicBezTo>
                  <a:pt x="2402151" y="5295698"/>
                  <a:pt x="2379768" y="5295698"/>
                  <a:pt x="2357387" y="5295698"/>
                </a:cubicBezTo>
                <a:cubicBezTo>
                  <a:pt x="2352910" y="5295698"/>
                  <a:pt x="2343958" y="5295698"/>
                  <a:pt x="2339481" y="5294367"/>
                </a:cubicBezTo>
                <a:cubicBezTo>
                  <a:pt x="2330527" y="5291705"/>
                  <a:pt x="2335004" y="5286382"/>
                  <a:pt x="2317099" y="5287712"/>
                </a:cubicBezTo>
                <a:cubicBezTo>
                  <a:pt x="2303669" y="5289044"/>
                  <a:pt x="2294716" y="5285051"/>
                  <a:pt x="2281287" y="5286382"/>
                </a:cubicBezTo>
                <a:cubicBezTo>
                  <a:pt x="2272333" y="5286382"/>
                  <a:pt x="2258904" y="5285051"/>
                  <a:pt x="2249951" y="5287712"/>
                </a:cubicBezTo>
                <a:cubicBezTo>
                  <a:pt x="2245475" y="5289044"/>
                  <a:pt x="2240998" y="5287712"/>
                  <a:pt x="2232046" y="5287712"/>
                </a:cubicBezTo>
                <a:cubicBezTo>
                  <a:pt x="2234284" y="5286382"/>
                  <a:pt x="2237641" y="5285384"/>
                  <a:pt x="2240439" y="5284553"/>
                </a:cubicBezTo>
                <a:close/>
                <a:moveTo>
                  <a:pt x="2699529" y="5263305"/>
                </a:moveTo>
                <a:lnTo>
                  <a:pt x="2666153" y="5263305"/>
                </a:lnTo>
                <a:cubicBezTo>
                  <a:pt x="2657200" y="5264636"/>
                  <a:pt x="2661676" y="5267298"/>
                  <a:pt x="2661676" y="5268628"/>
                </a:cubicBezTo>
                <a:lnTo>
                  <a:pt x="2661676" y="5269031"/>
                </a:lnTo>
                <a:lnTo>
                  <a:pt x="2661787" y="5269080"/>
                </a:lnTo>
                <a:close/>
                <a:moveTo>
                  <a:pt x="2709332" y="5263051"/>
                </a:moveTo>
                <a:lnTo>
                  <a:pt x="2699837" y="5263259"/>
                </a:lnTo>
                <a:lnTo>
                  <a:pt x="2699529" y="5263305"/>
                </a:lnTo>
                <a:lnTo>
                  <a:pt x="2706442" y="5263305"/>
                </a:lnTo>
                <a:close/>
                <a:moveTo>
                  <a:pt x="1555692" y="5259626"/>
                </a:moveTo>
                <a:lnTo>
                  <a:pt x="1524817" y="5259626"/>
                </a:lnTo>
                <a:lnTo>
                  <a:pt x="1524762" y="5259764"/>
                </a:lnTo>
                <a:cubicBezTo>
                  <a:pt x="1524762" y="5262427"/>
                  <a:pt x="1529239" y="5263757"/>
                  <a:pt x="1533715" y="5262427"/>
                </a:cubicBezTo>
                <a:close/>
                <a:moveTo>
                  <a:pt x="660314" y="5254441"/>
                </a:moveTo>
                <a:cubicBezTo>
                  <a:pt x="642408" y="5259764"/>
                  <a:pt x="620025" y="5262427"/>
                  <a:pt x="597642" y="5265088"/>
                </a:cubicBezTo>
                <a:cubicBezTo>
                  <a:pt x="593167" y="5265088"/>
                  <a:pt x="588690" y="5266418"/>
                  <a:pt x="588690" y="5267750"/>
                </a:cubicBezTo>
                <a:cubicBezTo>
                  <a:pt x="588690" y="5269080"/>
                  <a:pt x="593167" y="5269080"/>
                  <a:pt x="597642" y="5270411"/>
                </a:cubicBezTo>
                <a:cubicBezTo>
                  <a:pt x="615550" y="5270411"/>
                  <a:pt x="637931" y="5275735"/>
                  <a:pt x="660314" y="5271743"/>
                </a:cubicBezTo>
                <a:cubicBezTo>
                  <a:pt x="664791" y="5271743"/>
                  <a:pt x="673743" y="5271743"/>
                  <a:pt x="673743" y="5273073"/>
                </a:cubicBezTo>
                <a:cubicBezTo>
                  <a:pt x="673743" y="5277066"/>
                  <a:pt x="687173" y="5277066"/>
                  <a:pt x="696126" y="5277066"/>
                </a:cubicBezTo>
                <a:cubicBezTo>
                  <a:pt x="705079" y="5277066"/>
                  <a:pt x="709554" y="5279728"/>
                  <a:pt x="705079" y="5282389"/>
                </a:cubicBezTo>
                <a:cubicBezTo>
                  <a:pt x="705079" y="5283721"/>
                  <a:pt x="696126" y="5285051"/>
                  <a:pt x="691649" y="5287712"/>
                </a:cubicBezTo>
                <a:cubicBezTo>
                  <a:pt x="700602" y="5287712"/>
                  <a:pt x="705079" y="5289044"/>
                  <a:pt x="709554" y="5287712"/>
                </a:cubicBezTo>
                <a:cubicBezTo>
                  <a:pt x="718508" y="5285051"/>
                  <a:pt x="731937" y="5286382"/>
                  <a:pt x="740891" y="5286382"/>
                </a:cubicBezTo>
                <a:cubicBezTo>
                  <a:pt x="754320" y="5285051"/>
                  <a:pt x="763272" y="5289044"/>
                  <a:pt x="776703" y="5287712"/>
                </a:cubicBezTo>
                <a:cubicBezTo>
                  <a:pt x="794607" y="5286382"/>
                  <a:pt x="790131" y="5291705"/>
                  <a:pt x="799084" y="5294367"/>
                </a:cubicBezTo>
                <a:cubicBezTo>
                  <a:pt x="803561" y="5295698"/>
                  <a:pt x="812514" y="5295698"/>
                  <a:pt x="816990" y="5295698"/>
                </a:cubicBezTo>
                <a:cubicBezTo>
                  <a:pt x="839372" y="5295698"/>
                  <a:pt x="861755" y="5295698"/>
                  <a:pt x="888613" y="5295698"/>
                </a:cubicBezTo>
                <a:cubicBezTo>
                  <a:pt x="910996" y="5295698"/>
                  <a:pt x="937855" y="5295698"/>
                  <a:pt x="964714" y="5295698"/>
                </a:cubicBezTo>
                <a:cubicBezTo>
                  <a:pt x="964714" y="5295698"/>
                  <a:pt x="964714" y="5297030"/>
                  <a:pt x="964714" y="5297030"/>
                </a:cubicBezTo>
                <a:cubicBezTo>
                  <a:pt x="942331" y="5297030"/>
                  <a:pt x="915473" y="5297030"/>
                  <a:pt x="888613" y="5298360"/>
                </a:cubicBezTo>
                <a:cubicBezTo>
                  <a:pt x="897567" y="5299691"/>
                  <a:pt x="902044" y="5302353"/>
                  <a:pt x="906519" y="5302353"/>
                </a:cubicBezTo>
                <a:cubicBezTo>
                  <a:pt x="951285" y="5303683"/>
                  <a:pt x="996049" y="5307676"/>
                  <a:pt x="1040814" y="5306346"/>
                </a:cubicBezTo>
                <a:cubicBezTo>
                  <a:pt x="1049766" y="5306346"/>
                  <a:pt x="1058720" y="5306346"/>
                  <a:pt x="1067672" y="5306346"/>
                </a:cubicBezTo>
                <a:cubicBezTo>
                  <a:pt x="1094532" y="5306346"/>
                  <a:pt x="1112438" y="5309007"/>
                  <a:pt x="1125867" y="5314330"/>
                </a:cubicBezTo>
                <a:cubicBezTo>
                  <a:pt x="1139296" y="5314330"/>
                  <a:pt x="1152726" y="5314330"/>
                  <a:pt x="1166155" y="5314330"/>
                </a:cubicBezTo>
                <a:cubicBezTo>
                  <a:pt x="1175108" y="5314330"/>
                  <a:pt x="1175108" y="5315662"/>
                  <a:pt x="1179585" y="5316992"/>
                </a:cubicBezTo>
                <a:cubicBezTo>
                  <a:pt x="1184061" y="5318323"/>
                  <a:pt x="1179585" y="5319654"/>
                  <a:pt x="1175108" y="5320985"/>
                </a:cubicBezTo>
                <a:cubicBezTo>
                  <a:pt x="1161679" y="5326308"/>
                  <a:pt x="1161679" y="5326308"/>
                  <a:pt x="1143773" y="5322316"/>
                </a:cubicBezTo>
                <a:cubicBezTo>
                  <a:pt x="1139296" y="5320985"/>
                  <a:pt x="1125867" y="5316992"/>
                  <a:pt x="1125867" y="5315662"/>
                </a:cubicBezTo>
                <a:cubicBezTo>
                  <a:pt x="1107961" y="5318323"/>
                  <a:pt x="1094532" y="5314330"/>
                  <a:pt x="1081103" y="5314330"/>
                </a:cubicBezTo>
                <a:cubicBezTo>
                  <a:pt x="1063197" y="5316992"/>
                  <a:pt x="1040814" y="5316992"/>
                  <a:pt x="1027385" y="5314330"/>
                </a:cubicBezTo>
                <a:cubicBezTo>
                  <a:pt x="1018431" y="5314330"/>
                  <a:pt x="1013955" y="5312999"/>
                  <a:pt x="1005002" y="5314330"/>
                </a:cubicBezTo>
                <a:cubicBezTo>
                  <a:pt x="996049" y="5314330"/>
                  <a:pt x="987096" y="5312999"/>
                  <a:pt x="973667" y="5315662"/>
                </a:cubicBezTo>
                <a:cubicBezTo>
                  <a:pt x="964714" y="5316992"/>
                  <a:pt x="951285" y="5312999"/>
                  <a:pt x="942331" y="5314330"/>
                </a:cubicBezTo>
                <a:cubicBezTo>
                  <a:pt x="937855" y="5316992"/>
                  <a:pt x="928902" y="5315662"/>
                  <a:pt x="924425" y="5315662"/>
                </a:cubicBezTo>
                <a:cubicBezTo>
                  <a:pt x="915473" y="5315662"/>
                  <a:pt x="919950" y="5312999"/>
                  <a:pt x="915473" y="5311669"/>
                </a:cubicBezTo>
                <a:cubicBezTo>
                  <a:pt x="910996" y="5311669"/>
                  <a:pt x="902044" y="5311669"/>
                  <a:pt x="893090" y="5311669"/>
                </a:cubicBezTo>
                <a:cubicBezTo>
                  <a:pt x="893090" y="5312999"/>
                  <a:pt x="888613" y="5314330"/>
                  <a:pt x="884138" y="5314330"/>
                </a:cubicBezTo>
                <a:cubicBezTo>
                  <a:pt x="875184" y="5312999"/>
                  <a:pt x="879661" y="5310338"/>
                  <a:pt x="879661" y="5309007"/>
                </a:cubicBezTo>
                <a:cubicBezTo>
                  <a:pt x="870708" y="5309007"/>
                  <a:pt x="861755" y="5309007"/>
                  <a:pt x="852802" y="5309007"/>
                </a:cubicBezTo>
                <a:cubicBezTo>
                  <a:pt x="857278" y="5311669"/>
                  <a:pt x="848326" y="5311669"/>
                  <a:pt x="843849" y="5311669"/>
                </a:cubicBezTo>
                <a:cubicBezTo>
                  <a:pt x="834896" y="5310338"/>
                  <a:pt x="839372" y="5309007"/>
                  <a:pt x="839372" y="5306346"/>
                </a:cubicBezTo>
                <a:cubicBezTo>
                  <a:pt x="816990" y="5306346"/>
                  <a:pt x="790131" y="5309007"/>
                  <a:pt x="767749" y="5305014"/>
                </a:cubicBezTo>
                <a:cubicBezTo>
                  <a:pt x="763272" y="5303683"/>
                  <a:pt x="758795" y="5303683"/>
                  <a:pt x="754320" y="5305014"/>
                </a:cubicBezTo>
                <a:cubicBezTo>
                  <a:pt x="749843" y="5307676"/>
                  <a:pt x="740891" y="5307676"/>
                  <a:pt x="736414" y="5306346"/>
                </a:cubicBezTo>
                <a:cubicBezTo>
                  <a:pt x="722985" y="5306346"/>
                  <a:pt x="705079" y="5307676"/>
                  <a:pt x="696126" y="5309007"/>
                </a:cubicBezTo>
                <a:cubicBezTo>
                  <a:pt x="682696" y="5311669"/>
                  <a:pt x="669266" y="5311669"/>
                  <a:pt x="655837" y="5309007"/>
                </a:cubicBezTo>
                <a:cubicBezTo>
                  <a:pt x="646884" y="5307676"/>
                  <a:pt x="633454" y="5306346"/>
                  <a:pt x="615550" y="5306346"/>
                </a:cubicBezTo>
                <a:cubicBezTo>
                  <a:pt x="606596" y="5307676"/>
                  <a:pt x="593167" y="5306346"/>
                  <a:pt x="584213" y="5306346"/>
                </a:cubicBezTo>
                <a:cubicBezTo>
                  <a:pt x="579738" y="5310338"/>
                  <a:pt x="570784" y="5309007"/>
                  <a:pt x="566307" y="5309007"/>
                </a:cubicBezTo>
                <a:cubicBezTo>
                  <a:pt x="557355" y="5309007"/>
                  <a:pt x="552878" y="5309007"/>
                  <a:pt x="543925" y="5309007"/>
                </a:cubicBezTo>
                <a:cubicBezTo>
                  <a:pt x="530495" y="5312999"/>
                  <a:pt x="517066" y="5312999"/>
                  <a:pt x="503637" y="5309007"/>
                </a:cubicBezTo>
                <a:cubicBezTo>
                  <a:pt x="503637" y="5309007"/>
                  <a:pt x="499161" y="5309007"/>
                  <a:pt x="499161" y="5309007"/>
                </a:cubicBezTo>
                <a:cubicBezTo>
                  <a:pt x="463349" y="5309007"/>
                  <a:pt x="463349" y="5309007"/>
                  <a:pt x="449919" y="5301021"/>
                </a:cubicBezTo>
                <a:cubicBezTo>
                  <a:pt x="449919" y="5299691"/>
                  <a:pt x="449919" y="5298360"/>
                  <a:pt x="449919" y="5298360"/>
                </a:cubicBezTo>
                <a:lnTo>
                  <a:pt x="452708" y="5296702"/>
                </a:lnTo>
                <a:lnTo>
                  <a:pt x="629034" y="5296702"/>
                </a:lnTo>
                <a:lnTo>
                  <a:pt x="624413" y="5296473"/>
                </a:lnTo>
                <a:cubicBezTo>
                  <a:pt x="606507" y="5297803"/>
                  <a:pt x="584124" y="5299134"/>
                  <a:pt x="566219" y="5296473"/>
                </a:cubicBezTo>
                <a:cubicBezTo>
                  <a:pt x="534882" y="5293811"/>
                  <a:pt x="503547" y="5295141"/>
                  <a:pt x="476689" y="5295141"/>
                </a:cubicBezTo>
                <a:lnTo>
                  <a:pt x="457178" y="5294043"/>
                </a:lnTo>
                <a:lnTo>
                  <a:pt x="463349" y="5290375"/>
                </a:lnTo>
                <a:cubicBezTo>
                  <a:pt x="472301" y="5290375"/>
                  <a:pt x="485731" y="5290375"/>
                  <a:pt x="499161" y="5290375"/>
                </a:cubicBezTo>
                <a:cubicBezTo>
                  <a:pt x="508113" y="5290375"/>
                  <a:pt x="512590" y="5290375"/>
                  <a:pt x="512590" y="5287712"/>
                </a:cubicBezTo>
                <a:cubicBezTo>
                  <a:pt x="512590" y="5285051"/>
                  <a:pt x="508113" y="5286382"/>
                  <a:pt x="499161" y="5286382"/>
                </a:cubicBezTo>
                <a:cubicBezTo>
                  <a:pt x="494684" y="5286382"/>
                  <a:pt x="485731" y="5285051"/>
                  <a:pt x="481255" y="5287712"/>
                </a:cubicBezTo>
                <a:cubicBezTo>
                  <a:pt x="472301" y="5289044"/>
                  <a:pt x="463349" y="5289044"/>
                  <a:pt x="458872" y="5287712"/>
                </a:cubicBezTo>
                <a:lnTo>
                  <a:pt x="430454" y="5286657"/>
                </a:lnTo>
                <a:lnTo>
                  <a:pt x="420956" y="5306069"/>
                </a:lnTo>
                <a:lnTo>
                  <a:pt x="410325" y="5328410"/>
                </a:lnTo>
                <a:lnTo>
                  <a:pt x="1415316" y="5328410"/>
                </a:lnTo>
                <a:lnTo>
                  <a:pt x="1404322" y="5326622"/>
                </a:lnTo>
                <a:cubicBezTo>
                  <a:pt x="1399845" y="5326622"/>
                  <a:pt x="1399845" y="5326622"/>
                  <a:pt x="1395368" y="5326622"/>
                </a:cubicBezTo>
                <a:cubicBezTo>
                  <a:pt x="1377462" y="5326622"/>
                  <a:pt x="1359556" y="5325291"/>
                  <a:pt x="1346127" y="5326622"/>
                </a:cubicBezTo>
                <a:lnTo>
                  <a:pt x="1338381" y="5326238"/>
                </a:lnTo>
                <a:lnTo>
                  <a:pt x="1327308" y="5319654"/>
                </a:lnTo>
                <a:cubicBezTo>
                  <a:pt x="1331785" y="5318323"/>
                  <a:pt x="1331785" y="5316992"/>
                  <a:pt x="1322832" y="5315662"/>
                </a:cubicBezTo>
                <a:cubicBezTo>
                  <a:pt x="1309403" y="5314330"/>
                  <a:pt x="1295973" y="5314330"/>
                  <a:pt x="1282543" y="5311669"/>
                </a:cubicBezTo>
                <a:cubicBezTo>
                  <a:pt x="1295973" y="5311669"/>
                  <a:pt x="1304926" y="5311669"/>
                  <a:pt x="1313879" y="5311669"/>
                </a:cubicBezTo>
                <a:cubicBezTo>
                  <a:pt x="1322832" y="5311669"/>
                  <a:pt x="1322832" y="5309007"/>
                  <a:pt x="1318356" y="5307676"/>
                </a:cubicBezTo>
                <a:cubicBezTo>
                  <a:pt x="1318356" y="5306346"/>
                  <a:pt x="1309403" y="5306346"/>
                  <a:pt x="1318356" y="5305014"/>
                </a:cubicBezTo>
                <a:cubicBezTo>
                  <a:pt x="1318356" y="5305014"/>
                  <a:pt x="1322832" y="5303683"/>
                  <a:pt x="1322832" y="5305014"/>
                </a:cubicBezTo>
                <a:cubicBezTo>
                  <a:pt x="1336262" y="5307676"/>
                  <a:pt x="1354168" y="5306346"/>
                  <a:pt x="1367597" y="5306346"/>
                </a:cubicBezTo>
                <a:cubicBezTo>
                  <a:pt x="1372074" y="5306346"/>
                  <a:pt x="1376549" y="5306346"/>
                  <a:pt x="1376549" y="5305014"/>
                </a:cubicBezTo>
                <a:cubicBezTo>
                  <a:pt x="1376549" y="5303683"/>
                  <a:pt x="1376549" y="5303683"/>
                  <a:pt x="1372074" y="5302353"/>
                </a:cubicBezTo>
                <a:cubicBezTo>
                  <a:pt x="1363120" y="5299691"/>
                  <a:pt x="1349691" y="5299691"/>
                  <a:pt x="1345214" y="5297030"/>
                </a:cubicBezTo>
                <a:cubicBezTo>
                  <a:pt x="1340738" y="5294367"/>
                  <a:pt x="1331785" y="5293037"/>
                  <a:pt x="1340738" y="5290375"/>
                </a:cubicBezTo>
                <a:cubicBezTo>
                  <a:pt x="1345214" y="5289044"/>
                  <a:pt x="1345214" y="5286382"/>
                  <a:pt x="1349691" y="5286382"/>
                </a:cubicBezTo>
                <a:cubicBezTo>
                  <a:pt x="1358644" y="5286382"/>
                  <a:pt x="1367597" y="5285051"/>
                  <a:pt x="1372074" y="5286382"/>
                </a:cubicBezTo>
                <a:cubicBezTo>
                  <a:pt x="1389980" y="5289044"/>
                  <a:pt x="1407884" y="5290375"/>
                  <a:pt x="1425790" y="5291705"/>
                </a:cubicBezTo>
                <a:cubicBezTo>
                  <a:pt x="1439221" y="5294367"/>
                  <a:pt x="1439221" y="5293037"/>
                  <a:pt x="1448173" y="5289044"/>
                </a:cubicBezTo>
                <a:lnTo>
                  <a:pt x="1456035" y="5284369"/>
                </a:lnTo>
                <a:lnTo>
                  <a:pt x="1296007" y="5284369"/>
                </a:lnTo>
                <a:lnTo>
                  <a:pt x="1345104" y="5281937"/>
                </a:lnTo>
                <a:cubicBezTo>
                  <a:pt x="1349580" y="5281937"/>
                  <a:pt x="1356294" y="5282603"/>
                  <a:pt x="1361330" y="5282603"/>
                </a:cubicBezTo>
                <a:lnTo>
                  <a:pt x="1366629" y="5279739"/>
                </a:lnTo>
                <a:lnTo>
                  <a:pt x="1390782" y="5279589"/>
                </a:lnTo>
                <a:cubicBezTo>
                  <a:pt x="1401973" y="5279589"/>
                  <a:pt x="1414283" y="5279921"/>
                  <a:pt x="1426034" y="5280586"/>
                </a:cubicBezTo>
                <a:lnTo>
                  <a:pt x="1457437" y="5283536"/>
                </a:lnTo>
                <a:lnTo>
                  <a:pt x="1461603" y="5281059"/>
                </a:lnTo>
                <a:cubicBezTo>
                  <a:pt x="1475032" y="5281059"/>
                  <a:pt x="1483985" y="5278396"/>
                  <a:pt x="1501891" y="5278396"/>
                </a:cubicBezTo>
                <a:cubicBezTo>
                  <a:pt x="1510844" y="5279728"/>
                  <a:pt x="1524273" y="5278396"/>
                  <a:pt x="1537702" y="5279728"/>
                </a:cubicBezTo>
                <a:cubicBezTo>
                  <a:pt x="1546656" y="5279728"/>
                  <a:pt x="1546656" y="5277066"/>
                  <a:pt x="1546656" y="5275735"/>
                </a:cubicBezTo>
                <a:cubicBezTo>
                  <a:pt x="1546656" y="5273073"/>
                  <a:pt x="1542179" y="5271743"/>
                  <a:pt x="1537702" y="5271743"/>
                </a:cubicBezTo>
                <a:cubicBezTo>
                  <a:pt x="1528750" y="5271743"/>
                  <a:pt x="1528750" y="5273073"/>
                  <a:pt x="1524273" y="5273073"/>
                </a:cubicBezTo>
                <a:cubicBezTo>
                  <a:pt x="1501891" y="5275735"/>
                  <a:pt x="1483985" y="5274404"/>
                  <a:pt x="1470556" y="5269080"/>
                </a:cubicBezTo>
                <a:cubicBezTo>
                  <a:pt x="1466079" y="5266418"/>
                  <a:pt x="1475032" y="5263757"/>
                  <a:pt x="1466079" y="5261095"/>
                </a:cubicBezTo>
                <a:cubicBezTo>
                  <a:pt x="1452650" y="5261095"/>
                  <a:pt x="1439221" y="5261095"/>
                  <a:pt x="1425790" y="5261095"/>
                </a:cubicBezTo>
                <a:cubicBezTo>
                  <a:pt x="1416838" y="5259764"/>
                  <a:pt x="1403409" y="5262427"/>
                  <a:pt x="1389980" y="5259764"/>
                </a:cubicBezTo>
                <a:lnTo>
                  <a:pt x="1387376" y="5259626"/>
                </a:lnTo>
                <a:lnTo>
                  <a:pt x="1369285" y="5259626"/>
                </a:lnTo>
                <a:lnTo>
                  <a:pt x="1358644" y="5261095"/>
                </a:lnTo>
                <a:lnTo>
                  <a:pt x="1289401" y="5261919"/>
                </a:lnTo>
                <a:lnTo>
                  <a:pt x="1278870" y="5262287"/>
                </a:lnTo>
                <a:cubicBezTo>
                  <a:pt x="1274393" y="5262287"/>
                  <a:pt x="1269917" y="5264949"/>
                  <a:pt x="1265441" y="5264949"/>
                </a:cubicBezTo>
                <a:cubicBezTo>
                  <a:pt x="1260964" y="5263619"/>
                  <a:pt x="1260964" y="5266280"/>
                  <a:pt x="1260964" y="5267610"/>
                </a:cubicBezTo>
                <a:cubicBezTo>
                  <a:pt x="1260964" y="5267610"/>
                  <a:pt x="1260964" y="5268942"/>
                  <a:pt x="1265441" y="5268942"/>
                </a:cubicBezTo>
                <a:cubicBezTo>
                  <a:pt x="1274393" y="5268942"/>
                  <a:pt x="1278870" y="5267610"/>
                  <a:pt x="1283346" y="5270273"/>
                </a:cubicBezTo>
                <a:cubicBezTo>
                  <a:pt x="1278870" y="5270273"/>
                  <a:pt x="1278870" y="5271603"/>
                  <a:pt x="1278870" y="5271603"/>
                </a:cubicBezTo>
                <a:cubicBezTo>
                  <a:pt x="1245296" y="5270938"/>
                  <a:pt x="1212842" y="5271270"/>
                  <a:pt x="1180388" y="5271270"/>
                </a:cubicBezTo>
                <a:lnTo>
                  <a:pt x="1121280" y="5269873"/>
                </a:lnTo>
                <a:lnTo>
                  <a:pt x="1121280" y="5269031"/>
                </a:lnTo>
                <a:lnTo>
                  <a:pt x="1112438" y="5265088"/>
                </a:lnTo>
                <a:cubicBezTo>
                  <a:pt x="1094532" y="5258434"/>
                  <a:pt x="1090055" y="5258434"/>
                  <a:pt x="1063197" y="5263757"/>
                </a:cubicBezTo>
                <a:cubicBezTo>
                  <a:pt x="1054243" y="5266418"/>
                  <a:pt x="1040814" y="5269080"/>
                  <a:pt x="1027385" y="5269080"/>
                </a:cubicBezTo>
                <a:cubicBezTo>
                  <a:pt x="1013955" y="5270411"/>
                  <a:pt x="1005002" y="5273073"/>
                  <a:pt x="996049" y="5271743"/>
                </a:cubicBezTo>
                <a:cubicBezTo>
                  <a:pt x="973667" y="5269080"/>
                  <a:pt x="946808" y="5269080"/>
                  <a:pt x="933379" y="5261095"/>
                </a:cubicBezTo>
                <a:cubicBezTo>
                  <a:pt x="924425" y="5257102"/>
                  <a:pt x="910996" y="5254441"/>
                  <a:pt x="897567" y="5255772"/>
                </a:cubicBezTo>
                <a:cubicBezTo>
                  <a:pt x="888613" y="5258434"/>
                  <a:pt x="879661" y="5258434"/>
                  <a:pt x="870708" y="5258434"/>
                </a:cubicBezTo>
                <a:cubicBezTo>
                  <a:pt x="857278" y="5258434"/>
                  <a:pt x="848326" y="5259764"/>
                  <a:pt x="848326" y="5262427"/>
                </a:cubicBezTo>
                <a:cubicBezTo>
                  <a:pt x="843849" y="5265088"/>
                  <a:pt x="839372" y="5266418"/>
                  <a:pt x="839372" y="5269080"/>
                </a:cubicBezTo>
                <a:cubicBezTo>
                  <a:pt x="830420" y="5274404"/>
                  <a:pt x="812514" y="5273073"/>
                  <a:pt x="803561" y="5269080"/>
                </a:cubicBezTo>
                <a:cubicBezTo>
                  <a:pt x="799084" y="5266418"/>
                  <a:pt x="794607" y="5262427"/>
                  <a:pt x="785655" y="5262427"/>
                </a:cubicBezTo>
                <a:cubicBezTo>
                  <a:pt x="772226" y="5262427"/>
                  <a:pt x="763272" y="5262427"/>
                  <a:pt x="754320" y="5263757"/>
                </a:cubicBezTo>
                <a:cubicBezTo>
                  <a:pt x="740891" y="5266418"/>
                  <a:pt x="718508" y="5263757"/>
                  <a:pt x="705079" y="5267750"/>
                </a:cubicBezTo>
                <a:cubicBezTo>
                  <a:pt x="700602" y="5267750"/>
                  <a:pt x="696126" y="5267750"/>
                  <a:pt x="691649" y="5266418"/>
                </a:cubicBezTo>
                <a:cubicBezTo>
                  <a:pt x="678219" y="5263757"/>
                  <a:pt x="673743" y="5261095"/>
                  <a:pt x="673743" y="5257102"/>
                </a:cubicBezTo>
                <a:cubicBezTo>
                  <a:pt x="673743" y="5255772"/>
                  <a:pt x="669266" y="5253109"/>
                  <a:pt x="660314" y="5254441"/>
                </a:cubicBezTo>
                <a:close/>
                <a:moveTo>
                  <a:pt x="304968" y="5248855"/>
                </a:moveTo>
                <a:cubicBezTo>
                  <a:pt x="289152" y="5250002"/>
                  <a:pt x="271422" y="5265576"/>
                  <a:pt x="253693" y="5281150"/>
                </a:cubicBezTo>
                <a:cubicBezTo>
                  <a:pt x="249823" y="5284077"/>
                  <a:pt x="243701" y="5290871"/>
                  <a:pt x="239193" y="5298607"/>
                </a:cubicBezTo>
                <a:lnTo>
                  <a:pt x="219681" y="5328410"/>
                </a:lnTo>
                <a:lnTo>
                  <a:pt x="261150" y="5328410"/>
                </a:lnTo>
                <a:lnTo>
                  <a:pt x="261514" y="5327154"/>
                </a:lnTo>
                <a:cubicBezTo>
                  <a:pt x="272781" y="5307815"/>
                  <a:pt x="284049" y="5288475"/>
                  <a:pt x="297569" y="5265269"/>
                </a:cubicBezTo>
                <a:cubicBezTo>
                  <a:pt x="299823" y="5261400"/>
                  <a:pt x="302077" y="5257532"/>
                  <a:pt x="304968" y="5248855"/>
                </a:cubicBezTo>
                <a:close/>
                <a:moveTo>
                  <a:pt x="1615181" y="5247023"/>
                </a:moveTo>
                <a:lnTo>
                  <a:pt x="1466531" y="5248945"/>
                </a:lnTo>
                <a:lnTo>
                  <a:pt x="1466882" y="5248978"/>
                </a:lnTo>
                <a:cubicBezTo>
                  <a:pt x="1493741" y="5252971"/>
                  <a:pt x="1516123" y="5252971"/>
                  <a:pt x="1542981" y="5252971"/>
                </a:cubicBezTo>
                <a:cubicBezTo>
                  <a:pt x="1556412" y="5252971"/>
                  <a:pt x="1574318" y="5251640"/>
                  <a:pt x="1587747" y="5254301"/>
                </a:cubicBezTo>
                <a:cubicBezTo>
                  <a:pt x="1592223" y="5255633"/>
                  <a:pt x="1596700" y="5255633"/>
                  <a:pt x="1601176" y="5252971"/>
                </a:cubicBezTo>
                <a:close/>
                <a:moveTo>
                  <a:pt x="1775759" y="5237001"/>
                </a:moveTo>
                <a:cubicBezTo>
                  <a:pt x="1771283" y="5237001"/>
                  <a:pt x="1766806" y="5237001"/>
                  <a:pt x="1757853" y="5237001"/>
                </a:cubicBezTo>
                <a:cubicBezTo>
                  <a:pt x="1746661" y="5235671"/>
                  <a:pt x="1735471" y="5236336"/>
                  <a:pt x="1723719" y="5237167"/>
                </a:cubicBezTo>
                <a:lnTo>
                  <a:pt x="1708413" y="5237643"/>
                </a:lnTo>
                <a:lnTo>
                  <a:pt x="1725084" y="5239469"/>
                </a:lnTo>
                <a:cubicBezTo>
                  <a:pt x="1732917" y="5240800"/>
                  <a:pt x="1741871" y="5242463"/>
                  <a:pt x="1753062" y="5243793"/>
                </a:cubicBezTo>
                <a:cubicBezTo>
                  <a:pt x="1712773" y="5243793"/>
                  <a:pt x="1685915" y="5245125"/>
                  <a:pt x="1659056" y="5246455"/>
                </a:cubicBezTo>
                <a:lnTo>
                  <a:pt x="1628514" y="5246850"/>
                </a:lnTo>
                <a:lnTo>
                  <a:pt x="1645941" y="5247648"/>
                </a:lnTo>
                <a:cubicBezTo>
                  <a:pt x="1650418" y="5248978"/>
                  <a:pt x="1659370" y="5248978"/>
                  <a:pt x="1663847" y="5251640"/>
                </a:cubicBezTo>
                <a:lnTo>
                  <a:pt x="1648199" y="5255501"/>
                </a:lnTo>
                <a:lnTo>
                  <a:pt x="1654580" y="5255772"/>
                </a:lnTo>
                <a:cubicBezTo>
                  <a:pt x="1690392" y="5255772"/>
                  <a:pt x="1726204" y="5255772"/>
                  <a:pt x="1762015" y="5255772"/>
                </a:cubicBezTo>
                <a:lnTo>
                  <a:pt x="1775722" y="5256251"/>
                </a:lnTo>
                <a:lnTo>
                  <a:pt x="1717565" y="5251640"/>
                </a:lnTo>
                <a:cubicBezTo>
                  <a:pt x="1726517" y="5250310"/>
                  <a:pt x="1726517" y="5247648"/>
                  <a:pt x="1735471" y="5247648"/>
                </a:cubicBezTo>
                <a:cubicBezTo>
                  <a:pt x="1753376" y="5247648"/>
                  <a:pt x="1766806" y="5243655"/>
                  <a:pt x="1780235" y="5242324"/>
                </a:cubicBezTo>
                <a:cubicBezTo>
                  <a:pt x="1784712" y="5242324"/>
                  <a:pt x="1789188" y="5239662"/>
                  <a:pt x="1789188" y="5238332"/>
                </a:cubicBezTo>
                <a:cubicBezTo>
                  <a:pt x="1784712" y="5235669"/>
                  <a:pt x="1780235" y="5237001"/>
                  <a:pt x="1775759" y="5237001"/>
                </a:cubicBezTo>
                <a:close/>
                <a:moveTo>
                  <a:pt x="1506664" y="5235029"/>
                </a:moveTo>
                <a:lnTo>
                  <a:pt x="1477199" y="5236807"/>
                </a:lnTo>
                <a:cubicBezTo>
                  <a:pt x="1464329" y="5237472"/>
                  <a:pt x="1450900" y="5237805"/>
                  <a:pt x="1435233" y="5237139"/>
                </a:cubicBezTo>
                <a:cubicBezTo>
                  <a:pt x="1448662" y="5241132"/>
                  <a:pt x="1462091" y="5242463"/>
                  <a:pt x="1475521" y="5242463"/>
                </a:cubicBezTo>
                <a:cubicBezTo>
                  <a:pt x="1524762" y="5242463"/>
                  <a:pt x="1574003" y="5242463"/>
                  <a:pt x="1618768" y="5242463"/>
                </a:cubicBezTo>
                <a:cubicBezTo>
                  <a:pt x="1627721" y="5242463"/>
                  <a:pt x="1636674" y="5242463"/>
                  <a:pt x="1641150" y="5241132"/>
                </a:cubicBezTo>
                <a:lnTo>
                  <a:pt x="1661949" y="5238332"/>
                </a:lnTo>
                <a:lnTo>
                  <a:pt x="1641464" y="5238332"/>
                </a:lnTo>
                <a:cubicBezTo>
                  <a:pt x="1628035" y="5239662"/>
                  <a:pt x="1619082" y="5235669"/>
                  <a:pt x="1601176" y="5235669"/>
                </a:cubicBezTo>
                <a:cubicBezTo>
                  <a:pt x="1578793" y="5237001"/>
                  <a:pt x="1556412" y="5236336"/>
                  <a:pt x="1534029" y="5235504"/>
                </a:cubicBezTo>
                <a:close/>
                <a:moveTo>
                  <a:pt x="5231684" y="5223279"/>
                </a:moveTo>
                <a:lnTo>
                  <a:pt x="5250450" y="5224209"/>
                </a:lnTo>
                <a:lnTo>
                  <a:pt x="5244624" y="5225941"/>
                </a:lnTo>
                <a:cubicBezTo>
                  <a:pt x="5235670" y="5228603"/>
                  <a:pt x="5224480" y="5229934"/>
                  <a:pt x="5213848" y="5229767"/>
                </a:cubicBezTo>
                <a:cubicBezTo>
                  <a:pt x="5203217" y="5229601"/>
                  <a:pt x="5193144" y="5227937"/>
                  <a:pt x="5186429" y="5224609"/>
                </a:cubicBezTo>
                <a:lnTo>
                  <a:pt x="5181955" y="5223279"/>
                </a:lnTo>
                <a:lnTo>
                  <a:pt x="5182441" y="5223279"/>
                </a:lnTo>
                <a:cubicBezTo>
                  <a:pt x="5200347" y="5223279"/>
                  <a:pt x="5218253" y="5224609"/>
                  <a:pt x="5231684" y="5223279"/>
                </a:cubicBezTo>
                <a:close/>
                <a:moveTo>
                  <a:pt x="4860135" y="5219286"/>
                </a:moveTo>
                <a:lnTo>
                  <a:pt x="4880271" y="5220616"/>
                </a:lnTo>
                <a:lnTo>
                  <a:pt x="4837265" y="5220616"/>
                </a:lnTo>
                <a:cubicBezTo>
                  <a:pt x="4823836" y="5221948"/>
                  <a:pt x="4810407" y="5220616"/>
                  <a:pt x="4801453" y="5223279"/>
                </a:cubicBezTo>
                <a:cubicBezTo>
                  <a:pt x="4801453" y="5224609"/>
                  <a:pt x="4788024" y="5224609"/>
                  <a:pt x="4783547" y="5223279"/>
                </a:cubicBezTo>
                <a:cubicBezTo>
                  <a:pt x="4774594" y="5220616"/>
                  <a:pt x="4765640" y="5220616"/>
                  <a:pt x="4756688" y="5220616"/>
                </a:cubicBezTo>
                <a:lnTo>
                  <a:pt x="4743748" y="5220616"/>
                </a:lnTo>
                <a:cubicBezTo>
                  <a:pt x="4766130" y="5223279"/>
                  <a:pt x="4788513" y="5217955"/>
                  <a:pt x="4815371" y="5219286"/>
                </a:cubicBezTo>
                <a:cubicBezTo>
                  <a:pt x="4828800" y="5219286"/>
                  <a:pt x="4846706" y="5219286"/>
                  <a:pt x="4860135" y="5219286"/>
                </a:cubicBezTo>
                <a:close/>
                <a:moveTo>
                  <a:pt x="480077" y="5216724"/>
                </a:moveTo>
                <a:lnTo>
                  <a:pt x="467715" y="5216724"/>
                </a:lnTo>
                <a:lnTo>
                  <a:pt x="464670" y="5216724"/>
                </a:lnTo>
                <a:lnTo>
                  <a:pt x="438675" y="5269855"/>
                </a:lnTo>
                <a:lnTo>
                  <a:pt x="503547" y="5269855"/>
                </a:lnTo>
                <a:cubicBezTo>
                  <a:pt x="530407" y="5269855"/>
                  <a:pt x="548313" y="5263200"/>
                  <a:pt x="570695" y="5256546"/>
                </a:cubicBezTo>
                <a:cubicBezTo>
                  <a:pt x="570695" y="5256546"/>
                  <a:pt x="570695" y="5255215"/>
                  <a:pt x="570695" y="5253884"/>
                </a:cubicBezTo>
                <a:cubicBezTo>
                  <a:pt x="561742" y="5249891"/>
                  <a:pt x="557265" y="5247229"/>
                  <a:pt x="552788" y="5243238"/>
                </a:cubicBezTo>
                <a:cubicBezTo>
                  <a:pt x="552788" y="5239245"/>
                  <a:pt x="539359" y="5235252"/>
                  <a:pt x="525930" y="5235252"/>
                </a:cubicBezTo>
                <a:cubicBezTo>
                  <a:pt x="490118" y="5235252"/>
                  <a:pt x="490118" y="5225936"/>
                  <a:pt x="485642" y="5219281"/>
                </a:cubicBezTo>
                <a:close/>
                <a:moveTo>
                  <a:pt x="419590" y="5216703"/>
                </a:moveTo>
                <a:lnTo>
                  <a:pt x="412113" y="5228386"/>
                </a:lnTo>
                <a:cubicBezTo>
                  <a:pt x="402462" y="5248668"/>
                  <a:pt x="391194" y="5268006"/>
                  <a:pt x="378310" y="5286405"/>
                </a:cubicBezTo>
                <a:lnTo>
                  <a:pt x="351931" y="5328410"/>
                </a:lnTo>
                <a:lnTo>
                  <a:pt x="383103" y="5328410"/>
                </a:lnTo>
                <a:lnTo>
                  <a:pt x="390938" y="5309304"/>
                </a:lnTo>
                <a:lnTo>
                  <a:pt x="405509" y="5284295"/>
                </a:lnTo>
                <a:lnTo>
                  <a:pt x="400678" y="5283721"/>
                </a:lnTo>
                <a:lnTo>
                  <a:pt x="396067" y="5282008"/>
                </a:lnTo>
                <a:lnTo>
                  <a:pt x="396067" y="5269855"/>
                </a:lnTo>
                <a:lnTo>
                  <a:pt x="413922" y="5269855"/>
                </a:lnTo>
                <a:lnTo>
                  <a:pt x="426994" y="5247419"/>
                </a:lnTo>
                <a:lnTo>
                  <a:pt x="448688" y="5216724"/>
                </a:lnTo>
                <a:lnTo>
                  <a:pt x="427426" y="5216724"/>
                </a:lnTo>
                <a:cubicBezTo>
                  <a:pt x="427426" y="5216724"/>
                  <a:pt x="422950" y="5216724"/>
                  <a:pt x="422950" y="5216724"/>
                </a:cubicBezTo>
                <a:close/>
                <a:moveTo>
                  <a:pt x="2161651" y="5216591"/>
                </a:moveTo>
                <a:lnTo>
                  <a:pt x="2156298" y="5216724"/>
                </a:lnTo>
                <a:lnTo>
                  <a:pt x="2160312" y="5216724"/>
                </a:lnTo>
                <a:close/>
                <a:moveTo>
                  <a:pt x="539339" y="5214063"/>
                </a:moveTo>
                <a:cubicBezTo>
                  <a:pt x="530385" y="5215393"/>
                  <a:pt x="516956" y="5214063"/>
                  <a:pt x="508003" y="5214063"/>
                </a:cubicBezTo>
                <a:cubicBezTo>
                  <a:pt x="503527" y="5218055"/>
                  <a:pt x="494573" y="5216724"/>
                  <a:pt x="490097" y="5216724"/>
                </a:cubicBezTo>
                <a:lnTo>
                  <a:pt x="486207" y="5216724"/>
                </a:lnTo>
                <a:lnTo>
                  <a:pt x="530495" y="5218507"/>
                </a:lnTo>
                <a:cubicBezTo>
                  <a:pt x="534972" y="5219838"/>
                  <a:pt x="539449" y="5219838"/>
                  <a:pt x="543925" y="5218507"/>
                </a:cubicBezTo>
                <a:lnTo>
                  <a:pt x="615901" y="5216724"/>
                </a:lnTo>
                <a:lnTo>
                  <a:pt x="579627" y="5216724"/>
                </a:lnTo>
                <a:cubicBezTo>
                  <a:pt x="570673" y="5215393"/>
                  <a:pt x="557244" y="5214063"/>
                  <a:pt x="539339" y="5214063"/>
                </a:cubicBezTo>
                <a:close/>
                <a:moveTo>
                  <a:pt x="691538" y="5212731"/>
                </a:moveTo>
                <a:cubicBezTo>
                  <a:pt x="687062" y="5211400"/>
                  <a:pt x="682585" y="5211400"/>
                  <a:pt x="678109" y="5212731"/>
                </a:cubicBezTo>
                <a:cubicBezTo>
                  <a:pt x="673632" y="5215393"/>
                  <a:pt x="664680" y="5215393"/>
                  <a:pt x="660203" y="5214063"/>
                </a:cubicBezTo>
                <a:cubicBezTo>
                  <a:pt x="653489" y="5214063"/>
                  <a:pt x="645654" y="5214395"/>
                  <a:pt x="638381" y="5214895"/>
                </a:cubicBezTo>
                <a:lnTo>
                  <a:pt x="621254" y="5216591"/>
                </a:lnTo>
                <a:lnTo>
                  <a:pt x="651360" y="5215845"/>
                </a:lnTo>
                <a:cubicBezTo>
                  <a:pt x="673743" y="5215845"/>
                  <a:pt x="700602" y="5217176"/>
                  <a:pt x="718508" y="5219838"/>
                </a:cubicBezTo>
                <a:cubicBezTo>
                  <a:pt x="740891" y="5221168"/>
                  <a:pt x="763272" y="5222500"/>
                  <a:pt x="781178" y="5221168"/>
                </a:cubicBezTo>
                <a:lnTo>
                  <a:pt x="802940" y="5219676"/>
                </a:lnTo>
                <a:lnTo>
                  <a:pt x="802331" y="5219386"/>
                </a:lnTo>
                <a:cubicBezTo>
                  <a:pt x="802331" y="5218388"/>
                  <a:pt x="803450" y="5217390"/>
                  <a:pt x="803450" y="5216724"/>
                </a:cubicBezTo>
                <a:cubicBezTo>
                  <a:pt x="794498" y="5216724"/>
                  <a:pt x="785544" y="5216724"/>
                  <a:pt x="776592" y="5216724"/>
                </a:cubicBezTo>
                <a:cubicBezTo>
                  <a:pt x="781067" y="5219386"/>
                  <a:pt x="772115" y="5219386"/>
                  <a:pt x="767638" y="5219386"/>
                </a:cubicBezTo>
                <a:cubicBezTo>
                  <a:pt x="758686" y="5218055"/>
                  <a:pt x="763161" y="5216724"/>
                  <a:pt x="763161" y="5214063"/>
                </a:cubicBezTo>
                <a:cubicBezTo>
                  <a:pt x="740780" y="5214063"/>
                  <a:pt x="713920" y="5216724"/>
                  <a:pt x="691538" y="5212731"/>
                </a:cubicBezTo>
                <a:close/>
                <a:moveTo>
                  <a:pt x="2444153" y="5212254"/>
                </a:moveTo>
                <a:lnTo>
                  <a:pt x="2379768" y="5217176"/>
                </a:lnTo>
                <a:lnTo>
                  <a:pt x="2343336" y="5219676"/>
                </a:lnTo>
                <a:lnTo>
                  <a:pt x="2348323" y="5222047"/>
                </a:lnTo>
                <a:cubicBezTo>
                  <a:pt x="2352799" y="5222047"/>
                  <a:pt x="2357276" y="5220717"/>
                  <a:pt x="2357276" y="5219386"/>
                </a:cubicBezTo>
                <a:cubicBezTo>
                  <a:pt x="2366229" y="5219386"/>
                  <a:pt x="2375182" y="5219386"/>
                  <a:pt x="2379659" y="5219386"/>
                </a:cubicBezTo>
                <a:cubicBezTo>
                  <a:pt x="2384135" y="5220717"/>
                  <a:pt x="2379659" y="5223379"/>
                  <a:pt x="2388611" y="5223379"/>
                </a:cubicBezTo>
                <a:cubicBezTo>
                  <a:pt x="2393088" y="5223379"/>
                  <a:pt x="2402040" y="5224709"/>
                  <a:pt x="2406517" y="5222047"/>
                </a:cubicBezTo>
                <a:cubicBezTo>
                  <a:pt x="2415471" y="5220717"/>
                  <a:pt x="2428900" y="5224709"/>
                  <a:pt x="2437852" y="5223379"/>
                </a:cubicBezTo>
                <a:cubicBezTo>
                  <a:pt x="2451282" y="5220717"/>
                  <a:pt x="2460235" y="5222047"/>
                  <a:pt x="2469188" y="5222047"/>
                </a:cubicBezTo>
                <a:cubicBezTo>
                  <a:pt x="2478141" y="5220717"/>
                  <a:pt x="2482617" y="5222047"/>
                  <a:pt x="2491570" y="5222047"/>
                </a:cubicBezTo>
                <a:cubicBezTo>
                  <a:pt x="2505000" y="5224709"/>
                  <a:pt x="2527383" y="5224709"/>
                  <a:pt x="2545289" y="5222047"/>
                </a:cubicBezTo>
                <a:cubicBezTo>
                  <a:pt x="2558718" y="5222047"/>
                  <a:pt x="2572147" y="5226040"/>
                  <a:pt x="2590053" y="5223379"/>
                </a:cubicBezTo>
                <a:cubicBezTo>
                  <a:pt x="2590053" y="5224709"/>
                  <a:pt x="2603482" y="5228702"/>
                  <a:pt x="2607959" y="5230033"/>
                </a:cubicBezTo>
                <a:cubicBezTo>
                  <a:pt x="2625865" y="5234025"/>
                  <a:pt x="2625865" y="5234025"/>
                  <a:pt x="2639294" y="5228702"/>
                </a:cubicBezTo>
                <a:cubicBezTo>
                  <a:pt x="2643771" y="5227372"/>
                  <a:pt x="2648247" y="5226040"/>
                  <a:pt x="2643771" y="5224709"/>
                </a:cubicBezTo>
                <a:cubicBezTo>
                  <a:pt x="2639294" y="5223379"/>
                  <a:pt x="2639294" y="5222047"/>
                  <a:pt x="2630341" y="5222047"/>
                </a:cubicBezTo>
                <a:cubicBezTo>
                  <a:pt x="2616911" y="5222047"/>
                  <a:pt x="2603482" y="5222047"/>
                  <a:pt x="2590053" y="5222047"/>
                </a:cubicBezTo>
                <a:cubicBezTo>
                  <a:pt x="2576624" y="5216724"/>
                  <a:pt x="2558718" y="5214063"/>
                  <a:pt x="2531858" y="5214063"/>
                </a:cubicBezTo>
                <a:cubicBezTo>
                  <a:pt x="2522906" y="5214063"/>
                  <a:pt x="2513952" y="5214063"/>
                  <a:pt x="2505000" y="5214063"/>
                </a:cubicBezTo>
                <a:close/>
                <a:moveTo>
                  <a:pt x="548202" y="5204190"/>
                </a:moveTo>
                <a:lnTo>
                  <a:pt x="522629" y="5204190"/>
                </a:lnTo>
                <a:lnTo>
                  <a:pt x="523398" y="5204419"/>
                </a:lnTo>
                <a:lnTo>
                  <a:pt x="552823" y="5204419"/>
                </a:lnTo>
                <a:close/>
                <a:moveTo>
                  <a:pt x="428187" y="5203271"/>
                </a:moveTo>
                <a:lnTo>
                  <a:pt x="427451" y="5204419"/>
                </a:lnTo>
                <a:lnTo>
                  <a:pt x="453297" y="5204419"/>
                </a:lnTo>
                <a:lnTo>
                  <a:pt x="451554" y="5203618"/>
                </a:lnTo>
                <a:close/>
                <a:moveTo>
                  <a:pt x="346240" y="5194027"/>
                </a:moveTo>
                <a:lnTo>
                  <a:pt x="336218" y="5210074"/>
                </a:lnTo>
                <a:cubicBezTo>
                  <a:pt x="324315" y="5234223"/>
                  <a:pt x="309176" y="5256489"/>
                  <a:pt x="295657" y="5279696"/>
                </a:cubicBezTo>
                <a:lnTo>
                  <a:pt x="267276" y="5328410"/>
                </a:lnTo>
                <a:lnTo>
                  <a:pt x="335309" y="5328410"/>
                </a:lnTo>
                <a:lnTo>
                  <a:pt x="354320" y="5298332"/>
                </a:lnTo>
                <a:cubicBezTo>
                  <a:pt x="364100" y="5282011"/>
                  <a:pt x="373273" y="5265337"/>
                  <a:pt x="381798" y="5246990"/>
                </a:cubicBezTo>
                <a:lnTo>
                  <a:pt x="398833" y="5216368"/>
                </a:lnTo>
                <a:lnTo>
                  <a:pt x="389937" y="5215726"/>
                </a:lnTo>
                <a:cubicBezTo>
                  <a:pt x="383781" y="5214728"/>
                  <a:pt x="380423" y="5212731"/>
                  <a:pt x="373708" y="5208738"/>
                </a:cubicBezTo>
                <a:cubicBezTo>
                  <a:pt x="373708" y="5207408"/>
                  <a:pt x="373708" y="5206077"/>
                  <a:pt x="373708" y="5206077"/>
                </a:cubicBezTo>
                <a:lnTo>
                  <a:pt x="376498" y="5204419"/>
                </a:lnTo>
                <a:lnTo>
                  <a:pt x="405480" y="5204419"/>
                </a:lnTo>
                <a:lnTo>
                  <a:pt x="406299" y="5202945"/>
                </a:lnTo>
                <a:lnTo>
                  <a:pt x="400478" y="5202858"/>
                </a:lnTo>
                <a:lnTo>
                  <a:pt x="380967" y="5201760"/>
                </a:lnTo>
                <a:lnTo>
                  <a:pt x="387138" y="5198092"/>
                </a:lnTo>
                <a:lnTo>
                  <a:pt x="408999" y="5198092"/>
                </a:lnTo>
                <a:lnTo>
                  <a:pt x="410713" y="5195009"/>
                </a:lnTo>
                <a:lnTo>
                  <a:pt x="405044" y="5195429"/>
                </a:lnTo>
                <a:cubicBezTo>
                  <a:pt x="396091" y="5196761"/>
                  <a:pt x="387138" y="5196761"/>
                  <a:pt x="382662" y="5195429"/>
                </a:cubicBezTo>
                <a:cubicBezTo>
                  <a:pt x="369232" y="5194099"/>
                  <a:pt x="355803" y="5194099"/>
                  <a:pt x="346850" y="5194099"/>
                </a:cubicBezTo>
                <a:close/>
                <a:moveTo>
                  <a:pt x="5222730" y="5186014"/>
                </a:moveTo>
                <a:lnTo>
                  <a:pt x="5301977" y="5186283"/>
                </a:lnTo>
                <a:lnTo>
                  <a:pt x="5325778" y="5197218"/>
                </a:lnTo>
                <a:cubicBezTo>
                  <a:pt x="5330254" y="5199879"/>
                  <a:pt x="5339208" y="5198548"/>
                  <a:pt x="5343684" y="5198548"/>
                </a:cubicBezTo>
                <a:lnTo>
                  <a:pt x="5366112" y="5199761"/>
                </a:lnTo>
                <a:lnTo>
                  <a:pt x="5366112" y="5208625"/>
                </a:lnTo>
                <a:lnTo>
                  <a:pt x="5339119" y="5211300"/>
                </a:lnTo>
                <a:cubicBezTo>
                  <a:pt x="5334642" y="5212632"/>
                  <a:pt x="5325689" y="5213963"/>
                  <a:pt x="5316736" y="5213963"/>
                </a:cubicBezTo>
                <a:cubicBezTo>
                  <a:pt x="5285400" y="5215293"/>
                  <a:pt x="5254065" y="5213963"/>
                  <a:pt x="5231684" y="5207308"/>
                </a:cubicBezTo>
                <a:cubicBezTo>
                  <a:pt x="5218253" y="5204647"/>
                  <a:pt x="5209301" y="5204647"/>
                  <a:pt x="5195872" y="5205977"/>
                </a:cubicBezTo>
                <a:cubicBezTo>
                  <a:pt x="5177966" y="5208639"/>
                  <a:pt x="5164536" y="5208639"/>
                  <a:pt x="5146629" y="5205977"/>
                </a:cubicBezTo>
                <a:cubicBezTo>
                  <a:pt x="5137677" y="5204647"/>
                  <a:pt x="5128724" y="5204647"/>
                  <a:pt x="5119771" y="5205977"/>
                </a:cubicBezTo>
                <a:cubicBezTo>
                  <a:pt x="5106341" y="5208639"/>
                  <a:pt x="5083960" y="5205977"/>
                  <a:pt x="5066053" y="5209970"/>
                </a:cubicBezTo>
                <a:cubicBezTo>
                  <a:pt x="5061577" y="5211300"/>
                  <a:pt x="5043671" y="5209970"/>
                  <a:pt x="5034718" y="5208639"/>
                </a:cubicBezTo>
                <a:cubicBezTo>
                  <a:pt x="5007859" y="5204647"/>
                  <a:pt x="4985476" y="5204647"/>
                  <a:pt x="4958618" y="5204647"/>
                </a:cubicBezTo>
                <a:cubicBezTo>
                  <a:pt x="4945188" y="5204647"/>
                  <a:pt x="4927282" y="5205977"/>
                  <a:pt x="4913853" y="5203316"/>
                </a:cubicBezTo>
                <a:cubicBezTo>
                  <a:pt x="4909376" y="5201984"/>
                  <a:pt x="4904901" y="5201984"/>
                  <a:pt x="4900424" y="5204647"/>
                </a:cubicBezTo>
                <a:cubicBezTo>
                  <a:pt x="4891470" y="5212632"/>
                  <a:pt x="4882518" y="5212632"/>
                  <a:pt x="4855660" y="5209970"/>
                </a:cubicBezTo>
                <a:cubicBezTo>
                  <a:pt x="4851183" y="5208639"/>
                  <a:pt x="4842229" y="5208639"/>
                  <a:pt x="4837753" y="5205977"/>
                </a:cubicBezTo>
                <a:cubicBezTo>
                  <a:pt x="4851183" y="5199323"/>
                  <a:pt x="4873565" y="5197992"/>
                  <a:pt x="4900424" y="5197992"/>
                </a:cubicBezTo>
                <a:cubicBezTo>
                  <a:pt x="4981000" y="5197992"/>
                  <a:pt x="5066053" y="5197992"/>
                  <a:pt x="5146629" y="5197992"/>
                </a:cubicBezTo>
                <a:cubicBezTo>
                  <a:pt x="5173489" y="5197992"/>
                  <a:pt x="5195872" y="5193999"/>
                  <a:pt x="5222730" y="5195330"/>
                </a:cubicBezTo>
                <a:cubicBezTo>
                  <a:pt x="5227207" y="5195330"/>
                  <a:pt x="5231684" y="5192668"/>
                  <a:pt x="5236159" y="5192668"/>
                </a:cubicBezTo>
                <a:cubicBezTo>
                  <a:pt x="5240636" y="5193999"/>
                  <a:pt x="5240636" y="5191338"/>
                  <a:pt x="5240636" y="5190007"/>
                </a:cubicBezTo>
                <a:cubicBezTo>
                  <a:pt x="5240636" y="5190007"/>
                  <a:pt x="5240636" y="5188675"/>
                  <a:pt x="5236159" y="5188675"/>
                </a:cubicBezTo>
                <a:cubicBezTo>
                  <a:pt x="5227207" y="5188675"/>
                  <a:pt x="5222730" y="5190007"/>
                  <a:pt x="5218253" y="5187345"/>
                </a:cubicBezTo>
                <a:cubicBezTo>
                  <a:pt x="5222730" y="5187345"/>
                  <a:pt x="5222730" y="5186014"/>
                  <a:pt x="5222730" y="5186014"/>
                </a:cubicBezTo>
                <a:close/>
                <a:moveTo>
                  <a:pt x="1985839" y="5179911"/>
                </a:moveTo>
                <a:cubicBezTo>
                  <a:pt x="1976886" y="5179911"/>
                  <a:pt x="1967933" y="5181242"/>
                  <a:pt x="1963457" y="5182574"/>
                </a:cubicBezTo>
                <a:cubicBezTo>
                  <a:pt x="1941075" y="5187897"/>
                  <a:pt x="1918692" y="5189227"/>
                  <a:pt x="1896309" y="5189227"/>
                </a:cubicBezTo>
                <a:lnTo>
                  <a:pt x="1856555" y="5189227"/>
                </a:lnTo>
                <a:lnTo>
                  <a:pt x="1864864" y="5191438"/>
                </a:lnTo>
                <a:cubicBezTo>
                  <a:pt x="1869340" y="5192768"/>
                  <a:pt x="1878292" y="5194099"/>
                  <a:pt x="1887246" y="5194099"/>
                </a:cubicBezTo>
                <a:cubicBezTo>
                  <a:pt x="1896200" y="5194099"/>
                  <a:pt x="1909629" y="5194099"/>
                  <a:pt x="1923058" y="5195429"/>
                </a:cubicBezTo>
                <a:cubicBezTo>
                  <a:pt x="1927535" y="5196761"/>
                  <a:pt x="1936487" y="5196761"/>
                  <a:pt x="1945441" y="5195429"/>
                </a:cubicBezTo>
                <a:cubicBezTo>
                  <a:pt x="1949916" y="5192768"/>
                  <a:pt x="1958870" y="5194099"/>
                  <a:pt x="1963347" y="5194099"/>
                </a:cubicBezTo>
                <a:cubicBezTo>
                  <a:pt x="1972299" y="5194099"/>
                  <a:pt x="1976776" y="5192768"/>
                  <a:pt x="1976776" y="5195429"/>
                </a:cubicBezTo>
                <a:cubicBezTo>
                  <a:pt x="1976776" y="5198092"/>
                  <a:pt x="1972299" y="5198092"/>
                  <a:pt x="1963347" y="5198092"/>
                </a:cubicBezTo>
                <a:cubicBezTo>
                  <a:pt x="1949916" y="5198092"/>
                  <a:pt x="1936487" y="5198092"/>
                  <a:pt x="1927535" y="5198092"/>
                </a:cubicBezTo>
                <a:cubicBezTo>
                  <a:pt x="1918581" y="5198092"/>
                  <a:pt x="1912986" y="5199090"/>
                  <a:pt x="1910747" y="5200587"/>
                </a:cubicBezTo>
                <a:lnTo>
                  <a:pt x="1913823" y="5205617"/>
                </a:lnTo>
                <a:lnTo>
                  <a:pt x="2079845" y="5207860"/>
                </a:lnTo>
                <a:cubicBezTo>
                  <a:pt x="2079845" y="5207860"/>
                  <a:pt x="2079845" y="5206529"/>
                  <a:pt x="2084322" y="5206529"/>
                </a:cubicBezTo>
                <a:cubicBezTo>
                  <a:pt x="2079845" y="5203867"/>
                  <a:pt x="2075368" y="5205199"/>
                  <a:pt x="2066416" y="5205199"/>
                </a:cubicBezTo>
                <a:cubicBezTo>
                  <a:pt x="2061939" y="5205199"/>
                  <a:pt x="2061939" y="5203867"/>
                  <a:pt x="2061939" y="5203867"/>
                </a:cubicBezTo>
                <a:cubicBezTo>
                  <a:pt x="2061939" y="5202536"/>
                  <a:pt x="2061939" y="5199875"/>
                  <a:pt x="2066416" y="5201206"/>
                </a:cubicBezTo>
                <a:cubicBezTo>
                  <a:pt x="2070892" y="5201206"/>
                  <a:pt x="2075368" y="5198544"/>
                  <a:pt x="2079845" y="5198544"/>
                </a:cubicBezTo>
                <a:cubicBezTo>
                  <a:pt x="2106704" y="5199875"/>
                  <a:pt x="2129086" y="5195882"/>
                  <a:pt x="2155946" y="5195882"/>
                </a:cubicBezTo>
                <a:lnTo>
                  <a:pt x="2244489" y="5195882"/>
                </a:lnTo>
                <a:lnTo>
                  <a:pt x="2240888" y="5195429"/>
                </a:lnTo>
                <a:cubicBezTo>
                  <a:pt x="2227458" y="5196761"/>
                  <a:pt x="2218506" y="5192768"/>
                  <a:pt x="2205076" y="5194099"/>
                </a:cubicBezTo>
                <a:cubicBezTo>
                  <a:pt x="2196123" y="5194099"/>
                  <a:pt x="2182694" y="5192768"/>
                  <a:pt x="2173740" y="5195429"/>
                </a:cubicBezTo>
                <a:cubicBezTo>
                  <a:pt x="2169264" y="5196761"/>
                  <a:pt x="2164788" y="5195429"/>
                  <a:pt x="2155835" y="5195429"/>
                </a:cubicBezTo>
                <a:cubicBezTo>
                  <a:pt x="2160312" y="5192768"/>
                  <a:pt x="2169264" y="5191438"/>
                  <a:pt x="2169264" y="5190106"/>
                </a:cubicBezTo>
                <a:lnTo>
                  <a:pt x="2169602" y="5187897"/>
                </a:lnTo>
                <a:lnTo>
                  <a:pt x="2155946" y="5187897"/>
                </a:lnTo>
                <a:cubicBezTo>
                  <a:pt x="2138039" y="5185235"/>
                  <a:pt x="2124610" y="5185235"/>
                  <a:pt x="2106704" y="5187897"/>
                </a:cubicBezTo>
                <a:cubicBezTo>
                  <a:pt x="2093274" y="5189227"/>
                  <a:pt x="2084322" y="5189227"/>
                  <a:pt x="2070892" y="5186566"/>
                </a:cubicBezTo>
                <a:cubicBezTo>
                  <a:pt x="2048510" y="5179911"/>
                  <a:pt x="2017175" y="5178581"/>
                  <a:pt x="1985839" y="5179911"/>
                </a:cubicBezTo>
                <a:close/>
                <a:moveTo>
                  <a:pt x="1195951" y="5169841"/>
                </a:moveTo>
                <a:lnTo>
                  <a:pt x="1170521" y="5170144"/>
                </a:lnTo>
                <a:cubicBezTo>
                  <a:pt x="1152616" y="5170144"/>
                  <a:pt x="1139186" y="5170144"/>
                  <a:pt x="1121280" y="5170144"/>
                </a:cubicBezTo>
                <a:lnTo>
                  <a:pt x="1085663" y="5173258"/>
                </a:lnTo>
                <a:lnTo>
                  <a:pt x="1130832" y="5173258"/>
                </a:lnTo>
                <a:close/>
                <a:moveTo>
                  <a:pt x="1298101" y="5166649"/>
                </a:moveTo>
                <a:cubicBezTo>
                  <a:pt x="1293624" y="5167481"/>
                  <a:pt x="1289148" y="5168812"/>
                  <a:pt x="1282434" y="5168812"/>
                </a:cubicBezTo>
                <a:lnTo>
                  <a:pt x="1252157" y="5169172"/>
                </a:lnTo>
                <a:lnTo>
                  <a:pt x="1283032" y="5171926"/>
                </a:lnTo>
                <a:cubicBezTo>
                  <a:pt x="1291985" y="5174588"/>
                  <a:pt x="1309891" y="5177249"/>
                  <a:pt x="1323320" y="5174588"/>
                </a:cubicBezTo>
                <a:cubicBezTo>
                  <a:pt x="1345703" y="5179911"/>
                  <a:pt x="1368086" y="5177249"/>
                  <a:pt x="1385992" y="5177249"/>
                </a:cubicBezTo>
                <a:lnTo>
                  <a:pt x="1397387" y="5177024"/>
                </a:lnTo>
                <a:lnTo>
                  <a:pt x="1394346" y="5176797"/>
                </a:lnTo>
                <a:cubicBezTo>
                  <a:pt x="1389869" y="5174135"/>
                  <a:pt x="1398821" y="5171474"/>
                  <a:pt x="1389869" y="5168812"/>
                </a:cubicBezTo>
                <a:cubicBezTo>
                  <a:pt x="1376440" y="5168812"/>
                  <a:pt x="1363010" y="5168812"/>
                  <a:pt x="1349580" y="5168812"/>
                </a:cubicBezTo>
                <a:cubicBezTo>
                  <a:pt x="1340627" y="5167481"/>
                  <a:pt x="1327198" y="5170144"/>
                  <a:pt x="1313769" y="5167481"/>
                </a:cubicBezTo>
                <a:cubicBezTo>
                  <a:pt x="1307053" y="5165485"/>
                  <a:pt x="1302578" y="5165818"/>
                  <a:pt x="1298101" y="5166649"/>
                </a:cubicBezTo>
                <a:close/>
                <a:moveTo>
                  <a:pt x="584103" y="5162158"/>
                </a:moveTo>
                <a:lnTo>
                  <a:pt x="559861" y="5166276"/>
                </a:lnTo>
                <a:lnTo>
                  <a:pt x="575750" y="5169265"/>
                </a:lnTo>
                <a:lnTo>
                  <a:pt x="580224" y="5170595"/>
                </a:lnTo>
                <a:lnTo>
                  <a:pt x="579738" y="5170595"/>
                </a:lnTo>
                <a:lnTo>
                  <a:pt x="534435" y="5170595"/>
                </a:lnTo>
                <a:lnTo>
                  <a:pt x="521432" y="5172805"/>
                </a:lnTo>
                <a:cubicBezTo>
                  <a:pt x="516956" y="5172805"/>
                  <a:pt x="512479" y="5174135"/>
                  <a:pt x="512479" y="5175467"/>
                </a:cubicBezTo>
                <a:cubicBezTo>
                  <a:pt x="512479" y="5176797"/>
                  <a:pt x="516956" y="5176797"/>
                  <a:pt x="521432" y="5178128"/>
                </a:cubicBezTo>
                <a:cubicBezTo>
                  <a:pt x="539339" y="5178128"/>
                  <a:pt x="561721" y="5183452"/>
                  <a:pt x="584103" y="5179460"/>
                </a:cubicBezTo>
                <a:cubicBezTo>
                  <a:pt x="588580" y="5179460"/>
                  <a:pt x="597533" y="5179460"/>
                  <a:pt x="597533" y="5180790"/>
                </a:cubicBezTo>
                <a:cubicBezTo>
                  <a:pt x="597533" y="5184783"/>
                  <a:pt x="610962" y="5184783"/>
                  <a:pt x="619916" y="5184783"/>
                </a:cubicBezTo>
                <a:cubicBezTo>
                  <a:pt x="624391" y="5184783"/>
                  <a:pt x="627748" y="5185449"/>
                  <a:pt x="629427" y="5186447"/>
                </a:cubicBezTo>
                <a:lnTo>
                  <a:pt x="629205" y="5187897"/>
                </a:lnTo>
                <a:lnTo>
                  <a:pt x="642408" y="5187897"/>
                </a:lnTo>
                <a:cubicBezTo>
                  <a:pt x="655837" y="5185235"/>
                  <a:pt x="678219" y="5187897"/>
                  <a:pt x="696126" y="5183904"/>
                </a:cubicBezTo>
                <a:cubicBezTo>
                  <a:pt x="700602" y="5182574"/>
                  <a:pt x="718508" y="5183904"/>
                  <a:pt x="727460" y="5185235"/>
                </a:cubicBezTo>
                <a:cubicBezTo>
                  <a:pt x="754320" y="5189227"/>
                  <a:pt x="776703" y="5189227"/>
                  <a:pt x="803561" y="5189227"/>
                </a:cubicBezTo>
                <a:cubicBezTo>
                  <a:pt x="816990" y="5189227"/>
                  <a:pt x="834896" y="5187897"/>
                  <a:pt x="848326" y="5190558"/>
                </a:cubicBezTo>
                <a:cubicBezTo>
                  <a:pt x="852802" y="5191890"/>
                  <a:pt x="857278" y="5191890"/>
                  <a:pt x="861755" y="5189227"/>
                </a:cubicBezTo>
                <a:cubicBezTo>
                  <a:pt x="870708" y="5181242"/>
                  <a:pt x="879661" y="5181242"/>
                  <a:pt x="906519" y="5183904"/>
                </a:cubicBezTo>
                <a:cubicBezTo>
                  <a:pt x="910996" y="5185235"/>
                  <a:pt x="919950" y="5185235"/>
                  <a:pt x="924425" y="5187897"/>
                </a:cubicBezTo>
                <a:cubicBezTo>
                  <a:pt x="910996" y="5194551"/>
                  <a:pt x="888613" y="5195882"/>
                  <a:pt x="861755" y="5195882"/>
                </a:cubicBezTo>
                <a:lnTo>
                  <a:pt x="704093" y="5195882"/>
                </a:lnTo>
                <a:lnTo>
                  <a:pt x="715040" y="5197259"/>
                </a:lnTo>
                <a:cubicBezTo>
                  <a:pt x="717277" y="5198757"/>
                  <a:pt x="718397" y="5200754"/>
                  <a:pt x="722874" y="5202084"/>
                </a:cubicBezTo>
                <a:cubicBezTo>
                  <a:pt x="727350" y="5203415"/>
                  <a:pt x="736303" y="5203415"/>
                  <a:pt x="740780" y="5203415"/>
                </a:cubicBezTo>
                <a:cubicBezTo>
                  <a:pt x="763161" y="5203415"/>
                  <a:pt x="785544" y="5203415"/>
                  <a:pt x="812403" y="5203415"/>
                </a:cubicBezTo>
                <a:cubicBezTo>
                  <a:pt x="834785" y="5203415"/>
                  <a:pt x="861644" y="5203415"/>
                  <a:pt x="888504" y="5203415"/>
                </a:cubicBezTo>
                <a:cubicBezTo>
                  <a:pt x="888504" y="5203415"/>
                  <a:pt x="888504" y="5204747"/>
                  <a:pt x="888504" y="5204747"/>
                </a:cubicBezTo>
                <a:cubicBezTo>
                  <a:pt x="866121" y="5204747"/>
                  <a:pt x="839262" y="5204747"/>
                  <a:pt x="812403" y="5206077"/>
                </a:cubicBezTo>
                <a:cubicBezTo>
                  <a:pt x="821356" y="5207408"/>
                  <a:pt x="825833" y="5210070"/>
                  <a:pt x="830309" y="5210070"/>
                </a:cubicBezTo>
                <a:lnTo>
                  <a:pt x="903757" y="5212254"/>
                </a:lnTo>
                <a:lnTo>
                  <a:pt x="996049" y="5205199"/>
                </a:lnTo>
                <a:cubicBezTo>
                  <a:pt x="1027385" y="5205199"/>
                  <a:pt x="1054243" y="5205199"/>
                  <a:pt x="1085578" y="5205199"/>
                </a:cubicBezTo>
                <a:cubicBezTo>
                  <a:pt x="1090055" y="5205199"/>
                  <a:pt x="1099009" y="5206529"/>
                  <a:pt x="1103484" y="5203867"/>
                </a:cubicBezTo>
                <a:cubicBezTo>
                  <a:pt x="1107961" y="5201206"/>
                  <a:pt x="1099009" y="5198544"/>
                  <a:pt x="1094532" y="5198544"/>
                </a:cubicBezTo>
                <a:cubicBezTo>
                  <a:pt x="1076626" y="5197213"/>
                  <a:pt x="1063197" y="5194551"/>
                  <a:pt x="1045291" y="5193220"/>
                </a:cubicBezTo>
                <a:cubicBezTo>
                  <a:pt x="1022908" y="5191890"/>
                  <a:pt x="1000526" y="5191890"/>
                  <a:pt x="978143" y="5187897"/>
                </a:cubicBezTo>
                <a:cubicBezTo>
                  <a:pt x="987096" y="5186566"/>
                  <a:pt x="987096" y="5183904"/>
                  <a:pt x="996049" y="5183904"/>
                </a:cubicBezTo>
                <a:cubicBezTo>
                  <a:pt x="1013955" y="5183904"/>
                  <a:pt x="1027385" y="5179911"/>
                  <a:pt x="1040814" y="5178581"/>
                </a:cubicBezTo>
                <a:lnTo>
                  <a:pt x="1044996" y="5176716"/>
                </a:lnTo>
                <a:lnTo>
                  <a:pt x="1037502" y="5173373"/>
                </a:lnTo>
                <a:lnTo>
                  <a:pt x="1036337" y="5173258"/>
                </a:lnTo>
                <a:lnTo>
                  <a:pt x="1037243" y="5173258"/>
                </a:lnTo>
                <a:lnTo>
                  <a:pt x="1036227" y="5172805"/>
                </a:lnTo>
                <a:cubicBezTo>
                  <a:pt x="1027274" y="5169478"/>
                  <a:pt x="1021679" y="5167815"/>
                  <a:pt x="1014964" y="5167648"/>
                </a:cubicBezTo>
                <a:lnTo>
                  <a:pt x="987201" y="5171445"/>
                </a:lnTo>
                <a:lnTo>
                  <a:pt x="1005491" y="5173258"/>
                </a:lnTo>
                <a:lnTo>
                  <a:pt x="1018431" y="5173258"/>
                </a:lnTo>
                <a:cubicBezTo>
                  <a:pt x="1007240" y="5171927"/>
                  <a:pt x="996049" y="5172592"/>
                  <a:pt x="984299" y="5173423"/>
                </a:cubicBezTo>
                <a:lnTo>
                  <a:pt x="971116" y="5173833"/>
                </a:lnTo>
                <a:lnTo>
                  <a:pt x="951174" y="5176797"/>
                </a:lnTo>
                <a:cubicBezTo>
                  <a:pt x="937745" y="5178128"/>
                  <a:pt x="928791" y="5180790"/>
                  <a:pt x="919839" y="5179460"/>
                </a:cubicBezTo>
                <a:cubicBezTo>
                  <a:pt x="897456" y="5176797"/>
                  <a:pt x="870598" y="5176797"/>
                  <a:pt x="857168" y="5168812"/>
                </a:cubicBezTo>
                <a:cubicBezTo>
                  <a:pt x="848215" y="5164819"/>
                  <a:pt x="834785" y="5162158"/>
                  <a:pt x="821356" y="5163489"/>
                </a:cubicBezTo>
                <a:cubicBezTo>
                  <a:pt x="812403" y="5166151"/>
                  <a:pt x="803450" y="5166151"/>
                  <a:pt x="794498" y="5166151"/>
                </a:cubicBezTo>
                <a:cubicBezTo>
                  <a:pt x="781067" y="5166151"/>
                  <a:pt x="772115" y="5167481"/>
                  <a:pt x="772115" y="5170144"/>
                </a:cubicBezTo>
                <a:cubicBezTo>
                  <a:pt x="767638" y="5172805"/>
                  <a:pt x="763161" y="5174135"/>
                  <a:pt x="763161" y="5176797"/>
                </a:cubicBezTo>
                <a:cubicBezTo>
                  <a:pt x="754209" y="5182121"/>
                  <a:pt x="736303" y="5180790"/>
                  <a:pt x="727350" y="5176797"/>
                </a:cubicBezTo>
                <a:cubicBezTo>
                  <a:pt x="722874" y="5174135"/>
                  <a:pt x="718397" y="5170144"/>
                  <a:pt x="709444" y="5170144"/>
                </a:cubicBezTo>
                <a:cubicBezTo>
                  <a:pt x="696015" y="5170144"/>
                  <a:pt x="687062" y="5170144"/>
                  <a:pt x="678109" y="5171474"/>
                </a:cubicBezTo>
                <a:cubicBezTo>
                  <a:pt x="664680" y="5174135"/>
                  <a:pt x="642297" y="5171474"/>
                  <a:pt x="628868" y="5175467"/>
                </a:cubicBezTo>
                <a:cubicBezTo>
                  <a:pt x="624391" y="5175467"/>
                  <a:pt x="619916" y="5175467"/>
                  <a:pt x="615439" y="5174135"/>
                </a:cubicBezTo>
                <a:cubicBezTo>
                  <a:pt x="602008" y="5171474"/>
                  <a:pt x="597533" y="5168812"/>
                  <a:pt x="597533" y="5164819"/>
                </a:cubicBezTo>
                <a:cubicBezTo>
                  <a:pt x="597533" y="5163489"/>
                  <a:pt x="593056" y="5160826"/>
                  <a:pt x="584103" y="5162158"/>
                </a:cubicBezTo>
                <a:close/>
                <a:moveTo>
                  <a:pt x="493262" y="5160875"/>
                </a:moveTo>
                <a:lnTo>
                  <a:pt x="490843" y="5165308"/>
                </a:lnTo>
                <a:lnTo>
                  <a:pt x="494484" y="5164263"/>
                </a:lnTo>
                <a:cubicBezTo>
                  <a:pt x="494484" y="5164263"/>
                  <a:pt x="494484" y="5162932"/>
                  <a:pt x="494484" y="5161601"/>
                </a:cubicBezTo>
                <a:close/>
                <a:moveTo>
                  <a:pt x="465193" y="5145060"/>
                </a:moveTo>
                <a:lnTo>
                  <a:pt x="450422" y="5162631"/>
                </a:lnTo>
                <a:cubicBezTo>
                  <a:pt x="450422" y="5162631"/>
                  <a:pt x="448168" y="5166499"/>
                  <a:pt x="445915" y="5170368"/>
                </a:cubicBezTo>
                <a:lnTo>
                  <a:pt x="443093" y="5175714"/>
                </a:lnTo>
                <a:lnTo>
                  <a:pt x="462590" y="5173414"/>
                </a:lnTo>
                <a:lnTo>
                  <a:pt x="482012" y="5167841"/>
                </a:lnTo>
                <a:lnTo>
                  <a:pt x="487540" y="5158352"/>
                </a:lnTo>
                <a:lnTo>
                  <a:pt x="487984" y="5157736"/>
                </a:lnTo>
                <a:lnTo>
                  <a:pt x="476578" y="5150955"/>
                </a:lnTo>
                <a:cubicBezTo>
                  <a:pt x="476578" y="5148958"/>
                  <a:pt x="473221" y="5146962"/>
                  <a:pt x="468185" y="5145464"/>
                </a:cubicBezTo>
                <a:close/>
                <a:moveTo>
                  <a:pt x="1448551" y="5118239"/>
                </a:moveTo>
                <a:cubicBezTo>
                  <a:pt x="1444074" y="5116908"/>
                  <a:pt x="1435122" y="5120901"/>
                  <a:pt x="1421693" y="5119569"/>
                </a:cubicBezTo>
                <a:lnTo>
                  <a:pt x="1419485" y="5120225"/>
                </a:lnTo>
                <a:lnTo>
                  <a:pt x="1443165" y="5121378"/>
                </a:lnTo>
                <a:cubicBezTo>
                  <a:pt x="1452678" y="5120546"/>
                  <a:pt x="1461630" y="5119215"/>
                  <a:pt x="1470584" y="5119881"/>
                </a:cubicBezTo>
                <a:lnTo>
                  <a:pt x="1471870" y="5119625"/>
                </a:lnTo>
                <a:close/>
                <a:moveTo>
                  <a:pt x="424538" y="5115445"/>
                </a:moveTo>
                <a:lnTo>
                  <a:pt x="417032" y="5124723"/>
                </a:lnTo>
                <a:lnTo>
                  <a:pt x="429278" y="5125217"/>
                </a:lnTo>
                <a:lnTo>
                  <a:pt x="435877" y="5115484"/>
                </a:lnTo>
                <a:close/>
                <a:moveTo>
                  <a:pt x="395737" y="5115348"/>
                </a:moveTo>
                <a:lnTo>
                  <a:pt x="377760" y="5146201"/>
                </a:lnTo>
                <a:lnTo>
                  <a:pt x="356528" y="5177572"/>
                </a:lnTo>
                <a:lnTo>
                  <a:pt x="420412" y="5177572"/>
                </a:lnTo>
                <a:lnTo>
                  <a:pt x="427505" y="5164823"/>
                </a:lnTo>
                <a:cubicBezTo>
                  <a:pt x="432013" y="5157085"/>
                  <a:pt x="432650" y="5152277"/>
                  <a:pt x="431672" y="5146527"/>
                </a:cubicBezTo>
                <a:cubicBezTo>
                  <a:pt x="432311" y="5141717"/>
                  <a:pt x="428442" y="5144644"/>
                  <a:pt x="424573" y="5147571"/>
                </a:cubicBezTo>
                <a:cubicBezTo>
                  <a:pt x="420066" y="5155306"/>
                  <a:pt x="415559" y="5163043"/>
                  <a:pt x="409435" y="5169837"/>
                </a:cubicBezTo>
                <a:cubicBezTo>
                  <a:pt x="410073" y="5165028"/>
                  <a:pt x="410711" y="5160219"/>
                  <a:pt x="412966" y="5156351"/>
                </a:cubicBezTo>
                <a:lnTo>
                  <a:pt x="421478" y="5138770"/>
                </a:lnTo>
                <a:lnTo>
                  <a:pt x="417824" y="5137479"/>
                </a:lnTo>
                <a:lnTo>
                  <a:pt x="412061" y="5130281"/>
                </a:lnTo>
                <a:lnTo>
                  <a:pt x="396809" y="5146938"/>
                </a:lnTo>
                <a:lnTo>
                  <a:pt x="408157" y="5126413"/>
                </a:lnTo>
                <a:lnTo>
                  <a:pt x="403278" y="5124170"/>
                </a:lnTo>
                <a:lnTo>
                  <a:pt x="409264" y="5124411"/>
                </a:lnTo>
                <a:lnTo>
                  <a:pt x="414240" y="5115411"/>
                </a:lnTo>
                <a:close/>
                <a:moveTo>
                  <a:pt x="2565910" y="5111715"/>
                </a:moveTo>
                <a:lnTo>
                  <a:pt x="2549764" y="5112916"/>
                </a:lnTo>
                <a:cubicBezTo>
                  <a:pt x="2518429" y="5112916"/>
                  <a:pt x="2491570" y="5112916"/>
                  <a:pt x="2460235" y="5112916"/>
                </a:cubicBezTo>
                <a:lnTo>
                  <a:pt x="2451226" y="5113603"/>
                </a:lnTo>
                <a:lnTo>
                  <a:pt x="2508716" y="5115313"/>
                </a:lnTo>
                <a:cubicBezTo>
                  <a:pt x="2508716" y="5115313"/>
                  <a:pt x="2513193" y="5115313"/>
                  <a:pt x="2513193" y="5115313"/>
                </a:cubicBezTo>
                <a:cubicBezTo>
                  <a:pt x="2535574" y="5120638"/>
                  <a:pt x="2553480" y="5113983"/>
                  <a:pt x="2571386" y="5115313"/>
                </a:cubicBezTo>
                <a:cubicBezTo>
                  <a:pt x="2575863" y="5115313"/>
                  <a:pt x="2580339" y="5113983"/>
                  <a:pt x="2584816" y="5112652"/>
                </a:cubicBezTo>
                <a:close/>
                <a:moveTo>
                  <a:pt x="570505" y="5103599"/>
                </a:moveTo>
                <a:lnTo>
                  <a:pt x="539339" y="5103599"/>
                </a:lnTo>
                <a:lnTo>
                  <a:pt x="514607" y="5104464"/>
                </a:lnTo>
                <a:lnTo>
                  <a:pt x="506844" y="5117791"/>
                </a:lnTo>
                <a:cubicBezTo>
                  <a:pt x="505228" y="5116850"/>
                  <a:pt x="503613" y="5115909"/>
                  <a:pt x="501997" y="5114967"/>
                </a:cubicBezTo>
                <a:lnTo>
                  <a:pt x="507982" y="5104695"/>
                </a:lnTo>
                <a:lnTo>
                  <a:pt x="488100" y="5105391"/>
                </a:lnTo>
                <a:lnTo>
                  <a:pt x="478443" y="5121967"/>
                </a:lnTo>
                <a:lnTo>
                  <a:pt x="476132" y="5126016"/>
                </a:lnTo>
                <a:lnTo>
                  <a:pt x="575150" y="5123562"/>
                </a:lnTo>
                <a:cubicBezTo>
                  <a:pt x="597533" y="5123562"/>
                  <a:pt x="624391" y="5124893"/>
                  <a:pt x="642297" y="5127555"/>
                </a:cubicBezTo>
                <a:cubicBezTo>
                  <a:pt x="664680" y="5128885"/>
                  <a:pt x="687062" y="5130217"/>
                  <a:pt x="704968" y="5128885"/>
                </a:cubicBezTo>
                <a:cubicBezTo>
                  <a:pt x="722874" y="5126224"/>
                  <a:pt x="745257" y="5127555"/>
                  <a:pt x="763161" y="5124893"/>
                </a:cubicBezTo>
                <a:lnTo>
                  <a:pt x="865153" y="5117095"/>
                </a:lnTo>
                <a:lnTo>
                  <a:pt x="854169" y="5114222"/>
                </a:lnTo>
                <a:cubicBezTo>
                  <a:pt x="845215" y="5110229"/>
                  <a:pt x="831786" y="5107568"/>
                  <a:pt x="818357" y="5108899"/>
                </a:cubicBezTo>
                <a:cubicBezTo>
                  <a:pt x="809403" y="5111561"/>
                  <a:pt x="800451" y="5111561"/>
                  <a:pt x="791498" y="5111561"/>
                </a:cubicBezTo>
                <a:cubicBezTo>
                  <a:pt x="778068" y="5111561"/>
                  <a:pt x="769115" y="5112892"/>
                  <a:pt x="769115" y="5115554"/>
                </a:cubicBezTo>
                <a:lnTo>
                  <a:pt x="760182" y="5122192"/>
                </a:lnTo>
                <a:lnTo>
                  <a:pt x="724309" y="5122192"/>
                </a:lnTo>
                <a:lnTo>
                  <a:pt x="706445" y="5115554"/>
                </a:lnTo>
                <a:cubicBezTo>
                  <a:pt x="693016" y="5115554"/>
                  <a:pt x="684062" y="5115554"/>
                  <a:pt x="675110" y="5116884"/>
                </a:cubicBezTo>
                <a:cubicBezTo>
                  <a:pt x="661680" y="5119545"/>
                  <a:pt x="639298" y="5116884"/>
                  <a:pt x="625868" y="5120877"/>
                </a:cubicBezTo>
                <a:cubicBezTo>
                  <a:pt x="621391" y="5120877"/>
                  <a:pt x="616916" y="5120877"/>
                  <a:pt x="612439" y="5119545"/>
                </a:cubicBezTo>
                <a:cubicBezTo>
                  <a:pt x="599009" y="5116884"/>
                  <a:pt x="594533" y="5114222"/>
                  <a:pt x="594533" y="5110229"/>
                </a:cubicBezTo>
                <a:cubicBezTo>
                  <a:pt x="594533" y="5108899"/>
                  <a:pt x="590056" y="5106237"/>
                  <a:pt x="581104" y="5107568"/>
                </a:cubicBezTo>
                <a:lnTo>
                  <a:pt x="570505" y="5109369"/>
                </a:lnTo>
                <a:close/>
                <a:moveTo>
                  <a:pt x="2309739" y="5098193"/>
                </a:moveTo>
                <a:lnTo>
                  <a:pt x="2309739" y="5103599"/>
                </a:lnTo>
                <a:lnTo>
                  <a:pt x="2325941" y="5103599"/>
                </a:lnTo>
                <a:lnTo>
                  <a:pt x="2332338" y="5103336"/>
                </a:lnTo>
                <a:lnTo>
                  <a:pt x="2320704" y="5103336"/>
                </a:lnTo>
                <a:cubicBezTo>
                  <a:pt x="2316228" y="5103336"/>
                  <a:pt x="2311751" y="5103336"/>
                  <a:pt x="2311751" y="5102004"/>
                </a:cubicBezTo>
                <a:cubicBezTo>
                  <a:pt x="2311751" y="5100674"/>
                  <a:pt x="2310631" y="5099342"/>
                  <a:pt x="2310631" y="5098344"/>
                </a:cubicBezTo>
                <a:lnTo>
                  <a:pt x="2311015" y="5098230"/>
                </a:lnTo>
                <a:close/>
                <a:moveTo>
                  <a:pt x="1548131" y="5094595"/>
                </a:moveTo>
                <a:lnTo>
                  <a:pt x="1547529" y="5094595"/>
                </a:lnTo>
                <a:lnTo>
                  <a:pt x="1547593" y="5094616"/>
                </a:lnTo>
                <a:close/>
                <a:moveTo>
                  <a:pt x="2341608" y="5090289"/>
                </a:moveTo>
                <a:lnTo>
                  <a:pt x="2327924" y="5096102"/>
                </a:lnTo>
                <a:lnTo>
                  <a:pt x="2343086" y="5095350"/>
                </a:lnTo>
                <a:lnTo>
                  <a:pt x="2380628" y="5097582"/>
                </a:lnTo>
                <a:lnTo>
                  <a:pt x="2388611" y="5095614"/>
                </a:lnTo>
                <a:cubicBezTo>
                  <a:pt x="2384135" y="5092952"/>
                  <a:pt x="2375182" y="5092952"/>
                  <a:pt x="2370705" y="5091621"/>
                </a:cubicBezTo>
                <a:cubicBezTo>
                  <a:pt x="2357276" y="5090289"/>
                  <a:pt x="2348322" y="5089624"/>
                  <a:pt x="2341608" y="5090289"/>
                </a:cubicBezTo>
                <a:close/>
                <a:moveTo>
                  <a:pt x="1909629" y="5087628"/>
                </a:moveTo>
                <a:cubicBezTo>
                  <a:pt x="1900675" y="5087628"/>
                  <a:pt x="1891723" y="5088959"/>
                  <a:pt x="1887246" y="5090291"/>
                </a:cubicBezTo>
                <a:cubicBezTo>
                  <a:pt x="1864864" y="5095614"/>
                  <a:pt x="1842481" y="5096944"/>
                  <a:pt x="1820099" y="5096944"/>
                </a:cubicBezTo>
                <a:lnTo>
                  <a:pt x="1798413" y="5096944"/>
                </a:lnTo>
                <a:lnTo>
                  <a:pt x="1797366" y="5097256"/>
                </a:lnTo>
                <a:lnTo>
                  <a:pt x="1774332" y="5096944"/>
                </a:lnTo>
                <a:lnTo>
                  <a:pt x="1748476" y="5096944"/>
                </a:lnTo>
                <a:lnTo>
                  <a:pt x="1741358" y="5096499"/>
                </a:lnTo>
                <a:lnTo>
                  <a:pt x="1600401" y="5094595"/>
                </a:lnTo>
                <a:lnTo>
                  <a:pt x="1596275" y="5094595"/>
                </a:lnTo>
                <a:lnTo>
                  <a:pt x="1596275" y="5098275"/>
                </a:lnTo>
                <a:cubicBezTo>
                  <a:pt x="1591798" y="5098275"/>
                  <a:pt x="1587321" y="5098275"/>
                  <a:pt x="1578369" y="5098275"/>
                </a:cubicBezTo>
                <a:cubicBezTo>
                  <a:pt x="1564940" y="5098275"/>
                  <a:pt x="1560463" y="5099607"/>
                  <a:pt x="1564940" y="5103599"/>
                </a:cubicBezTo>
                <a:cubicBezTo>
                  <a:pt x="1542557" y="5102268"/>
                  <a:pt x="1524651" y="5107592"/>
                  <a:pt x="1502269" y="5106261"/>
                </a:cubicBezTo>
                <a:cubicBezTo>
                  <a:pt x="1479887" y="5098275"/>
                  <a:pt x="1444074" y="5098275"/>
                  <a:pt x="1412739" y="5099607"/>
                </a:cubicBezTo>
                <a:cubicBezTo>
                  <a:pt x="1408262" y="5099607"/>
                  <a:pt x="1408262" y="5100937"/>
                  <a:pt x="1408262" y="5102268"/>
                </a:cubicBezTo>
                <a:cubicBezTo>
                  <a:pt x="1412739" y="5104930"/>
                  <a:pt x="1421693" y="5106261"/>
                  <a:pt x="1430645" y="5106261"/>
                </a:cubicBezTo>
                <a:cubicBezTo>
                  <a:pt x="1444074" y="5104930"/>
                  <a:pt x="1457505" y="5106261"/>
                  <a:pt x="1466457" y="5106261"/>
                </a:cubicBezTo>
                <a:lnTo>
                  <a:pt x="1499588" y="5107492"/>
                </a:lnTo>
                <a:lnTo>
                  <a:pt x="1564589" y="5106572"/>
                </a:lnTo>
                <a:cubicBezTo>
                  <a:pt x="1604878" y="5103911"/>
                  <a:pt x="1640689" y="5105241"/>
                  <a:pt x="1680978" y="5106572"/>
                </a:cubicBezTo>
                <a:cubicBezTo>
                  <a:pt x="1716790" y="5106572"/>
                  <a:pt x="1752602" y="5103911"/>
                  <a:pt x="1788413" y="5107903"/>
                </a:cubicBezTo>
                <a:cubicBezTo>
                  <a:pt x="1792890" y="5109234"/>
                  <a:pt x="1797366" y="5109234"/>
                  <a:pt x="1801842" y="5107903"/>
                </a:cubicBezTo>
                <a:cubicBezTo>
                  <a:pt x="1837654" y="5103911"/>
                  <a:pt x="1873466" y="5106572"/>
                  <a:pt x="1909278" y="5105241"/>
                </a:cubicBezTo>
                <a:cubicBezTo>
                  <a:pt x="1931661" y="5105241"/>
                  <a:pt x="1958520" y="5106572"/>
                  <a:pt x="1976426" y="5109234"/>
                </a:cubicBezTo>
                <a:lnTo>
                  <a:pt x="1989224" y="5109506"/>
                </a:lnTo>
                <a:lnTo>
                  <a:pt x="1990205" y="5108923"/>
                </a:lnTo>
                <a:cubicBezTo>
                  <a:pt x="1994681" y="5108923"/>
                  <a:pt x="1999158" y="5106261"/>
                  <a:pt x="2003635" y="5106261"/>
                </a:cubicBezTo>
                <a:cubicBezTo>
                  <a:pt x="2030493" y="5107592"/>
                  <a:pt x="2052876" y="5103599"/>
                  <a:pt x="2079735" y="5103599"/>
                </a:cubicBezTo>
                <a:lnTo>
                  <a:pt x="2136171" y="5103599"/>
                </a:lnTo>
                <a:lnTo>
                  <a:pt x="2241346" y="5095559"/>
                </a:lnTo>
                <a:lnTo>
                  <a:pt x="2191646" y="5092952"/>
                </a:lnTo>
                <a:cubicBezTo>
                  <a:pt x="2182694" y="5091621"/>
                  <a:pt x="2164788" y="5090291"/>
                  <a:pt x="2160312" y="5091621"/>
                </a:cubicBezTo>
                <a:cubicBezTo>
                  <a:pt x="2142405" y="5095614"/>
                  <a:pt x="2120023" y="5092952"/>
                  <a:pt x="2106594" y="5095614"/>
                </a:cubicBezTo>
                <a:cubicBezTo>
                  <a:pt x="2097640" y="5096944"/>
                  <a:pt x="2088688" y="5096944"/>
                  <a:pt x="2079735" y="5095614"/>
                </a:cubicBezTo>
                <a:cubicBezTo>
                  <a:pt x="2061828" y="5092952"/>
                  <a:pt x="2048399" y="5092952"/>
                  <a:pt x="2030493" y="5095614"/>
                </a:cubicBezTo>
                <a:cubicBezTo>
                  <a:pt x="2017064" y="5096944"/>
                  <a:pt x="2008111" y="5096944"/>
                  <a:pt x="1994681" y="5094283"/>
                </a:cubicBezTo>
                <a:cubicBezTo>
                  <a:pt x="1972299" y="5087628"/>
                  <a:pt x="1940964" y="5086298"/>
                  <a:pt x="1909629" y="5087628"/>
                </a:cubicBezTo>
                <a:close/>
                <a:moveTo>
                  <a:pt x="2535015" y="5087199"/>
                </a:moveTo>
                <a:cubicBezTo>
                  <a:pt x="2526622" y="5087032"/>
                  <a:pt x="2517669" y="5087365"/>
                  <a:pt x="2508716" y="5087365"/>
                </a:cubicBezTo>
                <a:lnTo>
                  <a:pt x="2496027" y="5087365"/>
                </a:lnTo>
                <a:lnTo>
                  <a:pt x="2460235" y="5091621"/>
                </a:lnTo>
                <a:cubicBezTo>
                  <a:pt x="2451282" y="5091621"/>
                  <a:pt x="2451282" y="5094283"/>
                  <a:pt x="2442329" y="5095614"/>
                </a:cubicBezTo>
                <a:cubicBezTo>
                  <a:pt x="2464712" y="5099607"/>
                  <a:pt x="2487094" y="5099607"/>
                  <a:pt x="2509477" y="5100937"/>
                </a:cubicBezTo>
                <a:lnTo>
                  <a:pt x="2558417" y="5106227"/>
                </a:lnTo>
                <a:lnTo>
                  <a:pt x="2571386" y="5103336"/>
                </a:lnTo>
                <a:cubicBezTo>
                  <a:pt x="2602722" y="5103336"/>
                  <a:pt x="2634057" y="5103336"/>
                  <a:pt x="2665392" y="5102004"/>
                </a:cubicBezTo>
                <a:lnTo>
                  <a:pt x="2764671" y="5102004"/>
                </a:lnTo>
                <a:lnTo>
                  <a:pt x="2778144" y="5103006"/>
                </a:lnTo>
                <a:lnTo>
                  <a:pt x="2783121" y="5101004"/>
                </a:lnTo>
                <a:cubicBezTo>
                  <a:pt x="2785919" y="5100504"/>
                  <a:pt x="2789276" y="5100837"/>
                  <a:pt x="2795992" y="5102169"/>
                </a:cubicBezTo>
                <a:cubicBezTo>
                  <a:pt x="2813898" y="5103499"/>
                  <a:pt x="2831803" y="5104830"/>
                  <a:pt x="2849709" y="5107492"/>
                </a:cubicBezTo>
                <a:cubicBezTo>
                  <a:pt x="2854185" y="5108823"/>
                  <a:pt x="2863138" y="5107492"/>
                  <a:pt x="2872092" y="5107492"/>
                </a:cubicBezTo>
                <a:cubicBezTo>
                  <a:pt x="2876568" y="5107492"/>
                  <a:pt x="2876568" y="5104830"/>
                  <a:pt x="2881044" y="5103499"/>
                </a:cubicBezTo>
                <a:cubicBezTo>
                  <a:pt x="2889998" y="5100837"/>
                  <a:pt x="2881044" y="5099507"/>
                  <a:pt x="2876568" y="5096844"/>
                </a:cubicBezTo>
                <a:cubicBezTo>
                  <a:pt x="2874331" y="5095514"/>
                  <a:pt x="2869854" y="5094849"/>
                  <a:pt x="2864818" y="5094183"/>
                </a:cubicBezTo>
                <a:lnTo>
                  <a:pt x="2852859" y="5092075"/>
                </a:lnTo>
                <a:lnTo>
                  <a:pt x="2701204" y="5090027"/>
                </a:lnTo>
                <a:cubicBezTo>
                  <a:pt x="2678821" y="5088695"/>
                  <a:pt x="2656440" y="5088695"/>
                  <a:pt x="2634057" y="5090027"/>
                </a:cubicBezTo>
                <a:cubicBezTo>
                  <a:pt x="2611674" y="5091358"/>
                  <a:pt x="2589292" y="5086034"/>
                  <a:pt x="2566910" y="5090027"/>
                </a:cubicBezTo>
                <a:cubicBezTo>
                  <a:pt x="2562433" y="5090027"/>
                  <a:pt x="2557957" y="5090027"/>
                  <a:pt x="2557957" y="5090027"/>
                </a:cubicBezTo>
                <a:cubicBezTo>
                  <a:pt x="2551243" y="5088031"/>
                  <a:pt x="2543409" y="5087365"/>
                  <a:pt x="2535015" y="5087199"/>
                </a:cubicBezTo>
                <a:close/>
                <a:moveTo>
                  <a:pt x="2903066" y="5083201"/>
                </a:moveTo>
                <a:lnTo>
                  <a:pt x="2898169" y="5083372"/>
                </a:lnTo>
                <a:cubicBezTo>
                  <a:pt x="2893692" y="5083372"/>
                  <a:pt x="2889216" y="5086034"/>
                  <a:pt x="2884740" y="5086034"/>
                </a:cubicBezTo>
                <a:lnTo>
                  <a:pt x="2880890" y="5088322"/>
                </a:lnTo>
                <a:lnTo>
                  <a:pt x="2898950" y="5088860"/>
                </a:lnTo>
                <a:cubicBezTo>
                  <a:pt x="2898950" y="5090191"/>
                  <a:pt x="2903427" y="5088860"/>
                  <a:pt x="2903427" y="5088860"/>
                </a:cubicBezTo>
                <a:cubicBezTo>
                  <a:pt x="2912379" y="5087528"/>
                  <a:pt x="2903427" y="5087528"/>
                  <a:pt x="2903427" y="5086198"/>
                </a:cubicBezTo>
                <a:cubicBezTo>
                  <a:pt x="2901189" y="5085533"/>
                  <a:pt x="2900070" y="5084535"/>
                  <a:pt x="2900629" y="5083702"/>
                </a:cubicBezTo>
                <a:close/>
                <a:moveTo>
                  <a:pt x="2937233" y="5082006"/>
                </a:moveTo>
                <a:lnTo>
                  <a:pt x="2931548" y="5082205"/>
                </a:lnTo>
                <a:lnTo>
                  <a:pt x="2939239" y="5082205"/>
                </a:lnTo>
                <a:close/>
                <a:moveTo>
                  <a:pt x="447218" y="5077962"/>
                </a:moveTo>
                <a:lnTo>
                  <a:pt x="446294" y="5080572"/>
                </a:lnTo>
                <a:lnTo>
                  <a:pt x="439679" y="5091925"/>
                </a:lnTo>
                <a:lnTo>
                  <a:pt x="450021" y="5093596"/>
                </a:lnTo>
                <a:lnTo>
                  <a:pt x="459801" y="5078312"/>
                </a:lnTo>
                <a:lnTo>
                  <a:pt x="454284" y="5078312"/>
                </a:lnTo>
                <a:close/>
                <a:moveTo>
                  <a:pt x="1313907" y="5061322"/>
                </a:moveTo>
                <a:cubicBezTo>
                  <a:pt x="1282572" y="5061322"/>
                  <a:pt x="1251237" y="5065315"/>
                  <a:pt x="1224377" y="5063984"/>
                </a:cubicBezTo>
                <a:lnTo>
                  <a:pt x="1208937" y="5064367"/>
                </a:lnTo>
                <a:lnTo>
                  <a:pt x="1208937" y="5080023"/>
                </a:lnTo>
                <a:lnTo>
                  <a:pt x="1215761" y="5081254"/>
                </a:lnTo>
                <a:lnTo>
                  <a:pt x="1254593" y="5081119"/>
                </a:lnTo>
                <a:lnTo>
                  <a:pt x="1281767" y="5085594"/>
                </a:lnTo>
                <a:lnTo>
                  <a:pt x="1309781" y="5084966"/>
                </a:lnTo>
                <a:lnTo>
                  <a:pt x="1358672" y="5083997"/>
                </a:lnTo>
                <a:lnTo>
                  <a:pt x="1358672" y="5081119"/>
                </a:lnTo>
                <a:cubicBezTo>
                  <a:pt x="1360910" y="5080287"/>
                  <a:pt x="1365386" y="5079954"/>
                  <a:pt x="1372101" y="5079954"/>
                </a:cubicBezTo>
                <a:cubicBezTo>
                  <a:pt x="1381053" y="5079954"/>
                  <a:pt x="1385530" y="5079954"/>
                  <a:pt x="1390007" y="5079954"/>
                </a:cubicBezTo>
                <a:cubicBezTo>
                  <a:pt x="1390007" y="5078624"/>
                  <a:pt x="1390007" y="5077293"/>
                  <a:pt x="1390007" y="5075963"/>
                </a:cubicBezTo>
                <a:cubicBezTo>
                  <a:pt x="1381053" y="5075963"/>
                  <a:pt x="1372101" y="5075963"/>
                  <a:pt x="1367624" y="5075963"/>
                </a:cubicBezTo>
                <a:cubicBezTo>
                  <a:pt x="1358672" y="5075963"/>
                  <a:pt x="1354195" y="5075963"/>
                  <a:pt x="1349718" y="5075963"/>
                </a:cubicBezTo>
                <a:cubicBezTo>
                  <a:pt x="1345243" y="5075963"/>
                  <a:pt x="1336289" y="5077293"/>
                  <a:pt x="1336289" y="5074631"/>
                </a:cubicBezTo>
                <a:cubicBezTo>
                  <a:pt x="1331813" y="5070638"/>
                  <a:pt x="1340766" y="5071970"/>
                  <a:pt x="1349718" y="5070638"/>
                </a:cubicBezTo>
                <a:cubicBezTo>
                  <a:pt x="1354195" y="5069308"/>
                  <a:pt x="1349718" y="5067977"/>
                  <a:pt x="1349718" y="5066645"/>
                </a:cubicBezTo>
                <a:cubicBezTo>
                  <a:pt x="1340766" y="5062654"/>
                  <a:pt x="1327337" y="5062654"/>
                  <a:pt x="1313907" y="5061322"/>
                </a:cubicBezTo>
                <a:close/>
                <a:moveTo>
                  <a:pt x="1962996" y="5057329"/>
                </a:moveTo>
                <a:cubicBezTo>
                  <a:pt x="1945090" y="5061322"/>
                  <a:pt x="1927184" y="5059991"/>
                  <a:pt x="1909278" y="5062654"/>
                </a:cubicBezTo>
                <a:cubicBezTo>
                  <a:pt x="1886895" y="5065315"/>
                  <a:pt x="1864514" y="5066645"/>
                  <a:pt x="1846608" y="5059991"/>
                </a:cubicBezTo>
                <a:cubicBezTo>
                  <a:pt x="1842131" y="5059991"/>
                  <a:pt x="1842131" y="5059991"/>
                  <a:pt x="1837654" y="5059991"/>
                </a:cubicBezTo>
                <a:cubicBezTo>
                  <a:pt x="1819748" y="5059991"/>
                  <a:pt x="1801842" y="5058661"/>
                  <a:pt x="1788413" y="5059991"/>
                </a:cubicBezTo>
                <a:cubicBezTo>
                  <a:pt x="1766031" y="5059991"/>
                  <a:pt x="1752602" y="5055999"/>
                  <a:pt x="1734696" y="5057329"/>
                </a:cubicBezTo>
                <a:cubicBezTo>
                  <a:pt x="1712313" y="5058661"/>
                  <a:pt x="1689932" y="5055999"/>
                  <a:pt x="1663072" y="5057329"/>
                </a:cubicBezTo>
                <a:cubicBezTo>
                  <a:pt x="1640689" y="5058661"/>
                  <a:pt x="1618307" y="5059991"/>
                  <a:pt x="1595925" y="5061322"/>
                </a:cubicBezTo>
                <a:cubicBezTo>
                  <a:pt x="1564589" y="5063984"/>
                  <a:pt x="1528777" y="5065315"/>
                  <a:pt x="1492966" y="5066645"/>
                </a:cubicBezTo>
                <a:cubicBezTo>
                  <a:pt x="1466107" y="5066645"/>
                  <a:pt x="1443725" y="5070638"/>
                  <a:pt x="1412390" y="5069308"/>
                </a:cubicBezTo>
                <a:cubicBezTo>
                  <a:pt x="1416865" y="5071970"/>
                  <a:pt x="1421342" y="5073300"/>
                  <a:pt x="1434772" y="5073300"/>
                </a:cubicBezTo>
                <a:cubicBezTo>
                  <a:pt x="1439248" y="5073300"/>
                  <a:pt x="1448201" y="5073300"/>
                  <a:pt x="1457154" y="5073300"/>
                </a:cubicBezTo>
                <a:cubicBezTo>
                  <a:pt x="1484013" y="5077293"/>
                  <a:pt x="1515348" y="5078624"/>
                  <a:pt x="1542208" y="5078624"/>
                </a:cubicBezTo>
                <a:cubicBezTo>
                  <a:pt x="1564589" y="5078624"/>
                  <a:pt x="1591448" y="5078624"/>
                  <a:pt x="1613831" y="5078624"/>
                </a:cubicBezTo>
                <a:cubicBezTo>
                  <a:pt x="1636213" y="5078624"/>
                  <a:pt x="1658595" y="5077293"/>
                  <a:pt x="1680978" y="5071970"/>
                </a:cubicBezTo>
                <a:cubicBezTo>
                  <a:pt x="1685455" y="5070638"/>
                  <a:pt x="1694407" y="5069308"/>
                  <a:pt x="1703361" y="5069308"/>
                </a:cubicBezTo>
                <a:cubicBezTo>
                  <a:pt x="1734696" y="5067977"/>
                  <a:pt x="1766031" y="5069308"/>
                  <a:pt x="1788413" y="5075963"/>
                </a:cubicBezTo>
                <a:cubicBezTo>
                  <a:pt x="1801842" y="5078624"/>
                  <a:pt x="1810796" y="5078624"/>
                  <a:pt x="1824225" y="5077293"/>
                </a:cubicBezTo>
                <a:lnTo>
                  <a:pt x="1841711" y="5077293"/>
                </a:lnTo>
                <a:lnTo>
                  <a:pt x="1869340" y="5075650"/>
                </a:lnTo>
                <a:lnTo>
                  <a:pt x="1927169" y="5075650"/>
                </a:lnTo>
                <a:lnTo>
                  <a:pt x="1954043" y="5073300"/>
                </a:lnTo>
                <a:cubicBezTo>
                  <a:pt x="1958520" y="5071970"/>
                  <a:pt x="1976426" y="5073300"/>
                  <a:pt x="1985378" y="5074631"/>
                </a:cubicBezTo>
                <a:cubicBezTo>
                  <a:pt x="2012238" y="5078624"/>
                  <a:pt x="2034619" y="5078624"/>
                  <a:pt x="2061478" y="5078624"/>
                </a:cubicBezTo>
                <a:cubicBezTo>
                  <a:pt x="2074908" y="5078624"/>
                  <a:pt x="2092814" y="5077293"/>
                  <a:pt x="2106243" y="5079954"/>
                </a:cubicBezTo>
                <a:cubicBezTo>
                  <a:pt x="2110719" y="5081286"/>
                  <a:pt x="2115196" y="5081286"/>
                  <a:pt x="2119673" y="5078624"/>
                </a:cubicBezTo>
                <a:cubicBezTo>
                  <a:pt x="2128626" y="5070638"/>
                  <a:pt x="2137579" y="5070638"/>
                  <a:pt x="2164437" y="5073300"/>
                </a:cubicBezTo>
                <a:cubicBezTo>
                  <a:pt x="2168914" y="5074631"/>
                  <a:pt x="2177866" y="5074631"/>
                  <a:pt x="2182343" y="5077293"/>
                </a:cubicBezTo>
                <a:lnTo>
                  <a:pt x="2182061" y="5077362"/>
                </a:lnTo>
                <a:lnTo>
                  <a:pt x="2191646" y="5078312"/>
                </a:lnTo>
                <a:cubicBezTo>
                  <a:pt x="2214029" y="5077647"/>
                  <a:pt x="2236412" y="5078645"/>
                  <a:pt x="2258793" y="5079477"/>
                </a:cubicBezTo>
                <a:lnTo>
                  <a:pt x="2263766" y="5079489"/>
                </a:lnTo>
                <a:lnTo>
                  <a:pt x="2236061" y="5077293"/>
                </a:lnTo>
                <a:cubicBezTo>
                  <a:pt x="2245014" y="5075963"/>
                  <a:pt x="2245014" y="5073300"/>
                  <a:pt x="2253967" y="5073300"/>
                </a:cubicBezTo>
                <a:cubicBezTo>
                  <a:pt x="2271872" y="5073300"/>
                  <a:pt x="2285302" y="5069308"/>
                  <a:pt x="2298732" y="5067977"/>
                </a:cubicBezTo>
                <a:cubicBezTo>
                  <a:pt x="2303208" y="5067977"/>
                  <a:pt x="2307684" y="5065315"/>
                  <a:pt x="2307684" y="5063984"/>
                </a:cubicBezTo>
                <a:cubicBezTo>
                  <a:pt x="2303208" y="5061322"/>
                  <a:pt x="2298732" y="5062654"/>
                  <a:pt x="2294255" y="5062654"/>
                </a:cubicBezTo>
                <a:cubicBezTo>
                  <a:pt x="2289779" y="5062654"/>
                  <a:pt x="2285302" y="5062654"/>
                  <a:pt x="2276349" y="5062654"/>
                </a:cubicBezTo>
                <a:cubicBezTo>
                  <a:pt x="2253967" y="5059991"/>
                  <a:pt x="2231584" y="5065315"/>
                  <a:pt x="2204726" y="5063984"/>
                </a:cubicBezTo>
                <a:cubicBezTo>
                  <a:pt x="2191295" y="5063984"/>
                  <a:pt x="2173391" y="5063984"/>
                  <a:pt x="2159960" y="5063984"/>
                </a:cubicBezTo>
                <a:cubicBezTo>
                  <a:pt x="2146531" y="5065315"/>
                  <a:pt x="2137579" y="5061322"/>
                  <a:pt x="2119673" y="5061322"/>
                </a:cubicBezTo>
                <a:cubicBezTo>
                  <a:pt x="2074908" y="5063984"/>
                  <a:pt x="2030142" y="5058661"/>
                  <a:pt x="1985378" y="5059991"/>
                </a:cubicBezTo>
                <a:cubicBezTo>
                  <a:pt x="1980901" y="5059991"/>
                  <a:pt x="1976426" y="5059991"/>
                  <a:pt x="1971949" y="5058661"/>
                </a:cubicBezTo>
                <a:cubicBezTo>
                  <a:pt x="1967472" y="5057329"/>
                  <a:pt x="1962996" y="5057329"/>
                  <a:pt x="1962996" y="5057329"/>
                </a:cubicBezTo>
                <a:close/>
                <a:moveTo>
                  <a:pt x="2414710" y="5056755"/>
                </a:moveTo>
                <a:cubicBezTo>
                  <a:pt x="2383375" y="5056755"/>
                  <a:pt x="2352040" y="5060747"/>
                  <a:pt x="2325180" y="5059417"/>
                </a:cubicBezTo>
                <a:lnTo>
                  <a:pt x="2309739" y="5059800"/>
                </a:lnTo>
                <a:lnTo>
                  <a:pt x="2309739" y="5076710"/>
                </a:lnTo>
                <a:lnTo>
                  <a:pt x="2355396" y="5076551"/>
                </a:lnTo>
                <a:lnTo>
                  <a:pt x="2390326" y="5082305"/>
                </a:lnTo>
                <a:lnTo>
                  <a:pt x="2410994" y="5082305"/>
                </a:lnTo>
                <a:cubicBezTo>
                  <a:pt x="2424423" y="5082970"/>
                  <a:pt x="2436733" y="5081971"/>
                  <a:pt x="2448483" y="5081140"/>
                </a:cubicBezTo>
                <a:lnTo>
                  <a:pt x="2449478" y="5081136"/>
                </a:lnTo>
                <a:lnTo>
                  <a:pt x="2459475" y="5080711"/>
                </a:lnTo>
                <a:cubicBezTo>
                  <a:pt x="2454998" y="5076718"/>
                  <a:pt x="2459475" y="5075387"/>
                  <a:pt x="2472904" y="5075387"/>
                </a:cubicBezTo>
                <a:cubicBezTo>
                  <a:pt x="2481856" y="5075387"/>
                  <a:pt x="2486333" y="5075387"/>
                  <a:pt x="2490810" y="5075387"/>
                </a:cubicBezTo>
                <a:cubicBezTo>
                  <a:pt x="2490810" y="5074056"/>
                  <a:pt x="2490810" y="5072726"/>
                  <a:pt x="2490810" y="5071395"/>
                </a:cubicBezTo>
                <a:cubicBezTo>
                  <a:pt x="2481856" y="5071395"/>
                  <a:pt x="2472904" y="5071395"/>
                  <a:pt x="2468427" y="5071395"/>
                </a:cubicBezTo>
                <a:cubicBezTo>
                  <a:pt x="2459475" y="5071395"/>
                  <a:pt x="2454998" y="5071395"/>
                  <a:pt x="2450521" y="5071395"/>
                </a:cubicBezTo>
                <a:cubicBezTo>
                  <a:pt x="2446045" y="5071395"/>
                  <a:pt x="2437092" y="5072726"/>
                  <a:pt x="2437092" y="5070063"/>
                </a:cubicBezTo>
                <a:cubicBezTo>
                  <a:pt x="2432616" y="5066071"/>
                  <a:pt x="2441569" y="5067402"/>
                  <a:pt x="2450521" y="5066071"/>
                </a:cubicBezTo>
                <a:cubicBezTo>
                  <a:pt x="2454998" y="5064740"/>
                  <a:pt x="2450521" y="5063410"/>
                  <a:pt x="2450521" y="5062078"/>
                </a:cubicBezTo>
                <a:cubicBezTo>
                  <a:pt x="2441569" y="5058086"/>
                  <a:pt x="2428139" y="5058086"/>
                  <a:pt x="2414710" y="5056755"/>
                </a:cubicBezTo>
                <a:close/>
                <a:moveTo>
                  <a:pt x="2835499" y="5052762"/>
                </a:moveTo>
                <a:cubicBezTo>
                  <a:pt x="2813116" y="5054094"/>
                  <a:pt x="2790734" y="5051431"/>
                  <a:pt x="2763874" y="5052762"/>
                </a:cubicBezTo>
                <a:cubicBezTo>
                  <a:pt x="2741492" y="5054094"/>
                  <a:pt x="2719110" y="5055424"/>
                  <a:pt x="2696727" y="5056755"/>
                </a:cubicBezTo>
                <a:cubicBezTo>
                  <a:pt x="2665392" y="5059417"/>
                  <a:pt x="2629580" y="5060747"/>
                  <a:pt x="2593769" y="5062078"/>
                </a:cubicBezTo>
                <a:cubicBezTo>
                  <a:pt x="2566910" y="5062078"/>
                  <a:pt x="2544528" y="5066071"/>
                  <a:pt x="2513193" y="5064740"/>
                </a:cubicBezTo>
                <a:cubicBezTo>
                  <a:pt x="2517668" y="5067402"/>
                  <a:pt x="2522145" y="5068733"/>
                  <a:pt x="2535574" y="5068733"/>
                </a:cubicBezTo>
                <a:cubicBezTo>
                  <a:pt x="2540051" y="5068733"/>
                  <a:pt x="2549004" y="5068733"/>
                  <a:pt x="2557957" y="5068733"/>
                </a:cubicBezTo>
                <a:cubicBezTo>
                  <a:pt x="2584816" y="5072726"/>
                  <a:pt x="2616151" y="5074056"/>
                  <a:pt x="2643010" y="5074056"/>
                </a:cubicBezTo>
                <a:cubicBezTo>
                  <a:pt x="2665392" y="5074056"/>
                  <a:pt x="2692251" y="5074056"/>
                  <a:pt x="2714633" y="5074056"/>
                </a:cubicBezTo>
                <a:cubicBezTo>
                  <a:pt x="2737016" y="5074056"/>
                  <a:pt x="2759398" y="5072726"/>
                  <a:pt x="2781780" y="5067402"/>
                </a:cubicBezTo>
                <a:cubicBezTo>
                  <a:pt x="2786257" y="5066071"/>
                  <a:pt x="2795210" y="5064740"/>
                  <a:pt x="2804164" y="5064740"/>
                </a:cubicBezTo>
                <a:cubicBezTo>
                  <a:pt x="2835499" y="5063410"/>
                  <a:pt x="2866834" y="5064740"/>
                  <a:pt x="2889216" y="5071395"/>
                </a:cubicBezTo>
                <a:lnTo>
                  <a:pt x="2895268" y="5071619"/>
                </a:lnTo>
                <a:lnTo>
                  <a:pt x="2896152" y="5068729"/>
                </a:lnTo>
                <a:cubicBezTo>
                  <a:pt x="2894473" y="5067566"/>
                  <a:pt x="2889998" y="5066900"/>
                  <a:pt x="2881044" y="5066235"/>
                </a:cubicBezTo>
                <a:cubicBezTo>
                  <a:pt x="2876568" y="5066235"/>
                  <a:pt x="2867615" y="5066235"/>
                  <a:pt x="2863138" y="5066235"/>
                </a:cubicBezTo>
                <a:cubicBezTo>
                  <a:pt x="2863138" y="5064903"/>
                  <a:pt x="2863138" y="5064903"/>
                  <a:pt x="2863138" y="5063573"/>
                </a:cubicBezTo>
                <a:cubicBezTo>
                  <a:pt x="2863138" y="5063573"/>
                  <a:pt x="2863138" y="5062242"/>
                  <a:pt x="2863138" y="5062242"/>
                </a:cubicBezTo>
                <a:cubicBezTo>
                  <a:pt x="2894475" y="5063573"/>
                  <a:pt x="2916856" y="5056918"/>
                  <a:pt x="2948191" y="5056918"/>
                </a:cubicBezTo>
                <a:lnTo>
                  <a:pt x="2952961" y="5056327"/>
                </a:lnTo>
                <a:lnTo>
                  <a:pt x="2947410" y="5055424"/>
                </a:lnTo>
                <a:cubicBezTo>
                  <a:pt x="2942934" y="5055424"/>
                  <a:pt x="2942934" y="5055424"/>
                  <a:pt x="2938457" y="5055424"/>
                </a:cubicBezTo>
                <a:cubicBezTo>
                  <a:pt x="2920551" y="5055424"/>
                  <a:pt x="2902645" y="5054094"/>
                  <a:pt x="2889216" y="5055424"/>
                </a:cubicBezTo>
                <a:cubicBezTo>
                  <a:pt x="2866834" y="5055424"/>
                  <a:pt x="2853405" y="5051431"/>
                  <a:pt x="2835499" y="5052762"/>
                </a:cubicBezTo>
                <a:close/>
                <a:moveTo>
                  <a:pt x="4407098" y="5029988"/>
                </a:moveTo>
                <a:cubicBezTo>
                  <a:pt x="4440672" y="5030653"/>
                  <a:pt x="4473126" y="5030321"/>
                  <a:pt x="4505580" y="5030321"/>
                </a:cubicBezTo>
                <a:lnTo>
                  <a:pt x="4564689" y="5031718"/>
                </a:lnTo>
                <a:lnTo>
                  <a:pt x="4564689" y="5032963"/>
                </a:lnTo>
                <a:cubicBezTo>
                  <a:pt x="4564689" y="5034293"/>
                  <a:pt x="4569164" y="5036955"/>
                  <a:pt x="4560212" y="5038286"/>
                </a:cubicBezTo>
                <a:cubicBezTo>
                  <a:pt x="4546783" y="5038286"/>
                  <a:pt x="4533353" y="5038286"/>
                  <a:pt x="4519923" y="5038286"/>
                </a:cubicBezTo>
                <a:cubicBezTo>
                  <a:pt x="4506494" y="5038286"/>
                  <a:pt x="4502017" y="5040948"/>
                  <a:pt x="4493064" y="5040948"/>
                </a:cubicBezTo>
                <a:cubicBezTo>
                  <a:pt x="4488588" y="5040948"/>
                  <a:pt x="4488588" y="5042279"/>
                  <a:pt x="4488588" y="5043609"/>
                </a:cubicBezTo>
                <a:cubicBezTo>
                  <a:pt x="4488588" y="5044941"/>
                  <a:pt x="4493064" y="5044941"/>
                  <a:pt x="4497541" y="5044941"/>
                </a:cubicBezTo>
                <a:cubicBezTo>
                  <a:pt x="4510970" y="5044941"/>
                  <a:pt x="4524400" y="5044941"/>
                  <a:pt x="4537829" y="5044941"/>
                </a:cubicBezTo>
                <a:cubicBezTo>
                  <a:pt x="4542306" y="5044941"/>
                  <a:pt x="4551259" y="5044941"/>
                  <a:pt x="4551259" y="5047602"/>
                </a:cubicBezTo>
                <a:cubicBezTo>
                  <a:pt x="4551259" y="5048934"/>
                  <a:pt x="4542306" y="5048934"/>
                  <a:pt x="4542306" y="5050264"/>
                </a:cubicBezTo>
                <a:cubicBezTo>
                  <a:pt x="4524400" y="5054257"/>
                  <a:pt x="4506494" y="5056918"/>
                  <a:pt x="4488588" y="5056918"/>
                </a:cubicBezTo>
                <a:lnTo>
                  <a:pt x="4488334" y="5056937"/>
                </a:lnTo>
                <a:lnTo>
                  <a:pt x="4416051" y="5051281"/>
                </a:lnTo>
                <a:cubicBezTo>
                  <a:pt x="4402623" y="5048620"/>
                  <a:pt x="4393669" y="5048620"/>
                  <a:pt x="4380240" y="5049951"/>
                </a:cubicBezTo>
                <a:cubicBezTo>
                  <a:pt x="4362333" y="5052613"/>
                  <a:pt x="4348904" y="5052613"/>
                  <a:pt x="4330998" y="5049951"/>
                </a:cubicBezTo>
                <a:cubicBezTo>
                  <a:pt x="4322044" y="5048620"/>
                  <a:pt x="4313093" y="5048620"/>
                  <a:pt x="4304140" y="5049951"/>
                </a:cubicBezTo>
                <a:cubicBezTo>
                  <a:pt x="4290710" y="5052613"/>
                  <a:pt x="4268328" y="5049951"/>
                  <a:pt x="4250422" y="5053943"/>
                </a:cubicBezTo>
                <a:cubicBezTo>
                  <a:pt x="4245945" y="5055274"/>
                  <a:pt x="4228039" y="5053943"/>
                  <a:pt x="4219087" y="5052613"/>
                </a:cubicBezTo>
                <a:cubicBezTo>
                  <a:pt x="4192227" y="5048620"/>
                  <a:pt x="4169845" y="5048620"/>
                  <a:pt x="4142987" y="5048620"/>
                </a:cubicBezTo>
                <a:cubicBezTo>
                  <a:pt x="4129557" y="5048620"/>
                  <a:pt x="4111650" y="5049951"/>
                  <a:pt x="4098221" y="5047290"/>
                </a:cubicBezTo>
                <a:cubicBezTo>
                  <a:pt x="4093746" y="5045958"/>
                  <a:pt x="4089269" y="5045958"/>
                  <a:pt x="4084792" y="5048620"/>
                </a:cubicBezTo>
                <a:cubicBezTo>
                  <a:pt x="4075838" y="5056606"/>
                  <a:pt x="4066886" y="5056606"/>
                  <a:pt x="4040027" y="5053943"/>
                </a:cubicBezTo>
                <a:cubicBezTo>
                  <a:pt x="4035551" y="5052613"/>
                  <a:pt x="4026598" y="5052613"/>
                  <a:pt x="4022121" y="5049951"/>
                </a:cubicBezTo>
                <a:cubicBezTo>
                  <a:pt x="4035551" y="5043297"/>
                  <a:pt x="4057934" y="5041965"/>
                  <a:pt x="4084792" y="5041965"/>
                </a:cubicBezTo>
                <a:cubicBezTo>
                  <a:pt x="4165368" y="5041965"/>
                  <a:pt x="4250422" y="5041965"/>
                  <a:pt x="4330998" y="5041965"/>
                </a:cubicBezTo>
                <a:cubicBezTo>
                  <a:pt x="4357857" y="5041965"/>
                  <a:pt x="4380240" y="5037972"/>
                  <a:pt x="4407098" y="5039304"/>
                </a:cubicBezTo>
                <a:cubicBezTo>
                  <a:pt x="4411575" y="5039304"/>
                  <a:pt x="4416051" y="5036642"/>
                  <a:pt x="4420527" y="5036642"/>
                </a:cubicBezTo>
                <a:cubicBezTo>
                  <a:pt x="4425004" y="5037972"/>
                  <a:pt x="4425004" y="5035311"/>
                  <a:pt x="4425004" y="5033981"/>
                </a:cubicBezTo>
                <a:cubicBezTo>
                  <a:pt x="4425004" y="5033981"/>
                  <a:pt x="4425004" y="5032649"/>
                  <a:pt x="4420527" y="5032649"/>
                </a:cubicBezTo>
                <a:cubicBezTo>
                  <a:pt x="4411575" y="5032649"/>
                  <a:pt x="4407098" y="5033981"/>
                  <a:pt x="4402623" y="5031318"/>
                </a:cubicBezTo>
                <a:cubicBezTo>
                  <a:pt x="4407098" y="5031318"/>
                  <a:pt x="4407098" y="5029988"/>
                  <a:pt x="4407098" y="5029988"/>
                </a:cubicBezTo>
                <a:close/>
                <a:moveTo>
                  <a:pt x="2957145" y="5022316"/>
                </a:moveTo>
                <a:lnTo>
                  <a:pt x="2897987" y="5023321"/>
                </a:lnTo>
                <a:lnTo>
                  <a:pt x="2925755" y="5032461"/>
                </a:lnTo>
                <a:cubicBezTo>
                  <a:pt x="2934707" y="5036121"/>
                  <a:pt x="2941422" y="5040114"/>
                  <a:pt x="2943661" y="5044772"/>
                </a:cubicBezTo>
                <a:cubicBezTo>
                  <a:pt x="2945899" y="5048099"/>
                  <a:pt x="2947017" y="5052092"/>
                  <a:pt x="2952053" y="5055252"/>
                </a:cubicBezTo>
                <a:lnTo>
                  <a:pt x="2956064" y="5055943"/>
                </a:lnTo>
                <a:lnTo>
                  <a:pt x="3001909" y="5050264"/>
                </a:lnTo>
                <a:cubicBezTo>
                  <a:pt x="3001909" y="5048934"/>
                  <a:pt x="3010862" y="5048934"/>
                  <a:pt x="3010862" y="5047602"/>
                </a:cubicBezTo>
                <a:cubicBezTo>
                  <a:pt x="3010862" y="5044941"/>
                  <a:pt x="3001909" y="5044941"/>
                  <a:pt x="2997433" y="5044941"/>
                </a:cubicBezTo>
                <a:cubicBezTo>
                  <a:pt x="2984004" y="5044941"/>
                  <a:pt x="2970574" y="5044941"/>
                  <a:pt x="2957145" y="5044941"/>
                </a:cubicBezTo>
                <a:cubicBezTo>
                  <a:pt x="2952668" y="5044941"/>
                  <a:pt x="2948191" y="5044941"/>
                  <a:pt x="2948191" y="5043609"/>
                </a:cubicBezTo>
                <a:cubicBezTo>
                  <a:pt x="2948191" y="5042279"/>
                  <a:pt x="2948191" y="5040948"/>
                  <a:pt x="2952668" y="5040948"/>
                </a:cubicBezTo>
                <a:cubicBezTo>
                  <a:pt x="2961621" y="5040948"/>
                  <a:pt x="2966098" y="5038286"/>
                  <a:pt x="2979526" y="5038286"/>
                </a:cubicBezTo>
                <a:cubicBezTo>
                  <a:pt x="2992956" y="5038286"/>
                  <a:pt x="3006386" y="5038286"/>
                  <a:pt x="3019815" y="5038286"/>
                </a:cubicBezTo>
                <a:cubicBezTo>
                  <a:pt x="3028768" y="5036955"/>
                  <a:pt x="3024292" y="5034293"/>
                  <a:pt x="3024292" y="5032963"/>
                </a:cubicBezTo>
                <a:cubicBezTo>
                  <a:pt x="3024292" y="5031632"/>
                  <a:pt x="3024292" y="5030301"/>
                  <a:pt x="3024292" y="5030301"/>
                </a:cubicBezTo>
                <a:cubicBezTo>
                  <a:pt x="2997433" y="5028970"/>
                  <a:pt x="2984004" y="5022316"/>
                  <a:pt x="2957145" y="5022316"/>
                </a:cubicBezTo>
                <a:close/>
                <a:moveTo>
                  <a:pt x="625868" y="5021061"/>
                </a:moveTo>
                <a:lnTo>
                  <a:pt x="581806" y="5025428"/>
                </a:lnTo>
                <a:lnTo>
                  <a:pt x="574173" y="5040371"/>
                </a:lnTo>
                <a:lnTo>
                  <a:pt x="588378" y="5039527"/>
                </a:lnTo>
                <a:cubicBezTo>
                  <a:pt x="597890" y="5039360"/>
                  <a:pt x="607962" y="5039027"/>
                  <a:pt x="616916" y="5037032"/>
                </a:cubicBezTo>
                <a:cubicBezTo>
                  <a:pt x="621391" y="5035701"/>
                  <a:pt x="639298" y="5037032"/>
                  <a:pt x="648250" y="5038362"/>
                </a:cubicBezTo>
                <a:cubicBezTo>
                  <a:pt x="675110" y="5042355"/>
                  <a:pt x="697492" y="5042355"/>
                  <a:pt x="724351" y="5042355"/>
                </a:cubicBezTo>
                <a:cubicBezTo>
                  <a:pt x="737780" y="5042355"/>
                  <a:pt x="755686" y="5041024"/>
                  <a:pt x="769115" y="5043685"/>
                </a:cubicBezTo>
                <a:cubicBezTo>
                  <a:pt x="773592" y="5045017"/>
                  <a:pt x="778068" y="5045017"/>
                  <a:pt x="782545" y="5042355"/>
                </a:cubicBezTo>
                <a:cubicBezTo>
                  <a:pt x="787021" y="5038362"/>
                  <a:pt x="791498" y="5036365"/>
                  <a:pt x="798213" y="5035700"/>
                </a:cubicBezTo>
                <a:cubicBezTo>
                  <a:pt x="804927" y="5035035"/>
                  <a:pt x="813880" y="5035700"/>
                  <a:pt x="827309" y="5037032"/>
                </a:cubicBezTo>
                <a:cubicBezTo>
                  <a:pt x="831786" y="5038362"/>
                  <a:pt x="840739" y="5038362"/>
                  <a:pt x="845215" y="5041024"/>
                </a:cubicBezTo>
                <a:cubicBezTo>
                  <a:pt x="831786" y="5047678"/>
                  <a:pt x="809403" y="5049010"/>
                  <a:pt x="782545" y="5049010"/>
                </a:cubicBezTo>
                <a:lnTo>
                  <a:pt x="570505" y="5049010"/>
                </a:lnTo>
                <a:lnTo>
                  <a:pt x="570505" y="5047554"/>
                </a:lnTo>
                <a:lnTo>
                  <a:pt x="562926" y="5062391"/>
                </a:lnTo>
                <a:cubicBezTo>
                  <a:pt x="554548" y="5073053"/>
                  <a:pt x="547788" y="5084657"/>
                  <a:pt x="538435" y="5089569"/>
                </a:cubicBezTo>
                <a:cubicBezTo>
                  <a:pt x="536819" y="5088628"/>
                  <a:pt x="532950" y="5091554"/>
                  <a:pt x="533589" y="5086745"/>
                </a:cubicBezTo>
                <a:cubicBezTo>
                  <a:pt x="536479" y="5078068"/>
                  <a:pt x="542602" y="5071275"/>
                  <a:pt x="535502" y="5072318"/>
                </a:cubicBezTo>
                <a:cubicBezTo>
                  <a:pt x="532270" y="5070434"/>
                  <a:pt x="529378" y="5079112"/>
                  <a:pt x="527125" y="5082979"/>
                </a:cubicBezTo>
                <a:lnTo>
                  <a:pt x="519764" y="5095614"/>
                </a:lnTo>
                <a:lnTo>
                  <a:pt x="539339" y="5095614"/>
                </a:lnTo>
                <a:cubicBezTo>
                  <a:pt x="548291" y="5096944"/>
                  <a:pt x="557244" y="5096944"/>
                  <a:pt x="566197" y="5095614"/>
                </a:cubicBezTo>
                <a:lnTo>
                  <a:pt x="570505" y="5095358"/>
                </a:lnTo>
                <a:lnTo>
                  <a:pt x="570505" y="5068982"/>
                </a:lnTo>
                <a:lnTo>
                  <a:pt x="572150" y="5068972"/>
                </a:lnTo>
                <a:cubicBezTo>
                  <a:pt x="594533" y="5068972"/>
                  <a:pt x="621391" y="5070303"/>
                  <a:pt x="639298" y="5072965"/>
                </a:cubicBezTo>
                <a:cubicBezTo>
                  <a:pt x="661680" y="5074296"/>
                  <a:pt x="684062" y="5075627"/>
                  <a:pt x="701968" y="5074296"/>
                </a:cubicBezTo>
                <a:cubicBezTo>
                  <a:pt x="719874" y="5071635"/>
                  <a:pt x="742257" y="5072965"/>
                  <a:pt x="760162" y="5070303"/>
                </a:cubicBezTo>
                <a:cubicBezTo>
                  <a:pt x="809403" y="5062319"/>
                  <a:pt x="863121" y="5058326"/>
                  <a:pt x="916839" y="5058326"/>
                </a:cubicBezTo>
                <a:cubicBezTo>
                  <a:pt x="948174" y="5058326"/>
                  <a:pt x="975033" y="5058326"/>
                  <a:pt x="1006368" y="5058326"/>
                </a:cubicBezTo>
                <a:cubicBezTo>
                  <a:pt x="1010845" y="5058326"/>
                  <a:pt x="1019799" y="5059656"/>
                  <a:pt x="1024274" y="5056994"/>
                </a:cubicBezTo>
                <a:cubicBezTo>
                  <a:pt x="1028751" y="5054333"/>
                  <a:pt x="1019799" y="5051671"/>
                  <a:pt x="1015322" y="5051671"/>
                </a:cubicBezTo>
                <a:cubicBezTo>
                  <a:pt x="997416" y="5050340"/>
                  <a:pt x="983986" y="5047678"/>
                  <a:pt x="966080" y="5046348"/>
                </a:cubicBezTo>
                <a:cubicBezTo>
                  <a:pt x="943698" y="5045017"/>
                  <a:pt x="921316" y="5045017"/>
                  <a:pt x="898933" y="5041024"/>
                </a:cubicBezTo>
                <a:cubicBezTo>
                  <a:pt x="907886" y="5039694"/>
                  <a:pt x="907886" y="5037032"/>
                  <a:pt x="916839" y="5037032"/>
                </a:cubicBezTo>
                <a:cubicBezTo>
                  <a:pt x="934745" y="5037032"/>
                  <a:pt x="948174" y="5033039"/>
                  <a:pt x="961604" y="5031708"/>
                </a:cubicBezTo>
                <a:cubicBezTo>
                  <a:pt x="966080" y="5031708"/>
                  <a:pt x="970556" y="5029046"/>
                  <a:pt x="970556" y="5027716"/>
                </a:cubicBezTo>
                <a:cubicBezTo>
                  <a:pt x="966080" y="5025053"/>
                  <a:pt x="961604" y="5026385"/>
                  <a:pt x="957127" y="5026385"/>
                </a:cubicBezTo>
                <a:cubicBezTo>
                  <a:pt x="952651" y="5026385"/>
                  <a:pt x="948174" y="5026385"/>
                  <a:pt x="939221" y="5026385"/>
                </a:cubicBezTo>
                <a:cubicBezTo>
                  <a:pt x="916839" y="5023723"/>
                  <a:pt x="894456" y="5029046"/>
                  <a:pt x="867598" y="5027716"/>
                </a:cubicBezTo>
                <a:cubicBezTo>
                  <a:pt x="854169" y="5027716"/>
                  <a:pt x="836263" y="5027716"/>
                  <a:pt x="822833" y="5027716"/>
                </a:cubicBezTo>
                <a:cubicBezTo>
                  <a:pt x="809403" y="5029046"/>
                  <a:pt x="800451" y="5025053"/>
                  <a:pt x="782545" y="5025053"/>
                </a:cubicBezTo>
                <a:cubicBezTo>
                  <a:pt x="737780" y="5027716"/>
                  <a:pt x="693016" y="5022392"/>
                  <a:pt x="648250" y="5023723"/>
                </a:cubicBezTo>
                <a:cubicBezTo>
                  <a:pt x="643774" y="5023723"/>
                  <a:pt x="639298" y="5023723"/>
                  <a:pt x="634821" y="5022392"/>
                </a:cubicBezTo>
                <a:cubicBezTo>
                  <a:pt x="630344" y="5021061"/>
                  <a:pt x="625868" y="5021061"/>
                  <a:pt x="625868" y="5021061"/>
                </a:cubicBezTo>
                <a:close/>
                <a:moveTo>
                  <a:pt x="4389961" y="5017222"/>
                </a:moveTo>
                <a:lnTo>
                  <a:pt x="4340864" y="5019654"/>
                </a:lnTo>
                <a:cubicBezTo>
                  <a:pt x="4336388" y="5019654"/>
                  <a:pt x="4329674" y="5018988"/>
                  <a:pt x="4324638" y="5018988"/>
                </a:cubicBezTo>
                <a:lnTo>
                  <a:pt x="4319339" y="5021852"/>
                </a:lnTo>
                <a:lnTo>
                  <a:pt x="4295187" y="5022002"/>
                </a:lnTo>
                <a:cubicBezTo>
                  <a:pt x="4272803" y="5022002"/>
                  <a:pt x="4245945" y="5020672"/>
                  <a:pt x="4228039" y="5018010"/>
                </a:cubicBezTo>
                <a:lnTo>
                  <a:pt x="4190920" y="5017222"/>
                </a:lnTo>
                <a:close/>
                <a:moveTo>
                  <a:pt x="1584200" y="5014310"/>
                </a:moveTo>
                <a:cubicBezTo>
                  <a:pt x="1557341" y="5014310"/>
                  <a:pt x="1530482" y="5014310"/>
                  <a:pt x="1508099" y="5014310"/>
                </a:cubicBezTo>
                <a:lnTo>
                  <a:pt x="1440091" y="5014310"/>
                </a:lnTo>
                <a:lnTo>
                  <a:pt x="1479853" y="5015493"/>
                </a:lnTo>
                <a:lnTo>
                  <a:pt x="1545912" y="5016311"/>
                </a:lnTo>
                <a:lnTo>
                  <a:pt x="1584200" y="5015641"/>
                </a:lnTo>
                <a:cubicBezTo>
                  <a:pt x="1584200" y="5015641"/>
                  <a:pt x="1584200" y="5014310"/>
                  <a:pt x="1584200" y="5014310"/>
                </a:cubicBezTo>
                <a:close/>
                <a:moveTo>
                  <a:pt x="570505" y="4975094"/>
                </a:moveTo>
                <a:lnTo>
                  <a:pt x="557654" y="4997150"/>
                </a:lnTo>
                <a:cubicBezTo>
                  <a:pt x="552510" y="5009695"/>
                  <a:pt x="543155" y="5014608"/>
                  <a:pt x="538010" y="5027152"/>
                </a:cubicBezTo>
                <a:cubicBezTo>
                  <a:pt x="531888" y="5033946"/>
                  <a:pt x="525766" y="5040742"/>
                  <a:pt x="521259" y="5048477"/>
                </a:cubicBezTo>
                <a:lnTo>
                  <a:pt x="503897" y="5078278"/>
                </a:lnTo>
                <a:lnTo>
                  <a:pt x="504013" y="5078312"/>
                </a:lnTo>
                <a:lnTo>
                  <a:pt x="503876" y="5078312"/>
                </a:lnTo>
                <a:lnTo>
                  <a:pt x="493796" y="5095614"/>
                </a:lnTo>
                <a:lnTo>
                  <a:pt x="512682" y="5095614"/>
                </a:lnTo>
                <a:lnTo>
                  <a:pt x="516358" y="5087068"/>
                </a:lnTo>
                <a:cubicBezTo>
                  <a:pt x="516475" y="5084545"/>
                  <a:pt x="514859" y="5083605"/>
                  <a:pt x="511309" y="5084127"/>
                </a:cubicBezTo>
                <a:cubicBezTo>
                  <a:pt x="524193" y="5065728"/>
                  <a:pt x="526743" y="5046491"/>
                  <a:pt x="539626" y="5028095"/>
                </a:cubicBezTo>
                <a:cubicBezTo>
                  <a:pt x="550107" y="5021248"/>
                  <a:pt x="559856" y="5010090"/>
                  <a:pt x="568752" y="4997140"/>
                </a:cubicBezTo>
                <a:lnTo>
                  <a:pt x="570505" y="4994097"/>
                </a:lnTo>
                <a:close/>
                <a:moveTo>
                  <a:pt x="585793" y="4967559"/>
                </a:moveTo>
                <a:lnTo>
                  <a:pt x="574874" y="4967594"/>
                </a:lnTo>
                <a:lnTo>
                  <a:pt x="573371" y="4970175"/>
                </a:lnTo>
                <a:lnTo>
                  <a:pt x="583925" y="4970802"/>
                </a:lnTo>
                <a:close/>
                <a:moveTo>
                  <a:pt x="586284" y="4955342"/>
                </a:moveTo>
                <a:lnTo>
                  <a:pt x="580690" y="4961075"/>
                </a:lnTo>
                <a:lnTo>
                  <a:pt x="589528" y="4961075"/>
                </a:lnTo>
                <a:lnTo>
                  <a:pt x="591185" y="4958198"/>
                </a:lnTo>
                <a:close/>
                <a:moveTo>
                  <a:pt x="1673553" y="4946936"/>
                </a:moveTo>
                <a:cubicBezTo>
                  <a:pt x="1695936" y="4946936"/>
                  <a:pt x="1722794" y="4948267"/>
                  <a:pt x="1740700" y="4950929"/>
                </a:cubicBezTo>
                <a:lnTo>
                  <a:pt x="1777819" y="4951717"/>
                </a:lnTo>
                <a:lnTo>
                  <a:pt x="1578778" y="4951717"/>
                </a:lnTo>
                <a:lnTo>
                  <a:pt x="1627875" y="4949285"/>
                </a:lnTo>
                <a:cubicBezTo>
                  <a:pt x="1632351" y="4949285"/>
                  <a:pt x="1639065" y="4949950"/>
                  <a:pt x="1644101" y="4949950"/>
                </a:cubicBezTo>
                <a:lnTo>
                  <a:pt x="1649399" y="4947087"/>
                </a:lnTo>
                <a:close/>
                <a:moveTo>
                  <a:pt x="1287663" y="4889395"/>
                </a:moveTo>
                <a:cubicBezTo>
                  <a:pt x="1269757" y="4892057"/>
                  <a:pt x="1247374" y="4892057"/>
                  <a:pt x="1233945" y="4889395"/>
                </a:cubicBezTo>
                <a:cubicBezTo>
                  <a:pt x="1224991" y="4889395"/>
                  <a:pt x="1220516" y="4888064"/>
                  <a:pt x="1211562" y="4889395"/>
                </a:cubicBezTo>
                <a:lnTo>
                  <a:pt x="1209789" y="4889470"/>
                </a:lnTo>
                <a:lnTo>
                  <a:pt x="1237833" y="4894031"/>
                </a:lnTo>
                <a:cubicBezTo>
                  <a:pt x="1248464" y="4894198"/>
                  <a:pt x="1259655" y="4893200"/>
                  <a:pt x="1270847" y="4891870"/>
                </a:cubicBezTo>
                <a:lnTo>
                  <a:pt x="1293935" y="4889581"/>
                </a:lnTo>
                <a:close/>
                <a:moveTo>
                  <a:pt x="1122033" y="4886734"/>
                </a:moveTo>
                <a:lnTo>
                  <a:pt x="1101962" y="4886734"/>
                </a:lnTo>
                <a:lnTo>
                  <a:pt x="1121444" y="4887378"/>
                </a:lnTo>
                <a:lnTo>
                  <a:pt x="1122857" y="4887468"/>
                </a:lnTo>
                <a:close/>
                <a:moveTo>
                  <a:pt x="1086221" y="4884072"/>
                </a:moveTo>
                <a:cubicBezTo>
                  <a:pt x="1077269" y="4884072"/>
                  <a:pt x="1068315" y="4884072"/>
                  <a:pt x="1059362" y="4884072"/>
                </a:cubicBezTo>
                <a:cubicBezTo>
                  <a:pt x="1061600" y="4885402"/>
                  <a:pt x="1060481" y="4886067"/>
                  <a:pt x="1058243" y="4886401"/>
                </a:cubicBezTo>
                <a:lnTo>
                  <a:pt x="1054843" y="4886545"/>
                </a:lnTo>
                <a:lnTo>
                  <a:pt x="1085180" y="4886545"/>
                </a:lnTo>
                <a:close/>
                <a:moveTo>
                  <a:pt x="665531" y="4879983"/>
                </a:moveTo>
                <a:lnTo>
                  <a:pt x="665349" y="4880343"/>
                </a:lnTo>
                <a:lnTo>
                  <a:pt x="660307" y="4890989"/>
                </a:lnTo>
                <a:lnTo>
                  <a:pt x="675476" y="4890538"/>
                </a:lnTo>
                <a:cubicBezTo>
                  <a:pt x="688905" y="4891870"/>
                  <a:pt x="702334" y="4891870"/>
                  <a:pt x="711286" y="4895861"/>
                </a:cubicBezTo>
                <a:cubicBezTo>
                  <a:pt x="711286" y="4897193"/>
                  <a:pt x="715763" y="4898524"/>
                  <a:pt x="711286" y="4899854"/>
                </a:cubicBezTo>
                <a:cubicBezTo>
                  <a:pt x="702334" y="4901186"/>
                  <a:pt x="693382" y="4899854"/>
                  <a:pt x="697857" y="4903847"/>
                </a:cubicBezTo>
                <a:cubicBezTo>
                  <a:pt x="697857" y="4906509"/>
                  <a:pt x="706811" y="4905179"/>
                  <a:pt x="711286" y="4905179"/>
                </a:cubicBezTo>
                <a:cubicBezTo>
                  <a:pt x="715763" y="4905179"/>
                  <a:pt x="720240" y="4905179"/>
                  <a:pt x="729192" y="4905179"/>
                </a:cubicBezTo>
                <a:cubicBezTo>
                  <a:pt x="733669" y="4905179"/>
                  <a:pt x="742622" y="4905179"/>
                  <a:pt x="751575" y="4905179"/>
                </a:cubicBezTo>
                <a:cubicBezTo>
                  <a:pt x="751575" y="4906509"/>
                  <a:pt x="751575" y="4907840"/>
                  <a:pt x="751575" y="4909170"/>
                </a:cubicBezTo>
                <a:cubicBezTo>
                  <a:pt x="747099" y="4909170"/>
                  <a:pt x="742622" y="4909170"/>
                  <a:pt x="733669" y="4909170"/>
                </a:cubicBezTo>
                <a:cubicBezTo>
                  <a:pt x="720240" y="4909170"/>
                  <a:pt x="715763" y="4910502"/>
                  <a:pt x="720240" y="4914495"/>
                </a:cubicBezTo>
                <a:cubicBezTo>
                  <a:pt x="697857" y="4913163"/>
                  <a:pt x="679951" y="4918487"/>
                  <a:pt x="657570" y="4917156"/>
                </a:cubicBezTo>
                <a:lnTo>
                  <a:pt x="649431" y="4915815"/>
                </a:lnTo>
                <a:lnTo>
                  <a:pt x="648482" y="4918149"/>
                </a:lnTo>
                <a:lnTo>
                  <a:pt x="657570" y="4918487"/>
                </a:lnTo>
                <a:cubicBezTo>
                  <a:pt x="666522" y="4919818"/>
                  <a:pt x="675476" y="4921149"/>
                  <a:pt x="684428" y="4921149"/>
                </a:cubicBezTo>
                <a:cubicBezTo>
                  <a:pt x="715763" y="4921149"/>
                  <a:pt x="742622" y="4921149"/>
                  <a:pt x="769481" y="4921149"/>
                </a:cubicBezTo>
                <a:cubicBezTo>
                  <a:pt x="787387" y="4921149"/>
                  <a:pt x="805293" y="4919818"/>
                  <a:pt x="818723" y="4923811"/>
                </a:cubicBezTo>
                <a:cubicBezTo>
                  <a:pt x="818723" y="4923811"/>
                  <a:pt x="823198" y="4923811"/>
                  <a:pt x="827675" y="4923811"/>
                </a:cubicBezTo>
                <a:cubicBezTo>
                  <a:pt x="850058" y="4919818"/>
                  <a:pt x="872440" y="4925141"/>
                  <a:pt x="894822" y="4923811"/>
                </a:cubicBezTo>
                <a:cubicBezTo>
                  <a:pt x="917205" y="4922479"/>
                  <a:pt x="939587" y="4922479"/>
                  <a:pt x="961970" y="4923811"/>
                </a:cubicBezTo>
                <a:cubicBezTo>
                  <a:pt x="1029117" y="4927804"/>
                  <a:pt x="1091787" y="4925141"/>
                  <a:pt x="1158935" y="4926472"/>
                </a:cubicBezTo>
                <a:cubicBezTo>
                  <a:pt x="1158935" y="4926472"/>
                  <a:pt x="1158935" y="4925141"/>
                  <a:pt x="1163410" y="4925141"/>
                </a:cubicBezTo>
                <a:cubicBezTo>
                  <a:pt x="1158935" y="4922479"/>
                  <a:pt x="1154458" y="4923811"/>
                  <a:pt x="1145506" y="4923811"/>
                </a:cubicBezTo>
                <a:cubicBezTo>
                  <a:pt x="1141029" y="4923811"/>
                  <a:pt x="1141029" y="4922479"/>
                  <a:pt x="1141029" y="4922479"/>
                </a:cubicBezTo>
                <a:cubicBezTo>
                  <a:pt x="1141029" y="4921149"/>
                  <a:pt x="1141029" y="4918487"/>
                  <a:pt x="1145506" y="4919818"/>
                </a:cubicBezTo>
                <a:cubicBezTo>
                  <a:pt x="1149981" y="4919818"/>
                  <a:pt x="1154458" y="4917156"/>
                  <a:pt x="1158935" y="4917156"/>
                </a:cubicBezTo>
                <a:cubicBezTo>
                  <a:pt x="1185793" y="4918487"/>
                  <a:pt x="1208176" y="4914495"/>
                  <a:pt x="1235034" y="4914495"/>
                </a:cubicBezTo>
                <a:lnTo>
                  <a:pt x="1460179" y="4914495"/>
                </a:lnTo>
                <a:lnTo>
                  <a:pt x="1480151" y="4912021"/>
                </a:lnTo>
                <a:lnTo>
                  <a:pt x="1480405" y="4912002"/>
                </a:lnTo>
                <a:lnTo>
                  <a:pt x="1501567" y="4913658"/>
                </a:lnTo>
                <a:lnTo>
                  <a:pt x="1517612" y="4912997"/>
                </a:lnTo>
                <a:cubicBezTo>
                  <a:pt x="1528243" y="4911832"/>
                  <a:pt x="1537197" y="4909835"/>
                  <a:pt x="1543911" y="4906509"/>
                </a:cubicBezTo>
                <a:cubicBezTo>
                  <a:pt x="1539435" y="4903847"/>
                  <a:pt x="1530482" y="4903847"/>
                  <a:pt x="1526005" y="4902516"/>
                </a:cubicBezTo>
                <a:cubicBezTo>
                  <a:pt x="1499147" y="4899854"/>
                  <a:pt x="1490194" y="4899854"/>
                  <a:pt x="1481241" y="4907840"/>
                </a:cubicBezTo>
                <a:cubicBezTo>
                  <a:pt x="1476764" y="4910502"/>
                  <a:pt x="1472287" y="4910502"/>
                  <a:pt x="1467812" y="4909170"/>
                </a:cubicBezTo>
                <a:cubicBezTo>
                  <a:pt x="1454382" y="4906509"/>
                  <a:pt x="1436476" y="4907840"/>
                  <a:pt x="1423046" y="4907840"/>
                </a:cubicBezTo>
                <a:cubicBezTo>
                  <a:pt x="1396188" y="4907840"/>
                  <a:pt x="1373806" y="4907840"/>
                  <a:pt x="1346946" y="4903847"/>
                </a:cubicBezTo>
                <a:cubicBezTo>
                  <a:pt x="1337994" y="4902516"/>
                  <a:pt x="1320088" y="4901186"/>
                  <a:pt x="1315611" y="4902516"/>
                </a:cubicBezTo>
                <a:cubicBezTo>
                  <a:pt x="1297705" y="4906509"/>
                  <a:pt x="1275323" y="4903847"/>
                  <a:pt x="1261893" y="4906509"/>
                </a:cubicBezTo>
                <a:cubicBezTo>
                  <a:pt x="1252941" y="4907840"/>
                  <a:pt x="1243988" y="4907840"/>
                  <a:pt x="1235034" y="4906509"/>
                </a:cubicBezTo>
                <a:cubicBezTo>
                  <a:pt x="1217128" y="4903847"/>
                  <a:pt x="1203699" y="4903847"/>
                  <a:pt x="1185793" y="4906509"/>
                </a:cubicBezTo>
                <a:cubicBezTo>
                  <a:pt x="1172364" y="4907840"/>
                  <a:pt x="1163410" y="4907840"/>
                  <a:pt x="1149981" y="4905179"/>
                </a:cubicBezTo>
                <a:cubicBezTo>
                  <a:pt x="1127599" y="4898524"/>
                  <a:pt x="1096264" y="4897193"/>
                  <a:pt x="1064929" y="4898524"/>
                </a:cubicBezTo>
                <a:cubicBezTo>
                  <a:pt x="1055975" y="4898524"/>
                  <a:pt x="1047023" y="4899854"/>
                  <a:pt x="1042546" y="4901186"/>
                </a:cubicBezTo>
                <a:cubicBezTo>
                  <a:pt x="1020163" y="4906509"/>
                  <a:pt x="997782" y="4907840"/>
                  <a:pt x="975399" y="4907840"/>
                </a:cubicBezTo>
                <a:cubicBezTo>
                  <a:pt x="953016" y="4907840"/>
                  <a:pt x="926158" y="4907840"/>
                  <a:pt x="903776" y="4907840"/>
                </a:cubicBezTo>
                <a:cubicBezTo>
                  <a:pt x="876916" y="4907840"/>
                  <a:pt x="845581" y="4906509"/>
                  <a:pt x="818723" y="4902516"/>
                </a:cubicBezTo>
                <a:cubicBezTo>
                  <a:pt x="809769" y="4902516"/>
                  <a:pt x="800817" y="4902516"/>
                  <a:pt x="796340" y="4902516"/>
                </a:cubicBezTo>
                <a:cubicBezTo>
                  <a:pt x="782911" y="4902516"/>
                  <a:pt x="778434" y="4901186"/>
                  <a:pt x="773958" y="4898524"/>
                </a:cubicBezTo>
                <a:cubicBezTo>
                  <a:pt x="805293" y="4899854"/>
                  <a:pt x="827675" y="4895861"/>
                  <a:pt x="854535" y="4895861"/>
                </a:cubicBezTo>
                <a:cubicBezTo>
                  <a:pt x="890346" y="4894531"/>
                  <a:pt x="926158" y="4893200"/>
                  <a:pt x="957493" y="4890538"/>
                </a:cubicBezTo>
                <a:cubicBezTo>
                  <a:pt x="979876" y="4889208"/>
                  <a:pt x="1002257" y="4887877"/>
                  <a:pt x="1024640" y="4886545"/>
                </a:cubicBezTo>
                <a:lnTo>
                  <a:pt x="1049921" y="4886545"/>
                </a:lnTo>
                <a:lnTo>
                  <a:pt x="1044813" y="4884571"/>
                </a:lnTo>
                <a:cubicBezTo>
                  <a:pt x="1044813" y="4883739"/>
                  <a:pt x="1045932" y="4882741"/>
                  <a:pt x="1045932" y="4881410"/>
                </a:cubicBezTo>
                <a:cubicBezTo>
                  <a:pt x="1023550" y="4881410"/>
                  <a:pt x="996691" y="4884072"/>
                  <a:pt x="974309" y="4880079"/>
                </a:cubicBezTo>
                <a:cubicBezTo>
                  <a:pt x="969832" y="4878748"/>
                  <a:pt x="965356" y="4878748"/>
                  <a:pt x="960880" y="4880079"/>
                </a:cubicBezTo>
                <a:cubicBezTo>
                  <a:pt x="956403" y="4882741"/>
                  <a:pt x="947451" y="4882741"/>
                  <a:pt x="942974" y="4881410"/>
                </a:cubicBezTo>
                <a:cubicBezTo>
                  <a:pt x="929545" y="4881410"/>
                  <a:pt x="911639" y="4882741"/>
                  <a:pt x="902686" y="4884072"/>
                </a:cubicBezTo>
                <a:cubicBezTo>
                  <a:pt x="889256" y="4886734"/>
                  <a:pt x="875827" y="4886734"/>
                  <a:pt x="862397" y="4884072"/>
                </a:cubicBezTo>
                <a:cubicBezTo>
                  <a:pt x="853444" y="4882741"/>
                  <a:pt x="840015" y="4881410"/>
                  <a:pt x="822110" y="4881410"/>
                </a:cubicBezTo>
                <a:cubicBezTo>
                  <a:pt x="813156" y="4882741"/>
                  <a:pt x="799727" y="4881410"/>
                  <a:pt x="790773" y="4881410"/>
                </a:cubicBezTo>
                <a:cubicBezTo>
                  <a:pt x="786298" y="4885403"/>
                  <a:pt x="777344" y="4884072"/>
                  <a:pt x="772867" y="4884072"/>
                </a:cubicBezTo>
                <a:cubicBezTo>
                  <a:pt x="763915" y="4884072"/>
                  <a:pt x="759438" y="4884072"/>
                  <a:pt x="750486" y="4884072"/>
                </a:cubicBezTo>
                <a:cubicBezTo>
                  <a:pt x="737055" y="4888064"/>
                  <a:pt x="723626" y="4888064"/>
                  <a:pt x="710197" y="4884072"/>
                </a:cubicBezTo>
                <a:cubicBezTo>
                  <a:pt x="710197" y="4884072"/>
                  <a:pt x="705721" y="4884072"/>
                  <a:pt x="705721" y="4884072"/>
                </a:cubicBezTo>
                <a:cubicBezTo>
                  <a:pt x="687815" y="4884072"/>
                  <a:pt x="678862" y="4884072"/>
                  <a:pt x="672706" y="4883074"/>
                </a:cubicBezTo>
                <a:close/>
                <a:moveTo>
                  <a:pt x="670826" y="4869506"/>
                </a:moveTo>
                <a:lnTo>
                  <a:pt x="669684" y="4871767"/>
                </a:lnTo>
                <a:lnTo>
                  <a:pt x="835594" y="4871767"/>
                </a:lnTo>
                <a:lnTo>
                  <a:pt x="830973" y="4871538"/>
                </a:lnTo>
                <a:cubicBezTo>
                  <a:pt x="813067" y="4872868"/>
                  <a:pt x="790684" y="4874199"/>
                  <a:pt x="772779" y="4871538"/>
                </a:cubicBezTo>
                <a:cubicBezTo>
                  <a:pt x="741443" y="4868875"/>
                  <a:pt x="710107" y="4870206"/>
                  <a:pt x="683249" y="4870206"/>
                </a:cubicBezTo>
                <a:close/>
                <a:moveTo>
                  <a:pt x="705721" y="4861447"/>
                </a:moveTo>
                <a:cubicBezTo>
                  <a:pt x="701244" y="4861447"/>
                  <a:pt x="692291" y="4860116"/>
                  <a:pt x="687815" y="4862777"/>
                </a:cubicBezTo>
                <a:lnTo>
                  <a:pt x="674226" y="4862777"/>
                </a:lnTo>
                <a:lnTo>
                  <a:pt x="672881" y="4865439"/>
                </a:lnTo>
                <a:lnTo>
                  <a:pt x="705721" y="4865439"/>
                </a:lnTo>
                <a:cubicBezTo>
                  <a:pt x="714674" y="4865439"/>
                  <a:pt x="719150" y="4865439"/>
                  <a:pt x="719150" y="4862777"/>
                </a:cubicBezTo>
                <a:cubicBezTo>
                  <a:pt x="719150" y="4860116"/>
                  <a:pt x="714674" y="4861447"/>
                  <a:pt x="705721" y="4861447"/>
                </a:cubicBezTo>
                <a:close/>
                <a:moveTo>
                  <a:pt x="866874" y="4829506"/>
                </a:moveTo>
                <a:cubicBezTo>
                  <a:pt x="848968" y="4834829"/>
                  <a:pt x="826585" y="4837491"/>
                  <a:pt x="804203" y="4840152"/>
                </a:cubicBezTo>
                <a:cubicBezTo>
                  <a:pt x="799727" y="4840152"/>
                  <a:pt x="795250" y="4841483"/>
                  <a:pt x="795250" y="4842815"/>
                </a:cubicBezTo>
                <a:cubicBezTo>
                  <a:pt x="795250" y="4844145"/>
                  <a:pt x="799727" y="4844145"/>
                  <a:pt x="804203" y="4845476"/>
                </a:cubicBezTo>
                <a:cubicBezTo>
                  <a:pt x="822110" y="4845476"/>
                  <a:pt x="844491" y="4850800"/>
                  <a:pt x="866874" y="4846807"/>
                </a:cubicBezTo>
                <a:cubicBezTo>
                  <a:pt x="871351" y="4846807"/>
                  <a:pt x="880303" y="4846807"/>
                  <a:pt x="880303" y="4848138"/>
                </a:cubicBezTo>
                <a:cubicBezTo>
                  <a:pt x="880303" y="4852131"/>
                  <a:pt x="893733" y="4852131"/>
                  <a:pt x="902686" y="4852131"/>
                </a:cubicBezTo>
                <a:cubicBezTo>
                  <a:pt x="911639" y="4852131"/>
                  <a:pt x="916114" y="4854793"/>
                  <a:pt x="911639" y="4857454"/>
                </a:cubicBezTo>
                <a:cubicBezTo>
                  <a:pt x="911639" y="4858786"/>
                  <a:pt x="902686" y="4860116"/>
                  <a:pt x="898209" y="4862777"/>
                </a:cubicBezTo>
                <a:cubicBezTo>
                  <a:pt x="907162" y="4862777"/>
                  <a:pt x="911639" y="4864109"/>
                  <a:pt x="916114" y="4862777"/>
                </a:cubicBezTo>
                <a:cubicBezTo>
                  <a:pt x="925068" y="4860116"/>
                  <a:pt x="938497" y="4861447"/>
                  <a:pt x="947451" y="4861447"/>
                </a:cubicBezTo>
                <a:cubicBezTo>
                  <a:pt x="960880" y="4860116"/>
                  <a:pt x="969832" y="4864109"/>
                  <a:pt x="983263" y="4862777"/>
                </a:cubicBezTo>
                <a:cubicBezTo>
                  <a:pt x="1001168" y="4861447"/>
                  <a:pt x="996691" y="4866770"/>
                  <a:pt x="1005644" y="4869432"/>
                </a:cubicBezTo>
                <a:cubicBezTo>
                  <a:pt x="1010121" y="4870763"/>
                  <a:pt x="1019074" y="4870763"/>
                  <a:pt x="1023550" y="4870763"/>
                </a:cubicBezTo>
                <a:cubicBezTo>
                  <a:pt x="1045932" y="4870763"/>
                  <a:pt x="1068315" y="4870763"/>
                  <a:pt x="1095173" y="4870763"/>
                </a:cubicBezTo>
                <a:cubicBezTo>
                  <a:pt x="1117556" y="4870763"/>
                  <a:pt x="1144415" y="4870763"/>
                  <a:pt x="1171274" y="4870763"/>
                </a:cubicBezTo>
                <a:cubicBezTo>
                  <a:pt x="1171274" y="4870763"/>
                  <a:pt x="1171274" y="4872094"/>
                  <a:pt x="1171274" y="4872094"/>
                </a:cubicBezTo>
                <a:cubicBezTo>
                  <a:pt x="1148891" y="4872094"/>
                  <a:pt x="1122033" y="4872094"/>
                  <a:pt x="1095173" y="4873425"/>
                </a:cubicBezTo>
                <a:cubicBezTo>
                  <a:pt x="1104127" y="4874755"/>
                  <a:pt x="1108604" y="4877418"/>
                  <a:pt x="1113079" y="4877418"/>
                </a:cubicBezTo>
                <a:cubicBezTo>
                  <a:pt x="1157845" y="4878748"/>
                  <a:pt x="1202610" y="4882741"/>
                  <a:pt x="1247374" y="4881410"/>
                </a:cubicBezTo>
                <a:cubicBezTo>
                  <a:pt x="1256326" y="4881410"/>
                  <a:pt x="1265280" y="4881410"/>
                  <a:pt x="1274232" y="4881410"/>
                </a:cubicBezTo>
                <a:cubicBezTo>
                  <a:pt x="1287662" y="4881410"/>
                  <a:pt x="1298853" y="4882076"/>
                  <a:pt x="1308366" y="4883406"/>
                </a:cubicBezTo>
                <a:lnTo>
                  <a:pt x="1322000" y="4886799"/>
                </a:lnTo>
                <a:lnTo>
                  <a:pt x="1324565" y="4886545"/>
                </a:lnTo>
                <a:cubicBezTo>
                  <a:pt x="1324565" y="4886545"/>
                  <a:pt x="1329040" y="4886545"/>
                  <a:pt x="1333517" y="4887877"/>
                </a:cubicBezTo>
                <a:cubicBezTo>
                  <a:pt x="1337994" y="4889208"/>
                  <a:pt x="1342469" y="4889208"/>
                  <a:pt x="1346946" y="4889208"/>
                </a:cubicBezTo>
                <a:lnTo>
                  <a:pt x="1357737" y="4889395"/>
                </a:lnTo>
                <a:lnTo>
                  <a:pt x="1372715" y="4889395"/>
                </a:lnTo>
                <a:lnTo>
                  <a:pt x="1375891" y="4889710"/>
                </a:lnTo>
                <a:lnTo>
                  <a:pt x="1414094" y="4890372"/>
                </a:lnTo>
                <a:cubicBezTo>
                  <a:pt x="1436476" y="4891203"/>
                  <a:pt x="1458858" y="4891869"/>
                  <a:pt x="1481241" y="4890538"/>
                </a:cubicBezTo>
                <a:cubicBezTo>
                  <a:pt x="1499147" y="4890538"/>
                  <a:pt x="1508099" y="4894531"/>
                  <a:pt x="1521529" y="4893200"/>
                </a:cubicBezTo>
                <a:lnTo>
                  <a:pt x="1535996" y="4893200"/>
                </a:lnTo>
                <a:lnTo>
                  <a:pt x="1536666" y="4892722"/>
                </a:lnTo>
                <a:cubicBezTo>
                  <a:pt x="1536107" y="4892057"/>
                  <a:pt x="1533868" y="4891392"/>
                  <a:pt x="1529392" y="4890727"/>
                </a:cubicBezTo>
                <a:cubicBezTo>
                  <a:pt x="1515963" y="4889395"/>
                  <a:pt x="1502533" y="4889395"/>
                  <a:pt x="1489104" y="4886734"/>
                </a:cubicBezTo>
                <a:cubicBezTo>
                  <a:pt x="1502533" y="4886734"/>
                  <a:pt x="1511486" y="4886734"/>
                  <a:pt x="1520439" y="4886734"/>
                </a:cubicBezTo>
                <a:cubicBezTo>
                  <a:pt x="1529392" y="4886734"/>
                  <a:pt x="1529392" y="4884072"/>
                  <a:pt x="1524916" y="4882741"/>
                </a:cubicBezTo>
                <a:cubicBezTo>
                  <a:pt x="1524916" y="4881410"/>
                  <a:pt x="1515963" y="4881410"/>
                  <a:pt x="1524916" y="4880079"/>
                </a:cubicBezTo>
                <a:cubicBezTo>
                  <a:pt x="1524916" y="4880079"/>
                  <a:pt x="1529392" y="4878748"/>
                  <a:pt x="1529392" y="4880079"/>
                </a:cubicBezTo>
                <a:cubicBezTo>
                  <a:pt x="1542822" y="4882741"/>
                  <a:pt x="1560728" y="4881410"/>
                  <a:pt x="1574157" y="4881410"/>
                </a:cubicBezTo>
                <a:cubicBezTo>
                  <a:pt x="1578634" y="4881410"/>
                  <a:pt x="1583109" y="4881410"/>
                  <a:pt x="1583109" y="4880079"/>
                </a:cubicBezTo>
                <a:cubicBezTo>
                  <a:pt x="1583109" y="4878748"/>
                  <a:pt x="1583109" y="4878748"/>
                  <a:pt x="1578634" y="4877418"/>
                </a:cubicBezTo>
                <a:cubicBezTo>
                  <a:pt x="1569680" y="4874755"/>
                  <a:pt x="1556251" y="4874755"/>
                  <a:pt x="1551774" y="4872094"/>
                </a:cubicBezTo>
                <a:cubicBezTo>
                  <a:pt x="1547298" y="4869432"/>
                  <a:pt x="1538345" y="4868102"/>
                  <a:pt x="1547298" y="4865439"/>
                </a:cubicBezTo>
                <a:cubicBezTo>
                  <a:pt x="1551774" y="4864109"/>
                  <a:pt x="1551774" y="4861447"/>
                  <a:pt x="1556251" y="4861447"/>
                </a:cubicBezTo>
                <a:cubicBezTo>
                  <a:pt x="1565205" y="4861447"/>
                  <a:pt x="1574157" y="4860116"/>
                  <a:pt x="1578634" y="4861447"/>
                </a:cubicBezTo>
                <a:cubicBezTo>
                  <a:pt x="1596540" y="4864109"/>
                  <a:pt x="1614445" y="4865439"/>
                  <a:pt x="1632351" y="4866770"/>
                </a:cubicBezTo>
                <a:cubicBezTo>
                  <a:pt x="1645781" y="4869432"/>
                  <a:pt x="1645781" y="4868102"/>
                  <a:pt x="1654733" y="4864109"/>
                </a:cubicBezTo>
                <a:cubicBezTo>
                  <a:pt x="1654733" y="4861447"/>
                  <a:pt x="1659210" y="4857454"/>
                  <a:pt x="1668163" y="4856123"/>
                </a:cubicBezTo>
                <a:cubicBezTo>
                  <a:pt x="1681592" y="4856123"/>
                  <a:pt x="1690546" y="4853461"/>
                  <a:pt x="1708452" y="4853461"/>
                </a:cubicBezTo>
                <a:cubicBezTo>
                  <a:pt x="1717404" y="4854793"/>
                  <a:pt x="1730833" y="4853461"/>
                  <a:pt x="1744262" y="4854793"/>
                </a:cubicBezTo>
                <a:cubicBezTo>
                  <a:pt x="1753216" y="4854793"/>
                  <a:pt x="1753216" y="4852131"/>
                  <a:pt x="1753216" y="4850800"/>
                </a:cubicBezTo>
                <a:cubicBezTo>
                  <a:pt x="1753216" y="4848138"/>
                  <a:pt x="1748739" y="4846807"/>
                  <a:pt x="1744262" y="4846807"/>
                </a:cubicBezTo>
                <a:cubicBezTo>
                  <a:pt x="1735310" y="4846807"/>
                  <a:pt x="1735310" y="4848138"/>
                  <a:pt x="1730833" y="4848138"/>
                </a:cubicBezTo>
                <a:cubicBezTo>
                  <a:pt x="1708452" y="4850800"/>
                  <a:pt x="1690546" y="4849468"/>
                  <a:pt x="1677116" y="4844145"/>
                </a:cubicBezTo>
                <a:cubicBezTo>
                  <a:pt x="1672639" y="4841483"/>
                  <a:pt x="1681592" y="4838822"/>
                  <a:pt x="1672639" y="4836160"/>
                </a:cubicBezTo>
                <a:cubicBezTo>
                  <a:pt x="1659210" y="4836160"/>
                  <a:pt x="1645781" y="4836160"/>
                  <a:pt x="1632351" y="4836160"/>
                </a:cubicBezTo>
                <a:cubicBezTo>
                  <a:pt x="1623398" y="4834829"/>
                  <a:pt x="1609969" y="4837491"/>
                  <a:pt x="1596540" y="4834829"/>
                </a:cubicBezTo>
                <a:cubicBezTo>
                  <a:pt x="1583109" y="4830836"/>
                  <a:pt x="1578634" y="4836160"/>
                  <a:pt x="1565205" y="4836160"/>
                </a:cubicBezTo>
                <a:cubicBezTo>
                  <a:pt x="1524916" y="4834829"/>
                  <a:pt x="1489104" y="4838822"/>
                  <a:pt x="1453292" y="4837491"/>
                </a:cubicBezTo>
                <a:cubicBezTo>
                  <a:pt x="1435387" y="4837491"/>
                  <a:pt x="1421956" y="4837491"/>
                  <a:pt x="1404050" y="4837491"/>
                </a:cubicBezTo>
                <a:cubicBezTo>
                  <a:pt x="1377192" y="4837491"/>
                  <a:pt x="1354809" y="4837491"/>
                  <a:pt x="1327951" y="4844145"/>
                </a:cubicBezTo>
                <a:cubicBezTo>
                  <a:pt x="1323474" y="4842815"/>
                  <a:pt x="1323474" y="4840152"/>
                  <a:pt x="1318998" y="4840152"/>
                </a:cubicBezTo>
                <a:cubicBezTo>
                  <a:pt x="1301092" y="4833499"/>
                  <a:pt x="1296615" y="4833499"/>
                  <a:pt x="1269757" y="4838822"/>
                </a:cubicBezTo>
                <a:cubicBezTo>
                  <a:pt x="1260803" y="4841483"/>
                  <a:pt x="1247374" y="4844145"/>
                  <a:pt x="1233945" y="4844145"/>
                </a:cubicBezTo>
                <a:cubicBezTo>
                  <a:pt x="1220516" y="4845476"/>
                  <a:pt x="1211562" y="4848138"/>
                  <a:pt x="1202610" y="4846807"/>
                </a:cubicBezTo>
                <a:cubicBezTo>
                  <a:pt x="1180227" y="4844145"/>
                  <a:pt x="1153368" y="4844145"/>
                  <a:pt x="1139939" y="4836160"/>
                </a:cubicBezTo>
                <a:cubicBezTo>
                  <a:pt x="1130985" y="4832167"/>
                  <a:pt x="1117556" y="4829506"/>
                  <a:pt x="1104127" y="4830836"/>
                </a:cubicBezTo>
                <a:cubicBezTo>
                  <a:pt x="1095173" y="4833499"/>
                  <a:pt x="1086221" y="4833499"/>
                  <a:pt x="1077269" y="4833499"/>
                </a:cubicBezTo>
                <a:cubicBezTo>
                  <a:pt x="1063838" y="4833499"/>
                  <a:pt x="1054886" y="4834829"/>
                  <a:pt x="1054886" y="4837491"/>
                </a:cubicBezTo>
                <a:cubicBezTo>
                  <a:pt x="1050409" y="4840152"/>
                  <a:pt x="1045932" y="4841483"/>
                  <a:pt x="1045932" y="4844145"/>
                </a:cubicBezTo>
                <a:cubicBezTo>
                  <a:pt x="1036980" y="4849468"/>
                  <a:pt x="1019074" y="4848138"/>
                  <a:pt x="1010121" y="4844145"/>
                </a:cubicBezTo>
                <a:cubicBezTo>
                  <a:pt x="1005644" y="4841483"/>
                  <a:pt x="1001168" y="4837491"/>
                  <a:pt x="992215" y="4837491"/>
                </a:cubicBezTo>
                <a:cubicBezTo>
                  <a:pt x="978786" y="4837491"/>
                  <a:pt x="969832" y="4837491"/>
                  <a:pt x="960880" y="4838822"/>
                </a:cubicBezTo>
                <a:cubicBezTo>
                  <a:pt x="947451" y="4841483"/>
                  <a:pt x="925068" y="4838822"/>
                  <a:pt x="911639" y="4842815"/>
                </a:cubicBezTo>
                <a:cubicBezTo>
                  <a:pt x="907162" y="4842815"/>
                  <a:pt x="902686" y="4842815"/>
                  <a:pt x="898209" y="4841483"/>
                </a:cubicBezTo>
                <a:cubicBezTo>
                  <a:pt x="884779" y="4838822"/>
                  <a:pt x="880303" y="4836160"/>
                  <a:pt x="880303" y="4832167"/>
                </a:cubicBezTo>
                <a:cubicBezTo>
                  <a:pt x="880303" y="4830836"/>
                  <a:pt x="875827" y="4828174"/>
                  <a:pt x="866874" y="4829506"/>
                </a:cubicBezTo>
                <a:close/>
                <a:moveTo>
                  <a:pt x="714144" y="4808939"/>
                </a:moveTo>
                <a:lnTo>
                  <a:pt x="714619" y="4810590"/>
                </a:lnTo>
                <a:lnTo>
                  <a:pt x="696560" y="4841587"/>
                </a:lnTo>
                <a:lnTo>
                  <a:pt x="691268" y="4844920"/>
                </a:lnTo>
                <a:lnTo>
                  <a:pt x="710107" y="4844920"/>
                </a:lnTo>
                <a:cubicBezTo>
                  <a:pt x="736967" y="4844920"/>
                  <a:pt x="754873" y="4838265"/>
                  <a:pt x="777255" y="4831611"/>
                </a:cubicBezTo>
                <a:cubicBezTo>
                  <a:pt x="777255" y="4831611"/>
                  <a:pt x="777255" y="4830280"/>
                  <a:pt x="777255" y="4828949"/>
                </a:cubicBezTo>
                <a:cubicBezTo>
                  <a:pt x="768302" y="4824956"/>
                  <a:pt x="763825" y="4822294"/>
                  <a:pt x="759349" y="4818302"/>
                </a:cubicBezTo>
                <a:cubicBezTo>
                  <a:pt x="759349" y="4814310"/>
                  <a:pt x="745919" y="4810317"/>
                  <a:pt x="732490" y="4810317"/>
                </a:cubicBezTo>
                <a:close/>
                <a:moveTo>
                  <a:pt x="404218" y="4805314"/>
                </a:moveTo>
                <a:lnTo>
                  <a:pt x="401552" y="4809121"/>
                </a:lnTo>
                <a:lnTo>
                  <a:pt x="399645" y="4813227"/>
                </a:lnTo>
                <a:close/>
                <a:moveTo>
                  <a:pt x="346286" y="4804077"/>
                </a:moveTo>
                <a:lnTo>
                  <a:pt x="326017" y="4838867"/>
                </a:lnTo>
                <a:lnTo>
                  <a:pt x="328740" y="4836807"/>
                </a:lnTo>
                <a:cubicBezTo>
                  <a:pt x="331966" y="4835449"/>
                  <a:pt x="334549" y="4835659"/>
                  <a:pt x="336973" y="4837070"/>
                </a:cubicBezTo>
                <a:cubicBezTo>
                  <a:pt x="338587" y="4838011"/>
                  <a:pt x="344073" y="4836026"/>
                  <a:pt x="346964" y="4827349"/>
                </a:cubicBezTo>
                <a:lnTo>
                  <a:pt x="348641" y="4821794"/>
                </a:lnTo>
                <a:lnTo>
                  <a:pt x="348197" y="4821947"/>
                </a:lnTo>
                <a:lnTo>
                  <a:pt x="349562" y="4818746"/>
                </a:lnTo>
                <a:lnTo>
                  <a:pt x="349900" y="4817622"/>
                </a:lnTo>
                <a:lnTo>
                  <a:pt x="341607" y="4812791"/>
                </a:lnTo>
                <a:close/>
                <a:moveTo>
                  <a:pt x="994968" y="4770947"/>
                </a:moveTo>
                <a:lnTo>
                  <a:pt x="822110" y="4770947"/>
                </a:lnTo>
                <a:cubicBezTo>
                  <a:pt x="795250" y="4770947"/>
                  <a:pt x="772867" y="4774940"/>
                  <a:pt x="746009" y="4773608"/>
                </a:cubicBezTo>
                <a:cubicBezTo>
                  <a:pt x="741532" y="4773608"/>
                  <a:pt x="737055" y="4776271"/>
                  <a:pt x="732580" y="4776271"/>
                </a:cubicBezTo>
                <a:cubicBezTo>
                  <a:pt x="728103" y="4774940"/>
                  <a:pt x="728103" y="4777601"/>
                  <a:pt x="728103" y="4778932"/>
                </a:cubicBezTo>
                <a:cubicBezTo>
                  <a:pt x="728103" y="4778932"/>
                  <a:pt x="728103" y="4780263"/>
                  <a:pt x="732580" y="4780263"/>
                </a:cubicBezTo>
                <a:cubicBezTo>
                  <a:pt x="741532" y="4780263"/>
                  <a:pt x="746009" y="4778932"/>
                  <a:pt x="750486" y="4781594"/>
                </a:cubicBezTo>
                <a:cubicBezTo>
                  <a:pt x="746009" y="4781594"/>
                  <a:pt x="746009" y="4782924"/>
                  <a:pt x="746009" y="4782924"/>
                </a:cubicBezTo>
                <a:lnTo>
                  <a:pt x="714263" y="4782817"/>
                </a:lnTo>
                <a:lnTo>
                  <a:pt x="710520" y="4790739"/>
                </a:lnTo>
                <a:lnTo>
                  <a:pt x="710647" y="4792509"/>
                </a:lnTo>
                <a:lnTo>
                  <a:pt x="737055" y="4793572"/>
                </a:lnTo>
                <a:cubicBezTo>
                  <a:pt x="741532" y="4794903"/>
                  <a:pt x="746009" y="4794903"/>
                  <a:pt x="750486" y="4793572"/>
                </a:cubicBezTo>
                <a:cubicBezTo>
                  <a:pt x="786298" y="4789579"/>
                  <a:pt x="822110" y="4792240"/>
                  <a:pt x="857921" y="4790910"/>
                </a:cubicBezTo>
                <a:cubicBezTo>
                  <a:pt x="880303" y="4790910"/>
                  <a:pt x="907162" y="4792240"/>
                  <a:pt x="925068" y="4794903"/>
                </a:cubicBezTo>
                <a:lnTo>
                  <a:pt x="980393" y="4796077"/>
                </a:lnTo>
                <a:close/>
                <a:moveTo>
                  <a:pt x="398662" y="4770592"/>
                </a:moveTo>
                <a:lnTo>
                  <a:pt x="385157" y="4784946"/>
                </a:lnTo>
                <a:lnTo>
                  <a:pt x="377238" y="4798537"/>
                </a:lnTo>
                <a:lnTo>
                  <a:pt x="362494" y="4824131"/>
                </a:lnTo>
                <a:lnTo>
                  <a:pt x="367396" y="4826987"/>
                </a:lnTo>
                <a:lnTo>
                  <a:pt x="368352" y="4826007"/>
                </a:lnTo>
                <a:lnTo>
                  <a:pt x="373051" y="4818941"/>
                </a:lnTo>
                <a:cubicBezTo>
                  <a:pt x="376995" y="4812173"/>
                  <a:pt x="380939" y="4805405"/>
                  <a:pt x="385469" y="4800272"/>
                </a:cubicBezTo>
                <a:cubicBezTo>
                  <a:pt x="388872" y="4797075"/>
                  <a:pt x="389929" y="4787330"/>
                  <a:pt x="397840" y="4776396"/>
                </a:cubicBezTo>
                <a:cubicBezTo>
                  <a:pt x="400094" y="4772528"/>
                  <a:pt x="400082" y="4771226"/>
                  <a:pt x="399219" y="4770723"/>
                </a:cubicBezTo>
                <a:close/>
                <a:moveTo>
                  <a:pt x="619225" y="4770075"/>
                </a:moveTo>
                <a:lnTo>
                  <a:pt x="530292" y="4922720"/>
                </a:lnTo>
                <a:lnTo>
                  <a:pt x="529779" y="4922421"/>
                </a:lnTo>
                <a:lnTo>
                  <a:pt x="466029" y="5031842"/>
                </a:lnTo>
                <a:cubicBezTo>
                  <a:pt x="461521" y="5039578"/>
                  <a:pt x="457015" y="5047313"/>
                  <a:pt x="456376" y="5052123"/>
                </a:cubicBezTo>
                <a:lnTo>
                  <a:pt x="448347" y="5074780"/>
                </a:lnTo>
                <a:lnTo>
                  <a:pt x="463248" y="5072927"/>
                </a:lnTo>
                <a:lnTo>
                  <a:pt x="468664" y="5064462"/>
                </a:lnTo>
                <a:cubicBezTo>
                  <a:pt x="477200" y="5052597"/>
                  <a:pt x="485735" y="5040732"/>
                  <a:pt x="492815" y="5026724"/>
                </a:cubicBezTo>
                <a:cubicBezTo>
                  <a:pt x="497661" y="5029548"/>
                  <a:pt x="500893" y="5031431"/>
                  <a:pt x="505741" y="5034255"/>
                </a:cubicBezTo>
                <a:cubicBezTo>
                  <a:pt x="511862" y="5027460"/>
                  <a:pt x="512501" y="5022651"/>
                  <a:pt x="517007" y="5014916"/>
                </a:cubicBezTo>
                <a:cubicBezTo>
                  <a:pt x="520238" y="5016798"/>
                  <a:pt x="522492" y="5012930"/>
                  <a:pt x="526360" y="5010003"/>
                </a:cubicBezTo>
                <a:cubicBezTo>
                  <a:pt x="536352" y="5000282"/>
                  <a:pt x="542135" y="4982927"/>
                  <a:pt x="552127" y="4973207"/>
                </a:cubicBezTo>
                <a:cubicBezTo>
                  <a:pt x="555996" y="4970280"/>
                  <a:pt x="555656" y="4959721"/>
                  <a:pt x="564032" y="4949059"/>
                </a:cubicBezTo>
                <a:cubicBezTo>
                  <a:pt x="568540" y="4941322"/>
                  <a:pt x="563055" y="4943308"/>
                  <a:pt x="559824" y="4941426"/>
                </a:cubicBezTo>
                <a:cubicBezTo>
                  <a:pt x="558207" y="4940484"/>
                  <a:pt x="555954" y="4944352"/>
                  <a:pt x="553701" y="4948220"/>
                </a:cubicBezTo>
                <a:cubicBezTo>
                  <a:pt x="544686" y="4963691"/>
                  <a:pt x="535673" y="4979162"/>
                  <a:pt x="528912" y="4990766"/>
                </a:cubicBezTo>
                <a:cubicBezTo>
                  <a:pt x="526658" y="4994634"/>
                  <a:pt x="522151" y="5002370"/>
                  <a:pt x="521174" y="4996620"/>
                </a:cubicBezTo>
                <a:cubicBezTo>
                  <a:pt x="521174" y="4996620"/>
                  <a:pt x="523428" y="4992752"/>
                  <a:pt x="523428" y="4992752"/>
                </a:cubicBezTo>
                <a:cubicBezTo>
                  <a:pt x="525682" y="4988884"/>
                  <a:pt x="531804" y="4982090"/>
                  <a:pt x="530825" y="4976339"/>
                </a:cubicBezTo>
                <a:cubicBezTo>
                  <a:pt x="525980" y="4973516"/>
                  <a:pt x="523088" y="4982193"/>
                  <a:pt x="516966" y="4988987"/>
                </a:cubicBezTo>
                <a:cubicBezTo>
                  <a:pt x="505995" y="4992957"/>
                  <a:pt x="504379" y="4992017"/>
                  <a:pt x="511140" y="4980412"/>
                </a:cubicBezTo>
                <a:cubicBezTo>
                  <a:pt x="517900" y="4968809"/>
                  <a:pt x="523046" y="4956264"/>
                  <a:pt x="527553" y="4948529"/>
                </a:cubicBezTo>
                <a:lnTo>
                  <a:pt x="538854" y="4926881"/>
                </a:lnTo>
                <a:lnTo>
                  <a:pt x="554894" y="4936225"/>
                </a:lnTo>
                <a:lnTo>
                  <a:pt x="555354" y="4935418"/>
                </a:lnTo>
                <a:lnTo>
                  <a:pt x="571237" y="4910491"/>
                </a:lnTo>
                <a:lnTo>
                  <a:pt x="570505" y="4910494"/>
                </a:lnTo>
                <a:lnTo>
                  <a:pt x="570505" y="4893583"/>
                </a:lnTo>
                <a:lnTo>
                  <a:pt x="583921" y="4893250"/>
                </a:lnTo>
                <a:lnTo>
                  <a:pt x="594004" y="4880223"/>
                </a:lnTo>
                <a:lnTo>
                  <a:pt x="607357" y="4858800"/>
                </a:lnTo>
                <a:lnTo>
                  <a:pt x="607239" y="4858786"/>
                </a:lnTo>
                <a:lnTo>
                  <a:pt x="602627" y="4857072"/>
                </a:lnTo>
                <a:lnTo>
                  <a:pt x="602627" y="4844920"/>
                </a:lnTo>
                <a:lnTo>
                  <a:pt x="616007" y="4844920"/>
                </a:lnTo>
                <a:lnTo>
                  <a:pt x="627168" y="4827014"/>
                </a:lnTo>
                <a:cubicBezTo>
                  <a:pt x="630060" y="4818337"/>
                  <a:pt x="634727" y="4809399"/>
                  <a:pt x="639393" y="4800461"/>
                </a:cubicBezTo>
                <a:lnTo>
                  <a:pt x="650936" y="4775385"/>
                </a:lnTo>
                <a:lnTo>
                  <a:pt x="642961" y="4771721"/>
                </a:lnTo>
                <a:cubicBezTo>
                  <a:pt x="638484" y="4769060"/>
                  <a:pt x="629531" y="4770390"/>
                  <a:pt x="625055" y="4770390"/>
                </a:cubicBezTo>
                <a:close/>
                <a:moveTo>
                  <a:pt x="556871" y="4635391"/>
                </a:moveTo>
                <a:cubicBezTo>
                  <a:pt x="536590" y="4670203"/>
                  <a:pt x="524685" y="4694352"/>
                  <a:pt x="512780" y="4718500"/>
                </a:cubicBezTo>
                <a:cubicBezTo>
                  <a:pt x="498301" y="4748921"/>
                  <a:pt x="481805" y="4778165"/>
                  <a:pt x="464621" y="4807658"/>
                </a:cubicBezTo>
                <a:lnTo>
                  <a:pt x="431830" y="4864527"/>
                </a:lnTo>
                <a:lnTo>
                  <a:pt x="433610" y="4865565"/>
                </a:lnTo>
                <a:lnTo>
                  <a:pt x="425902" y="4881759"/>
                </a:lnTo>
                <a:cubicBezTo>
                  <a:pt x="421316" y="4890096"/>
                  <a:pt x="416650" y="4899034"/>
                  <a:pt x="414566" y="4908182"/>
                </a:cubicBezTo>
                <a:cubicBezTo>
                  <a:pt x="413928" y="4912990"/>
                  <a:pt x="403298" y="4927521"/>
                  <a:pt x="397177" y="4934315"/>
                </a:cubicBezTo>
                <a:cubicBezTo>
                  <a:pt x="378808" y="4954699"/>
                  <a:pt x="367541" y="4974039"/>
                  <a:pt x="354020" y="4997246"/>
                </a:cubicBezTo>
                <a:cubicBezTo>
                  <a:pt x="347260" y="5008850"/>
                  <a:pt x="339861" y="5025262"/>
                  <a:pt x="329870" y="5034983"/>
                </a:cubicBezTo>
                <a:cubicBezTo>
                  <a:pt x="325999" y="5037910"/>
                  <a:pt x="323747" y="5041777"/>
                  <a:pt x="324724" y="5047528"/>
                </a:cubicBezTo>
                <a:cubicBezTo>
                  <a:pt x="327318" y="5054220"/>
                  <a:pt x="327489" y="5059501"/>
                  <a:pt x="324916" y="5065773"/>
                </a:cubicBezTo>
                <a:cubicBezTo>
                  <a:pt x="322343" y="5072045"/>
                  <a:pt x="317030" y="5079310"/>
                  <a:pt x="308652" y="5089972"/>
                </a:cubicBezTo>
                <a:cubicBezTo>
                  <a:pt x="304783" y="5092899"/>
                  <a:pt x="300276" y="5100636"/>
                  <a:pt x="294791" y="5102619"/>
                </a:cubicBezTo>
                <a:cubicBezTo>
                  <a:pt x="293474" y="5086310"/>
                  <a:pt x="303125" y="5066028"/>
                  <a:pt x="316646" y="5042821"/>
                </a:cubicBezTo>
                <a:lnTo>
                  <a:pt x="423388" y="4859608"/>
                </a:lnTo>
                <a:lnTo>
                  <a:pt x="423902" y="4859908"/>
                </a:lnTo>
                <a:lnTo>
                  <a:pt x="487651" y="4750487"/>
                </a:lnTo>
                <a:cubicBezTo>
                  <a:pt x="492159" y="4742751"/>
                  <a:pt x="496666" y="4735016"/>
                  <a:pt x="497304" y="4730207"/>
                </a:cubicBezTo>
                <a:cubicBezTo>
                  <a:pt x="497771" y="4720118"/>
                  <a:pt x="502033" y="4710944"/>
                  <a:pt x="507386" y="4701758"/>
                </a:cubicBezTo>
                <a:cubicBezTo>
                  <a:pt x="512738" y="4692572"/>
                  <a:pt x="519180" y="4683372"/>
                  <a:pt x="524006" y="4673231"/>
                </a:cubicBezTo>
                <a:cubicBezTo>
                  <a:pt x="530766" y="4661629"/>
                  <a:pt x="542373" y="4652849"/>
                  <a:pt x="556871" y="4635391"/>
                </a:cubicBezTo>
                <a:close/>
                <a:moveTo>
                  <a:pt x="763409" y="4534666"/>
                </a:moveTo>
                <a:cubicBezTo>
                  <a:pt x="761071" y="4535894"/>
                  <a:pt x="758574" y="4538325"/>
                  <a:pt x="757446" y="4540259"/>
                </a:cubicBezTo>
                <a:cubicBezTo>
                  <a:pt x="746817" y="4554790"/>
                  <a:pt x="736825" y="4564510"/>
                  <a:pt x="726195" y="4579041"/>
                </a:cubicBezTo>
                <a:cubicBezTo>
                  <a:pt x="713313" y="4597439"/>
                  <a:pt x="702046" y="4616778"/>
                  <a:pt x="685931" y="4633294"/>
                </a:cubicBezTo>
                <a:cubicBezTo>
                  <a:pt x="688823" y="4624617"/>
                  <a:pt x="685590" y="4622735"/>
                  <a:pt x="690098" y="4614998"/>
                </a:cubicBezTo>
                <a:cubicBezTo>
                  <a:pt x="699111" y="4599527"/>
                  <a:pt x="701025" y="4585100"/>
                  <a:pt x="706171" y="4572555"/>
                </a:cubicBezTo>
                <a:cubicBezTo>
                  <a:pt x="708424" y="4568686"/>
                  <a:pt x="707445" y="4562936"/>
                  <a:pt x="705830" y="4561996"/>
                </a:cubicBezTo>
                <a:cubicBezTo>
                  <a:pt x="700344" y="4563979"/>
                  <a:pt x="699708" y="4568790"/>
                  <a:pt x="697454" y="4572658"/>
                </a:cubicBezTo>
                <a:cubicBezTo>
                  <a:pt x="695201" y="4576525"/>
                  <a:pt x="692948" y="4580393"/>
                  <a:pt x="688440" y="4588129"/>
                </a:cubicBezTo>
                <a:cubicBezTo>
                  <a:pt x="673941" y="4605586"/>
                  <a:pt x="669135" y="4628690"/>
                  <a:pt x="654000" y="4650956"/>
                </a:cubicBezTo>
                <a:cubicBezTo>
                  <a:pt x="647240" y="4662560"/>
                  <a:pt x="638226" y="4678031"/>
                  <a:pt x="631465" y="4689635"/>
                </a:cubicBezTo>
                <a:cubicBezTo>
                  <a:pt x="626319" y="4702181"/>
                  <a:pt x="616966" y="4707092"/>
                  <a:pt x="607952" y="4722563"/>
                </a:cubicBezTo>
                <a:cubicBezTo>
                  <a:pt x="588648" y="4763125"/>
                  <a:pt x="559652" y="4798039"/>
                  <a:pt x="538732" y="4837659"/>
                </a:cubicBezTo>
                <a:cubicBezTo>
                  <a:pt x="536479" y="4841527"/>
                  <a:pt x="534224" y="4845395"/>
                  <a:pt x="530356" y="4848323"/>
                </a:cubicBezTo>
                <a:cubicBezTo>
                  <a:pt x="526486" y="4851248"/>
                  <a:pt x="524232" y="4855116"/>
                  <a:pt x="524232" y="4855116"/>
                </a:cubicBezTo>
                <a:cubicBezTo>
                  <a:pt x="520065" y="4873412"/>
                  <a:pt x="509437" y="4887941"/>
                  <a:pt x="503655" y="4905297"/>
                </a:cubicBezTo>
                <a:lnTo>
                  <a:pt x="503260" y="4906143"/>
                </a:lnTo>
                <a:lnTo>
                  <a:pt x="519298" y="4915487"/>
                </a:lnTo>
                <a:lnTo>
                  <a:pt x="502680" y="4939218"/>
                </a:lnTo>
                <a:cubicBezTo>
                  <a:pt x="494942" y="4945071"/>
                  <a:pt x="493963" y="4939320"/>
                  <a:pt x="492347" y="4938379"/>
                </a:cubicBezTo>
                <a:cubicBezTo>
                  <a:pt x="489117" y="4936496"/>
                  <a:pt x="485248" y="4939423"/>
                  <a:pt x="484609" y="4944232"/>
                </a:cubicBezTo>
                <a:cubicBezTo>
                  <a:pt x="479167" y="4972146"/>
                  <a:pt x="461778" y="4998281"/>
                  <a:pt x="449233" y="5027237"/>
                </a:cubicBezTo>
                <a:cubicBezTo>
                  <a:pt x="446343" y="5035914"/>
                  <a:pt x="438604" y="5041768"/>
                  <a:pt x="431844" y="5053372"/>
                </a:cubicBezTo>
                <a:lnTo>
                  <a:pt x="411707" y="5087936"/>
                </a:lnTo>
                <a:lnTo>
                  <a:pt x="415116" y="5087961"/>
                </a:lnTo>
                <a:lnTo>
                  <a:pt x="427728" y="5089996"/>
                </a:lnTo>
                <a:lnTo>
                  <a:pt x="440899" y="5063829"/>
                </a:lnTo>
                <a:cubicBezTo>
                  <a:pt x="455379" y="5033407"/>
                  <a:pt x="471876" y="5004163"/>
                  <a:pt x="489058" y="4974671"/>
                </a:cubicBezTo>
                <a:lnTo>
                  <a:pt x="521850" y="4917802"/>
                </a:lnTo>
                <a:lnTo>
                  <a:pt x="520070" y="4916765"/>
                </a:lnTo>
                <a:lnTo>
                  <a:pt x="527777" y="4900571"/>
                </a:lnTo>
                <a:cubicBezTo>
                  <a:pt x="532363" y="4892232"/>
                  <a:pt x="537030" y="4883295"/>
                  <a:pt x="539115" y="4874147"/>
                </a:cubicBezTo>
                <a:cubicBezTo>
                  <a:pt x="539753" y="4869339"/>
                  <a:pt x="550381" y="4854808"/>
                  <a:pt x="556503" y="4848014"/>
                </a:cubicBezTo>
                <a:cubicBezTo>
                  <a:pt x="574872" y="4827629"/>
                  <a:pt x="586140" y="4808290"/>
                  <a:pt x="599660" y="4785083"/>
                </a:cubicBezTo>
                <a:lnTo>
                  <a:pt x="609598" y="4769555"/>
                </a:lnTo>
                <a:lnTo>
                  <a:pt x="602627" y="4769178"/>
                </a:lnTo>
                <a:lnTo>
                  <a:pt x="602627" y="4760314"/>
                </a:lnTo>
                <a:lnTo>
                  <a:pt x="616384" y="4758950"/>
                </a:lnTo>
                <a:lnTo>
                  <a:pt x="623811" y="4747345"/>
                </a:lnTo>
                <a:cubicBezTo>
                  <a:pt x="627680" y="4744419"/>
                  <a:pt x="629934" y="4740551"/>
                  <a:pt x="628955" y="4734800"/>
                </a:cubicBezTo>
                <a:cubicBezTo>
                  <a:pt x="626362" y="4728108"/>
                  <a:pt x="626191" y="4722828"/>
                  <a:pt x="628764" y="4716556"/>
                </a:cubicBezTo>
                <a:cubicBezTo>
                  <a:pt x="631336" y="4710283"/>
                  <a:pt x="636651" y="4703019"/>
                  <a:pt x="645027" y="4692357"/>
                </a:cubicBezTo>
                <a:cubicBezTo>
                  <a:pt x="648896" y="4689430"/>
                  <a:pt x="653404" y="4681694"/>
                  <a:pt x="658889" y="4679709"/>
                </a:cubicBezTo>
                <a:cubicBezTo>
                  <a:pt x="660206" y="4696018"/>
                  <a:pt x="650555" y="4716300"/>
                  <a:pt x="637035" y="4739507"/>
                </a:cubicBezTo>
                <a:lnTo>
                  <a:pt x="626278" y="4757970"/>
                </a:lnTo>
                <a:lnTo>
                  <a:pt x="629620" y="4757638"/>
                </a:lnTo>
                <a:cubicBezTo>
                  <a:pt x="634097" y="4756307"/>
                  <a:pt x="643049" y="4754976"/>
                  <a:pt x="652003" y="4754976"/>
                </a:cubicBezTo>
                <a:lnTo>
                  <a:pt x="658818" y="4755025"/>
                </a:lnTo>
                <a:lnTo>
                  <a:pt x="679303" y="4701317"/>
                </a:lnTo>
                <a:cubicBezTo>
                  <a:pt x="690119" y="4677180"/>
                  <a:pt x="702427" y="4653266"/>
                  <a:pt x="715948" y="4630060"/>
                </a:cubicBezTo>
                <a:cubicBezTo>
                  <a:pt x="731722" y="4602984"/>
                  <a:pt x="745243" y="4579778"/>
                  <a:pt x="761018" y="4552702"/>
                </a:cubicBezTo>
                <a:cubicBezTo>
                  <a:pt x="763272" y="4548833"/>
                  <a:pt x="769394" y="4542039"/>
                  <a:pt x="768415" y="4536289"/>
                </a:cubicBezTo>
                <a:cubicBezTo>
                  <a:pt x="767927" y="4533413"/>
                  <a:pt x="765748" y="4533439"/>
                  <a:pt x="763409" y="4534666"/>
                </a:cubicBezTo>
                <a:close/>
                <a:moveTo>
                  <a:pt x="557652" y="4399828"/>
                </a:moveTo>
                <a:cubicBezTo>
                  <a:pt x="553098" y="4402355"/>
                  <a:pt x="551996" y="4406893"/>
                  <a:pt x="549742" y="4410762"/>
                </a:cubicBezTo>
                <a:cubicBezTo>
                  <a:pt x="547489" y="4414628"/>
                  <a:pt x="545236" y="4418497"/>
                  <a:pt x="540728" y="4426233"/>
                </a:cubicBezTo>
                <a:cubicBezTo>
                  <a:pt x="527160" y="4444232"/>
                  <a:pt x="520492" y="4466252"/>
                  <a:pt x="505822" y="4488789"/>
                </a:cubicBezTo>
                <a:cubicBezTo>
                  <a:pt x="499062" y="4500392"/>
                  <a:pt x="490048" y="4515864"/>
                  <a:pt x="483288" y="4527467"/>
                </a:cubicBezTo>
                <a:cubicBezTo>
                  <a:pt x="477676" y="4539741"/>
                  <a:pt x="469719" y="4545468"/>
                  <a:pt x="460706" y="4560939"/>
                </a:cubicBezTo>
                <a:cubicBezTo>
                  <a:pt x="440471" y="4600957"/>
                  <a:pt x="413336" y="4636957"/>
                  <a:pt x="391951" y="4676306"/>
                </a:cubicBezTo>
                <a:cubicBezTo>
                  <a:pt x="389698" y="4680174"/>
                  <a:pt x="387445" y="4684041"/>
                  <a:pt x="384041" y="4687240"/>
                </a:cubicBezTo>
                <a:cubicBezTo>
                  <a:pt x="380637" y="4690437"/>
                  <a:pt x="378384" y="4694305"/>
                  <a:pt x="378384" y="4694305"/>
                </a:cubicBezTo>
                <a:cubicBezTo>
                  <a:pt x="372820" y="4711787"/>
                  <a:pt x="362656" y="4726588"/>
                  <a:pt x="355943" y="4743401"/>
                </a:cubicBezTo>
                <a:lnTo>
                  <a:pt x="355527" y="4744234"/>
                </a:lnTo>
                <a:lnTo>
                  <a:pt x="366942" y="4750886"/>
                </a:lnTo>
                <a:lnTo>
                  <a:pt x="350925" y="4774966"/>
                </a:lnTo>
                <a:cubicBezTo>
                  <a:pt x="344117" y="4781363"/>
                  <a:pt x="344070" y="4776154"/>
                  <a:pt x="342921" y="4775484"/>
                </a:cubicBezTo>
                <a:cubicBezTo>
                  <a:pt x="340620" y="4774144"/>
                  <a:pt x="337218" y="4777342"/>
                  <a:pt x="336114" y="4781880"/>
                </a:cubicBezTo>
                <a:cubicBezTo>
                  <a:pt x="328343" y="4808437"/>
                  <a:pt x="311419" y="4834842"/>
                  <a:pt x="297943" y="4863258"/>
                </a:cubicBezTo>
                <a:cubicBezTo>
                  <a:pt x="294588" y="4871663"/>
                  <a:pt x="287781" y="4878059"/>
                  <a:pt x="281020" y="4889663"/>
                </a:cubicBezTo>
                <a:cubicBezTo>
                  <a:pt x="262992" y="4920606"/>
                  <a:pt x="244964" y="4951549"/>
                  <a:pt x="226937" y="4982492"/>
                </a:cubicBezTo>
                <a:cubicBezTo>
                  <a:pt x="213414" y="5005700"/>
                  <a:pt x="198698" y="5023029"/>
                  <a:pt x="186326" y="5046907"/>
                </a:cubicBezTo>
                <a:cubicBezTo>
                  <a:pt x="173957" y="5070785"/>
                  <a:pt x="159284" y="5093321"/>
                  <a:pt x="145764" y="5116529"/>
                </a:cubicBezTo>
                <a:cubicBezTo>
                  <a:pt x="132243" y="5139736"/>
                  <a:pt x="118722" y="5162944"/>
                  <a:pt x="105201" y="5186152"/>
                </a:cubicBezTo>
                <a:cubicBezTo>
                  <a:pt x="105156" y="5180944"/>
                  <a:pt x="107361" y="5171869"/>
                  <a:pt x="113018" y="5164801"/>
                </a:cubicBezTo>
                <a:cubicBezTo>
                  <a:pt x="124286" y="5145461"/>
                  <a:pt x="135554" y="5126122"/>
                  <a:pt x="149074" y="5102915"/>
                </a:cubicBezTo>
                <a:cubicBezTo>
                  <a:pt x="151328" y="5099048"/>
                  <a:pt x="153581" y="5095179"/>
                  <a:pt x="156939" y="5086774"/>
                </a:cubicBezTo>
                <a:cubicBezTo>
                  <a:pt x="150661" y="5088297"/>
                  <a:pt x="143555" y="5093224"/>
                  <a:pt x="136036" y="5099851"/>
                </a:cubicBezTo>
                <a:lnTo>
                  <a:pt x="127485" y="5108366"/>
                </a:lnTo>
                <a:lnTo>
                  <a:pt x="0" y="5328410"/>
                </a:lnTo>
                <a:lnTo>
                  <a:pt x="6082" y="5328410"/>
                </a:lnTo>
                <a:lnTo>
                  <a:pt x="8196" y="5324563"/>
                </a:lnTo>
                <a:cubicBezTo>
                  <a:pt x="14266" y="5315795"/>
                  <a:pt x="20487" y="5307763"/>
                  <a:pt x="24994" y="5300027"/>
                </a:cubicBezTo>
                <a:cubicBezTo>
                  <a:pt x="28397" y="5296829"/>
                  <a:pt x="30650" y="5292961"/>
                  <a:pt x="31800" y="5293631"/>
                </a:cubicBezTo>
                <a:cubicBezTo>
                  <a:pt x="32951" y="5294301"/>
                  <a:pt x="31847" y="5298839"/>
                  <a:pt x="29594" y="5302706"/>
                </a:cubicBezTo>
                <a:lnTo>
                  <a:pt x="19940" y="5328410"/>
                </a:lnTo>
                <a:lnTo>
                  <a:pt x="42056" y="5328410"/>
                </a:lnTo>
                <a:lnTo>
                  <a:pt x="42063" y="5328396"/>
                </a:lnTo>
                <a:cubicBezTo>
                  <a:pt x="51076" y="5312924"/>
                  <a:pt x="57837" y="5301320"/>
                  <a:pt x="66851" y="5285849"/>
                </a:cubicBezTo>
                <a:cubicBezTo>
                  <a:pt x="73612" y="5274245"/>
                  <a:pt x="79809" y="5263608"/>
                  <a:pt x="84998" y="5252384"/>
                </a:cubicBezTo>
                <a:lnTo>
                  <a:pt x="97051" y="5215487"/>
                </a:lnTo>
                <a:lnTo>
                  <a:pt x="97119" y="5215369"/>
                </a:lnTo>
                <a:lnTo>
                  <a:pt x="106436" y="5210478"/>
                </a:lnTo>
                <a:cubicBezTo>
                  <a:pt x="123528" y="5199712"/>
                  <a:pt x="125782" y="5195843"/>
                  <a:pt x="132840" y="5168871"/>
                </a:cubicBezTo>
                <a:lnTo>
                  <a:pt x="144373" y="5134264"/>
                </a:lnTo>
                <a:lnTo>
                  <a:pt x="174252" y="5082976"/>
                </a:lnTo>
                <a:lnTo>
                  <a:pt x="178452" y="5077582"/>
                </a:lnTo>
                <a:cubicBezTo>
                  <a:pt x="185702" y="5068853"/>
                  <a:pt x="193196" y="5061563"/>
                  <a:pt x="201423" y="5058585"/>
                </a:cubicBezTo>
                <a:cubicBezTo>
                  <a:pt x="210777" y="5053673"/>
                  <a:pt x="220768" y="5043951"/>
                  <a:pt x="225914" y="5031407"/>
                </a:cubicBezTo>
                <a:cubicBezTo>
                  <a:pt x="227189" y="5021787"/>
                  <a:pt x="231696" y="5014051"/>
                  <a:pt x="236203" y="5006316"/>
                </a:cubicBezTo>
                <a:cubicBezTo>
                  <a:pt x="242964" y="4994712"/>
                  <a:pt x="245855" y="4986035"/>
                  <a:pt x="242623" y="4984153"/>
                </a:cubicBezTo>
                <a:lnTo>
                  <a:pt x="239062" y="4971738"/>
                </a:lnTo>
                <a:lnTo>
                  <a:pt x="257120" y="4940743"/>
                </a:lnTo>
                <a:lnTo>
                  <a:pt x="268099" y="4933827"/>
                </a:lnTo>
                <a:lnTo>
                  <a:pt x="286816" y="4898221"/>
                </a:lnTo>
                <a:lnTo>
                  <a:pt x="304036" y="4867038"/>
                </a:lnTo>
                <a:lnTo>
                  <a:pt x="308273" y="4856615"/>
                </a:lnTo>
                <a:lnTo>
                  <a:pt x="313385" y="4850107"/>
                </a:lnTo>
                <a:lnTo>
                  <a:pt x="335789" y="4809537"/>
                </a:lnTo>
                <a:lnTo>
                  <a:pt x="368654" y="4752711"/>
                </a:lnTo>
                <a:lnTo>
                  <a:pt x="367387" y="4751973"/>
                </a:lnTo>
                <a:lnTo>
                  <a:pt x="375466" y="4735995"/>
                </a:lnTo>
                <a:cubicBezTo>
                  <a:pt x="380111" y="4727691"/>
                  <a:pt x="384893" y="4718821"/>
                  <a:pt x="387676" y="4710081"/>
                </a:cubicBezTo>
                <a:cubicBezTo>
                  <a:pt x="388780" y="4705543"/>
                  <a:pt x="398944" y="4690742"/>
                  <a:pt x="404600" y="4683676"/>
                </a:cubicBezTo>
                <a:cubicBezTo>
                  <a:pt x="421571" y="4662477"/>
                  <a:pt x="432839" y="4643138"/>
                  <a:pt x="446360" y="4619930"/>
                </a:cubicBezTo>
                <a:cubicBezTo>
                  <a:pt x="453120" y="4608328"/>
                  <a:pt x="460985" y="4592186"/>
                  <a:pt x="470045" y="4581922"/>
                </a:cubicBezTo>
                <a:cubicBezTo>
                  <a:pt x="473448" y="4578724"/>
                  <a:pt x="475702" y="4574857"/>
                  <a:pt x="475655" y="4569648"/>
                </a:cubicBezTo>
                <a:cubicBezTo>
                  <a:pt x="474458" y="4563771"/>
                  <a:pt x="474986" y="4558897"/>
                  <a:pt x="477792" y="4552761"/>
                </a:cubicBezTo>
                <a:cubicBezTo>
                  <a:pt x="480597" y="4546624"/>
                  <a:pt x="485679" y="4539223"/>
                  <a:pt x="493590" y="4528290"/>
                </a:cubicBezTo>
                <a:cubicBezTo>
                  <a:pt x="496994" y="4525091"/>
                  <a:pt x="501500" y="4517355"/>
                  <a:pt x="506053" y="4514829"/>
                </a:cubicBezTo>
                <a:cubicBezTo>
                  <a:pt x="505042" y="4529782"/>
                  <a:pt x="494926" y="4549792"/>
                  <a:pt x="481405" y="4572999"/>
                </a:cubicBezTo>
                <a:lnTo>
                  <a:pt x="407586" y="4699702"/>
                </a:lnTo>
                <a:lnTo>
                  <a:pt x="415244" y="4692760"/>
                </a:lnTo>
                <a:cubicBezTo>
                  <a:pt x="416861" y="4693702"/>
                  <a:pt x="420729" y="4690775"/>
                  <a:pt x="420091" y="4695583"/>
                </a:cubicBezTo>
                <a:cubicBezTo>
                  <a:pt x="417202" y="4704261"/>
                  <a:pt x="411078" y="4711055"/>
                  <a:pt x="418178" y="4710011"/>
                </a:cubicBezTo>
                <a:cubicBezTo>
                  <a:pt x="421410" y="4711894"/>
                  <a:pt x="424302" y="4703217"/>
                  <a:pt x="426555" y="4699349"/>
                </a:cubicBezTo>
                <a:cubicBezTo>
                  <a:pt x="428809" y="4695482"/>
                  <a:pt x="431062" y="4691613"/>
                  <a:pt x="435569" y="4683878"/>
                </a:cubicBezTo>
                <a:cubicBezTo>
                  <a:pt x="437822" y="4680009"/>
                  <a:pt x="442329" y="4672274"/>
                  <a:pt x="446837" y="4664538"/>
                </a:cubicBezTo>
                <a:cubicBezTo>
                  <a:pt x="448452" y="4665479"/>
                  <a:pt x="450068" y="4666420"/>
                  <a:pt x="451682" y="4667361"/>
                </a:cubicBezTo>
                <a:cubicBezTo>
                  <a:pt x="449429" y="4671230"/>
                  <a:pt x="447175" y="4675097"/>
                  <a:pt x="442669" y="4682832"/>
                </a:cubicBezTo>
                <a:cubicBezTo>
                  <a:pt x="439289" y="4688635"/>
                  <a:pt x="437438" y="4692737"/>
                  <a:pt x="437322" y="4695260"/>
                </a:cubicBezTo>
                <a:lnTo>
                  <a:pt x="438036" y="4695676"/>
                </a:lnTo>
                <a:lnTo>
                  <a:pt x="462691" y="4655350"/>
                </a:lnTo>
                <a:cubicBezTo>
                  <a:pt x="469405" y="4638539"/>
                  <a:pt x="481822" y="4619868"/>
                  <a:pt x="488536" y="4603058"/>
                </a:cubicBezTo>
                <a:lnTo>
                  <a:pt x="510376" y="4557987"/>
                </a:lnTo>
                <a:lnTo>
                  <a:pt x="477406" y="4604637"/>
                </a:lnTo>
                <a:cubicBezTo>
                  <a:pt x="472900" y="4612373"/>
                  <a:pt x="468393" y="4620108"/>
                  <a:pt x="466140" y="4623976"/>
                </a:cubicBezTo>
                <a:cubicBezTo>
                  <a:pt x="459379" y="4635580"/>
                  <a:pt x="455510" y="4638507"/>
                  <a:pt x="450025" y="4640492"/>
                </a:cubicBezTo>
                <a:cubicBezTo>
                  <a:pt x="467414" y="4614357"/>
                  <a:pt x="473835" y="4592195"/>
                  <a:pt x="487356" y="4568986"/>
                </a:cubicBezTo>
                <a:cubicBezTo>
                  <a:pt x="503768" y="4537103"/>
                  <a:pt x="520181" y="4505218"/>
                  <a:pt x="532723" y="4476260"/>
                </a:cubicBezTo>
                <a:lnTo>
                  <a:pt x="543797" y="4452994"/>
                </a:lnTo>
                <a:lnTo>
                  <a:pt x="533095" y="4468413"/>
                </a:lnTo>
                <a:cubicBezTo>
                  <a:pt x="536453" y="4460008"/>
                  <a:pt x="534153" y="4458668"/>
                  <a:pt x="538659" y="4450931"/>
                </a:cubicBezTo>
                <a:cubicBezTo>
                  <a:pt x="547674" y="4435460"/>
                  <a:pt x="550985" y="4421847"/>
                  <a:pt x="556595" y="4409573"/>
                </a:cubicBezTo>
                <a:cubicBezTo>
                  <a:pt x="558849" y="4405706"/>
                  <a:pt x="558802" y="4400498"/>
                  <a:pt x="557652" y="4399828"/>
                </a:cubicBezTo>
                <a:close/>
                <a:moveTo>
                  <a:pt x="609106" y="4367943"/>
                </a:moveTo>
                <a:lnTo>
                  <a:pt x="596501" y="4389078"/>
                </a:lnTo>
                <a:lnTo>
                  <a:pt x="591231" y="4403002"/>
                </a:lnTo>
                <a:lnTo>
                  <a:pt x="602129" y="4384294"/>
                </a:lnTo>
                <a:cubicBezTo>
                  <a:pt x="604382" y="4380426"/>
                  <a:pt x="610039" y="4373359"/>
                  <a:pt x="609993" y="4368152"/>
                </a:cubicBezTo>
                <a:close/>
                <a:moveTo>
                  <a:pt x="976658" y="4317229"/>
                </a:moveTo>
                <a:lnTo>
                  <a:pt x="984673" y="4321898"/>
                </a:lnTo>
                <a:lnTo>
                  <a:pt x="980497" y="4328278"/>
                </a:lnTo>
                <a:cubicBezTo>
                  <a:pt x="968889" y="4337058"/>
                  <a:pt x="973098" y="4344690"/>
                  <a:pt x="966338" y="4356294"/>
                </a:cubicBezTo>
                <a:lnTo>
                  <a:pt x="960171" y="4367299"/>
                </a:lnTo>
                <a:lnTo>
                  <a:pt x="951572" y="4375145"/>
                </a:lnTo>
                <a:cubicBezTo>
                  <a:pt x="950595" y="4369394"/>
                  <a:pt x="956717" y="4362599"/>
                  <a:pt x="958970" y="4358732"/>
                </a:cubicBezTo>
                <a:cubicBezTo>
                  <a:pt x="958970" y="4358732"/>
                  <a:pt x="961223" y="4354863"/>
                  <a:pt x="961223" y="4354863"/>
                </a:cubicBezTo>
                <a:cubicBezTo>
                  <a:pt x="960247" y="4349113"/>
                  <a:pt x="955739" y="4356849"/>
                  <a:pt x="953486" y="4360718"/>
                </a:cubicBezTo>
                <a:cubicBezTo>
                  <a:pt x="946726" y="4372321"/>
                  <a:pt x="937711" y="4387792"/>
                  <a:pt x="928698" y="4403264"/>
                </a:cubicBezTo>
                <a:cubicBezTo>
                  <a:pt x="926445" y="4407131"/>
                  <a:pt x="924190" y="4411000"/>
                  <a:pt x="922574" y="4410058"/>
                </a:cubicBezTo>
                <a:cubicBezTo>
                  <a:pt x="919344" y="4408176"/>
                  <a:pt x="913859" y="4410161"/>
                  <a:pt x="918365" y="4402425"/>
                </a:cubicBezTo>
                <a:cubicBezTo>
                  <a:pt x="926743" y="4391764"/>
                  <a:pt x="926402" y="4381204"/>
                  <a:pt x="930271" y="4378277"/>
                </a:cubicBezTo>
                <a:cubicBezTo>
                  <a:pt x="940263" y="4368556"/>
                  <a:pt x="946045" y="4351202"/>
                  <a:pt x="956037" y="4341480"/>
                </a:cubicBezTo>
                <a:cubicBezTo>
                  <a:pt x="959906" y="4338553"/>
                  <a:pt x="962160" y="4334686"/>
                  <a:pt x="965390" y="4336567"/>
                </a:cubicBezTo>
                <a:cubicBezTo>
                  <a:pt x="969897" y="4328832"/>
                  <a:pt x="970536" y="4324023"/>
                  <a:pt x="976658" y="4317229"/>
                </a:cubicBezTo>
                <a:close/>
                <a:moveTo>
                  <a:pt x="975555" y="4233693"/>
                </a:moveTo>
                <a:cubicBezTo>
                  <a:pt x="971047" y="4241429"/>
                  <a:pt x="966541" y="4249164"/>
                  <a:pt x="964287" y="4253033"/>
                </a:cubicBezTo>
                <a:cubicBezTo>
                  <a:pt x="959781" y="4260768"/>
                  <a:pt x="957526" y="4264637"/>
                  <a:pt x="955273" y="4268504"/>
                </a:cubicBezTo>
                <a:cubicBezTo>
                  <a:pt x="953020" y="4272372"/>
                  <a:pt x="950128" y="4281049"/>
                  <a:pt x="946896" y="4279166"/>
                </a:cubicBezTo>
                <a:cubicBezTo>
                  <a:pt x="939795" y="4280210"/>
                  <a:pt x="945919" y="4273416"/>
                  <a:pt x="948810" y="4264738"/>
                </a:cubicBezTo>
                <a:cubicBezTo>
                  <a:pt x="949448" y="4259930"/>
                  <a:pt x="945579" y="4262857"/>
                  <a:pt x="943962" y="4261915"/>
                </a:cubicBezTo>
                <a:cubicBezTo>
                  <a:pt x="934609" y="4266827"/>
                  <a:pt x="927849" y="4278431"/>
                  <a:pt x="919473" y="4289092"/>
                </a:cubicBezTo>
                <a:cubicBezTo>
                  <a:pt x="903698" y="4316167"/>
                  <a:pt x="892771" y="4346066"/>
                  <a:pt x="877634" y="4368333"/>
                </a:cubicBezTo>
                <a:lnTo>
                  <a:pt x="870326" y="4381946"/>
                </a:lnTo>
                <a:lnTo>
                  <a:pt x="890855" y="4393906"/>
                </a:lnTo>
                <a:lnTo>
                  <a:pt x="913646" y="4354344"/>
                </a:lnTo>
                <a:cubicBezTo>
                  <a:pt x="922543" y="4341393"/>
                  <a:pt x="932290" y="4330235"/>
                  <a:pt x="942771" y="4323390"/>
                </a:cubicBezTo>
                <a:cubicBezTo>
                  <a:pt x="955656" y="4304992"/>
                  <a:pt x="958206" y="4285755"/>
                  <a:pt x="971090" y="4267357"/>
                </a:cubicBezTo>
                <a:cubicBezTo>
                  <a:pt x="963989" y="4268402"/>
                  <a:pt x="964626" y="4263591"/>
                  <a:pt x="971386" y="4251987"/>
                </a:cubicBezTo>
                <a:cubicBezTo>
                  <a:pt x="975894" y="4244252"/>
                  <a:pt x="978147" y="4240384"/>
                  <a:pt x="980400" y="4236516"/>
                </a:cubicBezTo>
                <a:cubicBezTo>
                  <a:pt x="978785" y="4235575"/>
                  <a:pt x="977171" y="4234634"/>
                  <a:pt x="975555" y="4233693"/>
                </a:cubicBezTo>
                <a:close/>
                <a:moveTo>
                  <a:pt x="810494" y="4061689"/>
                </a:moveTo>
                <a:cubicBezTo>
                  <a:pt x="805987" y="4069425"/>
                  <a:pt x="801479" y="4077160"/>
                  <a:pt x="799226" y="4081029"/>
                </a:cubicBezTo>
                <a:cubicBezTo>
                  <a:pt x="794720" y="4088764"/>
                  <a:pt x="792466" y="4092632"/>
                  <a:pt x="790212" y="4096501"/>
                </a:cubicBezTo>
                <a:cubicBezTo>
                  <a:pt x="787960" y="4100368"/>
                  <a:pt x="784601" y="4108773"/>
                  <a:pt x="782301" y="4107433"/>
                </a:cubicBezTo>
                <a:cubicBezTo>
                  <a:pt x="776598" y="4109291"/>
                  <a:pt x="782256" y="4102226"/>
                  <a:pt x="785612" y="4093821"/>
                </a:cubicBezTo>
                <a:cubicBezTo>
                  <a:pt x="786164" y="4091552"/>
                  <a:pt x="785590" y="4091217"/>
                  <a:pt x="784732" y="4091365"/>
                </a:cubicBezTo>
                <a:lnTo>
                  <a:pt x="784551" y="4091397"/>
                </a:lnTo>
                <a:lnTo>
                  <a:pt x="744933" y="4149166"/>
                </a:lnTo>
                <a:lnTo>
                  <a:pt x="742266" y="4152591"/>
                </a:lnTo>
                <a:lnTo>
                  <a:pt x="737736" y="4161124"/>
                </a:lnTo>
                <a:lnTo>
                  <a:pt x="719848" y="4193238"/>
                </a:lnTo>
                <a:lnTo>
                  <a:pt x="716207" y="4201723"/>
                </a:lnTo>
                <a:lnTo>
                  <a:pt x="710770" y="4213148"/>
                </a:lnTo>
                <a:lnTo>
                  <a:pt x="721371" y="4219325"/>
                </a:lnTo>
                <a:lnTo>
                  <a:pt x="812523" y="4062872"/>
                </a:lnTo>
                <a:close/>
                <a:moveTo>
                  <a:pt x="998468" y="4022294"/>
                </a:moveTo>
                <a:cubicBezTo>
                  <a:pt x="984947" y="4045503"/>
                  <a:pt x="971426" y="4068710"/>
                  <a:pt x="960159" y="4088050"/>
                </a:cubicBezTo>
                <a:lnTo>
                  <a:pt x="925923" y="4146813"/>
                </a:lnTo>
                <a:lnTo>
                  <a:pt x="947376" y="4113292"/>
                </a:lnTo>
                <a:lnTo>
                  <a:pt x="981622" y="4056792"/>
                </a:lnTo>
                <a:lnTo>
                  <a:pt x="1000084" y="4023236"/>
                </a:lnTo>
                <a:cubicBezTo>
                  <a:pt x="1000084" y="4023236"/>
                  <a:pt x="998468" y="4022294"/>
                  <a:pt x="998468" y="4022294"/>
                </a:cubicBezTo>
                <a:close/>
                <a:moveTo>
                  <a:pt x="779574" y="3992020"/>
                </a:moveTo>
                <a:lnTo>
                  <a:pt x="770453" y="4005303"/>
                </a:lnTo>
                <a:lnTo>
                  <a:pt x="764799" y="4008328"/>
                </a:lnTo>
                <a:lnTo>
                  <a:pt x="598017" y="4296204"/>
                </a:lnTo>
                <a:lnTo>
                  <a:pt x="598099" y="4305492"/>
                </a:lnTo>
                <a:lnTo>
                  <a:pt x="599509" y="4301057"/>
                </a:lnTo>
                <a:cubicBezTo>
                  <a:pt x="597211" y="4299718"/>
                  <a:pt x="599464" y="4295850"/>
                  <a:pt x="603971" y="4288114"/>
                </a:cubicBezTo>
                <a:cubicBezTo>
                  <a:pt x="624252" y="4253303"/>
                  <a:pt x="647984" y="4220502"/>
                  <a:pt x="669368" y="4181152"/>
                </a:cubicBezTo>
                <a:cubicBezTo>
                  <a:pt x="669368" y="4181152"/>
                  <a:pt x="671621" y="4177285"/>
                  <a:pt x="671621" y="4177285"/>
                </a:cubicBezTo>
                <a:cubicBezTo>
                  <a:pt x="689743" y="4156758"/>
                  <a:pt x="702112" y="4132880"/>
                  <a:pt x="715635" y="4109672"/>
                </a:cubicBezTo>
                <a:cubicBezTo>
                  <a:pt x="722394" y="4098068"/>
                  <a:pt x="726901" y="4090333"/>
                  <a:pt x="725705" y="4084456"/>
                </a:cubicBezTo>
                <a:cubicBezTo>
                  <a:pt x="725659" y="4079248"/>
                  <a:pt x="729015" y="4070842"/>
                  <a:pt x="735822" y="4064445"/>
                </a:cubicBezTo>
                <a:cubicBezTo>
                  <a:pt x="743779" y="4058720"/>
                  <a:pt x="751690" y="4047786"/>
                  <a:pt x="756151" y="4034844"/>
                </a:cubicBezTo>
                <a:close/>
                <a:moveTo>
                  <a:pt x="847152" y="3981710"/>
                </a:moveTo>
                <a:lnTo>
                  <a:pt x="836419" y="4002318"/>
                </a:lnTo>
                <a:lnTo>
                  <a:pt x="816486" y="4038146"/>
                </a:lnTo>
                <a:lnTo>
                  <a:pt x="816197" y="4038849"/>
                </a:lnTo>
                <a:lnTo>
                  <a:pt x="822543" y="4033738"/>
                </a:lnTo>
                <a:cubicBezTo>
                  <a:pt x="824808" y="4031173"/>
                  <a:pt x="827348" y="4027472"/>
                  <a:pt x="830728" y="4021671"/>
                </a:cubicBezTo>
                <a:cubicBezTo>
                  <a:pt x="832982" y="4017802"/>
                  <a:pt x="837488" y="4010067"/>
                  <a:pt x="841996" y="4002330"/>
                </a:cubicBezTo>
                <a:lnTo>
                  <a:pt x="843563" y="3999991"/>
                </a:lnTo>
                <a:close/>
                <a:moveTo>
                  <a:pt x="854982" y="3862860"/>
                </a:moveTo>
                <a:cubicBezTo>
                  <a:pt x="841460" y="3886068"/>
                  <a:pt x="827940" y="3909275"/>
                  <a:pt x="816672" y="3928615"/>
                </a:cubicBezTo>
                <a:lnTo>
                  <a:pt x="782436" y="3987378"/>
                </a:lnTo>
                <a:lnTo>
                  <a:pt x="803474" y="3953617"/>
                </a:lnTo>
                <a:lnTo>
                  <a:pt x="837436" y="3896951"/>
                </a:lnTo>
                <a:lnTo>
                  <a:pt x="856131" y="3863530"/>
                </a:lnTo>
                <a:cubicBezTo>
                  <a:pt x="856131" y="3863530"/>
                  <a:pt x="854982" y="3862860"/>
                  <a:pt x="854982" y="3862860"/>
                </a:cubicBezTo>
                <a:close/>
                <a:moveTo>
                  <a:pt x="1524161" y="3279314"/>
                </a:moveTo>
                <a:cubicBezTo>
                  <a:pt x="1519654" y="3287050"/>
                  <a:pt x="1515148" y="3294785"/>
                  <a:pt x="1512893" y="3298654"/>
                </a:cubicBezTo>
                <a:cubicBezTo>
                  <a:pt x="1508387" y="3306389"/>
                  <a:pt x="1506133" y="3310258"/>
                  <a:pt x="1503880" y="3314126"/>
                </a:cubicBezTo>
                <a:cubicBezTo>
                  <a:pt x="1501627" y="3317993"/>
                  <a:pt x="1498734" y="3326670"/>
                  <a:pt x="1495502" y="3324788"/>
                </a:cubicBezTo>
                <a:cubicBezTo>
                  <a:pt x="1488403" y="3325831"/>
                  <a:pt x="1494526" y="3319036"/>
                  <a:pt x="1497416" y="3310359"/>
                </a:cubicBezTo>
                <a:cubicBezTo>
                  <a:pt x="1498055" y="3305550"/>
                  <a:pt x="1494186" y="3308478"/>
                  <a:pt x="1492569" y="3307536"/>
                </a:cubicBezTo>
                <a:cubicBezTo>
                  <a:pt x="1483216" y="3312448"/>
                  <a:pt x="1476456" y="3324051"/>
                  <a:pt x="1468079" y="3334713"/>
                </a:cubicBezTo>
                <a:cubicBezTo>
                  <a:pt x="1452304" y="3361788"/>
                  <a:pt x="1441378" y="3391687"/>
                  <a:pt x="1426241" y="3413954"/>
                </a:cubicBezTo>
                <a:lnTo>
                  <a:pt x="1418933" y="3427567"/>
                </a:lnTo>
                <a:lnTo>
                  <a:pt x="1439462" y="3439527"/>
                </a:lnTo>
                <a:lnTo>
                  <a:pt x="1462252" y="3399966"/>
                </a:lnTo>
                <a:cubicBezTo>
                  <a:pt x="1471149" y="3387015"/>
                  <a:pt x="1480898" y="3375857"/>
                  <a:pt x="1491378" y="3369011"/>
                </a:cubicBezTo>
                <a:cubicBezTo>
                  <a:pt x="1504262" y="3350614"/>
                  <a:pt x="1506812" y="3331376"/>
                  <a:pt x="1519696" y="3312979"/>
                </a:cubicBezTo>
                <a:cubicBezTo>
                  <a:pt x="1512595" y="3314023"/>
                  <a:pt x="1513233" y="3309213"/>
                  <a:pt x="1519993" y="3297609"/>
                </a:cubicBezTo>
                <a:cubicBezTo>
                  <a:pt x="1524500" y="3289873"/>
                  <a:pt x="1526753" y="3286006"/>
                  <a:pt x="1529007" y="3282137"/>
                </a:cubicBezTo>
                <a:cubicBezTo>
                  <a:pt x="1527392" y="3281196"/>
                  <a:pt x="1525776" y="3280256"/>
                  <a:pt x="1524161" y="3279314"/>
                </a:cubicBezTo>
                <a:close/>
                <a:moveTo>
                  <a:pt x="1323214" y="3267756"/>
                </a:moveTo>
                <a:lnTo>
                  <a:pt x="1305553" y="3285673"/>
                </a:lnTo>
                <a:lnTo>
                  <a:pt x="1311641" y="3289220"/>
                </a:lnTo>
                <a:close/>
                <a:moveTo>
                  <a:pt x="1360699" y="3108242"/>
                </a:moveTo>
                <a:cubicBezTo>
                  <a:pt x="1356192" y="3115978"/>
                  <a:pt x="1351685" y="3123714"/>
                  <a:pt x="1349431" y="3127582"/>
                </a:cubicBezTo>
                <a:cubicBezTo>
                  <a:pt x="1344924" y="3135317"/>
                  <a:pt x="1342671" y="3139185"/>
                  <a:pt x="1340418" y="3143053"/>
                </a:cubicBezTo>
                <a:cubicBezTo>
                  <a:pt x="1338164" y="3146921"/>
                  <a:pt x="1334807" y="3155326"/>
                  <a:pt x="1332506" y="3153987"/>
                </a:cubicBezTo>
                <a:cubicBezTo>
                  <a:pt x="1326804" y="3155844"/>
                  <a:pt x="1332461" y="3148778"/>
                  <a:pt x="1335817" y="3140373"/>
                </a:cubicBezTo>
                <a:cubicBezTo>
                  <a:pt x="1336921" y="3135834"/>
                  <a:pt x="1333517" y="3139033"/>
                  <a:pt x="1332367" y="3138363"/>
                </a:cubicBezTo>
                <a:cubicBezTo>
                  <a:pt x="1324411" y="3144089"/>
                  <a:pt x="1317651" y="3155693"/>
                  <a:pt x="1309739" y="3166626"/>
                </a:cubicBezTo>
                <a:cubicBezTo>
                  <a:pt x="1293965" y="3193700"/>
                  <a:pt x="1281641" y="3222786"/>
                  <a:pt x="1266969" y="3245324"/>
                </a:cubicBezTo>
                <a:lnTo>
                  <a:pt x="1259528" y="3258858"/>
                </a:lnTo>
                <a:lnTo>
                  <a:pt x="1274139" y="3267371"/>
                </a:lnTo>
                <a:lnTo>
                  <a:pt x="1296986" y="3227842"/>
                </a:lnTo>
                <a:cubicBezTo>
                  <a:pt x="1305592" y="3214723"/>
                  <a:pt x="1314641" y="3203157"/>
                  <a:pt x="1323724" y="3195497"/>
                </a:cubicBezTo>
                <a:cubicBezTo>
                  <a:pt x="1336142" y="3176828"/>
                  <a:pt x="1340556" y="3158676"/>
                  <a:pt x="1352974" y="3140007"/>
                </a:cubicBezTo>
                <a:cubicBezTo>
                  <a:pt x="1347271" y="3141866"/>
                  <a:pt x="1348373" y="3137326"/>
                  <a:pt x="1355133" y="3125723"/>
                </a:cubicBezTo>
                <a:cubicBezTo>
                  <a:pt x="1359641" y="3117988"/>
                  <a:pt x="1361894" y="3114119"/>
                  <a:pt x="1364148" y="3110252"/>
                </a:cubicBezTo>
                <a:cubicBezTo>
                  <a:pt x="1362998" y="3109582"/>
                  <a:pt x="1361849" y="3108912"/>
                  <a:pt x="1360699" y="3108242"/>
                </a:cubicBezTo>
                <a:close/>
                <a:moveTo>
                  <a:pt x="1443670" y="3047785"/>
                </a:moveTo>
                <a:lnTo>
                  <a:pt x="1434541" y="3061808"/>
                </a:lnTo>
                <a:lnTo>
                  <a:pt x="1434718" y="3061692"/>
                </a:lnTo>
                <a:cubicBezTo>
                  <a:pt x="1436089" y="3061196"/>
                  <a:pt x="1436897" y="3061666"/>
                  <a:pt x="1436578" y="3064071"/>
                </a:cubicBezTo>
                <a:lnTo>
                  <a:pt x="1435839" y="3067315"/>
                </a:lnTo>
                <a:lnTo>
                  <a:pt x="1439209" y="3060728"/>
                </a:lnTo>
                <a:cubicBezTo>
                  <a:pt x="1441462" y="3056860"/>
                  <a:pt x="1442566" y="3052324"/>
                  <a:pt x="1443670" y="3047785"/>
                </a:cubicBezTo>
                <a:close/>
                <a:moveTo>
                  <a:pt x="1442539" y="3030437"/>
                </a:moveTo>
                <a:lnTo>
                  <a:pt x="1429855" y="3049145"/>
                </a:lnTo>
                <a:cubicBezTo>
                  <a:pt x="1426077" y="3057953"/>
                  <a:pt x="1423185" y="3066631"/>
                  <a:pt x="1417871" y="3073896"/>
                </a:cubicBezTo>
                <a:cubicBezTo>
                  <a:pt x="1415617" y="3077764"/>
                  <a:pt x="1414979" y="3082572"/>
                  <a:pt x="1414340" y="3087381"/>
                </a:cubicBezTo>
                <a:lnTo>
                  <a:pt x="1423937" y="3073268"/>
                </a:lnTo>
                <a:lnTo>
                  <a:pt x="1423296" y="3072180"/>
                </a:lnTo>
                <a:cubicBezTo>
                  <a:pt x="1423250" y="3066973"/>
                  <a:pt x="1424353" y="3062435"/>
                  <a:pt x="1428860" y="3054700"/>
                </a:cubicBezTo>
                <a:close/>
                <a:moveTo>
                  <a:pt x="1596449" y="2875122"/>
                </a:moveTo>
                <a:lnTo>
                  <a:pt x="1573657" y="2914685"/>
                </a:lnTo>
                <a:cubicBezTo>
                  <a:pt x="1564761" y="2927635"/>
                  <a:pt x="1555013" y="2938793"/>
                  <a:pt x="1544533" y="2945639"/>
                </a:cubicBezTo>
                <a:cubicBezTo>
                  <a:pt x="1531648" y="2964036"/>
                  <a:pt x="1529098" y="2983273"/>
                  <a:pt x="1516214" y="3001671"/>
                </a:cubicBezTo>
                <a:cubicBezTo>
                  <a:pt x="1523314" y="3000627"/>
                  <a:pt x="1522678" y="3005437"/>
                  <a:pt x="1515917" y="3017041"/>
                </a:cubicBezTo>
                <a:cubicBezTo>
                  <a:pt x="1511410" y="3024776"/>
                  <a:pt x="1509157" y="3028644"/>
                  <a:pt x="1506904" y="3032513"/>
                </a:cubicBezTo>
                <a:cubicBezTo>
                  <a:pt x="1508519" y="3033453"/>
                  <a:pt x="1510133" y="3034394"/>
                  <a:pt x="1511749" y="3035336"/>
                </a:cubicBezTo>
                <a:cubicBezTo>
                  <a:pt x="1516257" y="3027599"/>
                  <a:pt x="1520763" y="3019864"/>
                  <a:pt x="1523016" y="3015996"/>
                </a:cubicBezTo>
                <a:cubicBezTo>
                  <a:pt x="1527523" y="3008260"/>
                  <a:pt x="1529776" y="3004392"/>
                  <a:pt x="1532031" y="3000524"/>
                </a:cubicBezTo>
                <a:cubicBezTo>
                  <a:pt x="1534284" y="2996658"/>
                  <a:pt x="1537175" y="2987979"/>
                  <a:pt x="1540407" y="2989862"/>
                </a:cubicBezTo>
                <a:cubicBezTo>
                  <a:pt x="1547508" y="2988819"/>
                  <a:pt x="1541384" y="2995613"/>
                  <a:pt x="1538494" y="3004290"/>
                </a:cubicBezTo>
                <a:cubicBezTo>
                  <a:pt x="1537856" y="3009098"/>
                  <a:pt x="1541725" y="3006172"/>
                  <a:pt x="1543341" y="3007113"/>
                </a:cubicBezTo>
                <a:cubicBezTo>
                  <a:pt x="1552693" y="3002203"/>
                  <a:pt x="1559454" y="2990598"/>
                  <a:pt x="1567831" y="2979937"/>
                </a:cubicBezTo>
                <a:cubicBezTo>
                  <a:pt x="1583605" y="2952861"/>
                  <a:pt x="1594533" y="2922961"/>
                  <a:pt x="1609670" y="2900694"/>
                </a:cubicBezTo>
                <a:lnTo>
                  <a:pt x="1616978" y="2887083"/>
                </a:lnTo>
                <a:close/>
                <a:moveTo>
                  <a:pt x="1543760" y="2844426"/>
                </a:moveTo>
                <a:lnTo>
                  <a:pt x="1532458" y="2866073"/>
                </a:lnTo>
                <a:cubicBezTo>
                  <a:pt x="1527951" y="2873808"/>
                  <a:pt x="1522807" y="2886353"/>
                  <a:pt x="1516045" y="2897957"/>
                </a:cubicBezTo>
                <a:cubicBezTo>
                  <a:pt x="1512666" y="2903759"/>
                  <a:pt x="1511379" y="2906896"/>
                  <a:pt x="1512309" y="2908085"/>
                </a:cubicBezTo>
                <a:lnTo>
                  <a:pt x="1512784" y="2908007"/>
                </a:lnTo>
                <a:lnTo>
                  <a:pt x="1525010" y="2887021"/>
                </a:lnTo>
                <a:lnTo>
                  <a:pt x="1535134" y="2872279"/>
                </a:lnTo>
                <a:lnTo>
                  <a:pt x="1553908" y="2850337"/>
                </a:lnTo>
                <a:close/>
                <a:moveTo>
                  <a:pt x="1885980" y="2800059"/>
                </a:moveTo>
                <a:lnTo>
                  <a:pt x="1881416" y="2807894"/>
                </a:lnTo>
                <a:lnTo>
                  <a:pt x="1870545" y="2830089"/>
                </a:lnTo>
                <a:lnTo>
                  <a:pt x="1856597" y="2850492"/>
                </a:lnTo>
                <a:lnTo>
                  <a:pt x="1602437" y="3286733"/>
                </a:lnTo>
                <a:lnTo>
                  <a:pt x="1601330" y="3288008"/>
                </a:lnTo>
                <a:cubicBezTo>
                  <a:pt x="1596504" y="3298149"/>
                  <a:pt x="1590062" y="3307348"/>
                  <a:pt x="1584711" y="3316534"/>
                </a:cubicBezTo>
                <a:lnTo>
                  <a:pt x="1584145" y="3318130"/>
                </a:lnTo>
                <a:lnTo>
                  <a:pt x="1032347" y="4265240"/>
                </a:lnTo>
                <a:lnTo>
                  <a:pt x="1028080" y="4264605"/>
                </a:lnTo>
                <a:lnTo>
                  <a:pt x="1037885" y="4249283"/>
                </a:lnTo>
                <a:cubicBezTo>
                  <a:pt x="1037885" y="4249283"/>
                  <a:pt x="1040138" y="4245416"/>
                  <a:pt x="1040138" y="4245416"/>
                </a:cubicBezTo>
                <a:cubicBezTo>
                  <a:pt x="1057869" y="4229842"/>
                  <a:pt x="1058803" y="4209663"/>
                  <a:pt x="1069433" y="4195132"/>
                </a:cubicBezTo>
                <a:cubicBezTo>
                  <a:pt x="1071687" y="4191265"/>
                  <a:pt x="1072324" y="4186456"/>
                  <a:pt x="1072962" y="4181647"/>
                </a:cubicBezTo>
                <a:cubicBezTo>
                  <a:pt x="1066839" y="4188440"/>
                  <a:pt x="1062332" y="4196177"/>
                  <a:pt x="1057826" y="4203912"/>
                </a:cubicBezTo>
                <a:cubicBezTo>
                  <a:pt x="1053957" y="4206840"/>
                  <a:pt x="1050088" y="4209767"/>
                  <a:pt x="1050726" y="4204958"/>
                </a:cubicBezTo>
                <a:cubicBezTo>
                  <a:pt x="1049748" y="4199206"/>
                  <a:pt x="1050386" y="4194398"/>
                  <a:pt x="1054893" y="4186662"/>
                </a:cubicBezTo>
                <a:cubicBezTo>
                  <a:pt x="1070667" y="4159586"/>
                  <a:pt x="1086442" y="4132512"/>
                  <a:pt x="1100599" y="4104495"/>
                </a:cubicBezTo>
                <a:cubicBezTo>
                  <a:pt x="1117650" y="4067800"/>
                  <a:pt x="1137293" y="4037799"/>
                  <a:pt x="1159190" y="4003929"/>
                </a:cubicBezTo>
                <a:cubicBezTo>
                  <a:pt x="1177219" y="3972985"/>
                  <a:pt x="1192015" y="3940159"/>
                  <a:pt x="1214891" y="3912041"/>
                </a:cubicBezTo>
                <a:cubicBezTo>
                  <a:pt x="1218759" y="3909114"/>
                  <a:pt x="1221013" y="3905246"/>
                  <a:pt x="1221651" y="3900438"/>
                </a:cubicBezTo>
                <a:cubicBezTo>
                  <a:pt x="1234832" y="3866671"/>
                  <a:pt x="1256090" y="3837609"/>
                  <a:pt x="1272503" y="3805725"/>
                </a:cubicBezTo>
                <a:cubicBezTo>
                  <a:pt x="1283770" y="3786385"/>
                  <a:pt x="1298907" y="3764119"/>
                  <a:pt x="1311152" y="3750530"/>
                </a:cubicBezTo>
                <a:cubicBezTo>
                  <a:pt x="1324035" y="3732133"/>
                  <a:pt x="1336918" y="3713734"/>
                  <a:pt x="1344316" y="3697321"/>
                </a:cubicBezTo>
                <a:cubicBezTo>
                  <a:pt x="1350100" y="3679967"/>
                  <a:pt x="1362982" y="3661570"/>
                  <a:pt x="1368764" y="3644215"/>
                </a:cubicBezTo>
                <a:cubicBezTo>
                  <a:pt x="1383860" y="3596020"/>
                  <a:pt x="1406054" y="3546781"/>
                  <a:pt x="1433096" y="3500367"/>
                </a:cubicBezTo>
                <a:lnTo>
                  <a:pt x="1461173" y="3452177"/>
                </a:lnTo>
                <a:lnTo>
                  <a:pt x="1492150" y="3470224"/>
                </a:lnTo>
                <a:lnTo>
                  <a:pt x="1503452" y="3448576"/>
                </a:lnTo>
                <a:cubicBezTo>
                  <a:pt x="1507959" y="3440841"/>
                  <a:pt x="1513104" y="3428297"/>
                  <a:pt x="1519864" y="3416693"/>
                </a:cubicBezTo>
                <a:cubicBezTo>
                  <a:pt x="1526625" y="3405089"/>
                  <a:pt x="1525010" y="3404147"/>
                  <a:pt x="1514039" y="3408118"/>
                </a:cubicBezTo>
                <a:cubicBezTo>
                  <a:pt x="1507917" y="3414912"/>
                  <a:pt x="1505025" y="3423590"/>
                  <a:pt x="1500179" y="3420767"/>
                </a:cubicBezTo>
                <a:cubicBezTo>
                  <a:pt x="1499201" y="3415015"/>
                  <a:pt x="1505323" y="3408221"/>
                  <a:pt x="1507577" y="3404353"/>
                </a:cubicBezTo>
                <a:cubicBezTo>
                  <a:pt x="1507577" y="3404353"/>
                  <a:pt x="1509830" y="3400485"/>
                  <a:pt x="1509830" y="3400485"/>
                </a:cubicBezTo>
                <a:cubicBezTo>
                  <a:pt x="1508854" y="3394734"/>
                  <a:pt x="1504346" y="3402471"/>
                  <a:pt x="1502093" y="3406338"/>
                </a:cubicBezTo>
                <a:cubicBezTo>
                  <a:pt x="1495332" y="3417942"/>
                  <a:pt x="1486319" y="3433414"/>
                  <a:pt x="1477304" y="3448885"/>
                </a:cubicBezTo>
                <a:cubicBezTo>
                  <a:pt x="1475051" y="3452753"/>
                  <a:pt x="1472798" y="3456622"/>
                  <a:pt x="1471181" y="3455680"/>
                </a:cubicBezTo>
                <a:cubicBezTo>
                  <a:pt x="1467950" y="3453797"/>
                  <a:pt x="1462465" y="3455782"/>
                  <a:pt x="1466972" y="3448046"/>
                </a:cubicBezTo>
                <a:cubicBezTo>
                  <a:pt x="1475349" y="3437384"/>
                  <a:pt x="1475009" y="3426826"/>
                  <a:pt x="1478878" y="3423897"/>
                </a:cubicBezTo>
                <a:cubicBezTo>
                  <a:pt x="1488870" y="3414177"/>
                  <a:pt x="1494652" y="3396823"/>
                  <a:pt x="1504644" y="3387102"/>
                </a:cubicBezTo>
                <a:cubicBezTo>
                  <a:pt x="1508513" y="3384175"/>
                  <a:pt x="1510766" y="3380307"/>
                  <a:pt x="1513997" y="3382189"/>
                </a:cubicBezTo>
                <a:cubicBezTo>
                  <a:pt x="1518504" y="3374453"/>
                  <a:pt x="1519142" y="3369644"/>
                  <a:pt x="1525264" y="3362850"/>
                </a:cubicBezTo>
                <a:cubicBezTo>
                  <a:pt x="1530111" y="3365674"/>
                  <a:pt x="1533343" y="3367558"/>
                  <a:pt x="1538190" y="3370381"/>
                </a:cubicBezTo>
                <a:cubicBezTo>
                  <a:pt x="1552348" y="3342364"/>
                  <a:pt x="1572333" y="3322922"/>
                  <a:pt x="1586490" y="3294905"/>
                </a:cubicBezTo>
                <a:cubicBezTo>
                  <a:pt x="1586490" y="3294905"/>
                  <a:pt x="1588745" y="3291037"/>
                  <a:pt x="1588745" y="3291037"/>
                </a:cubicBezTo>
                <a:cubicBezTo>
                  <a:pt x="1606476" y="3275463"/>
                  <a:pt x="1607410" y="3255285"/>
                  <a:pt x="1618039" y="3240754"/>
                </a:cubicBezTo>
                <a:cubicBezTo>
                  <a:pt x="1620294" y="3236886"/>
                  <a:pt x="1620931" y="3232078"/>
                  <a:pt x="1621569" y="3227269"/>
                </a:cubicBezTo>
                <a:cubicBezTo>
                  <a:pt x="1615446" y="3234062"/>
                  <a:pt x="1610938" y="3241798"/>
                  <a:pt x="1606432" y="3249533"/>
                </a:cubicBezTo>
                <a:cubicBezTo>
                  <a:pt x="1602563" y="3252461"/>
                  <a:pt x="1598694" y="3255388"/>
                  <a:pt x="1599333" y="3250579"/>
                </a:cubicBezTo>
                <a:cubicBezTo>
                  <a:pt x="1598354" y="3244828"/>
                  <a:pt x="1598992" y="3240019"/>
                  <a:pt x="1603500" y="3232283"/>
                </a:cubicBezTo>
                <a:cubicBezTo>
                  <a:pt x="1619274" y="3205208"/>
                  <a:pt x="1635049" y="3178132"/>
                  <a:pt x="1649206" y="3150116"/>
                </a:cubicBezTo>
                <a:lnTo>
                  <a:pt x="1699183" y="3064333"/>
                </a:lnTo>
                <a:lnTo>
                  <a:pt x="1709771" y="3049861"/>
                </a:lnTo>
                <a:cubicBezTo>
                  <a:pt x="1744595" y="3023521"/>
                  <a:pt x="1776483" y="2979930"/>
                  <a:pt x="1807394" y="2930589"/>
                </a:cubicBezTo>
                <a:cubicBezTo>
                  <a:pt x="1820915" y="2907381"/>
                  <a:pt x="1835074" y="2879365"/>
                  <a:pt x="1854081" y="2854172"/>
                </a:cubicBezTo>
                <a:lnTo>
                  <a:pt x="1856597" y="2850492"/>
                </a:lnTo>
                <a:lnTo>
                  <a:pt x="1881416" y="2807894"/>
                </a:lnTo>
                <a:lnTo>
                  <a:pt x="1883376" y="2803890"/>
                </a:lnTo>
                <a:close/>
                <a:moveTo>
                  <a:pt x="2109987" y="2167837"/>
                </a:moveTo>
                <a:lnTo>
                  <a:pt x="2088535" y="2201358"/>
                </a:lnTo>
                <a:lnTo>
                  <a:pt x="2054287" y="2257856"/>
                </a:lnTo>
                <a:lnTo>
                  <a:pt x="2035827" y="2291414"/>
                </a:lnTo>
                <a:cubicBezTo>
                  <a:pt x="2035827" y="2291414"/>
                  <a:pt x="2037442" y="2292355"/>
                  <a:pt x="2037442" y="2292355"/>
                </a:cubicBezTo>
                <a:cubicBezTo>
                  <a:pt x="2050963" y="2269146"/>
                  <a:pt x="2064483" y="2245940"/>
                  <a:pt x="2075751" y="2226600"/>
                </a:cubicBezTo>
                <a:close/>
                <a:moveTo>
                  <a:pt x="2003564" y="2049409"/>
                </a:moveTo>
                <a:lnTo>
                  <a:pt x="2007831" y="2050045"/>
                </a:lnTo>
                <a:lnTo>
                  <a:pt x="1998026" y="2065368"/>
                </a:lnTo>
                <a:cubicBezTo>
                  <a:pt x="1998026" y="2065368"/>
                  <a:pt x="1995773" y="2069235"/>
                  <a:pt x="1995773" y="2069235"/>
                </a:cubicBezTo>
                <a:cubicBezTo>
                  <a:pt x="1978041" y="2084807"/>
                  <a:pt x="1977106" y="2104987"/>
                  <a:pt x="1966478" y="2119517"/>
                </a:cubicBezTo>
                <a:cubicBezTo>
                  <a:pt x="1964223" y="2123385"/>
                  <a:pt x="1963585" y="2128193"/>
                  <a:pt x="1962947" y="2133003"/>
                </a:cubicBezTo>
                <a:cubicBezTo>
                  <a:pt x="1969071" y="2126209"/>
                  <a:pt x="1973579" y="2118473"/>
                  <a:pt x="1978085" y="2110737"/>
                </a:cubicBezTo>
                <a:cubicBezTo>
                  <a:pt x="1981954" y="2107810"/>
                  <a:pt x="1985823" y="2104884"/>
                  <a:pt x="1985184" y="2109692"/>
                </a:cubicBezTo>
                <a:cubicBezTo>
                  <a:pt x="1986162" y="2115445"/>
                  <a:pt x="1985525" y="2120252"/>
                  <a:pt x="1981017" y="2127988"/>
                </a:cubicBezTo>
                <a:cubicBezTo>
                  <a:pt x="1965243" y="2155064"/>
                  <a:pt x="1949468" y="2182139"/>
                  <a:pt x="1935311" y="2210155"/>
                </a:cubicBezTo>
                <a:cubicBezTo>
                  <a:pt x="1918259" y="2246849"/>
                  <a:pt x="1898617" y="2276851"/>
                  <a:pt x="1876720" y="2310722"/>
                </a:cubicBezTo>
                <a:cubicBezTo>
                  <a:pt x="1858692" y="2341665"/>
                  <a:pt x="1843894" y="2374489"/>
                  <a:pt x="1821020" y="2402608"/>
                </a:cubicBezTo>
                <a:cubicBezTo>
                  <a:pt x="1817151" y="2405536"/>
                  <a:pt x="1814897" y="2409405"/>
                  <a:pt x="1814259" y="2414212"/>
                </a:cubicBezTo>
                <a:cubicBezTo>
                  <a:pt x="1801079" y="2447979"/>
                  <a:pt x="1779821" y="2477041"/>
                  <a:pt x="1763407" y="2508926"/>
                </a:cubicBezTo>
                <a:cubicBezTo>
                  <a:pt x="1752139" y="2528265"/>
                  <a:pt x="1737004" y="2550531"/>
                  <a:pt x="1724758" y="2564120"/>
                </a:cubicBezTo>
                <a:cubicBezTo>
                  <a:pt x="1711876" y="2582517"/>
                  <a:pt x="1698991" y="2600915"/>
                  <a:pt x="1691593" y="2617329"/>
                </a:cubicBezTo>
                <a:cubicBezTo>
                  <a:pt x="1685810" y="2634683"/>
                  <a:pt x="1672928" y="2653080"/>
                  <a:pt x="1667146" y="2670435"/>
                </a:cubicBezTo>
                <a:lnTo>
                  <a:pt x="1654743" y="2702956"/>
                </a:lnTo>
                <a:lnTo>
                  <a:pt x="1672923" y="2672790"/>
                </a:lnTo>
                <a:lnTo>
                  <a:pt x="1675364" y="2669056"/>
                </a:lnTo>
                <a:lnTo>
                  <a:pt x="1700174" y="2626473"/>
                </a:lnTo>
                <a:lnTo>
                  <a:pt x="1702219" y="2622508"/>
                </a:lnTo>
                <a:lnTo>
                  <a:pt x="1704743" y="2618631"/>
                </a:lnTo>
                <a:lnTo>
                  <a:pt x="1700174" y="2626473"/>
                </a:lnTo>
                <a:lnTo>
                  <a:pt x="1688864" y="2648403"/>
                </a:lnTo>
                <a:lnTo>
                  <a:pt x="1675364" y="2669056"/>
                </a:lnTo>
                <a:lnTo>
                  <a:pt x="1653092" y="2707283"/>
                </a:lnTo>
                <a:lnTo>
                  <a:pt x="1639460" y="2743026"/>
                </a:lnTo>
                <a:cubicBezTo>
                  <a:pt x="1628644" y="2767161"/>
                  <a:pt x="1616334" y="2791076"/>
                  <a:pt x="1602813" y="2814283"/>
                </a:cubicBezTo>
                <a:lnTo>
                  <a:pt x="1574738" y="2862473"/>
                </a:lnTo>
                <a:lnTo>
                  <a:pt x="1565733" y="2857227"/>
                </a:lnTo>
                <a:lnTo>
                  <a:pt x="1564694" y="2859009"/>
                </a:lnTo>
                <a:lnTo>
                  <a:pt x="1564730" y="2858970"/>
                </a:lnTo>
                <a:cubicBezTo>
                  <a:pt x="1567960" y="2860852"/>
                  <a:pt x="1573445" y="2858867"/>
                  <a:pt x="1568939" y="2866604"/>
                </a:cubicBezTo>
                <a:cubicBezTo>
                  <a:pt x="1560561" y="2877265"/>
                  <a:pt x="1560902" y="2887824"/>
                  <a:pt x="1557033" y="2890752"/>
                </a:cubicBezTo>
                <a:cubicBezTo>
                  <a:pt x="1547041" y="2900472"/>
                  <a:pt x="1541259" y="2917828"/>
                  <a:pt x="1531267" y="2927547"/>
                </a:cubicBezTo>
                <a:cubicBezTo>
                  <a:pt x="1527398" y="2930475"/>
                  <a:pt x="1525143" y="2934342"/>
                  <a:pt x="1521914" y="2932460"/>
                </a:cubicBezTo>
                <a:cubicBezTo>
                  <a:pt x="1517407" y="2940196"/>
                  <a:pt x="1516768" y="2945006"/>
                  <a:pt x="1510646" y="2951799"/>
                </a:cubicBezTo>
                <a:lnTo>
                  <a:pt x="1510638" y="2951794"/>
                </a:lnTo>
                <a:lnTo>
                  <a:pt x="1421199" y="3105305"/>
                </a:lnTo>
                <a:lnTo>
                  <a:pt x="1420170" y="3106625"/>
                </a:lnTo>
                <a:cubicBezTo>
                  <a:pt x="1415112" y="3116631"/>
                  <a:pt x="1408903" y="3125965"/>
                  <a:pt x="1403552" y="3135151"/>
                </a:cubicBezTo>
                <a:lnTo>
                  <a:pt x="1402907" y="3136702"/>
                </a:lnTo>
                <a:lnTo>
                  <a:pt x="1386964" y="3164067"/>
                </a:lnTo>
                <a:lnTo>
                  <a:pt x="1386705" y="3164534"/>
                </a:lnTo>
                <a:lnTo>
                  <a:pt x="1336727" y="3250315"/>
                </a:lnTo>
                <a:lnTo>
                  <a:pt x="1336666" y="3250400"/>
                </a:lnTo>
                <a:lnTo>
                  <a:pt x="851108" y="4083812"/>
                </a:lnTo>
                <a:lnTo>
                  <a:pt x="847839" y="4083758"/>
                </a:lnTo>
                <a:lnTo>
                  <a:pt x="857456" y="4068326"/>
                </a:lnTo>
                <a:cubicBezTo>
                  <a:pt x="857456" y="4068326"/>
                  <a:pt x="859709" y="4064457"/>
                  <a:pt x="859709" y="4064457"/>
                </a:cubicBezTo>
                <a:cubicBezTo>
                  <a:pt x="875576" y="4047799"/>
                  <a:pt x="878841" y="4028978"/>
                  <a:pt x="889004" y="4014175"/>
                </a:cubicBezTo>
                <a:cubicBezTo>
                  <a:pt x="891258" y="4010308"/>
                  <a:pt x="892362" y="4005770"/>
                  <a:pt x="893466" y="4001232"/>
                </a:cubicBezTo>
                <a:cubicBezTo>
                  <a:pt x="887807" y="4008297"/>
                  <a:pt x="883301" y="4016034"/>
                  <a:pt x="878794" y="4023769"/>
                </a:cubicBezTo>
                <a:cubicBezTo>
                  <a:pt x="875390" y="4026968"/>
                  <a:pt x="871988" y="4030166"/>
                  <a:pt x="873092" y="4025628"/>
                </a:cubicBezTo>
                <a:cubicBezTo>
                  <a:pt x="873044" y="4020420"/>
                  <a:pt x="874148" y="4015882"/>
                  <a:pt x="878656" y="4008146"/>
                </a:cubicBezTo>
                <a:cubicBezTo>
                  <a:pt x="894430" y="3981071"/>
                  <a:pt x="910204" y="3953995"/>
                  <a:pt x="924828" y="3926250"/>
                </a:cubicBezTo>
                <a:cubicBezTo>
                  <a:pt x="942811" y="3890099"/>
                  <a:pt x="961988" y="3859826"/>
                  <a:pt x="983419" y="3825684"/>
                </a:cubicBezTo>
                <a:cubicBezTo>
                  <a:pt x="1001447" y="3794741"/>
                  <a:pt x="1017176" y="3762458"/>
                  <a:pt x="1038652" y="3733527"/>
                </a:cubicBezTo>
                <a:cubicBezTo>
                  <a:pt x="1042056" y="3730328"/>
                  <a:pt x="1044309" y="3726459"/>
                  <a:pt x="1045413" y="3721923"/>
                </a:cubicBezTo>
                <a:cubicBezTo>
                  <a:pt x="1059991" y="3688970"/>
                  <a:pt x="1080318" y="3659365"/>
                  <a:pt x="1097197" y="3627752"/>
                </a:cubicBezTo>
                <a:cubicBezTo>
                  <a:pt x="1108464" y="3608412"/>
                  <a:pt x="1123135" y="3585875"/>
                  <a:pt x="1134449" y="3571744"/>
                </a:cubicBezTo>
                <a:cubicBezTo>
                  <a:pt x="1146866" y="3553075"/>
                  <a:pt x="1159284" y="3534405"/>
                  <a:pt x="1167148" y="3518263"/>
                </a:cubicBezTo>
                <a:cubicBezTo>
                  <a:pt x="1173863" y="3501452"/>
                  <a:pt x="1186278" y="3482783"/>
                  <a:pt x="1192993" y="3465971"/>
                </a:cubicBezTo>
                <a:lnTo>
                  <a:pt x="1242352" y="3364112"/>
                </a:lnTo>
                <a:lnTo>
                  <a:pt x="1228517" y="3384060"/>
                </a:lnTo>
                <a:cubicBezTo>
                  <a:pt x="1214996" y="3407268"/>
                  <a:pt x="1200837" y="3435284"/>
                  <a:pt x="1181829" y="3460477"/>
                </a:cubicBezTo>
                <a:lnTo>
                  <a:pt x="1179316" y="3464155"/>
                </a:lnTo>
                <a:lnTo>
                  <a:pt x="1154493" y="3506762"/>
                </a:lnTo>
                <a:lnTo>
                  <a:pt x="1152534" y="3510759"/>
                </a:lnTo>
                <a:lnTo>
                  <a:pt x="1149930" y="3514591"/>
                </a:lnTo>
                <a:lnTo>
                  <a:pt x="1154493" y="3506762"/>
                </a:lnTo>
                <a:lnTo>
                  <a:pt x="1165364" y="3484560"/>
                </a:lnTo>
                <a:lnTo>
                  <a:pt x="1179316" y="3464155"/>
                </a:lnTo>
                <a:lnTo>
                  <a:pt x="1433473" y="3027917"/>
                </a:lnTo>
                <a:lnTo>
                  <a:pt x="1434580" y="3026642"/>
                </a:lnTo>
                <a:cubicBezTo>
                  <a:pt x="1439407" y="3016501"/>
                  <a:pt x="1445847" y="3007302"/>
                  <a:pt x="1451199" y="2998116"/>
                </a:cubicBezTo>
                <a:lnTo>
                  <a:pt x="1451765" y="2996519"/>
                </a:lnTo>
                <a:close/>
                <a:moveTo>
                  <a:pt x="2145055" y="1920744"/>
                </a:moveTo>
                <a:lnTo>
                  <a:pt x="2122264" y="1960307"/>
                </a:lnTo>
                <a:cubicBezTo>
                  <a:pt x="2113368" y="1973257"/>
                  <a:pt x="2103619" y="1984415"/>
                  <a:pt x="2093138" y="1991260"/>
                </a:cubicBezTo>
                <a:cubicBezTo>
                  <a:pt x="2080255" y="2009658"/>
                  <a:pt x="2077705" y="2028894"/>
                  <a:pt x="2064821" y="2047293"/>
                </a:cubicBezTo>
                <a:cubicBezTo>
                  <a:pt x="2071922" y="2046248"/>
                  <a:pt x="2071284" y="2051059"/>
                  <a:pt x="2064524" y="2062663"/>
                </a:cubicBezTo>
                <a:cubicBezTo>
                  <a:pt x="2060017" y="2070398"/>
                  <a:pt x="2057764" y="2074265"/>
                  <a:pt x="2055509" y="2078134"/>
                </a:cubicBezTo>
                <a:cubicBezTo>
                  <a:pt x="2057125" y="2079075"/>
                  <a:pt x="2058740" y="2080016"/>
                  <a:pt x="2060356" y="2080959"/>
                </a:cubicBezTo>
                <a:cubicBezTo>
                  <a:pt x="2064862" y="2073221"/>
                  <a:pt x="2069369" y="2065486"/>
                  <a:pt x="2071624" y="2061618"/>
                </a:cubicBezTo>
                <a:cubicBezTo>
                  <a:pt x="2076130" y="2053882"/>
                  <a:pt x="2078383" y="2050013"/>
                  <a:pt x="2080637" y="2046146"/>
                </a:cubicBezTo>
                <a:cubicBezTo>
                  <a:pt x="2082890" y="2042279"/>
                  <a:pt x="2085782" y="2033602"/>
                  <a:pt x="2089015" y="2035484"/>
                </a:cubicBezTo>
                <a:cubicBezTo>
                  <a:pt x="2096114" y="2034442"/>
                  <a:pt x="2089991" y="2041235"/>
                  <a:pt x="2087101" y="2049912"/>
                </a:cubicBezTo>
                <a:cubicBezTo>
                  <a:pt x="2086462" y="2054720"/>
                  <a:pt x="2090332" y="2051793"/>
                  <a:pt x="2091949" y="2052735"/>
                </a:cubicBezTo>
                <a:cubicBezTo>
                  <a:pt x="2101300" y="2047824"/>
                  <a:pt x="2108060" y="2036219"/>
                  <a:pt x="2116438" y="2025558"/>
                </a:cubicBezTo>
                <a:cubicBezTo>
                  <a:pt x="2132212" y="1998483"/>
                  <a:pt x="2143139" y="1968584"/>
                  <a:pt x="2158276" y="1946318"/>
                </a:cubicBezTo>
                <a:lnTo>
                  <a:pt x="2165584" y="1932704"/>
                </a:lnTo>
                <a:close/>
                <a:moveTo>
                  <a:pt x="2113336" y="1904593"/>
                </a:moveTo>
                <a:cubicBezTo>
                  <a:pt x="2116567" y="1906474"/>
                  <a:pt x="2122052" y="1904489"/>
                  <a:pt x="2117544" y="1912225"/>
                </a:cubicBezTo>
                <a:cubicBezTo>
                  <a:pt x="2109168" y="1922886"/>
                  <a:pt x="2109509" y="1933446"/>
                  <a:pt x="2105639" y="1936373"/>
                </a:cubicBezTo>
                <a:cubicBezTo>
                  <a:pt x="2095647" y="1946094"/>
                  <a:pt x="2089865" y="1963448"/>
                  <a:pt x="2079873" y="1973168"/>
                </a:cubicBezTo>
                <a:cubicBezTo>
                  <a:pt x="2076004" y="1976096"/>
                  <a:pt x="2073750" y="1979965"/>
                  <a:pt x="2070520" y="1978083"/>
                </a:cubicBezTo>
                <a:cubicBezTo>
                  <a:pt x="2066013" y="1985818"/>
                  <a:pt x="2065375" y="1990626"/>
                  <a:pt x="2059253" y="1997422"/>
                </a:cubicBezTo>
                <a:lnTo>
                  <a:pt x="2051238" y="1992752"/>
                </a:lnTo>
                <a:lnTo>
                  <a:pt x="2055413" y="1986372"/>
                </a:lnTo>
                <a:cubicBezTo>
                  <a:pt x="2067022" y="1977593"/>
                  <a:pt x="2062812" y="1969961"/>
                  <a:pt x="2069572" y="1958356"/>
                </a:cubicBezTo>
                <a:lnTo>
                  <a:pt x="2075740" y="1947352"/>
                </a:lnTo>
                <a:lnTo>
                  <a:pt x="2084337" y="1939505"/>
                </a:lnTo>
                <a:cubicBezTo>
                  <a:pt x="2085316" y="1945256"/>
                  <a:pt x="2079194" y="1952051"/>
                  <a:pt x="2076941" y="1955918"/>
                </a:cubicBezTo>
                <a:cubicBezTo>
                  <a:pt x="2076941" y="1955918"/>
                  <a:pt x="2074686" y="1959787"/>
                  <a:pt x="2074686" y="1959787"/>
                </a:cubicBezTo>
                <a:cubicBezTo>
                  <a:pt x="2075664" y="1965537"/>
                  <a:pt x="2080171" y="1957802"/>
                  <a:pt x="2082424" y="1953933"/>
                </a:cubicBezTo>
                <a:cubicBezTo>
                  <a:pt x="2089185" y="1942329"/>
                  <a:pt x="2098198" y="1926856"/>
                  <a:pt x="2107213" y="1911386"/>
                </a:cubicBezTo>
                <a:cubicBezTo>
                  <a:pt x="2109466" y="1907518"/>
                  <a:pt x="2111719" y="1903650"/>
                  <a:pt x="2113336" y="1904593"/>
                </a:cubicBezTo>
                <a:close/>
                <a:moveTo>
                  <a:pt x="2198483" y="1564594"/>
                </a:moveTo>
                <a:cubicBezTo>
                  <a:pt x="2196867" y="1563652"/>
                  <a:pt x="2194613" y="1567520"/>
                  <a:pt x="2192360" y="1571388"/>
                </a:cubicBezTo>
                <a:cubicBezTo>
                  <a:pt x="2183346" y="1586859"/>
                  <a:pt x="2174333" y="1602331"/>
                  <a:pt x="2167571" y="1613934"/>
                </a:cubicBezTo>
                <a:cubicBezTo>
                  <a:pt x="2165318" y="1617803"/>
                  <a:pt x="2160810" y="1625539"/>
                  <a:pt x="2159834" y="1619789"/>
                </a:cubicBezTo>
                <a:cubicBezTo>
                  <a:pt x="2159834" y="1619789"/>
                  <a:pt x="2162087" y="1615921"/>
                  <a:pt x="2162087" y="1615921"/>
                </a:cubicBezTo>
                <a:cubicBezTo>
                  <a:pt x="2164342" y="1612053"/>
                  <a:pt x="2170464" y="1605258"/>
                  <a:pt x="2169485" y="1599507"/>
                </a:cubicBezTo>
                <a:cubicBezTo>
                  <a:pt x="2164640" y="1596685"/>
                  <a:pt x="2161747" y="1605362"/>
                  <a:pt x="2155625" y="1612155"/>
                </a:cubicBezTo>
                <a:lnTo>
                  <a:pt x="2152770" y="1612619"/>
                </a:lnTo>
                <a:lnTo>
                  <a:pt x="2128305" y="1654847"/>
                </a:lnTo>
                <a:lnTo>
                  <a:pt x="2131474" y="1649893"/>
                </a:lnTo>
                <a:cubicBezTo>
                  <a:pt x="2136321" y="1652716"/>
                  <a:pt x="2139553" y="1654600"/>
                  <a:pt x="2144400" y="1657424"/>
                </a:cubicBezTo>
                <a:cubicBezTo>
                  <a:pt x="2150521" y="1650629"/>
                  <a:pt x="2151160" y="1645820"/>
                  <a:pt x="2155667" y="1638085"/>
                </a:cubicBezTo>
                <a:cubicBezTo>
                  <a:pt x="2158898" y="1639967"/>
                  <a:pt x="2161151" y="1636099"/>
                  <a:pt x="2165020" y="1633171"/>
                </a:cubicBezTo>
                <a:cubicBezTo>
                  <a:pt x="2175012" y="1623451"/>
                  <a:pt x="2180794" y="1606097"/>
                  <a:pt x="2190786" y="1596375"/>
                </a:cubicBezTo>
                <a:cubicBezTo>
                  <a:pt x="2194655" y="1593448"/>
                  <a:pt x="2194315" y="1582890"/>
                  <a:pt x="2202692" y="1572228"/>
                </a:cubicBezTo>
                <a:cubicBezTo>
                  <a:pt x="2207200" y="1564491"/>
                  <a:pt x="2201714" y="1566477"/>
                  <a:pt x="2198483" y="1564594"/>
                </a:cubicBezTo>
                <a:close/>
                <a:moveTo>
                  <a:pt x="3087050" y="1431365"/>
                </a:moveTo>
                <a:lnTo>
                  <a:pt x="1207703" y="4694961"/>
                </a:lnTo>
                <a:lnTo>
                  <a:pt x="4966398" y="4694961"/>
                </a:lnTo>
                <a:close/>
                <a:moveTo>
                  <a:pt x="2314610" y="1333275"/>
                </a:moveTo>
                <a:lnTo>
                  <a:pt x="2186116" y="1555061"/>
                </a:lnTo>
                <a:lnTo>
                  <a:pt x="2193554" y="1559394"/>
                </a:lnTo>
                <a:lnTo>
                  <a:pt x="2194014" y="1558586"/>
                </a:lnTo>
                <a:cubicBezTo>
                  <a:pt x="2205281" y="1539246"/>
                  <a:pt x="2220418" y="1516980"/>
                  <a:pt x="2232663" y="1503391"/>
                </a:cubicBezTo>
                <a:cubicBezTo>
                  <a:pt x="2245546" y="1484993"/>
                  <a:pt x="2258431" y="1466595"/>
                  <a:pt x="2265827" y="1450182"/>
                </a:cubicBezTo>
                <a:cubicBezTo>
                  <a:pt x="2271611" y="1432828"/>
                  <a:pt x="2284494" y="1414430"/>
                  <a:pt x="2290275" y="1397077"/>
                </a:cubicBezTo>
                <a:close/>
                <a:moveTo>
                  <a:pt x="2741120" y="1212030"/>
                </a:moveTo>
                <a:cubicBezTo>
                  <a:pt x="2742436" y="1228340"/>
                  <a:pt x="2732785" y="1248622"/>
                  <a:pt x="2719265" y="1271829"/>
                </a:cubicBezTo>
                <a:lnTo>
                  <a:pt x="2612523" y="1455042"/>
                </a:lnTo>
                <a:lnTo>
                  <a:pt x="2612009" y="1454742"/>
                </a:lnTo>
                <a:lnTo>
                  <a:pt x="2548260" y="1564162"/>
                </a:lnTo>
                <a:cubicBezTo>
                  <a:pt x="2543752" y="1571899"/>
                  <a:pt x="2539245" y="1579635"/>
                  <a:pt x="2538606" y="1584443"/>
                </a:cubicBezTo>
                <a:cubicBezTo>
                  <a:pt x="2538139" y="1594532"/>
                  <a:pt x="2533877" y="1603706"/>
                  <a:pt x="2528525" y="1612892"/>
                </a:cubicBezTo>
                <a:cubicBezTo>
                  <a:pt x="2523173" y="1622078"/>
                  <a:pt x="2516731" y="1631278"/>
                  <a:pt x="2511905" y="1641419"/>
                </a:cubicBezTo>
                <a:cubicBezTo>
                  <a:pt x="2505145" y="1653021"/>
                  <a:pt x="2493538" y="1661801"/>
                  <a:pt x="2479039" y="1679259"/>
                </a:cubicBezTo>
                <a:cubicBezTo>
                  <a:pt x="2499321" y="1644447"/>
                  <a:pt x="2511224" y="1620298"/>
                  <a:pt x="2523130" y="1596150"/>
                </a:cubicBezTo>
                <a:cubicBezTo>
                  <a:pt x="2537609" y="1565729"/>
                  <a:pt x="2554106" y="1536485"/>
                  <a:pt x="2571289" y="1506992"/>
                </a:cubicBezTo>
                <a:lnTo>
                  <a:pt x="2604081" y="1450123"/>
                </a:lnTo>
                <a:lnTo>
                  <a:pt x="2602301" y="1449087"/>
                </a:lnTo>
                <a:lnTo>
                  <a:pt x="2610007" y="1432891"/>
                </a:lnTo>
                <a:cubicBezTo>
                  <a:pt x="2614594" y="1424554"/>
                  <a:pt x="2619260" y="1415616"/>
                  <a:pt x="2621345" y="1406468"/>
                </a:cubicBezTo>
                <a:cubicBezTo>
                  <a:pt x="2621983" y="1401660"/>
                  <a:pt x="2632612" y="1387130"/>
                  <a:pt x="2638734" y="1380336"/>
                </a:cubicBezTo>
                <a:cubicBezTo>
                  <a:pt x="2657103" y="1359951"/>
                  <a:pt x="2668370" y="1340612"/>
                  <a:pt x="2681890" y="1317404"/>
                </a:cubicBezTo>
                <a:cubicBezTo>
                  <a:pt x="2688651" y="1305801"/>
                  <a:pt x="2696050" y="1289388"/>
                  <a:pt x="2706041" y="1279666"/>
                </a:cubicBezTo>
                <a:cubicBezTo>
                  <a:pt x="2709911" y="1276740"/>
                  <a:pt x="2712164" y="1272873"/>
                  <a:pt x="2711185" y="1267122"/>
                </a:cubicBezTo>
                <a:cubicBezTo>
                  <a:pt x="2708592" y="1260430"/>
                  <a:pt x="2708422" y="1255150"/>
                  <a:pt x="2710995" y="1248877"/>
                </a:cubicBezTo>
                <a:cubicBezTo>
                  <a:pt x="2713566" y="1242605"/>
                  <a:pt x="2718881" y="1235340"/>
                  <a:pt x="2727258" y="1224679"/>
                </a:cubicBezTo>
                <a:cubicBezTo>
                  <a:pt x="2731127" y="1221751"/>
                  <a:pt x="2735634" y="1214014"/>
                  <a:pt x="2741120" y="1212030"/>
                </a:cubicBezTo>
                <a:close/>
                <a:moveTo>
                  <a:pt x="2639101" y="1167713"/>
                </a:moveTo>
                <a:cubicBezTo>
                  <a:pt x="2618820" y="1202524"/>
                  <a:pt x="2606916" y="1226673"/>
                  <a:pt x="2595010" y="1250821"/>
                </a:cubicBezTo>
                <a:cubicBezTo>
                  <a:pt x="2580532" y="1281243"/>
                  <a:pt x="2564035" y="1310487"/>
                  <a:pt x="2546852" y="1339979"/>
                </a:cubicBezTo>
                <a:lnTo>
                  <a:pt x="2514061" y="1396848"/>
                </a:lnTo>
                <a:lnTo>
                  <a:pt x="2515841" y="1397885"/>
                </a:lnTo>
                <a:lnTo>
                  <a:pt x="2508133" y="1414080"/>
                </a:lnTo>
                <a:cubicBezTo>
                  <a:pt x="2503546" y="1422416"/>
                  <a:pt x="2498880" y="1431356"/>
                  <a:pt x="2496796" y="1440503"/>
                </a:cubicBezTo>
                <a:cubicBezTo>
                  <a:pt x="2496158" y="1445311"/>
                  <a:pt x="2485528" y="1459842"/>
                  <a:pt x="2479407" y="1466636"/>
                </a:cubicBezTo>
                <a:cubicBezTo>
                  <a:pt x="2461039" y="1487019"/>
                  <a:pt x="2449771" y="1506361"/>
                  <a:pt x="2436250" y="1529568"/>
                </a:cubicBezTo>
                <a:cubicBezTo>
                  <a:pt x="2429490" y="1541170"/>
                  <a:pt x="2422091" y="1557584"/>
                  <a:pt x="2412100" y="1567304"/>
                </a:cubicBezTo>
                <a:cubicBezTo>
                  <a:pt x="2408229" y="1570232"/>
                  <a:pt x="2405977" y="1574098"/>
                  <a:pt x="2406955" y="1579850"/>
                </a:cubicBezTo>
                <a:cubicBezTo>
                  <a:pt x="2409549" y="1586542"/>
                  <a:pt x="2409719" y="1591822"/>
                  <a:pt x="2407147" y="1598094"/>
                </a:cubicBezTo>
                <a:cubicBezTo>
                  <a:pt x="2404574" y="1604367"/>
                  <a:pt x="2399260" y="1611632"/>
                  <a:pt x="2390882" y="1622294"/>
                </a:cubicBezTo>
                <a:cubicBezTo>
                  <a:pt x="2387014" y="1625221"/>
                  <a:pt x="2382507" y="1632956"/>
                  <a:pt x="2377021" y="1634940"/>
                </a:cubicBezTo>
                <a:cubicBezTo>
                  <a:pt x="2375704" y="1618630"/>
                  <a:pt x="2385355" y="1598349"/>
                  <a:pt x="2398876" y="1575142"/>
                </a:cubicBezTo>
                <a:lnTo>
                  <a:pt x="2505618" y="1391930"/>
                </a:lnTo>
                <a:lnTo>
                  <a:pt x="2506132" y="1392229"/>
                </a:lnTo>
                <a:lnTo>
                  <a:pt x="2569882" y="1282808"/>
                </a:lnTo>
                <a:cubicBezTo>
                  <a:pt x="2574390" y="1275072"/>
                  <a:pt x="2578896" y="1267337"/>
                  <a:pt x="2579534" y="1262527"/>
                </a:cubicBezTo>
                <a:cubicBezTo>
                  <a:pt x="2580001" y="1252438"/>
                  <a:pt x="2584264" y="1243266"/>
                  <a:pt x="2589617" y="1234079"/>
                </a:cubicBezTo>
                <a:cubicBezTo>
                  <a:pt x="2594969" y="1224893"/>
                  <a:pt x="2601410" y="1215694"/>
                  <a:pt x="2606236" y="1205553"/>
                </a:cubicBezTo>
                <a:cubicBezTo>
                  <a:pt x="2612996" y="1193949"/>
                  <a:pt x="2624604" y="1185169"/>
                  <a:pt x="2639101" y="1167713"/>
                </a:cubicBezTo>
                <a:close/>
                <a:moveTo>
                  <a:pt x="2615317" y="940397"/>
                </a:moveTo>
                <a:lnTo>
                  <a:pt x="2623333" y="945067"/>
                </a:lnTo>
                <a:lnTo>
                  <a:pt x="2619156" y="951446"/>
                </a:lnTo>
                <a:cubicBezTo>
                  <a:pt x="2607549" y="960227"/>
                  <a:pt x="2611757" y="967859"/>
                  <a:pt x="2604998" y="979462"/>
                </a:cubicBezTo>
                <a:lnTo>
                  <a:pt x="2598830" y="990467"/>
                </a:lnTo>
                <a:lnTo>
                  <a:pt x="2590232" y="998313"/>
                </a:lnTo>
                <a:cubicBezTo>
                  <a:pt x="2589254" y="992563"/>
                  <a:pt x="2595376" y="985769"/>
                  <a:pt x="2597630" y="981900"/>
                </a:cubicBezTo>
                <a:cubicBezTo>
                  <a:pt x="2597630" y="981900"/>
                  <a:pt x="2599883" y="978032"/>
                  <a:pt x="2599883" y="978032"/>
                </a:cubicBezTo>
                <a:cubicBezTo>
                  <a:pt x="2598906" y="972282"/>
                  <a:pt x="2594399" y="980019"/>
                  <a:pt x="2592145" y="983886"/>
                </a:cubicBezTo>
                <a:cubicBezTo>
                  <a:pt x="2585385" y="995490"/>
                  <a:pt x="2576371" y="1010962"/>
                  <a:pt x="2567358" y="1026432"/>
                </a:cubicBezTo>
                <a:cubicBezTo>
                  <a:pt x="2565105" y="1030301"/>
                  <a:pt x="2562850" y="1034168"/>
                  <a:pt x="2561233" y="1033226"/>
                </a:cubicBezTo>
                <a:cubicBezTo>
                  <a:pt x="2558004" y="1031345"/>
                  <a:pt x="2552518" y="1033330"/>
                  <a:pt x="2557025" y="1025594"/>
                </a:cubicBezTo>
                <a:cubicBezTo>
                  <a:pt x="2565403" y="1014932"/>
                  <a:pt x="2565062" y="1004372"/>
                  <a:pt x="2568930" y="1001445"/>
                </a:cubicBezTo>
                <a:cubicBezTo>
                  <a:pt x="2578922" y="991725"/>
                  <a:pt x="2584705" y="974370"/>
                  <a:pt x="2594697" y="964650"/>
                </a:cubicBezTo>
                <a:cubicBezTo>
                  <a:pt x="2598566" y="961723"/>
                  <a:pt x="2600820" y="957854"/>
                  <a:pt x="2604050" y="959737"/>
                </a:cubicBezTo>
                <a:cubicBezTo>
                  <a:pt x="2608556" y="952001"/>
                  <a:pt x="2609195" y="947192"/>
                  <a:pt x="2615317" y="940397"/>
                </a:cubicBezTo>
                <a:close/>
                <a:moveTo>
                  <a:pt x="2614215" y="856862"/>
                </a:moveTo>
                <a:cubicBezTo>
                  <a:pt x="2609707" y="864598"/>
                  <a:pt x="2605200" y="872333"/>
                  <a:pt x="2602947" y="876201"/>
                </a:cubicBezTo>
                <a:cubicBezTo>
                  <a:pt x="2598440" y="883937"/>
                  <a:pt x="2596186" y="887805"/>
                  <a:pt x="2593933" y="891674"/>
                </a:cubicBezTo>
                <a:cubicBezTo>
                  <a:pt x="2591679" y="895540"/>
                  <a:pt x="2588788" y="904218"/>
                  <a:pt x="2585556" y="902334"/>
                </a:cubicBezTo>
                <a:cubicBezTo>
                  <a:pt x="2578455" y="903378"/>
                  <a:pt x="2584578" y="896584"/>
                  <a:pt x="2587469" y="887907"/>
                </a:cubicBezTo>
                <a:cubicBezTo>
                  <a:pt x="2588107" y="883098"/>
                  <a:pt x="2584239" y="886025"/>
                  <a:pt x="2582622" y="885083"/>
                </a:cubicBezTo>
                <a:cubicBezTo>
                  <a:pt x="2577946" y="887539"/>
                  <a:pt x="2573917" y="891669"/>
                  <a:pt x="2570012" y="896516"/>
                </a:cubicBezTo>
                <a:lnTo>
                  <a:pt x="2559831" y="910010"/>
                </a:lnTo>
                <a:lnTo>
                  <a:pt x="2555197" y="918007"/>
                </a:lnTo>
                <a:lnTo>
                  <a:pt x="2536974" y="953685"/>
                </a:lnTo>
                <a:cubicBezTo>
                  <a:pt x="2530379" y="967327"/>
                  <a:pt x="2523862" y="980369"/>
                  <a:pt x="2516294" y="991502"/>
                </a:cubicBezTo>
                <a:lnTo>
                  <a:pt x="2508985" y="1005114"/>
                </a:lnTo>
                <a:lnTo>
                  <a:pt x="2529514" y="1017074"/>
                </a:lnTo>
                <a:lnTo>
                  <a:pt x="2552306" y="977513"/>
                </a:lnTo>
                <a:cubicBezTo>
                  <a:pt x="2561202" y="964563"/>
                  <a:pt x="2570950" y="953405"/>
                  <a:pt x="2581431" y="946559"/>
                </a:cubicBezTo>
                <a:cubicBezTo>
                  <a:pt x="2594315" y="928162"/>
                  <a:pt x="2596865" y="908924"/>
                  <a:pt x="2609750" y="890525"/>
                </a:cubicBezTo>
                <a:cubicBezTo>
                  <a:pt x="2602649" y="891570"/>
                  <a:pt x="2603286" y="886760"/>
                  <a:pt x="2610045" y="875156"/>
                </a:cubicBezTo>
                <a:cubicBezTo>
                  <a:pt x="2614553" y="867421"/>
                  <a:pt x="2616807" y="863552"/>
                  <a:pt x="2619060" y="859685"/>
                </a:cubicBezTo>
                <a:cubicBezTo>
                  <a:pt x="2617444" y="858744"/>
                  <a:pt x="2615830" y="857802"/>
                  <a:pt x="2614215" y="856862"/>
                </a:cubicBezTo>
                <a:close/>
                <a:moveTo>
                  <a:pt x="3058888" y="849550"/>
                </a:moveTo>
                <a:lnTo>
                  <a:pt x="3066903" y="854220"/>
                </a:lnTo>
                <a:lnTo>
                  <a:pt x="3062727" y="860598"/>
                </a:lnTo>
                <a:cubicBezTo>
                  <a:pt x="3051120" y="869379"/>
                  <a:pt x="3055329" y="877012"/>
                  <a:pt x="3048568" y="888616"/>
                </a:cubicBezTo>
                <a:lnTo>
                  <a:pt x="3042401" y="899620"/>
                </a:lnTo>
                <a:lnTo>
                  <a:pt x="3033804" y="907467"/>
                </a:lnTo>
                <a:cubicBezTo>
                  <a:pt x="3032825" y="901716"/>
                  <a:pt x="3038947" y="894921"/>
                  <a:pt x="3041200" y="891052"/>
                </a:cubicBezTo>
                <a:cubicBezTo>
                  <a:pt x="3041200" y="891052"/>
                  <a:pt x="3043454" y="887185"/>
                  <a:pt x="3043454" y="887185"/>
                </a:cubicBezTo>
                <a:cubicBezTo>
                  <a:pt x="3042477" y="881435"/>
                  <a:pt x="3037971" y="889171"/>
                  <a:pt x="3035716" y="893039"/>
                </a:cubicBezTo>
                <a:cubicBezTo>
                  <a:pt x="3028956" y="904643"/>
                  <a:pt x="3019942" y="920114"/>
                  <a:pt x="3010928" y="935584"/>
                </a:cubicBezTo>
                <a:cubicBezTo>
                  <a:pt x="3008675" y="939453"/>
                  <a:pt x="3006422" y="943321"/>
                  <a:pt x="3004804" y="942379"/>
                </a:cubicBezTo>
                <a:cubicBezTo>
                  <a:pt x="3001574" y="940498"/>
                  <a:pt x="2996089" y="942483"/>
                  <a:pt x="3000595" y="934746"/>
                </a:cubicBezTo>
                <a:cubicBezTo>
                  <a:pt x="3008973" y="924084"/>
                  <a:pt x="3008632" y="913525"/>
                  <a:pt x="3012501" y="910598"/>
                </a:cubicBezTo>
                <a:cubicBezTo>
                  <a:pt x="3022495" y="900878"/>
                  <a:pt x="3028275" y="883522"/>
                  <a:pt x="3038269" y="873802"/>
                </a:cubicBezTo>
                <a:cubicBezTo>
                  <a:pt x="3042137" y="870875"/>
                  <a:pt x="3044391" y="867006"/>
                  <a:pt x="3047622" y="868889"/>
                </a:cubicBezTo>
                <a:cubicBezTo>
                  <a:pt x="3052128" y="861154"/>
                  <a:pt x="3052766" y="856344"/>
                  <a:pt x="3058888" y="849550"/>
                </a:cubicBezTo>
                <a:close/>
                <a:moveTo>
                  <a:pt x="3057785" y="766014"/>
                </a:moveTo>
                <a:cubicBezTo>
                  <a:pt x="3053278" y="773751"/>
                  <a:pt x="3048771" y="781486"/>
                  <a:pt x="3046518" y="785355"/>
                </a:cubicBezTo>
                <a:cubicBezTo>
                  <a:pt x="3042011" y="793090"/>
                  <a:pt x="3039758" y="796957"/>
                  <a:pt x="3037503" y="800826"/>
                </a:cubicBezTo>
                <a:cubicBezTo>
                  <a:pt x="3035251" y="804692"/>
                  <a:pt x="3032359" y="813371"/>
                  <a:pt x="3029127" y="811487"/>
                </a:cubicBezTo>
                <a:cubicBezTo>
                  <a:pt x="3022027" y="812530"/>
                  <a:pt x="3028150" y="805737"/>
                  <a:pt x="3031040" y="797060"/>
                </a:cubicBezTo>
                <a:cubicBezTo>
                  <a:pt x="3031678" y="792250"/>
                  <a:pt x="3027809" y="795178"/>
                  <a:pt x="3026193" y="794237"/>
                </a:cubicBezTo>
                <a:cubicBezTo>
                  <a:pt x="3016841" y="799149"/>
                  <a:pt x="3010080" y="810751"/>
                  <a:pt x="3001703" y="821413"/>
                </a:cubicBezTo>
                <a:cubicBezTo>
                  <a:pt x="2985929" y="848489"/>
                  <a:pt x="2975001" y="878387"/>
                  <a:pt x="2959865" y="900655"/>
                </a:cubicBezTo>
                <a:lnTo>
                  <a:pt x="2952556" y="914266"/>
                </a:lnTo>
                <a:lnTo>
                  <a:pt x="2973086" y="926228"/>
                </a:lnTo>
                <a:lnTo>
                  <a:pt x="2995877" y="886666"/>
                </a:lnTo>
                <a:cubicBezTo>
                  <a:pt x="3004773" y="873715"/>
                  <a:pt x="3014521" y="862557"/>
                  <a:pt x="3025003" y="855711"/>
                </a:cubicBezTo>
                <a:cubicBezTo>
                  <a:pt x="3037886" y="837314"/>
                  <a:pt x="3040436" y="818076"/>
                  <a:pt x="3053320" y="799679"/>
                </a:cubicBezTo>
                <a:cubicBezTo>
                  <a:pt x="3046220" y="800722"/>
                  <a:pt x="3046856" y="795913"/>
                  <a:pt x="3053618" y="784309"/>
                </a:cubicBezTo>
                <a:cubicBezTo>
                  <a:pt x="3058124" y="776574"/>
                  <a:pt x="3060377" y="772706"/>
                  <a:pt x="3062631" y="768837"/>
                </a:cubicBezTo>
                <a:cubicBezTo>
                  <a:pt x="3061017" y="767897"/>
                  <a:pt x="3059401" y="766955"/>
                  <a:pt x="3057785" y="766014"/>
                </a:cubicBezTo>
                <a:close/>
                <a:moveTo>
                  <a:pt x="3080699" y="554616"/>
                </a:moveTo>
                <a:cubicBezTo>
                  <a:pt x="3067178" y="577824"/>
                  <a:pt x="3053657" y="601032"/>
                  <a:pt x="3042389" y="620371"/>
                </a:cubicBezTo>
                <a:lnTo>
                  <a:pt x="3008153" y="679133"/>
                </a:lnTo>
                <a:lnTo>
                  <a:pt x="3029606" y="645614"/>
                </a:lnTo>
                <a:lnTo>
                  <a:pt x="3063853" y="589114"/>
                </a:lnTo>
                <a:lnTo>
                  <a:pt x="3082314" y="555558"/>
                </a:lnTo>
                <a:cubicBezTo>
                  <a:pt x="3082314" y="555558"/>
                  <a:pt x="3080699" y="554616"/>
                  <a:pt x="3080699" y="554616"/>
                </a:cubicBezTo>
                <a:close/>
                <a:moveTo>
                  <a:pt x="3303332" y="373313"/>
                </a:moveTo>
                <a:lnTo>
                  <a:pt x="3295538" y="389042"/>
                </a:lnTo>
                <a:cubicBezTo>
                  <a:pt x="3290352" y="400267"/>
                  <a:pt x="3284962" y="411375"/>
                  <a:pt x="3277393" y="422507"/>
                </a:cubicBezTo>
                <a:cubicBezTo>
                  <a:pt x="3275139" y="426374"/>
                  <a:pt x="3276118" y="432126"/>
                  <a:pt x="3273864" y="435993"/>
                </a:cubicBezTo>
                <a:cubicBezTo>
                  <a:pt x="3269996" y="438920"/>
                  <a:pt x="3273226" y="440803"/>
                  <a:pt x="3274841" y="441743"/>
                </a:cubicBezTo>
                <a:cubicBezTo>
                  <a:pt x="3274841" y="441743"/>
                  <a:pt x="3276458" y="442685"/>
                  <a:pt x="3278712" y="438816"/>
                </a:cubicBezTo>
                <a:cubicBezTo>
                  <a:pt x="3283218" y="431081"/>
                  <a:pt x="3283855" y="426272"/>
                  <a:pt x="3289341" y="424288"/>
                </a:cubicBezTo>
                <a:cubicBezTo>
                  <a:pt x="3287087" y="428154"/>
                  <a:pt x="3288703" y="429096"/>
                  <a:pt x="3288703" y="429096"/>
                </a:cubicBezTo>
                <a:cubicBezTo>
                  <a:pt x="3253284" y="486173"/>
                  <a:pt x="3224967" y="542206"/>
                  <a:pt x="3186318" y="597401"/>
                </a:cubicBezTo>
                <a:cubicBezTo>
                  <a:pt x="3173434" y="615799"/>
                  <a:pt x="3162167" y="635138"/>
                  <a:pt x="3152516" y="655420"/>
                </a:cubicBezTo>
                <a:cubicBezTo>
                  <a:pt x="3142864" y="675701"/>
                  <a:pt x="3125134" y="691275"/>
                  <a:pt x="3118713" y="713438"/>
                </a:cubicBezTo>
                <a:cubicBezTo>
                  <a:pt x="3116460" y="717307"/>
                  <a:pt x="3114206" y="721173"/>
                  <a:pt x="3114206" y="721173"/>
                </a:cubicBezTo>
                <a:cubicBezTo>
                  <a:pt x="3102599" y="729953"/>
                  <a:pt x="3095201" y="746366"/>
                  <a:pt x="3086187" y="761838"/>
                </a:cubicBezTo>
                <a:cubicBezTo>
                  <a:pt x="3072665" y="785046"/>
                  <a:pt x="3059145" y="808252"/>
                  <a:pt x="3043370" y="835328"/>
                </a:cubicBezTo>
                <a:cubicBezTo>
                  <a:pt x="3038864" y="843063"/>
                  <a:pt x="3032740" y="849859"/>
                  <a:pt x="3026619" y="856653"/>
                </a:cubicBezTo>
                <a:cubicBezTo>
                  <a:pt x="3021474" y="869198"/>
                  <a:pt x="3012120" y="874110"/>
                  <a:pt x="3006974" y="886654"/>
                </a:cubicBezTo>
                <a:cubicBezTo>
                  <a:pt x="3002468" y="894389"/>
                  <a:pt x="2994091" y="905053"/>
                  <a:pt x="2988947" y="917597"/>
                </a:cubicBezTo>
                <a:lnTo>
                  <a:pt x="2977830" y="928991"/>
                </a:lnTo>
                <a:lnTo>
                  <a:pt x="3014099" y="950122"/>
                </a:lnTo>
                <a:lnTo>
                  <a:pt x="2993848" y="986255"/>
                </a:lnTo>
                <a:cubicBezTo>
                  <a:pt x="2984834" y="1001725"/>
                  <a:pt x="2978073" y="1013331"/>
                  <a:pt x="2969059" y="1028802"/>
                </a:cubicBezTo>
                <a:cubicBezTo>
                  <a:pt x="2962299" y="1040406"/>
                  <a:pt x="2956102" y="1051043"/>
                  <a:pt x="2950913" y="1062267"/>
                </a:cubicBezTo>
                <a:lnTo>
                  <a:pt x="2938860" y="1099164"/>
                </a:lnTo>
                <a:lnTo>
                  <a:pt x="2938792" y="1099281"/>
                </a:lnTo>
                <a:lnTo>
                  <a:pt x="2929473" y="1104173"/>
                </a:lnTo>
                <a:cubicBezTo>
                  <a:pt x="2912383" y="1114939"/>
                  <a:pt x="2910128" y="1118808"/>
                  <a:pt x="2903071" y="1145780"/>
                </a:cubicBezTo>
                <a:lnTo>
                  <a:pt x="2891538" y="1180388"/>
                </a:lnTo>
                <a:lnTo>
                  <a:pt x="2861657" y="1231674"/>
                </a:lnTo>
                <a:lnTo>
                  <a:pt x="2857458" y="1237068"/>
                </a:lnTo>
                <a:cubicBezTo>
                  <a:pt x="2850207" y="1245796"/>
                  <a:pt x="2842714" y="1253087"/>
                  <a:pt x="2834487" y="1256065"/>
                </a:cubicBezTo>
                <a:cubicBezTo>
                  <a:pt x="2825132" y="1260978"/>
                  <a:pt x="2815142" y="1270700"/>
                  <a:pt x="2809997" y="1283244"/>
                </a:cubicBezTo>
                <a:cubicBezTo>
                  <a:pt x="2808721" y="1292863"/>
                  <a:pt x="2804215" y="1300598"/>
                  <a:pt x="2799708" y="1308334"/>
                </a:cubicBezTo>
                <a:cubicBezTo>
                  <a:pt x="2792947" y="1319939"/>
                  <a:pt x="2790056" y="1328615"/>
                  <a:pt x="2793287" y="1330497"/>
                </a:cubicBezTo>
                <a:lnTo>
                  <a:pt x="2796849" y="1342912"/>
                </a:lnTo>
                <a:lnTo>
                  <a:pt x="2778791" y="1373907"/>
                </a:lnTo>
                <a:lnTo>
                  <a:pt x="2761738" y="1384648"/>
                </a:lnTo>
                <a:cubicBezTo>
                  <a:pt x="2754978" y="1396252"/>
                  <a:pt x="2750470" y="1403988"/>
                  <a:pt x="2747579" y="1412664"/>
                </a:cubicBezTo>
                <a:cubicBezTo>
                  <a:pt x="2744049" y="1426149"/>
                  <a:pt x="2729552" y="1443608"/>
                  <a:pt x="2727638" y="1458035"/>
                </a:cubicBezTo>
                <a:cubicBezTo>
                  <a:pt x="2725385" y="1461903"/>
                  <a:pt x="2723132" y="1465769"/>
                  <a:pt x="2719262" y="1468696"/>
                </a:cubicBezTo>
                <a:cubicBezTo>
                  <a:pt x="2709270" y="1478420"/>
                  <a:pt x="2703785" y="1480404"/>
                  <a:pt x="2698938" y="1477578"/>
                </a:cubicBezTo>
                <a:cubicBezTo>
                  <a:pt x="2697322" y="1476638"/>
                  <a:pt x="2691837" y="1478624"/>
                  <a:pt x="2688947" y="1487301"/>
                </a:cubicBezTo>
                <a:lnTo>
                  <a:pt x="2686009" y="1497028"/>
                </a:lnTo>
                <a:lnTo>
                  <a:pt x="2694302" y="1501859"/>
                </a:lnTo>
                <a:lnTo>
                  <a:pt x="2686994" y="1515472"/>
                </a:lnTo>
                <a:cubicBezTo>
                  <a:pt x="2671858" y="1537738"/>
                  <a:pt x="2660931" y="1567638"/>
                  <a:pt x="2645156" y="1594714"/>
                </a:cubicBezTo>
                <a:cubicBezTo>
                  <a:pt x="2636779" y="1605375"/>
                  <a:pt x="2630019" y="1616978"/>
                  <a:pt x="2620666" y="1621890"/>
                </a:cubicBezTo>
                <a:cubicBezTo>
                  <a:pt x="2619049" y="1620949"/>
                  <a:pt x="2615180" y="1623875"/>
                  <a:pt x="2615819" y="1619066"/>
                </a:cubicBezTo>
                <a:cubicBezTo>
                  <a:pt x="2618709" y="1610389"/>
                  <a:pt x="2624833" y="1603595"/>
                  <a:pt x="2617733" y="1604638"/>
                </a:cubicBezTo>
                <a:cubicBezTo>
                  <a:pt x="2614501" y="1602756"/>
                  <a:pt x="2611608" y="1611433"/>
                  <a:pt x="2609355" y="1615302"/>
                </a:cubicBezTo>
                <a:cubicBezTo>
                  <a:pt x="2607102" y="1619169"/>
                  <a:pt x="2604849" y="1623037"/>
                  <a:pt x="2600342" y="1630772"/>
                </a:cubicBezTo>
                <a:cubicBezTo>
                  <a:pt x="2598087" y="1634640"/>
                  <a:pt x="2593581" y="1642376"/>
                  <a:pt x="2589074" y="1650112"/>
                </a:cubicBezTo>
                <a:cubicBezTo>
                  <a:pt x="2587459" y="1649172"/>
                  <a:pt x="2585843" y="1648230"/>
                  <a:pt x="2584228" y="1647289"/>
                </a:cubicBezTo>
                <a:cubicBezTo>
                  <a:pt x="2586481" y="1643420"/>
                  <a:pt x="2588736" y="1639552"/>
                  <a:pt x="2593242" y="1631818"/>
                </a:cubicBezTo>
                <a:cubicBezTo>
                  <a:pt x="2600002" y="1620214"/>
                  <a:pt x="2600640" y="1615404"/>
                  <a:pt x="2593539" y="1616449"/>
                </a:cubicBezTo>
                <a:cubicBezTo>
                  <a:pt x="2606423" y="1598050"/>
                  <a:pt x="2608974" y="1578812"/>
                  <a:pt x="2621857" y="1560415"/>
                </a:cubicBezTo>
                <a:cubicBezTo>
                  <a:pt x="2632338" y="1553569"/>
                  <a:pt x="2642087" y="1542410"/>
                  <a:pt x="2650983" y="1529460"/>
                </a:cubicBezTo>
                <a:lnTo>
                  <a:pt x="2673416" y="1490519"/>
                </a:lnTo>
                <a:lnTo>
                  <a:pt x="2668515" y="1487662"/>
                </a:lnTo>
                <a:lnTo>
                  <a:pt x="2657913" y="1498529"/>
                </a:lnTo>
                <a:cubicBezTo>
                  <a:pt x="2652768" y="1511073"/>
                  <a:pt x="2644391" y="1521737"/>
                  <a:pt x="2639884" y="1529472"/>
                </a:cubicBezTo>
                <a:cubicBezTo>
                  <a:pt x="2634740" y="1542017"/>
                  <a:pt x="2625386" y="1546929"/>
                  <a:pt x="2620240" y="1559475"/>
                </a:cubicBezTo>
                <a:cubicBezTo>
                  <a:pt x="2614118" y="1566268"/>
                  <a:pt x="2607996" y="1573064"/>
                  <a:pt x="2603489" y="1580798"/>
                </a:cubicBezTo>
                <a:cubicBezTo>
                  <a:pt x="2587715" y="1607873"/>
                  <a:pt x="2574194" y="1631080"/>
                  <a:pt x="2560673" y="1654289"/>
                </a:cubicBezTo>
                <a:cubicBezTo>
                  <a:pt x="2551659" y="1669760"/>
                  <a:pt x="2544260" y="1686172"/>
                  <a:pt x="2532652" y="1694952"/>
                </a:cubicBezTo>
                <a:cubicBezTo>
                  <a:pt x="2532652" y="1694952"/>
                  <a:pt x="2530399" y="1698821"/>
                  <a:pt x="2528146" y="1702688"/>
                </a:cubicBezTo>
                <a:cubicBezTo>
                  <a:pt x="2521725" y="1724852"/>
                  <a:pt x="2503996" y="1740426"/>
                  <a:pt x="2494344" y="1760707"/>
                </a:cubicBezTo>
                <a:cubicBezTo>
                  <a:pt x="2484693" y="1780988"/>
                  <a:pt x="2473425" y="1800327"/>
                  <a:pt x="2460540" y="1818725"/>
                </a:cubicBezTo>
                <a:cubicBezTo>
                  <a:pt x="2421891" y="1873920"/>
                  <a:pt x="2393574" y="1929954"/>
                  <a:pt x="2358157" y="1987032"/>
                </a:cubicBezTo>
                <a:cubicBezTo>
                  <a:pt x="2358157" y="1987032"/>
                  <a:pt x="2359772" y="1987972"/>
                  <a:pt x="2357519" y="1991839"/>
                </a:cubicBezTo>
                <a:cubicBezTo>
                  <a:pt x="2363005" y="1989856"/>
                  <a:pt x="2363641" y="1985045"/>
                  <a:pt x="2368148" y="1977309"/>
                </a:cubicBezTo>
                <a:cubicBezTo>
                  <a:pt x="2370401" y="1973441"/>
                  <a:pt x="2372018" y="1974383"/>
                  <a:pt x="2372018" y="1974383"/>
                </a:cubicBezTo>
                <a:cubicBezTo>
                  <a:pt x="2373633" y="1975324"/>
                  <a:pt x="2376864" y="1977206"/>
                  <a:pt x="2372995" y="1980134"/>
                </a:cubicBezTo>
                <a:cubicBezTo>
                  <a:pt x="2370742" y="1984001"/>
                  <a:pt x="2371720" y="1989752"/>
                  <a:pt x="2369466" y="1993621"/>
                </a:cubicBezTo>
                <a:cubicBezTo>
                  <a:pt x="2354329" y="2015885"/>
                  <a:pt x="2347909" y="2038049"/>
                  <a:pt x="2334388" y="2061256"/>
                </a:cubicBezTo>
                <a:cubicBezTo>
                  <a:pt x="2293824" y="2130878"/>
                  <a:pt x="2251008" y="2204369"/>
                  <a:pt x="2210446" y="2273991"/>
                </a:cubicBezTo>
                <a:cubicBezTo>
                  <a:pt x="2196925" y="2297198"/>
                  <a:pt x="2187274" y="2317479"/>
                  <a:pt x="2188592" y="2333789"/>
                </a:cubicBezTo>
                <a:cubicBezTo>
                  <a:pt x="2194077" y="2331804"/>
                  <a:pt x="2198584" y="2324069"/>
                  <a:pt x="2202452" y="2321141"/>
                </a:cubicBezTo>
                <a:cubicBezTo>
                  <a:pt x="2219205" y="2299816"/>
                  <a:pt x="2223712" y="2292081"/>
                  <a:pt x="2218525" y="2278697"/>
                </a:cubicBezTo>
                <a:cubicBezTo>
                  <a:pt x="2217547" y="2272946"/>
                  <a:pt x="2219800" y="2269077"/>
                  <a:pt x="2223670" y="2266152"/>
                </a:cubicBezTo>
                <a:cubicBezTo>
                  <a:pt x="2233661" y="2256431"/>
                  <a:pt x="2241060" y="2240018"/>
                  <a:pt x="2247820" y="2228414"/>
                </a:cubicBezTo>
                <a:cubicBezTo>
                  <a:pt x="2261341" y="2205207"/>
                  <a:pt x="2272609" y="2185868"/>
                  <a:pt x="2290976" y="2165485"/>
                </a:cubicBezTo>
                <a:cubicBezTo>
                  <a:pt x="2297098" y="2158690"/>
                  <a:pt x="2307728" y="2144160"/>
                  <a:pt x="2308366" y="2139350"/>
                </a:cubicBezTo>
                <a:cubicBezTo>
                  <a:pt x="2312533" y="2121054"/>
                  <a:pt x="2327033" y="2103599"/>
                  <a:pt x="2330562" y="2090111"/>
                </a:cubicBezTo>
                <a:cubicBezTo>
                  <a:pt x="2333453" y="2081434"/>
                  <a:pt x="2337959" y="2073699"/>
                  <a:pt x="2344082" y="2066905"/>
                </a:cubicBezTo>
                <a:cubicBezTo>
                  <a:pt x="2356328" y="2053314"/>
                  <a:pt x="2363088" y="2041712"/>
                  <a:pt x="2368870" y="2024356"/>
                </a:cubicBezTo>
                <a:cubicBezTo>
                  <a:pt x="2374016" y="2011812"/>
                  <a:pt x="2378523" y="2004076"/>
                  <a:pt x="2388513" y="1994355"/>
                </a:cubicBezTo>
                <a:cubicBezTo>
                  <a:pt x="2407860" y="1979723"/>
                  <a:pt x="2425249" y="1953590"/>
                  <a:pt x="2439408" y="1925572"/>
                </a:cubicBezTo>
                <a:cubicBezTo>
                  <a:pt x="2443916" y="1917835"/>
                  <a:pt x="2446807" y="1909159"/>
                  <a:pt x="2447444" y="1904350"/>
                </a:cubicBezTo>
                <a:cubicBezTo>
                  <a:pt x="2452250" y="1881244"/>
                  <a:pt x="2461902" y="1860964"/>
                  <a:pt x="2473168" y="1841624"/>
                </a:cubicBezTo>
                <a:cubicBezTo>
                  <a:pt x="2484436" y="1822285"/>
                  <a:pt x="2497957" y="1799078"/>
                  <a:pt x="2509225" y="1779739"/>
                </a:cubicBezTo>
                <a:cubicBezTo>
                  <a:pt x="2522746" y="1756531"/>
                  <a:pt x="2540136" y="1730397"/>
                  <a:pt x="2558503" y="1710014"/>
                </a:cubicBezTo>
                <a:cubicBezTo>
                  <a:pt x="2563011" y="1702277"/>
                  <a:pt x="2567518" y="1694542"/>
                  <a:pt x="2569771" y="1690673"/>
                </a:cubicBezTo>
                <a:cubicBezTo>
                  <a:pt x="2576531" y="1679070"/>
                  <a:pt x="2580400" y="1676143"/>
                  <a:pt x="2585885" y="1674158"/>
                </a:cubicBezTo>
                <a:cubicBezTo>
                  <a:pt x="2568495" y="1700293"/>
                  <a:pt x="2562075" y="1722455"/>
                  <a:pt x="2548554" y="1745664"/>
                </a:cubicBezTo>
                <a:cubicBezTo>
                  <a:pt x="2532142" y="1777547"/>
                  <a:pt x="2515730" y="1809433"/>
                  <a:pt x="2503186" y="1838391"/>
                </a:cubicBezTo>
                <a:cubicBezTo>
                  <a:pt x="2493534" y="1858672"/>
                  <a:pt x="2483883" y="1878952"/>
                  <a:pt x="2474232" y="1899232"/>
                </a:cubicBezTo>
                <a:cubicBezTo>
                  <a:pt x="2462325" y="1923382"/>
                  <a:pt x="2447827" y="1940838"/>
                  <a:pt x="2438175" y="1961118"/>
                </a:cubicBezTo>
                <a:cubicBezTo>
                  <a:pt x="2430777" y="1977533"/>
                  <a:pt x="2419169" y="1986313"/>
                  <a:pt x="2407903" y="2005652"/>
                </a:cubicBezTo>
                <a:cubicBezTo>
                  <a:pt x="2402757" y="2018196"/>
                  <a:pt x="2392128" y="2032726"/>
                  <a:pt x="2383114" y="2048197"/>
                </a:cubicBezTo>
                <a:cubicBezTo>
                  <a:pt x="2380860" y="2052066"/>
                  <a:pt x="2380860" y="2052066"/>
                  <a:pt x="2378606" y="2055934"/>
                </a:cubicBezTo>
                <a:cubicBezTo>
                  <a:pt x="2361515" y="2066700"/>
                  <a:pt x="2351863" y="2086979"/>
                  <a:pt x="2343825" y="2108201"/>
                </a:cubicBezTo>
                <a:cubicBezTo>
                  <a:pt x="2338044" y="2125556"/>
                  <a:pt x="2327414" y="2140087"/>
                  <a:pt x="2323247" y="2158382"/>
                </a:cubicBezTo>
                <a:cubicBezTo>
                  <a:pt x="2323247" y="2158382"/>
                  <a:pt x="2320994" y="2162250"/>
                  <a:pt x="2317124" y="2165176"/>
                </a:cubicBezTo>
                <a:cubicBezTo>
                  <a:pt x="2313255" y="2168103"/>
                  <a:pt x="2311002" y="2171971"/>
                  <a:pt x="2308749" y="2175838"/>
                </a:cubicBezTo>
                <a:cubicBezTo>
                  <a:pt x="2287829" y="2215458"/>
                  <a:pt x="2258831" y="2250372"/>
                  <a:pt x="2239528" y="2290934"/>
                </a:cubicBezTo>
                <a:cubicBezTo>
                  <a:pt x="2230515" y="2306407"/>
                  <a:pt x="2221161" y="2311317"/>
                  <a:pt x="2216015" y="2323861"/>
                </a:cubicBezTo>
                <a:cubicBezTo>
                  <a:pt x="2209255" y="2335466"/>
                  <a:pt x="2200241" y="2350938"/>
                  <a:pt x="2193480" y="2362542"/>
                </a:cubicBezTo>
                <a:cubicBezTo>
                  <a:pt x="2178344" y="2384808"/>
                  <a:pt x="2173538" y="2407913"/>
                  <a:pt x="2159040" y="2425368"/>
                </a:cubicBezTo>
                <a:cubicBezTo>
                  <a:pt x="2154533" y="2433105"/>
                  <a:pt x="2152279" y="2436972"/>
                  <a:pt x="2150025" y="2440840"/>
                </a:cubicBezTo>
                <a:cubicBezTo>
                  <a:pt x="2147772" y="2444708"/>
                  <a:pt x="2147135" y="2449518"/>
                  <a:pt x="2141650" y="2451503"/>
                </a:cubicBezTo>
                <a:cubicBezTo>
                  <a:pt x="2140036" y="2450561"/>
                  <a:pt x="2139057" y="2444812"/>
                  <a:pt x="2141310" y="2440942"/>
                </a:cubicBezTo>
                <a:cubicBezTo>
                  <a:pt x="2146455" y="2428399"/>
                  <a:pt x="2148369" y="2413970"/>
                  <a:pt x="2157383" y="2398499"/>
                </a:cubicBezTo>
                <a:cubicBezTo>
                  <a:pt x="2161889" y="2390763"/>
                  <a:pt x="2158658" y="2388879"/>
                  <a:pt x="2161549" y="2380204"/>
                </a:cubicBezTo>
                <a:cubicBezTo>
                  <a:pt x="2145435" y="2396719"/>
                  <a:pt x="2134168" y="2416058"/>
                  <a:pt x="2121284" y="2434457"/>
                </a:cubicBezTo>
                <a:cubicBezTo>
                  <a:pt x="2110656" y="2448988"/>
                  <a:pt x="2100663" y="2458708"/>
                  <a:pt x="2090034" y="2473239"/>
                </a:cubicBezTo>
                <a:cubicBezTo>
                  <a:pt x="2087781" y="2477106"/>
                  <a:pt x="2080042" y="2482959"/>
                  <a:pt x="2079065" y="2477209"/>
                </a:cubicBezTo>
                <a:cubicBezTo>
                  <a:pt x="2078087" y="2471459"/>
                  <a:pt x="2084209" y="2464664"/>
                  <a:pt x="2086462" y="2460796"/>
                </a:cubicBezTo>
                <a:cubicBezTo>
                  <a:pt x="2102236" y="2433721"/>
                  <a:pt x="2115757" y="2410515"/>
                  <a:pt x="2131532" y="2383438"/>
                </a:cubicBezTo>
                <a:cubicBezTo>
                  <a:pt x="2158574" y="2337023"/>
                  <a:pt x="2180768" y="2287786"/>
                  <a:pt x="2195864" y="2239590"/>
                </a:cubicBezTo>
                <a:cubicBezTo>
                  <a:pt x="2201646" y="2222236"/>
                  <a:pt x="2214528" y="2203838"/>
                  <a:pt x="2220312" y="2186484"/>
                </a:cubicBezTo>
                <a:cubicBezTo>
                  <a:pt x="2227710" y="2170070"/>
                  <a:pt x="2240594" y="2151673"/>
                  <a:pt x="2253476" y="2133275"/>
                </a:cubicBezTo>
                <a:cubicBezTo>
                  <a:pt x="2265723" y="2119686"/>
                  <a:pt x="2280858" y="2097421"/>
                  <a:pt x="2292126" y="2078081"/>
                </a:cubicBezTo>
                <a:cubicBezTo>
                  <a:pt x="2308539" y="2046197"/>
                  <a:pt x="2329796" y="2017135"/>
                  <a:pt x="2342978" y="1983368"/>
                </a:cubicBezTo>
                <a:cubicBezTo>
                  <a:pt x="2343615" y="1978560"/>
                  <a:pt x="2345869" y="1974691"/>
                  <a:pt x="2349739" y="1971763"/>
                </a:cubicBezTo>
                <a:cubicBezTo>
                  <a:pt x="2372613" y="1943644"/>
                  <a:pt x="2387411" y="1910820"/>
                  <a:pt x="2405438" y="1879877"/>
                </a:cubicBezTo>
                <a:cubicBezTo>
                  <a:pt x="2427335" y="1846007"/>
                  <a:pt x="2446978" y="1816005"/>
                  <a:pt x="2464029" y="1779311"/>
                </a:cubicBezTo>
                <a:cubicBezTo>
                  <a:pt x="2478187" y="1751294"/>
                  <a:pt x="2493961" y="1724219"/>
                  <a:pt x="2509735" y="1697143"/>
                </a:cubicBezTo>
                <a:cubicBezTo>
                  <a:pt x="2514243" y="1689407"/>
                  <a:pt x="2514881" y="1684599"/>
                  <a:pt x="2513902" y="1678847"/>
                </a:cubicBezTo>
                <a:cubicBezTo>
                  <a:pt x="2514541" y="1674038"/>
                  <a:pt x="2510672" y="1676966"/>
                  <a:pt x="2506804" y="1679893"/>
                </a:cubicBezTo>
                <a:cubicBezTo>
                  <a:pt x="2502297" y="1687627"/>
                  <a:pt x="2497789" y="1695363"/>
                  <a:pt x="2491666" y="1702158"/>
                </a:cubicBezTo>
                <a:cubicBezTo>
                  <a:pt x="2492304" y="1697348"/>
                  <a:pt x="2492942" y="1692540"/>
                  <a:pt x="2495196" y="1688671"/>
                </a:cubicBezTo>
                <a:cubicBezTo>
                  <a:pt x="2505825" y="1674142"/>
                  <a:pt x="2506759" y="1653963"/>
                  <a:pt x="2524490" y="1638389"/>
                </a:cubicBezTo>
                <a:cubicBezTo>
                  <a:pt x="2524490" y="1638389"/>
                  <a:pt x="2526745" y="1634522"/>
                  <a:pt x="2526745" y="1634522"/>
                </a:cubicBezTo>
                <a:cubicBezTo>
                  <a:pt x="2540902" y="1606504"/>
                  <a:pt x="2560888" y="1587063"/>
                  <a:pt x="2575045" y="1559046"/>
                </a:cubicBezTo>
                <a:cubicBezTo>
                  <a:pt x="2579892" y="1561869"/>
                  <a:pt x="2583124" y="1563752"/>
                  <a:pt x="2587971" y="1566575"/>
                </a:cubicBezTo>
                <a:cubicBezTo>
                  <a:pt x="2594092" y="1559782"/>
                  <a:pt x="2594731" y="1554973"/>
                  <a:pt x="2599238" y="1547237"/>
                </a:cubicBezTo>
                <a:cubicBezTo>
                  <a:pt x="2602469" y="1549119"/>
                  <a:pt x="2604722" y="1545251"/>
                  <a:pt x="2608591" y="1542324"/>
                </a:cubicBezTo>
                <a:cubicBezTo>
                  <a:pt x="2618583" y="1532604"/>
                  <a:pt x="2624365" y="1515248"/>
                  <a:pt x="2634357" y="1505529"/>
                </a:cubicBezTo>
                <a:cubicBezTo>
                  <a:pt x="2638226" y="1502601"/>
                  <a:pt x="2637886" y="1492041"/>
                  <a:pt x="2646263" y="1481381"/>
                </a:cubicBezTo>
                <a:cubicBezTo>
                  <a:pt x="2650771" y="1473644"/>
                  <a:pt x="2645285" y="1475629"/>
                  <a:pt x="2642054" y="1473746"/>
                </a:cubicBezTo>
                <a:cubicBezTo>
                  <a:pt x="2640438" y="1472805"/>
                  <a:pt x="2638184" y="1476673"/>
                  <a:pt x="2635931" y="1480542"/>
                </a:cubicBezTo>
                <a:cubicBezTo>
                  <a:pt x="2626917" y="1496012"/>
                  <a:pt x="2617903" y="1511483"/>
                  <a:pt x="2611142" y="1523088"/>
                </a:cubicBezTo>
                <a:cubicBezTo>
                  <a:pt x="2608889" y="1526955"/>
                  <a:pt x="2604381" y="1534692"/>
                  <a:pt x="2603405" y="1528942"/>
                </a:cubicBezTo>
                <a:cubicBezTo>
                  <a:pt x="2603405" y="1528942"/>
                  <a:pt x="2605658" y="1525073"/>
                  <a:pt x="2605658" y="1525073"/>
                </a:cubicBezTo>
                <a:cubicBezTo>
                  <a:pt x="2607913" y="1521204"/>
                  <a:pt x="2614035" y="1514411"/>
                  <a:pt x="2613056" y="1508660"/>
                </a:cubicBezTo>
                <a:cubicBezTo>
                  <a:pt x="2608211" y="1505836"/>
                  <a:pt x="2605318" y="1514513"/>
                  <a:pt x="2599196" y="1521308"/>
                </a:cubicBezTo>
                <a:cubicBezTo>
                  <a:pt x="2588225" y="1525279"/>
                  <a:pt x="2586610" y="1524339"/>
                  <a:pt x="2593371" y="1512733"/>
                </a:cubicBezTo>
                <a:cubicBezTo>
                  <a:pt x="2600131" y="1501129"/>
                  <a:pt x="2605277" y="1488585"/>
                  <a:pt x="2609783" y="1480850"/>
                </a:cubicBezTo>
                <a:lnTo>
                  <a:pt x="2621084" y="1459201"/>
                </a:lnTo>
                <a:lnTo>
                  <a:pt x="2637124" y="1468547"/>
                </a:lnTo>
                <a:lnTo>
                  <a:pt x="2637585" y="1467739"/>
                </a:lnTo>
                <a:cubicBezTo>
                  <a:pt x="2648852" y="1448400"/>
                  <a:pt x="2663989" y="1426134"/>
                  <a:pt x="2676234" y="1412545"/>
                </a:cubicBezTo>
                <a:cubicBezTo>
                  <a:pt x="2689117" y="1394146"/>
                  <a:pt x="2702002" y="1375749"/>
                  <a:pt x="2709398" y="1359336"/>
                </a:cubicBezTo>
                <a:cubicBezTo>
                  <a:pt x="2715182" y="1341982"/>
                  <a:pt x="2728065" y="1323582"/>
                  <a:pt x="2733846" y="1306229"/>
                </a:cubicBezTo>
                <a:cubicBezTo>
                  <a:pt x="2748942" y="1258035"/>
                  <a:pt x="2771137" y="1208796"/>
                  <a:pt x="2798179" y="1162380"/>
                </a:cubicBezTo>
                <a:cubicBezTo>
                  <a:pt x="2813953" y="1135306"/>
                  <a:pt x="2827474" y="1112098"/>
                  <a:pt x="2843248" y="1085024"/>
                </a:cubicBezTo>
                <a:cubicBezTo>
                  <a:pt x="2845503" y="1081155"/>
                  <a:pt x="2851625" y="1074359"/>
                  <a:pt x="2850646" y="1068609"/>
                </a:cubicBezTo>
                <a:cubicBezTo>
                  <a:pt x="2849669" y="1062859"/>
                  <a:pt x="2841931" y="1068712"/>
                  <a:pt x="2839676" y="1072579"/>
                </a:cubicBezTo>
                <a:cubicBezTo>
                  <a:pt x="2829047" y="1087110"/>
                  <a:pt x="2819055" y="1096832"/>
                  <a:pt x="2808426" y="1111361"/>
                </a:cubicBezTo>
                <a:cubicBezTo>
                  <a:pt x="2795544" y="1129761"/>
                  <a:pt x="2784276" y="1149100"/>
                  <a:pt x="2768162" y="1165616"/>
                </a:cubicBezTo>
                <a:cubicBezTo>
                  <a:pt x="2771053" y="1156939"/>
                  <a:pt x="2767821" y="1155056"/>
                  <a:pt x="2772329" y="1147320"/>
                </a:cubicBezTo>
                <a:cubicBezTo>
                  <a:pt x="2781342" y="1131849"/>
                  <a:pt x="2783255" y="1117420"/>
                  <a:pt x="2788401" y="1104876"/>
                </a:cubicBezTo>
                <a:cubicBezTo>
                  <a:pt x="2790654" y="1101008"/>
                  <a:pt x="2789676" y="1095258"/>
                  <a:pt x="2788060" y="1094316"/>
                </a:cubicBezTo>
                <a:cubicBezTo>
                  <a:pt x="2782574" y="1096301"/>
                  <a:pt x="2781938" y="1101111"/>
                  <a:pt x="2779685" y="1104979"/>
                </a:cubicBezTo>
                <a:cubicBezTo>
                  <a:pt x="2777431" y="1108846"/>
                  <a:pt x="2775178" y="1112714"/>
                  <a:pt x="2770670" y="1120451"/>
                </a:cubicBezTo>
                <a:cubicBezTo>
                  <a:pt x="2756172" y="1137906"/>
                  <a:pt x="2751366" y="1161012"/>
                  <a:pt x="2736231" y="1183277"/>
                </a:cubicBezTo>
                <a:cubicBezTo>
                  <a:pt x="2729471" y="1194881"/>
                  <a:pt x="2720456" y="1210353"/>
                  <a:pt x="2713695" y="1221957"/>
                </a:cubicBezTo>
                <a:cubicBezTo>
                  <a:pt x="2708549" y="1234501"/>
                  <a:pt x="2699196" y="1239413"/>
                  <a:pt x="2690182" y="1254885"/>
                </a:cubicBezTo>
                <a:cubicBezTo>
                  <a:pt x="2670879" y="1295447"/>
                  <a:pt x="2641883" y="1330360"/>
                  <a:pt x="2620963" y="1369981"/>
                </a:cubicBezTo>
                <a:cubicBezTo>
                  <a:pt x="2618709" y="1373849"/>
                  <a:pt x="2616455" y="1377716"/>
                  <a:pt x="2612586" y="1380643"/>
                </a:cubicBezTo>
                <a:cubicBezTo>
                  <a:pt x="2608716" y="1383570"/>
                  <a:pt x="2606463" y="1387437"/>
                  <a:pt x="2606463" y="1387437"/>
                </a:cubicBezTo>
                <a:cubicBezTo>
                  <a:pt x="2602296" y="1405733"/>
                  <a:pt x="2591667" y="1420263"/>
                  <a:pt x="2585885" y="1437617"/>
                </a:cubicBezTo>
                <a:lnTo>
                  <a:pt x="2585490" y="1438465"/>
                </a:lnTo>
                <a:lnTo>
                  <a:pt x="2601528" y="1447807"/>
                </a:lnTo>
                <a:lnTo>
                  <a:pt x="2584911" y="1471540"/>
                </a:lnTo>
                <a:cubicBezTo>
                  <a:pt x="2577172" y="1477392"/>
                  <a:pt x="2576193" y="1471641"/>
                  <a:pt x="2574578" y="1470700"/>
                </a:cubicBezTo>
                <a:cubicBezTo>
                  <a:pt x="2571347" y="1468817"/>
                  <a:pt x="2567478" y="1471745"/>
                  <a:pt x="2566839" y="1476553"/>
                </a:cubicBezTo>
                <a:cubicBezTo>
                  <a:pt x="2561398" y="1504468"/>
                  <a:pt x="2544008" y="1530601"/>
                  <a:pt x="2531464" y="1559558"/>
                </a:cubicBezTo>
                <a:cubicBezTo>
                  <a:pt x="2528574" y="1568236"/>
                  <a:pt x="2520835" y="1574090"/>
                  <a:pt x="2514075" y="1585693"/>
                </a:cubicBezTo>
                <a:cubicBezTo>
                  <a:pt x="2496046" y="1616636"/>
                  <a:pt x="2478018" y="1647580"/>
                  <a:pt x="2459991" y="1678522"/>
                </a:cubicBezTo>
                <a:cubicBezTo>
                  <a:pt x="2446470" y="1701731"/>
                  <a:pt x="2430356" y="1718246"/>
                  <a:pt x="2418449" y="1742394"/>
                </a:cubicBezTo>
                <a:cubicBezTo>
                  <a:pt x="2406546" y="1766543"/>
                  <a:pt x="2391407" y="1788810"/>
                  <a:pt x="2377887" y="1812017"/>
                </a:cubicBezTo>
                <a:cubicBezTo>
                  <a:pt x="2364366" y="1835224"/>
                  <a:pt x="2350845" y="1858431"/>
                  <a:pt x="2337324" y="1881639"/>
                </a:cubicBezTo>
                <a:cubicBezTo>
                  <a:pt x="2336348" y="1875889"/>
                  <a:pt x="2337622" y="1866271"/>
                  <a:pt x="2343744" y="1859475"/>
                </a:cubicBezTo>
                <a:cubicBezTo>
                  <a:pt x="2355012" y="1840134"/>
                  <a:pt x="2366280" y="1820796"/>
                  <a:pt x="2379799" y="1797589"/>
                </a:cubicBezTo>
                <a:cubicBezTo>
                  <a:pt x="2382054" y="1793721"/>
                  <a:pt x="2384307" y="1789852"/>
                  <a:pt x="2387198" y="1781176"/>
                </a:cubicBezTo>
                <a:cubicBezTo>
                  <a:pt x="2371382" y="1782323"/>
                  <a:pt x="2353653" y="1797897"/>
                  <a:pt x="2335923" y="1813471"/>
                </a:cubicBezTo>
                <a:cubicBezTo>
                  <a:pt x="2332053" y="1816398"/>
                  <a:pt x="2325931" y="1823191"/>
                  <a:pt x="2321423" y="1830928"/>
                </a:cubicBezTo>
                <a:cubicBezTo>
                  <a:pt x="2316917" y="1838664"/>
                  <a:pt x="2310156" y="1850268"/>
                  <a:pt x="2301780" y="1860930"/>
                </a:cubicBezTo>
                <a:cubicBezTo>
                  <a:pt x="2297910" y="1863856"/>
                  <a:pt x="2293404" y="1871592"/>
                  <a:pt x="2290514" y="1880269"/>
                </a:cubicBezTo>
                <a:cubicBezTo>
                  <a:pt x="2291490" y="1886020"/>
                  <a:pt x="2285368" y="1892815"/>
                  <a:pt x="2283115" y="1896682"/>
                </a:cubicBezTo>
                <a:cubicBezTo>
                  <a:pt x="2278607" y="1904419"/>
                  <a:pt x="2277969" y="1909228"/>
                  <a:pt x="2274738" y="1907346"/>
                </a:cubicBezTo>
                <a:cubicBezTo>
                  <a:pt x="2271506" y="1905463"/>
                  <a:pt x="2273760" y="1901594"/>
                  <a:pt x="2278267" y="1893858"/>
                </a:cubicBezTo>
                <a:cubicBezTo>
                  <a:pt x="2285028" y="1882255"/>
                  <a:pt x="2291788" y="1870651"/>
                  <a:pt x="2296295" y="1862915"/>
                </a:cubicBezTo>
                <a:lnTo>
                  <a:pt x="2294022" y="1849548"/>
                </a:lnTo>
                <a:lnTo>
                  <a:pt x="2292966" y="1854189"/>
                </a:lnTo>
                <a:cubicBezTo>
                  <a:pt x="2296196" y="1856070"/>
                  <a:pt x="2293942" y="1859938"/>
                  <a:pt x="2289436" y="1867674"/>
                </a:cubicBezTo>
                <a:cubicBezTo>
                  <a:pt x="2269155" y="1902485"/>
                  <a:pt x="2244025" y="1934472"/>
                  <a:pt x="2223108" y="1974093"/>
                </a:cubicBezTo>
                <a:cubicBezTo>
                  <a:pt x="2223108" y="1974093"/>
                  <a:pt x="2220854" y="1977961"/>
                  <a:pt x="2220854" y="1977961"/>
                </a:cubicBezTo>
                <a:cubicBezTo>
                  <a:pt x="2200869" y="1997403"/>
                  <a:pt x="2188966" y="2021551"/>
                  <a:pt x="2175444" y="2044759"/>
                </a:cubicBezTo>
                <a:cubicBezTo>
                  <a:pt x="2168684" y="2056363"/>
                  <a:pt x="2164177" y="2064098"/>
                  <a:pt x="2166770" y="2070790"/>
                </a:cubicBezTo>
                <a:cubicBezTo>
                  <a:pt x="2167748" y="2076541"/>
                  <a:pt x="2164858" y="2085218"/>
                  <a:pt x="2157118" y="2091071"/>
                </a:cubicBezTo>
                <a:cubicBezTo>
                  <a:pt x="2147764" y="2095983"/>
                  <a:pt x="2139388" y="2106645"/>
                  <a:pt x="2135858" y="2120130"/>
                </a:cubicBezTo>
                <a:lnTo>
                  <a:pt x="2112897" y="2163223"/>
                </a:lnTo>
                <a:lnTo>
                  <a:pt x="2122436" y="2150184"/>
                </a:lnTo>
                <a:cubicBezTo>
                  <a:pt x="2130175" y="2144330"/>
                  <a:pt x="2134385" y="2151963"/>
                  <a:pt x="2141782" y="2135550"/>
                </a:cubicBezTo>
                <a:cubicBezTo>
                  <a:pt x="2146927" y="2123006"/>
                  <a:pt x="2156280" y="2118095"/>
                  <a:pt x="2161427" y="2105548"/>
                </a:cubicBezTo>
                <a:cubicBezTo>
                  <a:pt x="2165933" y="2097813"/>
                  <a:pt x="2174309" y="2087151"/>
                  <a:pt x="2175586" y="2077532"/>
                </a:cubicBezTo>
                <a:cubicBezTo>
                  <a:pt x="2176222" y="2072723"/>
                  <a:pt x="2180092" y="2069798"/>
                  <a:pt x="2184599" y="2062061"/>
                </a:cubicBezTo>
                <a:cubicBezTo>
                  <a:pt x="2185576" y="2067811"/>
                  <a:pt x="2182685" y="2076490"/>
                  <a:pt x="2184301" y="2077431"/>
                </a:cubicBezTo>
                <a:cubicBezTo>
                  <a:pt x="2185280" y="2083180"/>
                  <a:pt x="2190763" y="2081195"/>
                  <a:pt x="2195270" y="2073459"/>
                </a:cubicBezTo>
                <a:cubicBezTo>
                  <a:pt x="2199777" y="2065723"/>
                  <a:pt x="2206537" y="2054120"/>
                  <a:pt x="2211384" y="2056945"/>
                </a:cubicBezTo>
                <a:cubicBezTo>
                  <a:pt x="2213000" y="2057885"/>
                  <a:pt x="2217507" y="2050149"/>
                  <a:pt x="2219761" y="2046280"/>
                </a:cubicBezTo>
                <a:cubicBezTo>
                  <a:pt x="2226181" y="2024118"/>
                  <a:pt x="2243912" y="2008544"/>
                  <a:pt x="2252926" y="1993071"/>
                </a:cubicBezTo>
                <a:cubicBezTo>
                  <a:pt x="2256794" y="1990146"/>
                  <a:pt x="2259048" y="1986278"/>
                  <a:pt x="2260663" y="1987219"/>
                </a:cubicBezTo>
                <a:cubicBezTo>
                  <a:pt x="2262279" y="1988162"/>
                  <a:pt x="2261642" y="1992970"/>
                  <a:pt x="2259388" y="1996836"/>
                </a:cubicBezTo>
                <a:cubicBezTo>
                  <a:pt x="2251351" y="2018059"/>
                  <a:pt x="2243316" y="2039281"/>
                  <a:pt x="2240764" y="2058519"/>
                </a:cubicBezTo>
                <a:cubicBezTo>
                  <a:pt x="2237873" y="2067196"/>
                  <a:pt x="2232388" y="2069182"/>
                  <a:pt x="2230772" y="2068240"/>
                </a:cubicBezTo>
                <a:cubicBezTo>
                  <a:pt x="2225926" y="2065417"/>
                  <a:pt x="2220441" y="2067399"/>
                  <a:pt x="2210450" y="2077121"/>
                </a:cubicBezTo>
                <a:cubicBezTo>
                  <a:pt x="2206580" y="2080048"/>
                  <a:pt x="2204326" y="2083916"/>
                  <a:pt x="2202072" y="2087784"/>
                </a:cubicBezTo>
                <a:cubicBezTo>
                  <a:pt x="2200160" y="2102211"/>
                  <a:pt x="2185662" y="2119668"/>
                  <a:pt x="2182131" y="2133155"/>
                </a:cubicBezTo>
                <a:cubicBezTo>
                  <a:pt x="2179240" y="2141831"/>
                  <a:pt x="2174733" y="2149568"/>
                  <a:pt x="2167972" y="2161171"/>
                </a:cubicBezTo>
                <a:cubicBezTo>
                  <a:pt x="2163465" y="2168907"/>
                  <a:pt x="2156366" y="2169952"/>
                  <a:pt x="2150881" y="2171937"/>
                </a:cubicBezTo>
                <a:cubicBezTo>
                  <a:pt x="2141527" y="2176848"/>
                  <a:pt x="2130897" y="2191379"/>
                  <a:pt x="2132853" y="2202879"/>
                </a:cubicBezTo>
                <a:cubicBezTo>
                  <a:pt x="2136085" y="2204763"/>
                  <a:pt x="2135447" y="2209571"/>
                  <a:pt x="2136423" y="2215321"/>
                </a:cubicBezTo>
                <a:cubicBezTo>
                  <a:pt x="2139655" y="2217204"/>
                  <a:pt x="2136764" y="2225882"/>
                  <a:pt x="2130003" y="2237486"/>
                </a:cubicBezTo>
                <a:cubicBezTo>
                  <a:pt x="2125497" y="2245221"/>
                  <a:pt x="2120989" y="2252956"/>
                  <a:pt x="2119714" y="2262576"/>
                </a:cubicBezTo>
                <a:cubicBezTo>
                  <a:pt x="2114569" y="2275121"/>
                  <a:pt x="2104578" y="2284842"/>
                  <a:pt x="2095224" y="2289753"/>
                </a:cubicBezTo>
                <a:cubicBezTo>
                  <a:pt x="2078769" y="2295709"/>
                  <a:pt x="2065249" y="2318916"/>
                  <a:pt x="2050749" y="2336374"/>
                </a:cubicBezTo>
                <a:cubicBezTo>
                  <a:pt x="2044627" y="2343168"/>
                  <a:pt x="2043352" y="2352786"/>
                  <a:pt x="2038207" y="2365332"/>
                </a:cubicBezTo>
                <a:cubicBezTo>
                  <a:pt x="2031446" y="2376935"/>
                  <a:pt x="2027918" y="2390422"/>
                  <a:pt x="2026641" y="2400040"/>
                </a:cubicBezTo>
                <a:cubicBezTo>
                  <a:pt x="2019582" y="2427013"/>
                  <a:pt x="2017328" y="2430880"/>
                  <a:pt x="2000237" y="2441646"/>
                </a:cubicBezTo>
                <a:cubicBezTo>
                  <a:pt x="1997983" y="2445513"/>
                  <a:pt x="1994752" y="2443630"/>
                  <a:pt x="1990884" y="2446557"/>
                </a:cubicBezTo>
                <a:cubicBezTo>
                  <a:pt x="1985440" y="2474470"/>
                  <a:pt x="1974172" y="2493811"/>
                  <a:pt x="1960651" y="2517017"/>
                </a:cubicBezTo>
                <a:cubicBezTo>
                  <a:pt x="1951638" y="2532489"/>
                  <a:pt x="1944877" y="2544092"/>
                  <a:pt x="1935864" y="2559564"/>
                </a:cubicBezTo>
                <a:cubicBezTo>
                  <a:pt x="1916221" y="2589566"/>
                  <a:pt x="1903039" y="2623334"/>
                  <a:pt x="1881143" y="2657203"/>
                </a:cubicBezTo>
                <a:cubicBezTo>
                  <a:pt x="1874382" y="2668806"/>
                  <a:pt x="1878592" y="2676440"/>
                  <a:pt x="1866983" y="2685220"/>
                </a:cubicBezTo>
                <a:cubicBezTo>
                  <a:pt x="1856991" y="2694940"/>
                  <a:pt x="1853462" y="2708427"/>
                  <a:pt x="1847341" y="2715221"/>
                </a:cubicBezTo>
                <a:cubicBezTo>
                  <a:pt x="1840580" y="2726825"/>
                  <a:pt x="1833820" y="2738429"/>
                  <a:pt x="1827059" y="2750034"/>
                </a:cubicBezTo>
                <a:cubicBezTo>
                  <a:pt x="1819320" y="2755885"/>
                  <a:pt x="1820596" y="2746269"/>
                  <a:pt x="1815110" y="2748254"/>
                </a:cubicBezTo>
                <a:cubicBezTo>
                  <a:pt x="1801889" y="2756090"/>
                  <a:pt x="1791258" y="2770621"/>
                  <a:pt x="1783222" y="2791843"/>
                </a:cubicBezTo>
                <a:cubicBezTo>
                  <a:pt x="1780969" y="2795712"/>
                  <a:pt x="1782584" y="2796652"/>
                  <a:pt x="1778077" y="2804388"/>
                </a:cubicBezTo>
                <a:cubicBezTo>
                  <a:pt x="1775823" y="2808256"/>
                  <a:pt x="1771954" y="2811184"/>
                  <a:pt x="1768723" y="2809301"/>
                </a:cubicBezTo>
                <a:cubicBezTo>
                  <a:pt x="1767108" y="2808360"/>
                  <a:pt x="1763877" y="2806477"/>
                  <a:pt x="1768385" y="2798741"/>
                </a:cubicBezTo>
                <a:cubicBezTo>
                  <a:pt x="1776760" y="2788079"/>
                  <a:pt x="1781905" y="2775533"/>
                  <a:pt x="1788027" y="2768740"/>
                </a:cubicBezTo>
                <a:cubicBezTo>
                  <a:pt x="1797042" y="2753267"/>
                  <a:pt x="1798317" y="2743648"/>
                  <a:pt x="1805077" y="2732044"/>
                </a:cubicBezTo>
                <a:cubicBezTo>
                  <a:pt x="1807969" y="2723367"/>
                  <a:pt x="1805375" y="2716677"/>
                  <a:pt x="1802143" y="2714794"/>
                </a:cubicBezTo>
                <a:cubicBezTo>
                  <a:pt x="1801804" y="2704234"/>
                  <a:pt x="1800187" y="2703292"/>
                  <a:pt x="1810181" y="2693571"/>
                </a:cubicBezTo>
                <a:cubicBezTo>
                  <a:pt x="1820809" y="2679041"/>
                  <a:pt x="1831438" y="2664512"/>
                  <a:pt x="1843684" y="2650922"/>
                </a:cubicBezTo>
                <a:cubicBezTo>
                  <a:pt x="1847553" y="2647996"/>
                  <a:pt x="1850444" y="2639319"/>
                  <a:pt x="1854952" y="2631583"/>
                </a:cubicBezTo>
                <a:cubicBezTo>
                  <a:pt x="1857205" y="2627714"/>
                  <a:pt x="1853973" y="2625832"/>
                  <a:pt x="1854611" y="2621023"/>
                </a:cubicBezTo>
                <a:cubicBezTo>
                  <a:pt x="1855888" y="2611405"/>
                  <a:pt x="1849764" y="2618200"/>
                  <a:pt x="1844281" y="2620185"/>
                </a:cubicBezTo>
                <a:lnTo>
                  <a:pt x="1839842" y="2624502"/>
                </a:lnTo>
                <a:lnTo>
                  <a:pt x="1832276" y="2637488"/>
                </a:lnTo>
                <a:cubicBezTo>
                  <a:pt x="1825515" y="2649093"/>
                  <a:pt x="1821008" y="2656828"/>
                  <a:pt x="1813270" y="2662680"/>
                </a:cubicBezTo>
                <a:cubicBezTo>
                  <a:pt x="1795540" y="2678255"/>
                  <a:pt x="1788780" y="2689858"/>
                  <a:pt x="1781721" y="2716832"/>
                </a:cubicBezTo>
                <a:cubicBezTo>
                  <a:pt x="1778192" y="2730318"/>
                  <a:pt x="1770793" y="2746732"/>
                  <a:pt x="1763396" y="2763142"/>
                </a:cubicBezTo>
                <a:cubicBezTo>
                  <a:pt x="1755997" y="2779557"/>
                  <a:pt x="1742137" y="2792204"/>
                  <a:pt x="1730869" y="2811543"/>
                </a:cubicBezTo>
                <a:cubicBezTo>
                  <a:pt x="1730869" y="2811543"/>
                  <a:pt x="1727000" y="2814471"/>
                  <a:pt x="1725384" y="2813529"/>
                </a:cubicBezTo>
                <a:cubicBezTo>
                  <a:pt x="1719261" y="2820323"/>
                  <a:pt x="1715393" y="2823250"/>
                  <a:pt x="1711524" y="2826177"/>
                </a:cubicBezTo>
                <a:cubicBezTo>
                  <a:pt x="1696046" y="2837883"/>
                  <a:pt x="1687033" y="2853353"/>
                  <a:pt x="1680612" y="2875517"/>
                </a:cubicBezTo>
                <a:lnTo>
                  <a:pt x="1678990" y="2887749"/>
                </a:lnTo>
                <a:lnTo>
                  <a:pt x="1695851" y="2875963"/>
                </a:lnTo>
                <a:cubicBezTo>
                  <a:pt x="1704801" y="2870817"/>
                  <a:pt x="1713027" y="2867838"/>
                  <a:pt x="1719809" y="2869198"/>
                </a:cubicBezTo>
                <a:cubicBezTo>
                  <a:pt x="1724976" y="2869619"/>
                  <a:pt x="1730385" y="2871475"/>
                  <a:pt x="1736757" y="2869360"/>
                </a:cubicBezTo>
                <a:lnTo>
                  <a:pt x="1756646" y="2848637"/>
                </a:lnTo>
                <a:lnTo>
                  <a:pt x="1755414" y="2851280"/>
                </a:lnTo>
                <a:cubicBezTo>
                  <a:pt x="1749860" y="2860349"/>
                  <a:pt x="1743174" y="2868111"/>
                  <a:pt x="1734629" y="2873492"/>
                </a:cubicBezTo>
                <a:cubicBezTo>
                  <a:pt x="1732375" y="2877361"/>
                  <a:pt x="1732375" y="2877361"/>
                  <a:pt x="1730121" y="2881229"/>
                </a:cubicBezTo>
                <a:cubicBezTo>
                  <a:pt x="1721107" y="2896700"/>
                  <a:pt x="1710478" y="2911231"/>
                  <a:pt x="1705333" y="2923777"/>
                </a:cubicBezTo>
                <a:cubicBezTo>
                  <a:pt x="1694066" y="2943115"/>
                  <a:pt x="1682459" y="2951894"/>
                  <a:pt x="1675060" y="2968308"/>
                </a:cubicBezTo>
                <a:cubicBezTo>
                  <a:pt x="1665409" y="2988589"/>
                  <a:pt x="1650910" y="3006045"/>
                  <a:pt x="1639003" y="3030194"/>
                </a:cubicBezTo>
                <a:cubicBezTo>
                  <a:pt x="1629352" y="3050476"/>
                  <a:pt x="1619701" y="3070756"/>
                  <a:pt x="1610049" y="3091037"/>
                </a:cubicBezTo>
                <a:cubicBezTo>
                  <a:pt x="1597505" y="3119994"/>
                  <a:pt x="1581093" y="3151879"/>
                  <a:pt x="1564681" y="3183762"/>
                </a:cubicBezTo>
                <a:cubicBezTo>
                  <a:pt x="1551160" y="3206971"/>
                  <a:pt x="1544740" y="3229133"/>
                  <a:pt x="1527350" y="3255267"/>
                </a:cubicBezTo>
                <a:cubicBezTo>
                  <a:pt x="1532834" y="3253283"/>
                  <a:pt x="1536704" y="3250356"/>
                  <a:pt x="1543464" y="3238752"/>
                </a:cubicBezTo>
                <a:cubicBezTo>
                  <a:pt x="1545718" y="3234884"/>
                  <a:pt x="1550224" y="3227149"/>
                  <a:pt x="1554732" y="3219413"/>
                </a:cubicBezTo>
                <a:cubicBezTo>
                  <a:pt x="1573099" y="3199029"/>
                  <a:pt x="1590489" y="3172896"/>
                  <a:pt x="1604010" y="3149688"/>
                </a:cubicBezTo>
                <a:cubicBezTo>
                  <a:pt x="1615278" y="3130349"/>
                  <a:pt x="1628799" y="3107142"/>
                  <a:pt x="1640066" y="3087802"/>
                </a:cubicBezTo>
                <a:cubicBezTo>
                  <a:pt x="1651333" y="3068462"/>
                  <a:pt x="1660985" y="3048182"/>
                  <a:pt x="1665791" y="3025078"/>
                </a:cubicBezTo>
                <a:cubicBezTo>
                  <a:pt x="1666428" y="3020267"/>
                  <a:pt x="1669319" y="3011590"/>
                  <a:pt x="1673827" y="3003854"/>
                </a:cubicBezTo>
                <a:cubicBezTo>
                  <a:pt x="1687986" y="2975839"/>
                  <a:pt x="1705376" y="2949703"/>
                  <a:pt x="1724722" y="2935072"/>
                </a:cubicBezTo>
                <a:cubicBezTo>
                  <a:pt x="1734713" y="2925351"/>
                  <a:pt x="1739219" y="2917614"/>
                  <a:pt x="1744365" y="2905070"/>
                </a:cubicBezTo>
                <a:cubicBezTo>
                  <a:pt x="1750147" y="2887714"/>
                  <a:pt x="1756907" y="2876112"/>
                  <a:pt x="1769154" y="2862523"/>
                </a:cubicBezTo>
                <a:cubicBezTo>
                  <a:pt x="1775276" y="2855727"/>
                  <a:pt x="1779782" y="2847992"/>
                  <a:pt x="1782674" y="2839316"/>
                </a:cubicBezTo>
                <a:lnTo>
                  <a:pt x="1789103" y="2825805"/>
                </a:lnTo>
                <a:lnTo>
                  <a:pt x="1804632" y="2820183"/>
                </a:lnTo>
                <a:lnTo>
                  <a:pt x="1806255" y="2821128"/>
                </a:lnTo>
                <a:lnTo>
                  <a:pt x="1778848" y="2868172"/>
                </a:lnTo>
                <a:cubicBezTo>
                  <a:pt x="1765327" y="2891378"/>
                  <a:pt x="1758907" y="2913542"/>
                  <a:pt x="1743769" y="2935808"/>
                </a:cubicBezTo>
                <a:cubicBezTo>
                  <a:pt x="1741516" y="2939675"/>
                  <a:pt x="1742493" y="2945427"/>
                  <a:pt x="1740240" y="2949293"/>
                </a:cubicBezTo>
                <a:cubicBezTo>
                  <a:pt x="1736371" y="2952220"/>
                  <a:pt x="1739602" y="2954102"/>
                  <a:pt x="1741217" y="2955043"/>
                </a:cubicBezTo>
                <a:cubicBezTo>
                  <a:pt x="1741217" y="2955043"/>
                  <a:pt x="1742834" y="2955985"/>
                  <a:pt x="1745087" y="2952117"/>
                </a:cubicBezTo>
                <a:cubicBezTo>
                  <a:pt x="1749594" y="2944382"/>
                  <a:pt x="1750231" y="2939573"/>
                  <a:pt x="1755716" y="2937588"/>
                </a:cubicBezTo>
                <a:cubicBezTo>
                  <a:pt x="1753463" y="2941455"/>
                  <a:pt x="1755078" y="2942396"/>
                  <a:pt x="1755078" y="2942396"/>
                </a:cubicBezTo>
                <a:cubicBezTo>
                  <a:pt x="1719661" y="2999472"/>
                  <a:pt x="1691343" y="3055507"/>
                  <a:pt x="1652695" y="3110701"/>
                </a:cubicBezTo>
                <a:cubicBezTo>
                  <a:pt x="1639810" y="3129100"/>
                  <a:pt x="1628543" y="3148439"/>
                  <a:pt x="1618892" y="3168720"/>
                </a:cubicBezTo>
                <a:cubicBezTo>
                  <a:pt x="1609239" y="3189000"/>
                  <a:pt x="1591510" y="3204575"/>
                  <a:pt x="1585090" y="3226738"/>
                </a:cubicBezTo>
                <a:cubicBezTo>
                  <a:pt x="1582836" y="3230607"/>
                  <a:pt x="1580583" y="3234473"/>
                  <a:pt x="1580583" y="3234473"/>
                </a:cubicBezTo>
                <a:cubicBezTo>
                  <a:pt x="1568976" y="3243253"/>
                  <a:pt x="1561577" y="3259666"/>
                  <a:pt x="1552562" y="3275138"/>
                </a:cubicBezTo>
                <a:cubicBezTo>
                  <a:pt x="1539041" y="3298345"/>
                  <a:pt x="1525520" y="3321553"/>
                  <a:pt x="1509746" y="3348627"/>
                </a:cubicBezTo>
                <a:cubicBezTo>
                  <a:pt x="1505239" y="3356363"/>
                  <a:pt x="1499117" y="3363158"/>
                  <a:pt x="1492995" y="3369953"/>
                </a:cubicBezTo>
                <a:cubicBezTo>
                  <a:pt x="1487849" y="3382497"/>
                  <a:pt x="1478495" y="3387409"/>
                  <a:pt x="1473351" y="3399954"/>
                </a:cubicBezTo>
                <a:cubicBezTo>
                  <a:pt x="1468843" y="3407689"/>
                  <a:pt x="1460468" y="3418354"/>
                  <a:pt x="1455322" y="3430898"/>
                </a:cubicBezTo>
                <a:lnTo>
                  <a:pt x="1444206" y="3442291"/>
                </a:lnTo>
                <a:lnTo>
                  <a:pt x="1447489" y="3444203"/>
                </a:lnTo>
                <a:lnTo>
                  <a:pt x="1443344" y="3449348"/>
                </a:lnTo>
                <a:cubicBezTo>
                  <a:pt x="1430462" y="3467746"/>
                  <a:pt x="1419194" y="3487087"/>
                  <a:pt x="1403079" y="3503601"/>
                </a:cubicBezTo>
                <a:cubicBezTo>
                  <a:pt x="1405971" y="3494924"/>
                  <a:pt x="1402739" y="3493042"/>
                  <a:pt x="1407247" y="3485305"/>
                </a:cubicBezTo>
                <a:cubicBezTo>
                  <a:pt x="1416260" y="3469835"/>
                  <a:pt x="1418173" y="3455407"/>
                  <a:pt x="1423319" y="3442862"/>
                </a:cubicBezTo>
                <a:cubicBezTo>
                  <a:pt x="1425572" y="3438993"/>
                  <a:pt x="1424593" y="3433243"/>
                  <a:pt x="1422978" y="3432303"/>
                </a:cubicBezTo>
                <a:cubicBezTo>
                  <a:pt x="1417493" y="3434286"/>
                  <a:pt x="1416856" y="3439097"/>
                  <a:pt x="1414603" y="3442965"/>
                </a:cubicBezTo>
                <a:cubicBezTo>
                  <a:pt x="1412349" y="3446832"/>
                  <a:pt x="1410096" y="3450700"/>
                  <a:pt x="1405588" y="3458436"/>
                </a:cubicBezTo>
                <a:cubicBezTo>
                  <a:pt x="1391090" y="3475893"/>
                  <a:pt x="1386284" y="3498997"/>
                  <a:pt x="1371148" y="3521263"/>
                </a:cubicBezTo>
                <a:cubicBezTo>
                  <a:pt x="1364387" y="3532868"/>
                  <a:pt x="1355374" y="3548338"/>
                  <a:pt x="1348613" y="3559943"/>
                </a:cubicBezTo>
                <a:cubicBezTo>
                  <a:pt x="1343467" y="3572488"/>
                  <a:pt x="1334114" y="3577399"/>
                  <a:pt x="1325100" y="3592870"/>
                </a:cubicBezTo>
                <a:cubicBezTo>
                  <a:pt x="1305797" y="3633432"/>
                  <a:pt x="1276799" y="3668346"/>
                  <a:pt x="1255879" y="3707966"/>
                </a:cubicBezTo>
                <a:cubicBezTo>
                  <a:pt x="1253626" y="3711835"/>
                  <a:pt x="1251373" y="3715702"/>
                  <a:pt x="1247504" y="3718630"/>
                </a:cubicBezTo>
                <a:cubicBezTo>
                  <a:pt x="1243634" y="3721555"/>
                  <a:pt x="1241381" y="3725423"/>
                  <a:pt x="1241381" y="3725423"/>
                </a:cubicBezTo>
                <a:cubicBezTo>
                  <a:pt x="1237214" y="3743719"/>
                  <a:pt x="1226585" y="3758249"/>
                  <a:pt x="1220803" y="3775604"/>
                </a:cubicBezTo>
                <a:cubicBezTo>
                  <a:pt x="1212766" y="3796825"/>
                  <a:pt x="1203114" y="3817105"/>
                  <a:pt x="1186022" y="3827871"/>
                </a:cubicBezTo>
                <a:cubicBezTo>
                  <a:pt x="1183769" y="3831740"/>
                  <a:pt x="1183769" y="3831740"/>
                  <a:pt x="1181514" y="3835607"/>
                </a:cubicBezTo>
                <a:cubicBezTo>
                  <a:pt x="1172501" y="3851079"/>
                  <a:pt x="1161871" y="3865610"/>
                  <a:pt x="1156727" y="3878154"/>
                </a:cubicBezTo>
                <a:cubicBezTo>
                  <a:pt x="1145459" y="3897493"/>
                  <a:pt x="1133852" y="3906273"/>
                  <a:pt x="1126453" y="3922685"/>
                </a:cubicBezTo>
                <a:cubicBezTo>
                  <a:pt x="1116802" y="3942967"/>
                  <a:pt x="1102303" y="3960423"/>
                  <a:pt x="1090397" y="3984572"/>
                </a:cubicBezTo>
                <a:cubicBezTo>
                  <a:pt x="1080746" y="4004854"/>
                  <a:pt x="1071094" y="4025134"/>
                  <a:pt x="1061442" y="4045415"/>
                </a:cubicBezTo>
                <a:cubicBezTo>
                  <a:pt x="1048900" y="4074373"/>
                  <a:pt x="1032486" y="4106258"/>
                  <a:pt x="1016074" y="4138140"/>
                </a:cubicBezTo>
                <a:cubicBezTo>
                  <a:pt x="1002553" y="4161349"/>
                  <a:pt x="996133" y="4183512"/>
                  <a:pt x="978743" y="4209647"/>
                </a:cubicBezTo>
                <a:cubicBezTo>
                  <a:pt x="984229" y="4207661"/>
                  <a:pt x="988097" y="4204735"/>
                  <a:pt x="994857" y="4193131"/>
                </a:cubicBezTo>
                <a:cubicBezTo>
                  <a:pt x="997112" y="4189263"/>
                  <a:pt x="1001618" y="4181528"/>
                  <a:pt x="1006125" y="4173791"/>
                </a:cubicBezTo>
                <a:cubicBezTo>
                  <a:pt x="1024494" y="4153408"/>
                  <a:pt x="1041882" y="4127274"/>
                  <a:pt x="1055404" y="4104065"/>
                </a:cubicBezTo>
                <a:cubicBezTo>
                  <a:pt x="1066671" y="4084727"/>
                  <a:pt x="1080192" y="4061520"/>
                  <a:pt x="1091460" y="4042181"/>
                </a:cubicBezTo>
                <a:cubicBezTo>
                  <a:pt x="1102727" y="4022840"/>
                  <a:pt x="1112378" y="4002561"/>
                  <a:pt x="1117184" y="3979455"/>
                </a:cubicBezTo>
                <a:cubicBezTo>
                  <a:pt x="1117821" y="3974646"/>
                  <a:pt x="1120713" y="3965969"/>
                  <a:pt x="1125220" y="3958232"/>
                </a:cubicBezTo>
                <a:cubicBezTo>
                  <a:pt x="1139379" y="3930216"/>
                  <a:pt x="1156768" y="3904083"/>
                  <a:pt x="1176115" y="3889451"/>
                </a:cubicBezTo>
                <a:cubicBezTo>
                  <a:pt x="1186106" y="3879729"/>
                  <a:pt x="1190613" y="3871993"/>
                  <a:pt x="1195758" y="3859448"/>
                </a:cubicBezTo>
                <a:cubicBezTo>
                  <a:pt x="1201540" y="3842093"/>
                  <a:pt x="1208300" y="3830490"/>
                  <a:pt x="1220547" y="3816901"/>
                </a:cubicBezTo>
                <a:cubicBezTo>
                  <a:pt x="1226669" y="3810106"/>
                  <a:pt x="1231175" y="3802370"/>
                  <a:pt x="1234068" y="3793695"/>
                </a:cubicBezTo>
                <a:cubicBezTo>
                  <a:pt x="1237597" y="3780207"/>
                  <a:pt x="1252095" y="3762750"/>
                  <a:pt x="1256262" y="3744455"/>
                </a:cubicBezTo>
                <a:cubicBezTo>
                  <a:pt x="1256901" y="3739646"/>
                  <a:pt x="1267530" y="3725115"/>
                  <a:pt x="1273652" y="3718321"/>
                </a:cubicBezTo>
                <a:cubicBezTo>
                  <a:pt x="1292020" y="3697936"/>
                  <a:pt x="1303287" y="3678598"/>
                  <a:pt x="1316808" y="3655391"/>
                </a:cubicBezTo>
                <a:cubicBezTo>
                  <a:pt x="1323569" y="3643787"/>
                  <a:pt x="1330968" y="3627373"/>
                  <a:pt x="1340959" y="3617652"/>
                </a:cubicBezTo>
                <a:cubicBezTo>
                  <a:pt x="1344828" y="3614727"/>
                  <a:pt x="1347082" y="3610859"/>
                  <a:pt x="1346103" y="3605107"/>
                </a:cubicBezTo>
                <a:cubicBezTo>
                  <a:pt x="1340917" y="3591723"/>
                  <a:pt x="1345424" y="3583988"/>
                  <a:pt x="1362176" y="3562664"/>
                </a:cubicBezTo>
                <a:cubicBezTo>
                  <a:pt x="1366045" y="3559737"/>
                  <a:pt x="1370551" y="3552002"/>
                  <a:pt x="1376038" y="3550016"/>
                </a:cubicBezTo>
                <a:cubicBezTo>
                  <a:pt x="1377354" y="3566325"/>
                  <a:pt x="1367703" y="3586608"/>
                  <a:pt x="1354183" y="3609814"/>
                </a:cubicBezTo>
                <a:cubicBezTo>
                  <a:pt x="1313620" y="3679437"/>
                  <a:pt x="1270804" y="3752926"/>
                  <a:pt x="1230241" y="3822549"/>
                </a:cubicBezTo>
                <a:cubicBezTo>
                  <a:pt x="1216720" y="3845757"/>
                  <a:pt x="1210299" y="3867920"/>
                  <a:pt x="1195162" y="3890185"/>
                </a:cubicBezTo>
                <a:cubicBezTo>
                  <a:pt x="1192908" y="3894054"/>
                  <a:pt x="1193887" y="3899805"/>
                  <a:pt x="1191634" y="3903671"/>
                </a:cubicBezTo>
                <a:cubicBezTo>
                  <a:pt x="1187765" y="3906598"/>
                  <a:pt x="1190995" y="3908481"/>
                  <a:pt x="1192610" y="3909422"/>
                </a:cubicBezTo>
                <a:cubicBezTo>
                  <a:pt x="1192610" y="3909422"/>
                  <a:pt x="1194227" y="3910363"/>
                  <a:pt x="1196480" y="3906496"/>
                </a:cubicBezTo>
                <a:cubicBezTo>
                  <a:pt x="1200987" y="3898761"/>
                  <a:pt x="1201625" y="3893950"/>
                  <a:pt x="1207109" y="3891966"/>
                </a:cubicBezTo>
                <a:cubicBezTo>
                  <a:pt x="1204857" y="3895834"/>
                  <a:pt x="1206471" y="3896774"/>
                  <a:pt x="1206471" y="3896774"/>
                </a:cubicBezTo>
                <a:cubicBezTo>
                  <a:pt x="1171054" y="3953852"/>
                  <a:pt x="1142737" y="4009886"/>
                  <a:pt x="1104088" y="4065080"/>
                </a:cubicBezTo>
                <a:cubicBezTo>
                  <a:pt x="1091203" y="4083478"/>
                  <a:pt x="1079937" y="4102816"/>
                  <a:pt x="1070286" y="4123098"/>
                </a:cubicBezTo>
                <a:cubicBezTo>
                  <a:pt x="1060632" y="4143379"/>
                  <a:pt x="1042904" y="4158953"/>
                  <a:pt x="1036483" y="4181116"/>
                </a:cubicBezTo>
                <a:cubicBezTo>
                  <a:pt x="1034229" y="4184985"/>
                  <a:pt x="1031976" y="4188852"/>
                  <a:pt x="1031976" y="4188852"/>
                </a:cubicBezTo>
                <a:cubicBezTo>
                  <a:pt x="1020368" y="4197631"/>
                  <a:pt x="1012969" y="4214045"/>
                  <a:pt x="1003956" y="4229516"/>
                </a:cubicBezTo>
                <a:cubicBezTo>
                  <a:pt x="990434" y="4252724"/>
                  <a:pt x="976914" y="4275932"/>
                  <a:pt x="961140" y="4303006"/>
                </a:cubicBezTo>
                <a:cubicBezTo>
                  <a:pt x="956633" y="4310742"/>
                  <a:pt x="950510" y="4317537"/>
                  <a:pt x="944388" y="4324331"/>
                </a:cubicBezTo>
                <a:cubicBezTo>
                  <a:pt x="939243" y="4336876"/>
                  <a:pt x="929889" y="4341788"/>
                  <a:pt x="924744" y="4354333"/>
                </a:cubicBezTo>
                <a:cubicBezTo>
                  <a:pt x="920237" y="4362068"/>
                  <a:pt x="911860" y="4372732"/>
                  <a:pt x="906716" y="4385277"/>
                </a:cubicBezTo>
                <a:lnTo>
                  <a:pt x="895600" y="4396670"/>
                </a:lnTo>
                <a:lnTo>
                  <a:pt x="931868" y="4417801"/>
                </a:lnTo>
                <a:lnTo>
                  <a:pt x="911617" y="4453933"/>
                </a:lnTo>
                <a:cubicBezTo>
                  <a:pt x="902604" y="4469405"/>
                  <a:pt x="895843" y="4481009"/>
                  <a:pt x="886828" y="4496480"/>
                </a:cubicBezTo>
                <a:cubicBezTo>
                  <a:pt x="880069" y="4508084"/>
                  <a:pt x="873871" y="4518721"/>
                  <a:pt x="868683" y="4529945"/>
                </a:cubicBezTo>
                <a:lnTo>
                  <a:pt x="856629" y="4566842"/>
                </a:lnTo>
                <a:lnTo>
                  <a:pt x="856560" y="4566960"/>
                </a:lnTo>
                <a:lnTo>
                  <a:pt x="847243" y="4571852"/>
                </a:lnTo>
                <a:cubicBezTo>
                  <a:pt x="830151" y="4582617"/>
                  <a:pt x="827898" y="4586486"/>
                  <a:pt x="820840" y="4613458"/>
                </a:cubicBezTo>
                <a:lnTo>
                  <a:pt x="809308" y="4648066"/>
                </a:lnTo>
                <a:lnTo>
                  <a:pt x="779427" y="4699353"/>
                </a:lnTo>
                <a:lnTo>
                  <a:pt x="775228" y="4704748"/>
                </a:lnTo>
                <a:cubicBezTo>
                  <a:pt x="767977" y="4713475"/>
                  <a:pt x="760484" y="4720766"/>
                  <a:pt x="752256" y="4723743"/>
                </a:cubicBezTo>
                <a:lnTo>
                  <a:pt x="736268" y="4741486"/>
                </a:lnTo>
                <a:lnTo>
                  <a:pt x="754891" y="4739172"/>
                </a:lnTo>
                <a:cubicBezTo>
                  <a:pt x="765522" y="4739338"/>
                  <a:pt x="775595" y="4741002"/>
                  <a:pt x="782310" y="4744330"/>
                </a:cubicBezTo>
                <a:lnTo>
                  <a:pt x="786784" y="4745660"/>
                </a:lnTo>
                <a:lnTo>
                  <a:pt x="786298" y="4745660"/>
                </a:lnTo>
                <a:cubicBezTo>
                  <a:pt x="768392" y="4745660"/>
                  <a:pt x="750486" y="4744330"/>
                  <a:pt x="737055" y="4745660"/>
                </a:cubicBezTo>
                <a:lnTo>
                  <a:pt x="732702" y="4745444"/>
                </a:lnTo>
                <a:lnTo>
                  <a:pt x="727767" y="4750923"/>
                </a:lnTo>
                <a:lnTo>
                  <a:pt x="724224" y="4759560"/>
                </a:lnTo>
                <a:lnTo>
                  <a:pt x="737055" y="4761631"/>
                </a:lnTo>
                <a:cubicBezTo>
                  <a:pt x="750486" y="4764292"/>
                  <a:pt x="759438" y="4764292"/>
                  <a:pt x="772867" y="4762962"/>
                </a:cubicBezTo>
                <a:cubicBezTo>
                  <a:pt x="790773" y="4760299"/>
                  <a:pt x="804203" y="4760299"/>
                  <a:pt x="822110" y="4762962"/>
                </a:cubicBezTo>
                <a:cubicBezTo>
                  <a:pt x="831062" y="4764292"/>
                  <a:pt x="840015" y="4764292"/>
                  <a:pt x="848968" y="4762962"/>
                </a:cubicBezTo>
                <a:cubicBezTo>
                  <a:pt x="862397" y="4760299"/>
                  <a:pt x="884779" y="4762962"/>
                  <a:pt x="902686" y="4758969"/>
                </a:cubicBezTo>
                <a:cubicBezTo>
                  <a:pt x="907162" y="4757638"/>
                  <a:pt x="925068" y="4758969"/>
                  <a:pt x="934020" y="4760299"/>
                </a:cubicBezTo>
                <a:lnTo>
                  <a:pt x="999161" y="4763718"/>
                </a:lnTo>
                <a:lnTo>
                  <a:pt x="3087052" y="1163906"/>
                </a:lnTo>
                <a:lnTo>
                  <a:pt x="5212181" y="4827925"/>
                </a:lnTo>
                <a:lnTo>
                  <a:pt x="1693883" y="4827925"/>
                </a:lnTo>
                <a:lnTo>
                  <a:pt x="1700616" y="4828112"/>
                </a:lnTo>
                <a:cubicBezTo>
                  <a:pt x="1707262" y="4828174"/>
                  <a:pt x="1715655" y="4828174"/>
                  <a:pt x="1726845" y="4828174"/>
                </a:cubicBezTo>
                <a:cubicBezTo>
                  <a:pt x="1735799" y="4830836"/>
                  <a:pt x="1731322" y="4833499"/>
                  <a:pt x="1731322" y="4834829"/>
                </a:cubicBezTo>
                <a:cubicBezTo>
                  <a:pt x="1731322" y="4837491"/>
                  <a:pt x="1735799" y="4838822"/>
                  <a:pt x="1740276" y="4837491"/>
                </a:cubicBezTo>
                <a:cubicBezTo>
                  <a:pt x="1767134" y="4830836"/>
                  <a:pt x="1798469" y="4832167"/>
                  <a:pt x="1829805" y="4829506"/>
                </a:cubicBezTo>
                <a:cubicBezTo>
                  <a:pt x="1838757" y="4828174"/>
                  <a:pt x="1847711" y="4830836"/>
                  <a:pt x="1861140" y="4830836"/>
                </a:cubicBezTo>
                <a:cubicBezTo>
                  <a:pt x="1896952" y="4830836"/>
                  <a:pt x="1932764" y="4830836"/>
                  <a:pt x="1968575" y="4830836"/>
                </a:cubicBezTo>
                <a:cubicBezTo>
                  <a:pt x="1995434" y="4830836"/>
                  <a:pt x="2017816" y="4834829"/>
                  <a:pt x="2044676" y="4833499"/>
                </a:cubicBezTo>
                <a:cubicBezTo>
                  <a:pt x="2071534" y="4832167"/>
                  <a:pt x="2098394" y="4833499"/>
                  <a:pt x="2125252" y="4833499"/>
                </a:cubicBezTo>
                <a:cubicBezTo>
                  <a:pt x="2152111" y="4833499"/>
                  <a:pt x="2178970" y="4833499"/>
                  <a:pt x="2205829" y="4833499"/>
                </a:cubicBezTo>
                <a:cubicBezTo>
                  <a:pt x="2201352" y="4836160"/>
                  <a:pt x="2192399" y="4838822"/>
                  <a:pt x="2183446" y="4837491"/>
                </a:cubicBezTo>
                <a:cubicBezTo>
                  <a:pt x="2161063" y="4837491"/>
                  <a:pt x="2138681" y="4837491"/>
                  <a:pt x="2111823" y="4837491"/>
                </a:cubicBezTo>
                <a:cubicBezTo>
                  <a:pt x="2107346" y="4837491"/>
                  <a:pt x="2102869" y="4837491"/>
                  <a:pt x="2093917" y="4838822"/>
                </a:cubicBezTo>
                <a:cubicBezTo>
                  <a:pt x="2102869" y="4848138"/>
                  <a:pt x="2125252" y="4853461"/>
                  <a:pt x="2147635" y="4858786"/>
                </a:cubicBezTo>
                <a:cubicBezTo>
                  <a:pt x="2152111" y="4860116"/>
                  <a:pt x="2161063" y="4861447"/>
                  <a:pt x="2170017" y="4861447"/>
                </a:cubicBezTo>
                <a:cubicBezTo>
                  <a:pt x="2178970" y="4861447"/>
                  <a:pt x="2192399" y="4861447"/>
                  <a:pt x="2205829" y="4862777"/>
                </a:cubicBezTo>
                <a:cubicBezTo>
                  <a:pt x="2210306" y="4864109"/>
                  <a:pt x="2219258" y="4864109"/>
                  <a:pt x="2228212" y="4862777"/>
                </a:cubicBezTo>
                <a:cubicBezTo>
                  <a:pt x="2232687" y="4860116"/>
                  <a:pt x="2241641" y="4861447"/>
                  <a:pt x="2246118" y="4861447"/>
                </a:cubicBezTo>
                <a:cubicBezTo>
                  <a:pt x="2255070" y="4861447"/>
                  <a:pt x="2259547" y="4860116"/>
                  <a:pt x="2259547" y="4862777"/>
                </a:cubicBezTo>
                <a:cubicBezTo>
                  <a:pt x="2259547" y="4865439"/>
                  <a:pt x="2255070" y="4865439"/>
                  <a:pt x="2246118" y="4865439"/>
                </a:cubicBezTo>
                <a:cubicBezTo>
                  <a:pt x="2232687" y="4865439"/>
                  <a:pt x="2219258" y="4865439"/>
                  <a:pt x="2210306" y="4865439"/>
                </a:cubicBezTo>
                <a:cubicBezTo>
                  <a:pt x="2192399" y="4865439"/>
                  <a:pt x="2187923" y="4869432"/>
                  <a:pt x="2196875" y="4873425"/>
                </a:cubicBezTo>
                <a:cubicBezTo>
                  <a:pt x="2196875" y="4873425"/>
                  <a:pt x="2196875" y="4874755"/>
                  <a:pt x="2196875" y="4876086"/>
                </a:cubicBezTo>
                <a:cubicBezTo>
                  <a:pt x="2210306" y="4884072"/>
                  <a:pt x="2210306" y="4884072"/>
                  <a:pt x="2246118" y="4884072"/>
                </a:cubicBezTo>
                <a:cubicBezTo>
                  <a:pt x="2246118" y="4884072"/>
                  <a:pt x="2250593" y="4884072"/>
                  <a:pt x="2250593" y="4884072"/>
                </a:cubicBezTo>
                <a:cubicBezTo>
                  <a:pt x="2264022" y="4888064"/>
                  <a:pt x="2277452" y="4888064"/>
                  <a:pt x="2290882" y="4884072"/>
                </a:cubicBezTo>
                <a:cubicBezTo>
                  <a:pt x="2299834" y="4884072"/>
                  <a:pt x="2304311" y="4884072"/>
                  <a:pt x="2313264" y="4884072"/>
                </a:cubicBezTo>
                <a:cubicBezTo>
                  <a:pt x="2317740" y="4884072"/>
                  <a:pt x="2326694" y="4885403"/>
                  <a:pt x="2331170" y="4881410"/>
                </a:cubicBezTo>
                <a:cubicBezTo>
                  <a:pt x="2340123" y="4881410"/>
                  <a:pt x="2353553" y="4882741"/>
                  <a:pt x="2362506" y="4881410"/>
                </a:cubicBezTo>
                <a:cubicBezTo>
                  <a:pt x="2380411" y="4881410"/>
                  <a:pt x="2393840" y="4882741"/>
                  <a:pt x="2402794" y="4884072"/>
                </a:cubicBezTo>
                <a:cubicBezTo>
                  <a:pt x="2416223" y="4886734"/>
                  <a:pt x="2429652" y="4886734"/>
                  <a:pt x="2443083" y="4884072"/>
                </a:cubicBezTo>
                <a:cubicBezTo>
                  <a:pt x="2452035" y="4882741"/>
                  <a:pt x="2469941" y="4881410"/>
                  <a:pt x="2483370" y="4881410"/>
                </a:cubicBezTo>
                <a:cubicBezTo>
                  <a:pt x="2487847" y="4882741"/>
                  <a:pt x="2496800" y="4882741"/>
                  <a:pt x="2501276" y="4880079"/>
                </a:cubicBezTo>
                <a:cubicBezTo>
                  <a:pt x="2505752" y="4878748"/>
                  <a:pt x="2510229" y="4878748"/>
                  <a:pt x="2514706" y="4880079"/>
                </a:cubicBezTo>
                <a:cubicBezTo>
                  <a:pt x="2537087" y="4884072"/>
                  <a:pt x="2563947" y="4881410"/>
                  <a:pt x="2586329" y="4881410"/>
                </a:cubicBezTo>
                <a:cubicBezTo>
                  <a:pt x="2586329" y="4884072"/>
                  <a:pt x="2581853" y="4885403"/>
                  <a:pt x="2590805" y="4886734"/>
                </a:cubicBezTo>
                <a:cubicBezTo>
                  <a:pt x="2595282" y="4886734"/>
                  <a:pt x="2604235" y="4886734"/>
                  <a:pt x="2599759" y="4884072"/>
                </a:cubicBezTo>
                <a:cubicBezTo>
                  <a:pt x="2608711" y="4884072"/>
                  <a:pt x="2617665" y="4884072"/>
                  <a:pt x="2626617" y="4884072"/>
                </a:cubicBezTo>
                <a:cubicBezTo>
                  <a:pt x="2626617" y="4885403"/>
                  <a:pt x="2622141" y="4888064"/>
                  <a:pt x="2631094" y="4889395"/>
                </a:cubicBezTo>
                <a:cubicBezTo>
                  <a:pt x="2635570" y="4889395"/>
                  <a:pt x="2640047" y="4888064"/>
                  <a:pt x="2640047" y="4886734"/>
                </a:cubicBezTo>
                <a:cubicBezTo>
                  <a:pt x="2649000" y="4886734"/>
                  <a:pt x="2657953" y="4886734"/>
                  <a:pt x="2662429" y="4886734"/>
                </a:cubicBezTo>
                <a:cubicBezTo>
                  <a:pt x="2666906" y="4888064"/>
                  <a:pt x="2662429" y="4890727"/>
                  <a:pt x="2671382" y="4890727"/>
                </a:cubicBezTo>
                <a:cubicBezTo>
                  <a:pt x="2675859" y="4890727"/>
                  <a:pt x="2684811" y="4892057"/>
                  <a:pt x="2689288" y="4889395"/>
                </a:cubicBezTo>
                <a:cubicBezTo>
                  <a:pt x="2698241" y="4888064"/>
                  <a:pt x="2711671" y="4892057"/>
                  <a:pt x="2720623" y="4890727"/>
                </a:cubicBezTo>
                <a:cubicBezTo>
                  <a:pt x="2734052" y="4888064"/>
                  <a:pt x="2743006" y="4889395"/>
                  <a:pt x="2751958" y="4889395"/>
                </a:cubicBezTo>
                <a:cubicBezTo>
                  <a:pt x="2760912" y="4888064"/>
                  <a:pt x="2765388" y="4889395"/>
                  <a:pt x="2774341" y="4889395"/>
                </a:cubicBezTo>
                <a:cubicBezTo>
                  <a:pt x="2787770" y="4892057"/>
                  <a:pt x="2810153" y="4892057"/>
                  <a:pt x="2828059" y="4889395"/>
                </a:cubicBezTo>
                <a:cubicBezTo>
                  <a:pt x="2841489" y="4889395"/>
                  <a:pt x="2854918" y="4893388"/>
                  <a:pt x="2872824" y="4890727"/>
                </a:cubicBezTo>
                <a:cubicBezTo>
                  <a:pt x="2872824" y="4892057"/>
                  <a:pt x="2886253" y="4896050"/>
                  <a:pt x="2890730" y="4897380"/>
                </a:cubicBezTo>
                <a:cubicBezTo>
                  <a:pt x="2908636" y="4901373"/>
                  <a:pt x="2908636" y="4901373"/>
                  <a:pt x="2922065" y="4896050"/>
                </a:cubicBezTo>
                <a:cubicBezTo>
                  <a:pt x="2926542" y="4894719"/>
                  <a:pt x="2931017" y="4893388"/>
                  <a:pt x="2926542" y="4892057"/>
                </a:cubicBezTo>
                <a:cubicBezTo>
                  <a:pt x="2922065" y="4890727"/>
                  <a:pt x="2922065" y="4889395"/>
                  <a:pt x="2913111" y="4889395"/>
                </a:cubicBezTo>
                <a:cubicBezTo>
                  <a:pt x="2899682" y="4889395"/>
                  <a:pt x="2886253" y="4889395"/>
                  <a:pt x="2872824" y="4889395"/>
                </a:cubicBezTo>
                <a:cubicBezTo>
                  <a:pt x="2859395" y="4884072"/>
                  <a:pt x="2841489" y="4881410"/>
                  <a:pt x="2814629" y="4881410"/>
                </a:cubicBezTo>
                <a:cubicBezTo>
                  <a:pt x="2805676" y="4881410"/>
                  <a:pt x="2796723" y="4881410"/>
                  <a:pt x="2787770" y="4881410"/>
                </a:cubicBezTo>
                <a:cubicBezTo>
                  <a:pt x="2743006" y="4882741"/>
                  <a:pt x="2698241" y="4878748"/>
                  <a:pt x="2653476" y="4877418"/>
                </a:cubicBezTo>
                <a:cubicBezTo>
                  <a:pt x="2649000" y="4877418"/>
                  <a:pt x="2644523" y="4874755"/>
                  <a:pt x="2635570" y="4873425"/>
                </a:cubicBezTo>
                <a:cubicBezTo>
                  <a:pt x="2662429" y="4872094"/>
                  <a:pt x="2689288" y="4872094"/>
                  <a:pt x="2711671" y="4872094"/>
                </a:cubicBezTo>
                <a:cubicBezTo>
                  <a:pt x="2711671" y="4872094"/>
                  <a:pt x="2711671" y="4870763"/>
                  <a:pt x="2711671" y="4870763"/>
                </a:cubicBezTo>
                <a:cubicBezTo>
                  <a:pt x="2684811" y="4870763"/>
                  <a:pt x="2657953" y="4870763"/>
                  <a:pt x="2635570" y="4870763"/>
                </a:cubicBezTo>
                <a:cubicBezTo>
                  <a:pt x="2608711" y="4870763"/>
                  <a:pt x="2586329" y="4870763"/>
                  <a:pt x="2563947" y="4870763"/>
                </a:cubicBezTo>
                <a:cubicBezTo>
                  <a:pt x="2559470" y="4870763"/>
                  <a:pt x="2550518" y="4870763"/>
                  <a:pt x="2546041" y="4869432"/>
                </a:cubicBezTo>
                <a:cubicBezTo>
                  <a:pt x="2537087" y="4866770"/>
                  <a:pt x="2541564" y="4861447"/>
                  <a:pt x="2523659" y="4862777"/>
                </a:cubicBezTo>
                <a:cubicBezTo>
                  <a:pt x="2510229" y="4864109"/>
                  <a:pt x="2501276" y="4860116"/>
                  <a:pt x="2487847" y="4861447"/>
                </a:cubicBezTo>
                <a:cubicBezTo>
                  <a:pt x="2478894" y="4861447"/>
                  <a:pt x="2465464" y="4860116"/>
                  <a:pt x="2456511" y="4862777"/>
                </a:cubicBezTo>
                <a:cubicBezTo>
                  <a:pt x="2452035" y="4864109"/>
                  <a:pt x="2447558" y="4862777"/>
                  <a:pt x="2438606" y="4862777"/>
                </a:cubicBezTo>
                <a:cubicBezTo>
                  <a:pt x="2443083" y="4860116"/>
                  <a:pt x="2452035" y="4858786"/>
                  <a:pt x="2452035" y="4857454"/>
                </a:cubicBezTo>
                <a:cubicBezTo>
                  <a:pt x="2456511" y="4854793"/>
                  <a:pt x="2452035" y="4852131"/>
                  <a:pt x="2443083" y="4852131"/>
                </a:cubicBezTo>
                <a:cubicBezTo>
                  <a:pt x="2434129" y="4852131"/>
                  <a:pt x="2420700" y="4852131"/>
                  <a:pt x="2420700" y="4848138"/>
                </a:cubicBezTo>
                <a:cubicBezTo>
                  <a:pt x="2420700" y="4846807"/>
                  <a:pt x="2411747" y="4846807"/>
                  <a:pt x="2407271" y="4846807"/>
                </a:cubicBezTo>
                <a:cubicBezTo>
                  <a:pt x="2384888" y="4850800"/>
                  <a:pt x="2362506" y="4845476"/>
                  <a:pt x="2344599" y="4845476"/>
                </a:cubicBezTo>
                <a:cubicBezTo>
                  <a:pt x="2340123" y="4844145"/>
                  <a:pt x="2335647" y="4844145"/>
                  <a:pt x="2335647" y="4842815"/>
                </a:cubicBezTo>
                <a:cubicBezTo>
                  <a:pt x="2335647" y="4841483"/>
                  <a:pt x="2340123" y="4840152"/>
                  <a:pt x="2344599" y="4840152"/>
                </a:cubicBezTo>
                <a:cubicBezTo>
                  <a:pt x="2366982" y="4837491"/>
                  <a:pt x="2389365" y="4834829"/>
                  <a:pt x="2407271" y="4829506"/>
                </a:cubicBezTo>
                <a:cubicBezTo>
                  <a:pt x="2416223" y="4828174"/>
                  <a:pt x="2420700" y="4830836"/>
                  <a:pt x="2420700" y="4832167"/>
                </a:cubicBezTo>
                <a:cubicBezTo>
                  <a:pt x="2420700" y="4836160"/>
                  <a:pt x="2425175" y="4838822"/>
                  <a:pt x="2438606" y="4841483"/>
                </a:cubicBezTo>
                <a:cubicBezTo>
                  <a:pt x="2443083" y="4842815"/>
                  <a:pt x="2447558" y="4842815"/>
                  <a:pt x="2452035" y="4842815"/>
                </a:cubicBezTo>
                <a:cubicBezTo>
                  <a:pt x="2465464" y="4838822"/>
                  <a:pt x="2487847" y="4841483"/>
                  <a:pt x="2501276" y="4838822"/>
                </a:cubicBezTo>
                <a:cubicBezTo>
                  <a:pt x="2510229" y="4837491"/>
                  <a:pt x="2519182" y="4837491"/>
                  <a:pt x="2532612" y="4837491"/>
                </a:cubicBezTo>
                <a:cubicBezTo>
                  <a:pt x="2541564" y="4837491"/>
                  <a:pt x="2546041" y="4841483"/>
                  <a:pt x="2550518" y="4844145"/>
                </a:cubicBezTo>
                <a:cubicBezTo>
                  <a:pt x="2559470" y="4848138"/>
                  <a:pt x="2577376" y="4849468"/>
                  <a:pt x="2586329" y="4844145"/>
                </a:cubicBezTo>
                <a:cubicBezTo>
                  <a:pt x="2586329" y="4841483"/>
                  <a:pt x="2590805" y="4840152"/>
                  <a:pt x="2595282" y="4837491"/>
                </a:cubicBezTo>
                <a:cubicBezTo>
                  <a:pt x="2595282" y="4834829"/>
                  <a:pt x="2604235" y="4833499"/>
                  <a:pt x="2617665" y="4833499"/>
                </a:cubicBezTo>
                <a:cubicBezTo>
                  <a:pt x="2626617" y="4833499"/>
                  <a:pt x="2635570" y="4833499"/>
                  <a:pt x="2644523" y="4830836"/>
                </a:cubicBezTo>
                <a:cubicBezTo>
                  <a:pt x="2657953" y="4829506"/>
                  <a:pt x="2671382" y="4832167"/>
                  <a:pt x="2680335" y="4836160"/>
                </a:cubicBezTo>
                <a:cubicBezTo>
                  <a:pt x="2693765" y="4844145"/>
                  <a:pt x="2720623" y="4844145"/>
                  <a:pt x="2743006" y="4846807"/>
                </a:cubicBezTo>
                <a:cubicBezTo>
                  <a:pt x="2751958" y="4848138"/>
                  <a:pt x="2760912" y="4845476"/>
                  <a:pt x="2774341" y="4844145"/>
                </a:cubicBezTo>
                <a:cubicBezTo>
                  <a:pt x="2787770" y="4844145"/>
                  <a:pt x="2801199" y="4841483"/>
                  <a:pt x="2810153" y="4838822"/>
                </a:cubicBezTo>
                <a:cubicBezTo>
                  <a:pt x="2837012" y="4833499"/>
                  <a:pt x="2841489" y="4833499"/>
                  <a:pt x="2859395" y="4840152"/>
                </a:cubicBezTo>
                <a:cubicBezTo>
                  <a:pt x="2863870" y="4840152"/>
                  <a:pt x="2863870" y="4842815"/>
                  <a:pt x="2868347" y="4844145"/>
                </a:cubicBezTo>
                <a:cubicBezTo>
                  <a:pt x="2895205" y="4837491"/>
                  <a:pt x="2917588" y="4837491"/>
                  <a:pt x="2944446" y="4837491"/>
                </a:cubicBezTo>
                <a:cubicBezTo>
                  <a:pt x="2962352" y="4837491"/>
                  <a:pt x="2975783" y="4837491"/>
                  <a:pt x="2993688" y="4837491"/>
                </a:cubicBezTo>
                <a:cubicBezTo>
                  <a:pt x="3029500" y="4838822"/>
                  <a:pt x="3065312" y="4834829"/>
                  <a:pt x="3105601" y="4836160"/>
                </a:cubicBezTo>
                <a:cubicBezTo>
                  <a:pt x="3119030" y="4836160"/>
                  <a:pt x="3123506" y="4830836"/>
                  <a:pt x="3136936" y="4834829"/>
                </a:cubicBezTo>
                <a:cubicBezTo>
                  <a:pt x="3150365" y="4837491"/>
                  <a:pt x="3163795" y="4834829"/>
                  <a:pt x="3172747" y="4836160"/>
                </a:cubicBezTo>
                <a:cubicBezTo>
                  <a:pt x="3186177" y="4836160"/>
                  <a:pt x="3199606" y="4836160"/>
                  <a:pt x="3213036" y="4836160"/>
                </a:cubicBezTo>
                <a:cubicBezTo>
                  <a:pt x="3221988" y="4838822"/>
                  <a:pt x="3213036" y="4841483"/>
                  <a:pt x="3217512" y="4844145"/>
                </a:cubicBezTo>
                <a:cubicBezTo>
                  <a:pt x="3230942" y="4849468"/>
                  <a:pt x="3248848" y="4850800"/>
                  <a:pt x="3271229" y="4848138"/>
                </a:cubicBezTo>
                <a:cubicBezTo>
                  <a:pt x="3275706" y="4848138"/>
                  <a:pt x="3275706" y="4846807"/>
                  <a:pt x="3284659" y="4846807"/>
                </a:cubicBezTo>
                <a:cubicBezTo>
                  <a:pt x="3289135" y="4846807"/>
                  <a:pt x="3293612" y="4848138"/>
                  <a:pt x="3293612" y="4850800"/>
                </a:cubicBezTo>
                <a:cubicBezTo>
                  <a:pt x="3293612" y="4852131"/>
                  <a:pt x="3293612" y="4854793"/>
                  <a:pt x="3284659" y="4854793"/>
                </a:cubicBezTo>
                <a:cubicBezTo>
                  <a:pt x="3271229" y="4853461"/>
                  <a:pt x="3257800" y="4854793"/>
                  <a:pt x="3248848" y="4853461"/>
                </a:cubicBezTo>
                <a:cubicBezTo>
                  <a:pt x="3230942" y="4853461"/>
                  <a:pt x="3221988" y="4856123"/>
                  <a:pt x="3208559" y="4856123"/>
                </a:cubicBezTo>
                <a:cubicBezTo>
                  <a:pt x="3199606" y="4857454"/>
                  <a:pt x="3195130" y="4861447"/>
                  <a:pt x="3195130" y="4864109"/>
                </a:cubicBezTo>
                <a:cubicBezTo>
                  <a:pt x="3186177" y="4868102"/>
                  <a:pt x="3186177" y="4869432"/>
                  <a:pt x="3172747" y="4866770"/>
                </a:cubicBezTo>
                <a:cubicBezTo>
                  <a:pt x="3154841" y="4865439"/>
                  <a:pt x="3136936" y="4864109"/>
                  <a:pt x="3119030" y="4861447"/>
                </a:cubicBezTo>
                <a:cubicBezTo>
                  <a:pt x="3114553" y="4860116"/>
                  <a:pt x="3105601" y="4861447"/>
                  <a:pt x="3096647" y="4861447"/>
                </a:cubicBezTo>
                <a:cubicBezTo>
                  <a:pt x="3092170" y="4861447"/>
                  <a:pt x="3092170" y="4864109"/>
                  <a:pt x="3087695" y="4865439"/>
                </a:cubicBezTo>
                <a:cubicBezTo>
                  <a:pt x="3078741" y="4868102"/>
                  <a:pt x="3087695" y="4869432"/>
                  <a:pt x="3092170" y="4872094"/>
                </a:cubicBezTo>
                <a:cubicBezTo>
                  <a:pt x="3096647" y="4874755"/>
                  <a:pt x="3110076" y="4874755"/>
                  <a:pt x="3119030" y="4877418"/>
                </a:cubicBezTo>
                <a:cubicBezTo>
                  <a:pt x="3123506" y="4878748"/>
                  <a:pt x="3123506" y="4878748"/>
                  <a:pt x="3123506" y="4880079"/>
                </a:cubicBezTo>
                <a:cubicBezTo>
                  <a:pt x="3123506" y="4881410"/>
                  <a:pt x="3119030" y="4881410"/>
                  <a:pt x="3114553" y="4881410"/>
                </a:cubicBezTo>
                <a:cubicBezTo>
                  <a:pt x="3101124" y="4881410"/>
                  <a:pt x="3083218" y="4882741"/>
                  <a:pt x="3069789" y="4880079"/>
                </a:cubicBezTo>
                <a:cubicBezTo>
                  <a:pt x="3069789" y="4878748"/>
                  <a:pt x="3065312" y="4880079"/>
                  <a:pt x="3065312" y="4880079"/>
                </a:cubicBezTo>
                <a:cubicBezTo>
                  <a:pt x="3056359" y="4881410"/>
                  <a:pt x="3065312" y="4881410"/>
                  <a:pt x="3065312" y="4882741"/>
                </a:cubicBezTo>
                <a:cubicBezTo>
                  <a:pt x="3069789" y="4884072"/>
                  <a:pt x="3069789" y="4886734"/>
                  <a:pt x="3060835" y="4886734"/>
                </a:cubicBezTo>
                <a:cubicBezTo>
                  <a:pt x="3051883" y="4886734"/>
                  <a:pt x="3042929" y="4886734"/>
                  <a:pt x="3029500" y="4886734"/>
                </a:cubicBezTo>
                <a:cubicBezTo>
                  <a:pt x="3042929" y="4889395"/>
                  <a:pt x="3056359" y="4889395"/>
                  <a:pt x="3069789" y="4890727"/>
                </a:cubicBezTo>
                <a:cubicBezTo>
                  <a:pt x="3078741" y="4892057"/>
                  <a:pt x="3078741" y="4893388"/>
                  <a:pt x="3074265" y="4894719"/>
                </a:cubicBezTo>
                <a:cubicBezTo>
                  <a:pt x="3069789" y="4900043"/>
                  <a:pt x="3069789" y="4901373"/>
                  <a:pt x="3087695" y="4902704"/>
                </a:cubicBezTo>
                <a:cubicBezTo>
                  <a:pt x="3092170" y="4902704"/>
                  <a:pt x="3101124" y="4902704"/>
                  <a:pt x="3105601" y="4902704"/>
                </a:cubicBezTo>
                <a:cubicBezTo>
                  <a:pt x="3105601" y="4904035"/>
                  <a:pt x="3105601" y="4904035"/>
                  <a:pt x="3105601" y="4905366"/>
                </a:cubicBezTo>
                <a:cubicBezTo>
                  <a:pt x="3105601" y="4905366"/>
                  <a:pt x="3105601" y="4906696"/>
                  <a:pt x="3105601" y="4906696"/>
                </a:cubicBezTo>
                <a:cubicBezTo>
                  <a:pt x="3074265" y="4905366"/>
                  <a:pt x="3051883" y="4912021"/>
                  <a:pt x="3020548" y="4912021"/>
                </a:cubicBezTo>
                <a:cubicBezTo>
                  <a:pt x="3002642" y="4912021"/>
                  <a:pt x="2984736" y="4914682"/>
                  <a:pt x="2966829" y="4918675"/>
                </a:cubicBezTo>
                <a:cubicBezTo>
                  <a:pt x="2966829" y="4920005"/>
                  <a:pt x="2957877" y="4920005"/>
                  <a:pt x="2957877" y="4921337"/>
                </a:cubicBezTo>
                <a:cubicBezTo>
                  <a:pt x="2957877" y="4923998"/>
                  <a:pt x="2966829" y="4923998"/>
                  <a:pt x="2971306" y="4923998"/>
                </a:cubicBezTo>
                <a:cubicBezTo>
                  <a:pt x="2984736" y="4923998"/>
                  <a:pt x="2998165" y="4923998"/>
                  <a:pt x="3011594" y="4923998"/>
                </a:cubicBezTo>
                <a:cubicBezTo>
                  <a:pt x="3016071" y="4923998"/>
                  <a:pt x="3020548" y="4923998"/>
                  <a:pt x="3020548" y="4925330"/>
                </a:cubicBezTo>
                <a:cubicBezTo>
                  <a:pt x="3020548" y="4926660"/>
                  <a:pt x="3020548" y="4927991"/>
                  <a:pt x="3016071" y="4927991"/>
                </a:cubicBezTo>
                <a:cubicBezTo>
                  <a:pt x="3007118" y="4927991"/>
                  <a:pt x="3002642" y="4930653"/>
                  <a:pt x="2989212" y="4930653"/>
                </a:cubicBezTo>
                <a:cubicBezTo>
                  <a:pt x="2975783" y="4930653"/>
                  <a:pt x="2962352" y="4930653"/>
                  <a:pt x="2948923" y="4930653"/>
                </a:cubicBezTo>
                <a:cubicBezTo>
                  <a:pt x="2939971" y="4931983"/>
                  <a:pt x="2944446" y="4934646"/>
                  <a:pt x="2944446" y="4935976"/>
                </a:cubicBezTo>
                <a:cubicBezTo>
                  <a:pt x="2944446" y="4937307"/>
                  <a:pt x="2944446" y="4938637"/>
                  <a:pt x="2944446" y="4938637"/>
                </a:cubicBezTo>
                <a:cubicBezTo>
                  <a:pt x="2971306" y="4939969"/>
                  <a:pt x="2984736" y="4946623"/>
                  <a:pt x="3011594" y="4946623"/>
                </a:cubicBezTo>
                <a:cubicBezTo>
                  <a:pt x="3065312" y="4946623"/>
                  <a:pt x="3114553" y="4942630"/>
                  <a:pt x="3168271" y="4943962"/>
                </a:cubicBezTo>
                <a:cubicBezTo>
                  <a:pt x="3177224" y="4945292"/>
                  <a:pt x="3190653" y="4942630"/>
                  <a:pt x="3190653" y="4946623"/>
                </a:cubicBezTo>
                <a:cubicBezTo>
                  <a:pt x="3195130" y="4951946"/>
                  <a:pt x="3177224" y="4949285"/>
                  <a:pt x="3168271" y="4949285"/>
                </a:cubicBezTo>
                <a:lnTo>
                  <a:pt x="3119174" y="4951717"/>
                </a:lnTo>
                <a:lnTo>
                  <a:pt x="1811276" y="4951717"/>
                </a:lnTo>
                <a:lnTo>
                  <a:pt x="1861564" y="4948267"/>
                </a:lnTo>
                <a:cubicBezTo>
                  <a:pt x="1910806" y="4940283"/>
                  <a:pt x="1964524" y="4936290"/>
                  <a:pt x="2018242" y="4936290"/>
                </a:cubicBezTo>
                <a:cubicBezTo>
                  <a:pt x="2049577" y="4936290"/>
                  <a:pt x="2076435" y="4936290"/>
                  <a:pt x="2107771" y="4936290"/>
                </a:cubicBezTo>
                <a:cubicBezTo>
                  <a:pt x="2112247" y="4936290"/>
                  <a:pt x="2121200" y="4937620"/>
                  <a:pt x="2125677" y="4934958"/>
                </a:cubicBezTo>
                <a:cubicBezTo>
                  <a:pt x="2130153" y="4932297"/>
                  <a:pt x="2121200" y="4929635"/>
                  <a:pt x="2116724" y="4929635"/>
                </a:cubicBezTo>
                <a:cubicBezTo>
                  <a:pt x="2098818" y="4928304"/>
                  <a:pt x="2085389" y="4925642"/>
                  <a:pt x="2067483" y="4924311"/>
                </a:cubicBezTo>
                <a:cubicBezTo>
                  <a:pt x="2045100" y="4922981"/>
                  <a:pt x="2022717" y="4922981"/>
                  <a:pt x="2000336" y="4918988"/>
                </a:cubicBezTo>
                <a:cubicBezTo>
                  <a:pt x="2009288" y="4917658"/>
                  <a:pt x="2009288" y="4914995"/>
                  <a:pt x="2018242" y="4914995"/>
                </a:cubicBezTo>
                <a:cubicBezTo>
                  <a:pt x="2036147" y="4914995"/>
                  <a:pt x="2049577" y="4911003"/>
                  <a:pt x="2063006" y="4909672"/>
                </a:cubicBezTo>
                <a:cubicBezTo>
                  <a:pt x="2067483" y="4909672"/>
                  <a:pt x="2071959" y="4907010"/>
                  <a:pt x="2071959" y="4905679"/>
                </a:cubicBezTo>
                <a:cubicBezTo>
                  <a:pt x="2067483" y="4903017"/>
                  <a:pt x="2063006" y="4904349"/>
                  <a:pt x="2058529" y="4904349"/>
                </a:cubicBezTo>
                <a:cubicBezTo>
                  <a:pt x="2054054" y="4904349"/>
                  <a:pt x="2049577" y="4904349"/>
                  <a:pt x="2040623" y="4904349"/>
                </a:cubicBezTo>
                <a:cubicBezTo>
                  <a:pt x="2018242" y="4901687"/>
                  <a:pt x="1995859" y="4907010"/>
                  <a:pt x="1969000" y="4905679"/>
                </a:cubicBezTo>
                <a:cubicBezTo>
                  <a:pt x="1955570" y="4905679"/>
                  <a:pt x="1937665" y="4905679"/>
                  <a:pt x="1924235" y="4905679"/>
                </a:cubicBezTo>
                <a:cubicBezTo>
                  <a:pt x="1910806" y="4907010"/>
                  <a:pt x="1901853" y="4903017"/>
                  <a:pt x="1883947" y="4903017"/>
                </a:cubicBezTo>
                <a:cubicBezTo>
                  <a:pt x="1839183" y="4905679"/>
                  <a:pt x="1794417" y="4900356"/>
                  <a:pt x="1749652" y="4901687"/>
                </a:cubicBezTo>
                <a:cubicBezTo>
                  <a:pt x="1745176" y="4901687"/>
                  <a:pt x="1740700" y="4901687"/>
                  <a:pt x="1736223" y="4900356"/>
                </a:cubicBezTo>
                <a:cubicBezTo>
                  <a:pt x="1731746" y="4899024"/>
                  <a:pt x="1727271" y="4899024"/>
                  <a:pt x="1727271" y="4899024"/>
                </a:cubicBezTo>
                <a:cubicBezTo>
                  <a:pt x="1709365" y="4903017"/>
                  <a:pt x="1691459" y="4901687"/>
                  <a:pt x="1673553" y="4904349"/>
                </a:cubicBezTo>
                <a:cubicBezTo>
                  <a:pt x="1662361" y="4905679"/>
                  <a:pt x="1651170" y="4906677"/>
                  <a:pt x="1640539" y="4906510"/>
                </a:cubicBezTo>
                <a:lnTo>
                  <a:pt x="1615794" y="4902485"/>
                </a:lnTo>
                <a:lnTo>
                  <a:pt x="1615535" y="4902516"/>
                </a:lnTo>
                <a:cubicBezTo>
                  <a:pt x="1606582" y="4902516"/>
                  <a:pt x="1606582" y="4905179"/>
                  <a:pt x="1597629" y="4906509"/>
                </a:cubicBezTo>
                <a:cubicBezTo>
                  <a:pt x="1620011" y="4910502"/>
                  <a:pt x="1642394" y="4910502"/>
                  <a:pt x="1664777" y="4911832"/>
                </a:cubicBezTo>
                <a:lnTo>
                  <a:pt x="1704893" y="4916169"/>
                </a:lnTo>
                <a:lnTo>
                  <a:pt x="1718317" y="4914995"/>
                </a:lnTo>
                <a:cubicBezTo>
                  <a:pt x="1722794" y="4913665"/>
                  <a:pt x="1740700" y="4914995"/>
                  <a:pt x="1749652" y="4916326"/>
                </a:cubicBezTo>
                <a:cubicBezTo>
                  <a:pt x="1776512" y="4920319"/>
                  <a:pt x="1798894" y="4920319"/>
                  <a:pt x="1825752" y="4920319"/>
                </a:cubicBezTo>
                <a:cubicBezTo>
                  <a:pt x="1839183" y="4920319"/>
                  <a:pt x="1857089" y="4918988"/>
                  <a:pt x="1870518" y="4921649"/>
                </a:cubicBezTo>
                <a:cubicBezTo>
                  <a:pt x="1874993" y="4922981"/>
                  <a:pt x="1879470" y="4922981"/>
                  <a:pt x="1883947" y="4920319"/>
                </a:cubicBezTo>
                <a:cubicBezTo>
                  <a:pt x="1892901" y="4912333"/>
                  <a:pt x="1901853" y="4912333"/>
                  <a:pt x="1928712" y="4914995"/>
                </a:cubicBezTo>
                <a:cubicBezTo>
                  <a:pt x="1933188" y="4916326"/>
                  <a:pt x="1942141" y="4916326"/>
                  <a:pt x="1946618" y="4918988"/>
                </a:cubicBezTo>
                <a:cubicBezTo>
                  <a:pt x="1933188" y="4925642"/>
                  <a:pt x="1910806" y="4926974"/>
                  <a:pt x="1883947" y="4926974"/>
                </a:cubicBezTo>
                <a:cubicBezTo>
                  <a:pt x="1803371" y="4926974"/>
                  <a:pt x="1718317" y="4926974"/>
                  <a:pt x="1637741" y="4926974"/>
                </a:cubicBezTo>
                <a:cubicBezTo>
                  <a:pt x="1610882" y="4926974"/>
                  <a:pt x="1588499" y="4930966"/>
                  <a:pt x="1561641" y="4929635"/>
                </a:cubicBezTo>
                <a:cubicBezTo>
                  <a:pt x="1557164" y="4929635"/>
                  <a:pt x="1552687" y="4932297"/>
                  <a:pt x="1548212" y="4932297"/>
                </a:cubicBezTo>
                <a:cubicBezTo>
                  <a:pt x="1543735" y="4930966"/>
                  <a:pt x="1543735" y="4933628"/>
                  <a:pt x="1543735" y="4934958"/>
                </a:cubicBezTo>
                <a:cubicBezTo>
                  <a:pt x="1543735" y="4934958"/>
                  <a:pt x="1543735" y="4936290"/>
                  <a:pt x="1548212" y="4936290"/>
                </a:cubicBezTo>
                <a:cubicBezTo>
                  <a:pt x="1557164" y="4936290"/>
                  <a:pt x="1561641" y="4934958"/>
                  <a:pt x="1566117" y="4937620"/>
                </a:cubicBezTo>
                <a:cubicBezTo>
                  <a:pt x="1561641" y="4937620"/>
                  <a:pt x="1561641" y="4938951"/>
                  <a:pt x="1561641" y="4938951"/>
                </a:cubicBezTo>
                <a:cubicBezTo>
                  <a:pt x="1528067" y="4938286"/>
                  <a:pt x="1495613" y="4938618"/>
                  <a:pt x="1463158" y="4938618"/>
                </a:cubicBezTo>
                <a:lnTo>
                  <a:pt x="1429279" y="4937817"/>
                </a:lnTo>
                <a:lnTo>
                  <a:pt x="1400664" y="4939781"/>
                </a:lnTo>
                <a:cubicBezTo>
                  <a:pt x="1382758" y="4941112"/>
                  <a:pt x="1360375" y="4939781"/>
                  <a:pt x="1337994" y="4938450"/>
                </a:cubicBezTo>
                <a:cubicBezTo>
                  <a:pt x="1320088" y="4935788"/>
                  <a:pt x="1293229" y="4934457"/>
                  <a:pt x="1270847" y="4934457"/>
                </a:cubicBezTo>
                <a:cubicBezTo>
                  <a:pt x="1235034" y="4935788"/>
                  <a:pt x="1199222" y="4933127"/>
                  <a:pt x="1163410" y="4937120"/>
                </a:cubicBezTo>
                <a:cubicBezTo>
                  <a:pt x="1158935" y="4938450"/>
                  <a:pt x="1154458" y="4938450"/>
                  <a:pt x="1149981" y="4937120"/>
                </a:cubicBezTo>
                <a:cubicBezTo>
                  <a:pt x="1114170" y="4933127"/>
                  <a:pt x="1078358" y="4935788"/>
                  <a:pt x="1042546" y="4935788"/>
                </a:cubicBezTo>
                <a:cubicBezTo>
                  <a:pt x="1002257" y="4934457"/>
                  <a:pt x="966446" y="4933127"/>
                  <a:pt x="926158" y="4935788"/>
                </a:cubicBezTo>
                <a:cubicBezTo>
                  <a:pt x="894822" y="4937120"/>
                  <a:pt x="863487" y="4937120"/>
                  <a:pt x="832152" y="4937120"/>
                </a:cubicBezTo>
                <a:cubicBezTo>
                  <a:pt x="823198" y="4937120"/>
                  <a:pt x="818723" y="4938450"/>
                  <a:pt x="814246" y="4941112"/>
                </a:cubicBezTo>
                <a:cubicBezTo>
                  <a:pt x="809769" y="4942443"/>
                  <a:pt x="814246" y="4943773"/>
                  <a:pt x="818723" y="4945104"/>
                </a:cubicBezTo>
                <a:cubicBezTo>
                  <a:pt x="827675" y="4945104"/>
                  <a:pt x="836629" y="4945104"/>
                  <a:pt x="845581" y="4946436"/>
                </a:cubicBezTo>
                <a:cubicBezTo>
                  <a:pt x="841104" y="4947766"/>
                  <a:pt x="836629" y="4949097"/>
                  <a:pt x="832152" y="4949097"/>
                </a:cubicBezTo>
                <a:cubicBezTo>
                  <a:pt x="814246" y="4947766"/>
                  <a:pt x="796340" y="4954421"/>
                  <a:pt x="773958" y="4949097"/>
                </a:cubicBezTo>
                <a:cubicBezTo>
                  <a:pt x="773958" y="4949097"/>
                  <a:pt x="769481" y="4949097"/>
                  <a:pt x="769481" y="4949097"/>
                </a:cubicBezTo>
                <a:cubicBezTo>
                  <a:pt x="738146" y="4950428"/>
                  <a:pt x="711286" y="4945104"/>
                  <a:pt x="679951" y="4946436"/>
                </a:cubicBezTo>
                <a:cubicBezTo>
                  <a:pt x="679951" y="4942443"/>
                  <a:pt x="679951" y="4939781"/>
                  <a:pt x="679951" y="4935788"/>
                </a:cubicBezTo>
                <a:cubicBezTo>
                  <a:pt x="670999" y="4934457"/>
                  <a:pt x="666522" y="4935788"/>
                  <a:pt x="657570" y="4935788"/>
                </a:cubicBezTo>
                <a:cubicBezTo>
                  <a:pt x="657570" y="4933127"/>
                  <a:pt x="653093" y="4933127"/>
                  <a:pt x="648616" y="4931796"/>
                </a:cubicBezTo>
                <a:lnTo>
                  <a:pt x="640986" y="4931342"/>
                </a:lnTo>
                <a:lnTo>
                  <a:pt x="637031" y="4936376"/>
                </a:lnTo>
                <a:lnTo>
                  <a:pt x="635764" y="4937334"/>
                </a:lnTo>
                <a:lnTo>
                  <a:pt x="638544" y="4937452"/>
                </a:lnTo>
                <a:cubicBezTo>
                  <a:pt x="640783" y="4937785"/>
                  <a:pt x="641901" y="4938450"/>
                  <a:pt x="639664" y="4939781"/>
                </a:cubicBezTo>
                <a:cubicBezTo>
                  <a:pt x="639664" y="4939781"/>
                  <a:pt x="635187" y="4939781"/>
                  <a:pt x="635187" y="4939781"/>
                </a:cubicBezTo>
                <a:lnTo>
                  <a:pt x="632240" y="4940000"/>
                </a:lnTo>
                <a:lnTo>
                  <a:pt x="627700" y="4943435"/>
                </a:lnTo>
                <a:lnTo>
                  <a:pt x="635187" y="4945104"/>
                </a:lnTo>
                <a:cubicBezTo>
                  <a:pt x="644140" y="4950428"/>
                  <a:pt x="644140" y="4951759"/>
                  <a:pt x="630710" y="4951759"/>
                </a:cubicBezTo>
                <a:lnTo>
                  <a:pt x="608259" y="4952592"/>
                </a:lnTo>
                <a:lnTo>
                  <a:pt x="606716" y="4954979"/>
                </a:lnTo>
                <a:lnTo>
                  <a:pt x="604876" y="4961075"/>
                </a:lnTo>
                <a:lnTo>
                  <a:pt x="697857" y="4961075"/>
                </a:lnTo>
                <a:cubicBezTo>
                  <a:pt x="706811" y="4961075"/>
                  <a:pt x="715763" y="4961075"/>
                  <a:pt x="720240" y="4959744"/>
                </a:cubicBezTo>
                <a:cubicBezTo>
                  <a:pt x="729192" y="4956417"/>
                  <a:pt x="739264" y="4955752"/>
                  <a:pt x="749897" y="4955752"/>
                </a:cubicBezTo>
                <a:cubicBezTo>
                  <a:pt x="760528" y="4955752"/>
                  <a:pt x="771719" y="4956417"/>
                  <a:pt x="782911" y="4955752"/>
                </a:cubicBezTo>
                <a:cubicBezTo>
                  <a:pt x="796340" y="4955752"/>
                  <a:pt x="809769" y="4959744"/>
                  <a:pt x="832152" y="4962405"/>
                </a:cubicBezTo>
                <a:cubicBezTo>
                  <a:pt x="791863" y="4962405"/>
                  <a:pt x="765005" y="4963737"/>
                  <a:pt x="738146" y="4965068"/>
                </a:cubicBezTo>
                <a:cubicBezTo>
                  <a:pt x="704572" y="4967063"/>
                  <a:pt x="670999" y="4967396"/>
                  <a:pt x="636865" y="4967396"/>
                </a:cubicBezTo>
                <a:lnTo>
                  <a:pt x="608550" y="4967487"/>
                </a:lnTo>
                <a:lnTo>
                  <a:pt x="612072" y="4969539"/>
                </a:lnTo>
                <a:lnTo>
                  <a:pt x="606849" y="4979267"/>
                </a:lnTo>
                <a:lnTo>
                  <a:pt x="612805" y="4981039"/>
                </a:lnTo>
                <a:cubicBezTo>
                  <a:pt x="639664" y="4974384"/>
                  <a:pt x="670999" y="4975714"/>
                  <a:pt x="702334" y="4973053"/>
                </a:cubicBezTo>
                <a:cubicBezTo>
                  <a:pt x="711286" y="4971722"/>
                  <a:pt x="720240" y="4974384"/>
                  <a:pt x="733669" y="4974384"/>
                </a:cubicBezTo>
                <a:cubicBezTo>
                  <a:pt x="769481" y="4974384"/>
                  <a:pt x="805293" y="4974384"/>
                  <a:pt x="841104" y="4974384"/>
                </a:cubicBezTo>
                <a:cubicBezTo>
                  <a:pt x="867964" y="4974384"/>
                  <a:pt x="890346" y="4978377"/>
                  <a:pt x="917205" y="4977046"/>
                </a:cubicBezTo>
                <a:cubicBezTo>
                  <a:pt x="944064" y="4975714"/>
                  <a:pt x="970923" y="4977046"/>
                  <a:pt x="997782" y="4977046"/>
                </a:cubicBezTo>
                <a:cubicBezTo>
                  <a:pt x="1024640" y="4977046"/>
                  <a:pt x="1051500" y="4977046"/>
                  <a:pt x="1078358" y="4977046"/>
                </a:cubicBezTo>
                <a:cubicBezTo>
                  <a:pt x="1073881" y="4979707"/>
                  <a:pt x="1064929" y="4982369"/>
                  <a:pt x="1055975" y="4981039"/>
                </a:cubicBezTo>
                <a:cubicBezTo>
                  <a:pt x="1033593" y="4981039"/>
                  <a:pt x="1011211" y="4981039"/>
                  <a:pt x="984352" y="4981039"/>
                </a:cubicBezTo>
                <a:cubicBezTo>
                  <a:pt x="979876" y="4981039"/>
                  <a:pt x="975399" y="4981039"/>
                  <a:pt x="966446" y="4982369"/>
                </a:cubicBezTo>
                <a:cubicBezTo>
                  <a:pt x="975399" y="4991685"/>
                  <a:pt x="997782" y="4997009"/>
                  <a:pt x="1020163" y="5002332"/>
                </a:cubicBezTo>
                <a:cubicBezTo>
                  <a:pt x="1024640" y="5003664"/>
                  <a:pt x="1033593" y="5004994"/>
                  <a:pt x="1042546" y="5004994"/>
                </a:cubicBezTo>
                <a:cubicBezTo>
                  <a:pt x="1051500" y="5004994"/>
                  <a:pt x="1064929" y="5004994"/>
                  <a:pt x="1078358" y="5006325"/>
                </a:cubicBezTo>
                <a:cubicBezTo>
                  <a:pt x="1082834" y="5007656"/>
                  <a:pt x="1091787" y="5007656"/>
                  <a:pt x="1100740" y="5006325"/>
                </a:cubicBezTo>
                <a:cubicBezTo>
                  <a:pt x="1105217" y="5003664"/>
                  <a:pt x="1114170" y="5004994"/>
                  <a:pt x="1118646" y="5004994"/>
                </a:cubicBezTo>
                <a:cubicBezTo>
                  <a:pt x="1127599" y="5004994"/>
                  <a:pt x="1132076" y="5003664"/>
                  <a:pt x="1132076" y="5006325"/>
                </a:cubicBezTo>
                <a:cubicBezTo>
                  <a:pt x="1132076" y="5008987"/>
                  <a:pt x="1127599" y="5008987"/>
                  <a:pt x="1118646" y="5008987"/>
                </a:cubicBezTo>
                <a:cubicBezTo>
                  <a:pt x="1105217" y="5008987"/>
                  <a:pt x="1091787" y="5008987"/>
                  <a:pt x="1082834" y="5008987"/>
                </a:cubicBezTo>
                <a:lnTo>
                  <a:pt x="1072428" y="5015175"/>
                </a:lnTo>
                <a:lnTo>
                  <a:pt x="1076970" y="5014161"/>
                </a:lnTo>
                <a:cubicBezTo>
                  <a:pt x="1076970" y="5011500"/>
                  <a:pt x="1081446" y="5011500"/>
                  <a:pt x="1090400" y="5011500"/>
                </a:cubicBezTo>
                <a:cubicBezTo>
                  <a:pt x="1130687" y="5011500"/>
                  <a:pt x="1170976" y="5015493"/>
                  <a:pt x="1215741" y="5014161"/>
                </a:cubicBezTo>
                <a:cubicBezTo>
                  <a:pt x="1215741" y="5014161"/>
                  <a:pt x="1220217" y="5014161"/>
                  <a:pt x="1220217" y="5014161"/>
                </a:cubicBezTo>
                <a:cubicBezTo>
                  <a:pt x="1247076" y="5019486"/>
                  <a:pt x="1273934" y="5018154"/>
                  <a:pt x="1300794" y="5018154"/>
                </a:cubicBezTo>
                <a:cubicBezTo>
                  <a:pt x="1314223" y="5018154"/>
                  <a:pt x="1323176" y="5018154"/>
                  <a:pt x="1327652" y="5014161"/>
                </a:cubicBezTo>
                <a:cubicBezTo>
                  <a:pt x="1332129" y="5011500"/>
                  <a:pt x="1341082" y="5010168"/>
                  <a:pt x="1350035" y="5012831"/>
                </a:cubicBezTo>
                <a:cubicBezTo>
                  <a:pt x="1358988" y="5016823"/>
                  <a:pt x="1372417" y="5018154"/>
                  <a:pt x="1385846" y="5015493"/>
                </a:cubicBezTo>
                <a:lnTo>
                  <a:pt x="1434639" y="5014174"/>
                </a:lnTo>
                <a:lnTo>
                  <a:pt x="1418570" y="5012980"/>
                </a:lnTo>
                <a:cubicBezTo>
                  <a:pt x="1409617" y="5010317"/>
                  <a:pt x="1414094" y="5004994"/>
                  <a:pt x="1396188" y="5006325"/>
                </a:cubicBezTo>
                <a:cubicBezTo>
                  <a:pt x="1382758" y="5007656"/>
                  <a:pt x="1373806" y="5003664"/>
                  <a:pt x="1360375" y="5004994"/>
                </a:cubicBezTo>
                <a:cubicBezTo>
                  <a:pt x="1351423" y="5004994"/>
                  <a:pt x="1337994" y="5003664"/>
                  <a:pt x="1329040" y="5006325"/>
                </a:cubicBezTo>
                <a:cubicBezTo>
                  <a:pt x="1324565" y="5007656"/>
                  <a:pt x="1320088" y="5006325"/>
                  <a:pt x="1311134" y="5006325"/>
                </a:cubicBezTo>
                <a:cubicBezTo>
                  <a:pt x="1315611" y="5003664"/>
                  <a:pt x="1324565" y="5002332"/>
                  <a:pt x="1324565" y="5001001"/>
                </a:cubicBezTo>
                <a:cubicBezTo>
                  <a:pt x="1329040" y="4998339"/>
                  <a:pt x="1324565" y="4995678"/>
                  <a:pt x="1315611" y="4995678"/>
                </a:cubicBezTo>
                <a:cubicBezTo>
                  <a:pt x="1306659" y="4995678"/>
                  <a:pt x="1293229" y="4995678"/>
                  <a:pt x="1293229" y="4991685"/>
                </a:cubicBezTo>
                <a:cubicBezTo>
                  <a:pt x="1293229" y="4990355"/>
                  <a:pt x="1284276" y="4990355"/>
                  <a:pt x="1279799" y="4990355"/>
                </a:cubicBezTo>
                <a:cubicBezTo>
                  <a:pt x="1257417" y="4994348"/>
                  <a:pt x="1235034" y="4989023"/>
                  <a:pt x="1217128" y="4989023"/>
                </a:cubicBezTo>
                <a:cubicBezTo>
                  <a:pt x="1212653" y="4987693"/>
                  <a:pt x="1208176" y="4987693"/>
                  <a:pt x="1208176" y="4986362"/>
                </a:cubicBezTo>
                <a:cubicBezTo>
                  <a:pt x="1208176" y="4985030"/>
                  <a:pt x="1212653" y="4983700"/>
                  <a:pt x="1217128" y="4983700"/>
                </a:cubicBezTo>
                <a:cubicBezTo>
                  <a:pt x="1239511" y="4981039"/>
                  <a:pt x="1261893" y="4978377"/>
                  <a:pt x="1279799" y="4973053"/>
                </a:cubicBezTo>
                <a:cubicBezTo>
                  <a:pt x="1288753" y="4971722"/>
                  <a:pt x="1293229" y="4974384"/>
                  <a:pt x="1293229" y="4975714"/>
                </a:cubicBezTo>
                <a:cubicBezTo>
                  <a:pt x="1293229" y="4979707"/>
                  <a:pt x="1297705" y="4982369"/>
                  <a:pt x="1311134" y="4985030"/>
                </a:cubicBezTo>
                <a:cubicBezTo>
                  <a:pt x="1315611" y="4986362"/>
                  <a:pt x="1320088" y="4986362"/>
                  <a:pt x="1324565" y="4986362"/>
                </a:cubicBezTo>
                <a:cubicBezTo>
                  <a:pt x="1337994" y="4982369"/>
                  <a:pt x="1360375" y="4985030"/>
                  <a:pt x="1373806" y="4982369"/>
                </a:cubicBezTo>
                <a:cubicBezTo>
                  <a:pt x="1382758" y="4981039"/>
                  <a:pt x="1391711" y="4981039"/>
                  <a:pt x="1405141" y="4981039"/>
                </a:cubicBezTo>
                <a:cubicBezTo>
                  <a:pt x="1414094" y="4981039"/>
                  <a:pt x="1418570" y="4985030"/>
                  <a:pt x="1423046" y="4987693"/>
                </a:cubicBezTo>
                <a:cubicBezTo>
                  <a:pt x="1432000" y="4991685"/>
                  <a:pt x="1449906" y="4993016"/>
                  <a:pt x="1458858" y="4987693"/>
                </a:cubicBezTo>
                <a:cubicBezTo>
                  <a:pt x="1458858" y="4985030"/>
                  <a:pt x="1463335" y="4983700"/>
                  <a:pt x="1467812" y="4981039"/>
                </a:cubicBezTo>
                <a:cubicBezTo>
                  <a:pt x="1467812" y="4978377"/>
                  <a:pt x="1476764" y="4977046"/>
                  <a:pt x="1490194" y="4977046"/>
                </a:cubicBezTo>
                <a:cubicBezTo>
                  <a:pt x="1499147" y="4977046"/>
                  <a:pt x="1508099" y="4977046"/>
                  <a:pt x="1517053" y="4974384"/>
                </a:cubicBezTo>
                <a:cubicBezTo>
                  <a:pt x="1530482" y="4973053"/>
                  <a:pt x="1543911" y="4975714"/>
                  <a:pt x="1552864" y="4979707"/>
                </a:cubicBezTo>
                <a:cubicBezTo>
                  <a:pt x="1566294" y="4987693"/>
                  <a:pt x="1593153" y="4987693"/>
                  <a:pt x="1615535" y="4990355"/>
                </a:cubicBezTo>
                <a:cubicBezTo>
                  <a:pt x="1624488" y="4991685"/>
                  <a:pt x="1633440" y="4989023"/>
                  <a:pt x="1646871" y="4987693"/>
                </a:cubicBezTo>
                <a:cubicBezTo>
                  <a:pt x="1660300" y="4987693"/>
                  <a:pt x="1673729" y="4985030"/>
                  <a:pt x="1682683" y="4982369"/>
                </a:cubicBezTo>
                <a:cubicBezTo>
                  <a:pt x="1709541" y="4977046"/>
                  <a:pt x="1714018" y="4977046"/>
                  <a:pt x="1731924" y="4983700"/>
                </a:cubicBezTo>
                <a:cubicBezTo>
                  <a:pt x="1736400" y="4983700"/>
                  <a:pt x="1736400" y="4986362"/>
                  <a:pt x="1740876" y="4987693"/>
                </a:cubicBezTo>
                <a:cubicBezTo>
                  <a:pt x="1767735" y="4981039"/>
                  <a:pt x="1790118" y="4981039"/>
                  <a:pt x="1816976" y="4981039"/>
                </a:cubicBezTo>
                <a:cubicBezTo>
                  <a:pt x="1834882" y="4981039"/>
                  <a:pt x="1848311" y="4981039"/>
                  <a:pt x="1866217" y="4981039"/>
                </a:cubicBezTo>
                <a:cubicBezTo>
                  <a:pt x="1902030" y="4982369"/>
                  <a:pt x="1937842" y="4978377"/>
                  <a:pt x="1978129" y="4979707"/>
                </a:cubicBezTo>
                <a:cubicBezTo>
                  <a:pt x="1991559" y="4979707"/>
                  <a:pt x="1996035" y="4974384"/>
                  <a:pt x="2009466" y="4978377"/>
                </a:cubicBezTo>
                <a:cubicBezTo>
                  <a:pt x="2022894" y="4981039"/>
                  <a:pt x="2036324" y="4978377"/>
                  <a:pt x="2045277" y="4979707"/>
                </a:cubicBezTo>
                <a:cubicBezTo>
                  <a:pt x="2058706" y="4979707"/>
                  <a:pt x="2072135" y="4979707"/>
                  <a:pt x="2085565" y="4979707"/>
                </a:cubicBezTo>
                <a:cubicBezTo>
                  <a:pt x="2094518" y="4982369"/>
                  <a:pt x="2085565" y="4985030"/>
                  <a:pt x="2090042" y="4987693"/>
                </a:cubicBezTo>
                <a:cubicBezTo>
                  <a:pt x="2103470" y="4993016"/>
                  <a:pt x="2121377" y="4994348"/>
                  <a:pt x="2143759" y="4991685"/>
                </a:cubicBezTo>
                <a:cubicBezTo>
                  <a:pt x="2148236" y="4991685"/>
                  <a:pt x="2148236" y="4990355"/>
                  <a:pt x="2157188" y="4990355"/>
                </a:cubicBezTo>
                <a:cubicBezTo>
                  <a:pt x="2161665" y="4990355"/>
                  <a:pt x="2166142" y="4991685"/>
                  <a:pt x="2166142" y="4994348"/>
                </a:cubicBezTo>
                <a:cubicBezTo>
                  <a:pt x="2166142" y="4995678"/>
                  <a:pt x="2166142" y="4998339"/>
                  <a:pt x="2157188" y="4998339"/>
                </a:cubicBezTo>
                <a:cubicBezTo>
                  <a:pt x="2143759" y="4997009"/>
                  <a:pt x="2130330" y="4998339"/>
                  <a:pt x="2121377" y="4997009"/>
                </a:cubicBezTo>
                <a:cubicBezTo>
                  <a:pt x="2103470" y="4997009"/>
                  <a:pt x="2094518" y="4999671"/>
                  <a:pt x="2081089" y="4999671"/>
                </a:cubicBezTo>
                <a:cubicBezTo>
                  <a:pt x="2072135" y="5001001"/>
                  <a:pt x="2067659" y="5004994"/>
                  <a:pt x="2067659" y="5007656"/>
                </a:cubicBezTo>
                <a:cubicBezTo>
                  <a:pt x="2058706" y="5011648"/>
                  <a:pt x="2058706" y="5012980"/>
                  <a:pt x="2045277" y="5010317"/>
                </a:cubicBezTo>
                <a:cubicBezTo>
                  <a:pt x="2027371" y="5008987"/>
                  <a:pt x="2009466" y="5007656"/>
                  <a:pt x="1991559" y="5004994"/>
                </a:cubicBezTo>
                <a:cubicBezTo>
                  <a:pt x="1987083" y="5003664"/>
                  <a:pt x="1978129" y="5004994"/>
                  <a:pt x="1969177" y="5004994"/>
                </a:cubicBezTo>
                <a:cubicBezTo>
                  <a:pt x="1964700" y="5004994"/>
                  <a:pt x="1964700" y="5007656"/>
                  <a:pt x="1960224" y="5008987"/>
                </a:cubicBezTo>
                <a:cubicBezTo>
                  <a:pt x="1951271" y="5011648"/>
                  <a:pt x="1960224" y="5012980"/>
                  <a:pt x="1964700" y="5015641"/>
                </a:cubicBezTo>
                <a:lnTo>
                  <a:pt x="1970665" y="5016823"/>
                </a:lnTo>
                <a:lnTo>
                  <a:pt x="1985694" y="5016823"/>
                </a:lnTo>
                <a:cubicBezTo>
                  <a:pt x="1999124" y="5016823"/>
                  <a:pt x="2008077" y="5016823"/>
                  <a:pt x="2017029" y="5019486"/>
                </a:cubicBezTo>
                <a:cubicBezTo>
                  <a:pt x="2039412" y="5024809"/>
                  <a:pt x="2052841" y="5024809"/>
                  <a:pt x="2079701" y="5019486"/>
                </a:cubicBezTo>
                <a:cubicBezTo>
                  <a:pt x="2093130" y="5016823"/>
                  <a:pt x="2111036" y="5015493"/>
                  <a:pt x="2128941" y="5014161"/>
                </a:cubicBezTo>
                <a:cubicBezTo>
                  <a:pt x="2146848" y="5012831"/>
                  <a:pt x="2164753" y="5016823"/>
                  <a:pt x="2187136" y="5016823"/>
                </a:cubicBezTo>
                <a:cubicBezTo>
                  <a:pt x="2187136" y="5016823"/>
                  <a:pt x="2191613" y="5018154"/>
                  <a:pt x="2191613" y="5019486"/>
                </a:cubicBezTo>
                <a:cubicBezTo>
                  <a:pt x="2200565" y="5020816"/>
                  <a:pt x="2205042" y="5022147"/>
                  <a:pt x="2209519" y="5023477"/>
                </a:cubicBezTo>
                <a:cubicBezTo>
                  <a:pt x="2227425" y="5028802"/>
                  <a:pt x="2245330" y="5028802"/>
                  <a:pt x="2267712" y="5024809"/>
                </a:cubicBezTo>
                <a:cubicBezTo>
                  <a:pt x="2272189" y="5023477"/>
                  <a:pt x="2276666" y="5022147"/>
                  <a:pt x="2281142" y="5020816"/>
                </a:cubicBezTo>
                <a:cubicBezTo>
                  <a:pt x="2285618" y="5018154"/>
                  <a:pt x="2321430" y="5011500"/>
                  <a:pt x="2325907" y="5011500"/>
                </a:cubicBezTo>
                <a:cubicBezTo>
                  <a:pt x="2339336" y="5014161"/>
                  <a:pt x="2343812" y="5008838"/>
                  <a:pt x="2357242" y="5010168"/>
                </a:cubicBezTo>
                <a:cubicBezTo>
                  <a:pt x="2379625" y="5011500"/>
                  <a:pt x="2397530" y="5016823"/>
                  <a:pt x="2424389" y="5016823"/>
                </a:cubicBezTo>
                <a:cubicBezTo>
                  <a:pt x="2428865" y="5016823"/>
                  <a:pt x="2428865" y="5018154"/>
                  <a:pt x="2428865" y="5019486"/>
                </a:cubicBezTo>
                <a:cubicBezTo>
                  <a:pt x="2442295" y="5022147"/>
                  <a:pt x="2455725" y="5026139"/>
                  <a:pt x="2469154" y="5024809"/>
                </a:cubicBezTo>
                <a:cubicBezTo>
                  <a:pt x="2482583" y="5024809"/>
                  <a:pt x="2500490" y="5023477"/>
                  <a:pt x="2509442" y="5018154"/>
                </a:cubicBezTo>
                <a:cubicBezTo>
                  <a:pt x="2509442" y="5016823"/>
                  <a:pt x="2585543" y="5008838"/>
                  <a:pt x="2590018" y="5010168"/>
                </a:cubicBezTo>
                <a:cubicBezTo>
                  <a:pt x="2612401" y="5014161"/>
                  <a:pt x="2643737" y="5014161"/>
                  <a:pt x="2666119" y="5019486"/>
                </a:cubicBezTo>
                <a:cubicBezTo>
                  <a:pt x="2679549" y="5023477"/>
                  <a:pt x="2697455" y="5024809"/>
                  <a:pt x="2710884" y="5020816"/>
                </a:cubicBezTo>
                <a:cubicBezTo>
                  <a:pt x="2728790" y="5016823"/>
                  <a:pt x="2751172" y="5015493"/>
                  <a:pt x="2773554" y="5016823"/>
                </a:cubicBezTo>
                <a:cubicBezTo>
                  <a:pt x="2782507" y="5016823"/>
                  <a:pt x="2795937" y="5016823"/>
                  <a:pt x="2809366" y="5016823"/>
                </a:cubicBezTo>
                <a:cubicBezTo>
                  <a:pt x="2818319" y="5016823"/>
                  <a:pt x="2822795" y="5016823"/>
                  <a:pt x="2827272" y="5018154"/>
                </a:cubicBezTo>
                <a:lnTo>
                  <a:pt x="2828932" y="5018243"/>
                </a:lnTo>
                <a:lnTo>
                  <a:pt x="2849564" y="5017222"/>
                </a:lnTo>
                <a:lnTo>
                  <a:pt x="4157463" y="5017222"/>
                </a:lnTo>
                <a:lnTo>
                  <a:pt x="4107175" y="5020672"/>
                </a:lnTo>
                <a:cubicBezTo>
                  <a:pt x="4057934" y="5028656"/>
                  <a:pt x="4004216" y="5032649"/>
                  <a:pt x="3950497" y="5032649"/>
                </a:cubicBezTo>
                <a:cubicBezTo>
                  <a:pt x="3919162" y="5032649"/>
                  <a:pt x="3892304" y="5032649"/>
                  <a:pt x="3860968" y="5032649"/>
                </a:cubicBezTo>
                <a:cubicBezTo>
                  <a:pt x="3856491" y="5032649"/>
                  <a:pt x="3847539" y="5031318"/>
                  <a:pt x="3843062" y="5033981"/>
                </a:cubicBezTo>
                <a:cubicBezTo>
                  <a:pt x="3838585" y="5036642"/>
                  <a:pt x="3847539" y="5039304"/>
                  <a:pt x="3852015" y="5039304"/>
                </a:cubicBezTo>
                <a:cubicBezTo>
                  <a:pt x="3869921" y="5040635"/>
                  <a:pt x="3883350" y="5043297"/>
                  <a:pt x="3901256" y="5044627"/>
                </a:cubicBezTo>
                <a:cubicBezTo>
                  <a:pt x="3923639" y="5045958"/>
                  <a:pt x="3946022" y="5045958"/>
                  <a:pt x="3968404" y="5049951"/>
                </a:cubicBezTo>
                <a:cubicBezTo>
                  <a:pt x="3959451" y="5051281"/>
                  <a:pt x="3959451" y="5053943"/>
                  <a:pt x="3950497" y="5053943"/>
                </a:cubicBezTo>
                <a:cubicBezTo>
                  <a:pt x="3932593" y="5053943"/>
                  <a:pt x="3919162" y="5057936"/>
                  <a:pt x="3905733" y="5059267"/>
                </a:cubicBezTo>
                <a:cubicBezTo>
                  <a:pt x="3901256" y="5059267"/>
                  <a:pt x="3896781" y="5061929"/>
                  <a:pt x="3896781" y="5063259"/>
                </a:cubicBezTo>
                <a:cubicBezTo>
                  <a:pt x="3901256" y="5065922"/>
                  <a:pt x="3905733" y="5064590"/>
                  <a:pt x="3910210" y="5064590"/>
                </a:cubicBezTo>
                <a:cubicBezTo>
                  <a:pt x="3914685" y="5064590"/>
                  <a:pt x="3919162" y="5064590"/>
                  <a:pt x="3928116" y="5064590"/>
                </a:cubicBezTo>
                <a:cubicBezTo>
                  <a:pt x="3950497" y="5067252"/>
                  <a:pt x="3972880" y="5061929"/>
                  <a:pt x="3999739" y="5063259"/>
                </a:cubicBezTo>
                <a:cubicBezTo>
                  <a:pt x="4013169" y="5063259"/>
                  <a:pt x="4031074" y="5063259"/>
                  <a:pt x="4044504" y="5063259"/>
                </a:cubicBezTo>
                <a:cubicBezTo>
                  <a:pt x="4057934" y="5061929"/>
                  <a:pt x="4066886" y="5065922"/>
                  <a:pt x="4084792" y="5065922"/>
                </a:cubicBezTo>
                <a:cubicBezTo>
                  <a:pt x="4129557" y="5063259"/>
                  <a:pt x="4174322" y="5068583"/>
                  <a:pt x="4219087" y="5067252"/>
                </a:cubicBezTo>
                <a:cubicBezTo>
                  <a:pt x="4223564" y="5067252"/>
                  <a:pt x="4228039" y="5067252"/>
                  <a:pt x="4232516" y="5068583"/>
                </a:cubicBezTo>
                <a:cubicBezTo>
                  <a:pt x="4236993" y="5069914"/>
                  <a:pt x="4241468" y="5069914"/>
                  <a:pt x="4241468" y="5069914"/>
                </a:cubicBezTo>
                <a:cubicBezTo>
                  <a:pt x="4259374" y="5065922"/>
                  <a:pt x="4277280" y="5067252"/>
                  <a:pt x="4295187" y="5064590"/>
                </a:cubicBezTo>
                <a:cubicBezTo>
                  <a:pt x="4317569" y="5061929"/>
                  <a:pt x="4339951" y="5060598"/>
                  <a:pt x="4357857" y="5067252"/>
                </a:cubicBezTo>
                <a:cubicBezTo>
                  <a:pt x="4362333" y="5067252"/>
                  <a:pt x="4362333" y="5067252"/>
                  <a:pt x="4366810" y="5067252"/>
                </a:cubicBezTo>
                <a:cubicBezTo>
                  <a:pt x="4384717" y="5067252"/>
                  <a:pt x="4402623" y="5068583"/>
                  <a:pt x="4416051" y="5067252"/>
                </a:cubicBezTo>
                <a:lnTo>
                  <a:pt x="4423798" y="5067636"/>
                </a:lnTo>
                <a:lnTo>
                  <a:pt x="4434871" y="5074219"/>
                </a:lnTo>
                <a:cubicBezTo>
                  <a:pt x="4430394" y="5075551"/>
                  <a:pt x="4430394" y="5076882"/>
                  <a:pt x="4439347" y="5078212"/>
                </a:cubicBezTo>
                <a:cubicBezTo>
                  <a:pt x="4452776" y="5079544"/>
                  <a:pt x="4466206" y="5079544"/>
                  <a:pt x="4479636" y="5082205"/>
                </a:cubicBezTo>
                <a:cubicBezTo>
                  <a:pt x="4466206" y="5082205"/>
                  <a:pt x="4457253" y="5082205"/>
                  <a:pt x="4448300" y="5082205"/>
                </a:cubicBezTo>
                <a:cubicBezTo>
                  <a:pt x="4439347" y="5082205"/>
                  <a:pt x="4439347" y="5084867"/>
                  <a:pt x="4443823" y="5086198"/>
                </a:cubicBezTo>
                <a:cubicBezTo>
                  <a:pt x="4443823" y="5087528"/>
                  <a:pt x="4452776" y="5087528"/>
                  <a:pt x="4443823" y="5088860"/>
                </a:cubicBezTo>
                <a:cubicBezTo>
                  <a:pt x="4443823" y="5088860"/>
                  <a:pt x="4439347" y="5090191"/>
                  <a:pt x="4439347" y="5088860"/>
                </a:cubicBezTo>
                <a:cubicBezTo>
                  <a:pt x="4425917" y="5086198"/>
                  <a:pt x="4408011" y="5087528"/>
                  <a:pt x="4394582" y="5087528"/>
                </a:cubicBezTo>
                <a:cubicBezTo>
                  <a:pt x="4390106" y="5087528"/>
                  <a:pt x="4385630" y="5087528"/>
                  <a:pt x="4385630" y="5088860"/>
                </a:cubicBezTo>
                <a:cubicBezTo>
                  <a:pt x="4385630" y="5090191"/>
                  <a:pt x="4385630" y="5090191"/>
                  <a:pt x="4390106" y="5091521"/>
                </a:cubicBezTo>
                <a:cubicBezTo>
                  <a:pt x="4399059" y="5094183"/>
                  <a:pt x="4412488" y="5094183"/>
                  <a:pt x="4416965" y="5096844"/>
                </a:cubicBezTo>
                <a:cubicBezTo>
                  <a:pt x="4421440" y="5099507"/>
                  <a:pt x="4430394" y="5100837"/>
                  <a:pt x="4421440" y="5103499"/>
                </a:cubicBezTo>
                <a:cubicBezTo>
                  <a:pt x="4416965" y="5104830"/>
                  <a:pt x="4416965" y="5107492"/>
                  <a:pt x="4412488" y="5107492"/>
                </a:cubicBezTo>
                <a:cubicBezTo>
                  <a:pt x="4403534" y="5107492"/>
                  <a:pt x="4394582" y="5108823"/>
                  <a:pt x="4390106" y="5107492"/>
                </a:cubicBezTo>
                <a:cubicBezTo>
                  <a:pt x="4372200" y="5104830"/>
                  <a:pt x="4354294" y="5103499"/>
                  <a:pt x="4336388" y="5102169"/>
                </a:cubicBezTo>
                <a:cubicBezTo>
                  <a:pt x="4322958" y="5099507"/>
                  <a:pt x="4322958" y="5100837"/>
                  <a:pt x="4314006" y="5104830"/>
                </a:cubicBezTo>
                <a:cubicBezTo>
                  <a:pt x="4314006" y="5107492"/>
                  <a:pt x="4309529" y="5111485"/>
                  <a:pt x="4300577" y="5112815"/>
                </a:cubicBezTo>
                <a:cubicBezTo>
                  <a:pt x="4287147" y="5112815"/>
                  <a:pt x="4278193" y="5115478"/>
                  <a:pt x="4260287" y="5115478"/>
                </a:cubicBezTo>
                <a:cubicBezTo>
                  <a:pt x="4251335" y="5114146"/>
                  <a:pt x="4237906" y="5115478"/>
                  <a:pt x="4224477" y="5114146"/>
                </a:cubicBezTo>
                <a:cubicBezTo>
                  <a:pt x="4215523" y="5114146"/>
                  <a:pt x="4215523" y="5116808"/>
                  <a:pt x="4215523" y="5118139"/>
                </a:cubicBezTo>
                <a:cubicBezTo>
                  <a:pt x="4215523" y="5120801"/>
                  <a:pt x="4220000" y="5122131"/>
                  <a:pt x="4224477" y="5122131"/>
                </a:cubicBezTo>
                <a:cubicBezTo>
                  <a:pt x="4233429" y="5122131"/>
                  <a:pt x="4233429" y="5120801"/>
                  <a:pt x="4237906" y="5120801"/>
                </a:cubicBezTo>
                <a:cubicBezTo>
                  <a:pt x="4260287" y="5118139"/>
                  <a:pt x="4278193" y="5119470"/>
                  <a:pt x="4291623" y="5124794"/>
                </a:cubicBezTo>
                <a:cubicBezTo>
                  <a:pt x="4296100" y="5127456"/>
                  <a:pt x="4287147" y="5130117"/>
                  <a:pt x="4296100" y="5132779"/>
                </a:cubicBezTo>
                <a:cubicBezTo>
                  <a:pt x="4309529" y="5132779"/>
                  <a:pt x="4322958" y="5132779"/>
                  <a:pt x="4336388" y="5132779"/>
                </a:cubicBezTo>
                <a:cubicBezTo>
                  <a:pt x="4345341" y="5134110"/>
                  <a:pt x="4358770" y="5131447"/>
                  <a:pt x="4372200" y="5134110"/>
                </a:cubicBezTo>
                <a:cubicBezTo>
                  <a:pt x="4385630" y="5138102"/>
                  <a:pt x="4390106" y="5132779"/>
                  <a:pt x="4403534" y="5132779"/>
                </a:cubicBezTo>
                <a:cubicBezTo>
                  <a:pt x="4443823" y="5134110"/>
                  <a:pt x="4479636" y="5130117"/>
                  <a:pt x="4515447" y="5131447"/>
                </a:cubicBezTo>
                <a:cubicBezTo>
                  <a:pt x="4533353" y="5131447"/>
                  <a:pt x="4546783" y="5131447"/>
                  <a:pt x="4564689" y="5131447"/>
                </a:cubicBezTo>
                <a:cubicBezTo>
                  <a:pt x="4591547" y="5131447"/>
                  <a:pt x="4613930" y="5131447"/>
                  <a:pt x="4640789" y="5124794"/>
                </a:cubicBezTo>
                <a:cubicBezTo>
                  <a:pt x="4645266" y="5126124"/>
                  <a:pt x="4645266" y="5128786"/>
                  <a:pt x="4649741" y="5128786"/>
                </a:cubicBezTo>
                <a:cubicBezTo>
                  <a:pt x="4667647" y="5135440"/>
                  <a:pt x="4672124" y="5135440"/>
                  <a:pt x="4698982" y="5130117"/>
                </a:cubicBezTo>
                <a:cubicBezTo>
                  <a:pt x="4707936" y="5127456"/>
                  <a:pt x="4721365" y="5124794"/>
                  <a:pt x="4734794" y="5124794"/>
                </a:cubicBezTo>
                <a:cubicBezTo>
                  <a:pt x="4748223" y="5123463"/>
                  <a:pt x="4757177" y="5120801"/>
                  <a:pt x="4766130" y="5122131"/>
                </a:cubicBezTo>
                <a:cubicBezTo>
                  <a:pt x="4788513" y="5124794"/>
                  <a:pt x="4815371" y="5124794"/>
                  <a:pt x="4828800" y="5132779"/>
                </a:cubicBezTo>
                <a:cubicBezTo>
                  <a:pt x="4837753" y="5136772"/>
                  <a:pt x="4851183" y="5139433"/>
                  <a:pt x="4864612" y="5138102"/>
                </a:cubicBezTo>
                <a:cubicBezTo>
                  <a:pt x="4873565" y="5135440"/>
                  <a:pt x="4882518" y="5135440"/>
                  <a:pt x="4891470" y="5135440"/>
                </a:cubicBezTo>
                <a:cubicBezTo>
                  <a:pt x="4904901" y="5135440"/>
                  <a:pt x="4913853" y="5134110"/>
                  <a:pt x="4913853" y="5131447"/>
                </a:cubicBezTo>
                <a:cubicBezTo>
                  <a:pt x="4918330" y="5128786"/>
                  <a:pt x="4922807" y="5127456"/>
                  <a:pt x="4922807" y="5124794"/>
                </a:cubicBezTo>
                <a:cubicBezTo>
                  <a:pt x="4931759" y="5119470"/>
                  <a:pt x="4949665" y="5120801"/>
                  <a:pt x="4958618" y="5124794"/>
                </a:cubicBezTo>
                <a:cubicBezTo>
                  <a:pt x="4963094" y="5127456"/>
                  <a:pt x="4967571" y="5131447"/>
                  <a:pt x="4976524" y="5131447"/>
                </a:cubicBezTo>
                <a:cubicBezTo>
                  <a:pt x="4989953" y="5131447"/>
                  <a:pt x="4998906" y="5131447"/>
                  <a:pt x="5007859" y="5130117"/>
                </a:cubicBezTo>
                <a:cubicBezTo>
                  <a:pt x="5021288" y="5127456"/>
                  <a:pt x="5043671" y="5130117"/>
                  <a:pt x="5057100" y="5126124"/>
                </a:cubicBezTo>
                <a:cubicBezTo>
                  <a:pt x="5061577" y="5126124"/>
                  <a:pt x="5066053" y="5126124"/>
                  <a:pt x="5070529" y="5127456"/>
                </a:cubicBezTo>
                <a:cubicBezTo>
                  <a:pt x="5083960" y="5130117"/>
                  <a:pt x="5088435" y="5132779"/>
                  <a:pt x="5088435" y="5136772"/>
                </a:cubicBezTo>
                <a:cubicBezTo>
                  <a:pt x="5088435" y="5138102"/>
                  <a:pt x="5092912" y="5140765"/>
                  <a:pt x="5101865" y="5139433"/>
                </a:cubicBezTo>
                <a:cubicBezTo>
                  <a:pt x="5119771" y="5134110"/>
                  <a:pt x="5142153" y="5131447"/>
                  <a:pt x="5164536" y="5128786"/>
                </a:cubicBezTo>
                <a:cubicBezTo>
                  <a:pt x="5169012" y="5128786"/>
                  <a:pt x="5173489" y="5127456"/>
                  <a:pt x="5173489" y="5126124"/>
                </a:cubicBezTo>
                <a:cubicBezTo>
                  <a:pt x="5173489" y="5124794"/>
                  <a:pt x="5169012" y="5124794"/>
                  <a:pt x="5164536" y="5123463"/>
                </a:cubicBezTo>
                <a:cubicBezTo>
                  <a:pt x="5146629" y="5123463"/>
                  <a:pt x="5124247" y="5118139"/>
                  <a:pt x="5101865" y="5122131"/>
                </a:cubicBezTo>
                <a:cubicBezTo>
                  <a:pt x="5097388" y="5122131"/>
                  <a:pt x="5088435" y="5122131"/>
                  <a:pt x="5088435" y="5120801"/>
                </a:cubicBezTo>
                <a:cubicBezTo>
                  <a:pt x="5088435" y="5116808"/>
                  <a:pt x="5075006" y="5116808"/>
                  <a:pt x="5066053" y="5116808"/>
                </a:cubicBezTo>
                <a:cubicBezTo>
                  <a:pt x="5057100" y="5116808"/>
                  <a:pt x="5052625" y="5114146"/>
                  <a:pt x="5057100" y="5111485"/>
                </a:cubicBezTo>
                <a:cubicBezTo>
                  <a:pt x="5057100" y="5110153"/>
                  <a:pt x="5066053" y="5108823"/>
                  <a:pt x="5070529" y="5106162"/>
                </a:cubicBezTo>
                <a:cubicBezTo>
                  <a:pt x="5061577" y="5106162"/>
                  <a:pt x="5057100" y="5104830"/>
                  <a:pt x="5052625" y="5106162"/>
                </a:cubicBezTo>
                <a:cubicBezTo>
                  <a:pt x="5043671" y="5108823"/>
                  <a:pt x="5030242" y="5107492"/>
                  <a:pt x="5021288" y="5107492"/>
                </a:cubicBezTo>
                <a:cubicBezTo>
                  <a:pt x="5007859" y="5108823"/>
                  <a:pt x="4998906" y="5104830"/>
                  <a:pt x="4985476" y="5106162"/>
                </a:cubicBezTo>
                <a:cubicBezTo>
                  <a:pt x="4967571" y="5107492"/>
                  <a:pt x="4972048" y="5102169"/>
                  <a:pt x="4963094" y="5099507"/>
                </a:cubicBezTo>
                <a:cubicBezTo>
                  <a:pt x="4958618" y="5098176"/>
                  <a:pt x="4949665" y="5098176"/>
                  <a:pt x="4945188" y="5098176"/>
                </a:cubicBezTo>
                <a:cubicBezTo>
                  <a:pt x="4922807" y="5098176"/>
                  <a:pt x="4900424" y="5098176"/>
                  <a:pt x="4873565" y="5098176"/>
                </a:cubicBezTo>
                <a:cubicBezTo>
                  <a:pt x="4851183" y="5098176"/>
                  <a:pt x="4824324" y="5098176"/>
                  <a:pt x="4797465" y="5098176"/>
                </a:cubicBezTo>
                <a:cubicBezTo>
                  <a:pt x="4797465" y="5098176"/>
                  <a:pt x="4797465" y="5096844"/>
                  <a:pt x="4797465" y="5096844"/>
                </a:cubicBezTo>
                <a:cubicBezTo>
                  <a:pt x="4819847" y="5096844"/>
                  <a:pt x="4846706" y="5096844"/>
                  <a:pt x="4873565" y="5095514"/>
                </a:cubicBezTo>
                <a:cubicBezTo>
                  <a:pt x="4864612" y="5094183"/>
                  <a:pt x="4860135" y="5091521"/>
                  <a:pt x="4855660" y="5091521"/>
                </a:cubicBezTo>
                <a:cubicBezTo>
                  <a:pt x="4810894" y="5090191"/>
                  <a:pt x="4766130" y="5086198"/>
                  <a:pt x="4721365" y="5087528"/>
                </a:cubicBezTo>
                <a:cubicBezTo>
                  <a:pt x="4712413" y="5087528"/>
                  <a:pt x="4703459" y="5087528"/>
                  <a:pt x="4694506" y="5087528"/>
                </a:cubicBezTo>
                <a:cubicBezTo>
                  <a:pt x="4667647" y="5087528"/>
                  <a:pt x="4649741" y="5084867"/>
                  <a:pt x="4636311" y="5079544"/>
                </a:cubicBezTo>
                <a:cubicBezTo>
                  <a:pt x="4622883" y="5079544"/>
                  <a:pt x="4609453" y="5079544"/>
                  <a:pt x="4596024" y="5079544"/>
                </a:cubicBezTo>
                <a:cubicBezTo>
                  <a:pt x="4587070" y="5079544"/>
                  <a:pt x="4587070" y="5078212"/>
                  <a:pt x="4582593" y="5076882"/>
                </a:cubicBezTo>
                <a:cubicBezTo>
                  <a:pt x="4578118" y="5075551"/>
                  <a:pt x="4582593" y="5074219"/>
                  <a:pt x="4587070" y="5072889"/>
                </a:cubicBezTo>
                <a:cubicBezTo>
                  <a:pt x="4600500" y="5067566"/>
                  <a:pt x="4600500" y="5067566"/>
                  <a:pt x="4618406" y="5071558"/>
                </a:cubicBezTo>
                <a:cubicBezTo>
                  <a:pt x="4622883" y="5072889"/>
                  <a:pt x="4636311" y="5076882"/>
                  <a:pt x="4636311" y="5078212"/>
                </a:cubicBezTo>
                <a:cubicBezTo>
                  <a:pt x="4654217" y="5075551"/>
                  <a:pt x="4667647" y="5079544"/>
                  <a:pt x="4681076" y="5079544"/>
                </a:cubicBezTo>
                <a:cubicBezTo>
                  <a:pt x="4698982" y="5076882"/>
                  <a:pt x="4721365" y="5076882"/>
                  <a:pt x="4734794" y="5079544"/>
                </a:cubicBezTo>
                <a:cubicBezTo>
                  <a:pt x="4743748" y="5079544"/>
                  <a:pt x="4748223" y="5080874"/>
                  <a:pt x="4757177" y="5079544"/>
                </a:cubicBezTo>
                <a:cubicBezTo>
                  <a:pt x="4766130" y="5079544"/>
                  <a:pt x="4775083" y="5080874"/>
                  <a:pt x="4788513" y="5078212"/>
                </a:cubicBezTo>
                <a:cubicBezTo>
                  <a:pt x="4797465" y="5076882"/>
                  <a:pt x="4810894" y="5080874"/>
                  <a:pt x="4819847" y="5079544"/>
                </a:cubicBezTo>
                <a:cubicBezTo>
                  <a:pt x="4824324" y="5076882"/>
                  <a:pt x="4833277" y="5078212"/>
                  <a:pt x="4837753" y="5078212"/>
                </a:cubicBezTo>
                <a:cubicBezTo>
                  <a:pt x="4846706" y="5078212"/>
                  <a:pt x="4842229" y="5080874"/>
                  <a:pt x="4846706" y="5082205"/>
                </a:cubicBezTo>
                <a:cubicBezTo>
                  <a:pt x="4851183" y="5082205"/>
                  <a:pt x="4860135" y="5082205"/>
                  <a:pt x="4869089" y="5082205"/>
                </a:cubicBezTo>
                <a:cubicBezTo>
                  <a:pt x="4869089" y="5080874"/>
                  <a:pt x="4873565" y="5079544"/>
                  <a:pt x="4878041" y="5079544"/>
                </a:cubicBezTo>
                <a:cubicBezTo>
                  <a:pt x="4886995" y="5080874"/>
                  <a:pt x="4882518" y="5083536"/>
                  <a:pt x="4882518" y="5084867"/>
                </a:cubicBezTo>
                <a:cubicBezTo>
                  <a:pt x="4891470" y="5084867"/>
                  <a:pt x="4900424" y="5084867"/>
                  <a:pt x="4909376" y="5084867"/>
                </a:cubicBezTo>
                <a:cubicBezTo>
                  <a:pt x="4904901" y="5082205"/>
                  <a:pt x="4913853" y="5082205"/>
                  <a:pt x="4918330" y="5082205"/>
                </a:cubicBezTo>
                <a:cubicBezTo>
                  <a:pt x="4927282" y="5083536"/>
                  <a:pt x="4922807" y="5084867"/>
                  <a:pt x="4922807" y="5087528"/>
                </a:cubicBezTo>
                <a:cubicBezTo>
                  <a:pt x="4945188" y="5087528"/>
                  <a:pt x="4972048" y="5084867"/>
                  <a:pt x="4994430" y="5088860"/>
                </a:cubicBezTo>
                <a:cubicBezTo>
                  <a:pt x="4998906" y="5090191"/>
                  <a:pt x="5003383" y="5090191"/>
                  <a:pt x="5007859" y="5088860"/>
                </a:cubicBezTo>
                <a:cubicBezTo>
                  <a:pt x="5012336" y="5086198"/>
                  <a:pt x="5021288" y="5086198"/>
                  <a:pt x="5025765" y="5087528"/>
                </a:cubicBezTo>
                <a:cubicBezTo>
                  <a:pt x="5039194" y="5087528"/>
                  <a:pt x="5057100" y="5086198"/>
                  <a:pt x="5066053" y="5084867"/>
                </a:cubicBezTo>
                <a:cubicBezTo>
                  <a:pt x="5079483" y="5082205"/>
                  <a:pt x="5092912" y="5082205"/>
                  <a:pt x="5106341" y="5084867"/>
                </a:cubicBezTo>
                <a:cubicBezTo>
                  <a:pt x="5115295" y="5086198"/>
                  <a:pt x="5128724" y="5087528"/>
                  <a:pt x="5146629" y="5087528"/>
                </a:cubicBezTo>
                <a:cubicBezTo>
                  <a:pt x="5155583" y="5086198"/>
                  <a:pt x="5169012" y="5087528"/>
                  <a:pt x="5177966" y="5087528"/>
                </a:cubicBezTo>
                <a:cubicBezTo>
                  <a:pt x="5182441" y="5083536"/>
                  <a:pt x="5191395" y="5084867"/>
                  <a:pt x="5195872" y="5084867"/>
                </a:cubicBezTo>
                <a:cubicBezTo>
                  <a:pt x="5204824" y="5084867"/>
                  <a:pt x="5209301" y="5084867"/>
                  <a:pt x="5218253" y="5084867"/>
                </a:cubicBezTo>
                <a:cubicBezTo>
                  <a:pt x="5231684" y="5080874"/>
                  <a:pt x="5245113" y="5080874"/>
                  <a:pt x="5258542" y="5084867"/>
                </a:cubicBezTo>
                <a:cubicBezTo>
                  <a:pt x="5258542" y="5084867"/>
                  <a:pt x="5263018" y="5084867"/>
                  <a:pt x="5263018" y="5084867"/>
                </a:cubicBezTo>
                <a:cubicBezTo>
                  <a:pt x="5298830" y="5084867"/>
                  <a:pt x="5298830" y="5084867"/>
                  <a:pt x="5312260" y="5092853"/>
                </a:cubicBezTo>
                <a:cubicBezTo>
                  <a:pt x="5312260" y="5094183"/>
                  <a:pt x="5312260" y="5095514"/>
                  <a:pt x="5312260" y="5095514"/>
                </a:cubicBezTo>
                <a:lnTo>
                  <a:pt x="5309470" y="5097172"/>
                </a:lnTo>
                <a:lnTo>
                  <a:pt x="5133145" y="5097172"/>
                </a:lnTo>
                <a:lnTo>
                  <a:pt x="5137766" y="5097401"/>
                </a:lnTo>
                <a:cubicBezTo>
                  <a:pt x="5155672" y="5096071"/>
                  <a:pt x="5178055" y="5094740"/>
                  <a:pt x="5195960" y="5097401"/>
                </a:cubicBezTo>
                <a:cubicBezTo>
                  <a:pt x="5227296" y="5100063"/>
                  <a:pt x="5258631" y="5098733"/>
                  <a:pt x="5285490" y="5098733"/>
                </a:cubicBezTo>
                <a:lnTo>
                  <a:pt x="5305001" y="5099831"/>
                </a:lnTo>
                <a:lnTo>
                  <a:pt x="5298830" y="5103499"/>
                </a:lnTo>
                <a:cubicBezTo>
                  <a:pt x="5289877" y="5103499"/>
                  <a:pt x="5276448" y="5103499"/>
                  <a:pt x="5263018" y="5103499"/>
                </a:cubicBezTo>
                <a:cubicBezTo>
                  <a:pt x="5254065" y="5103499"/>
                  <a:pt x="5249588" y="5103499"/>
                  <a:pt x="5249588" y="5106162"/>
                </a:cubicBezTo>
                <a:cubicBezTo>
                  <a:pt x="5249588" y="5108823"/>
                  <a:pt x="5254065" y="5107492"/>
                  <a:pt x="5263018" y="5107492"/>
                </a:cubicBezTo>
                <a:cubicBezTo>
                  <a:pt x="5267494" y="5107492"/>
                  <a:pt x="5276448" y="5108823"/>
                  <a:pt x="5280924" y="5106162"/>
                </a:cubicBezTo>
                <a:cubicBezTo>
                  <a:pt x="5289877" y="5104830"/>
                  <a:pt x="5298830" y="5104830"/>
                  <a:pt x="5303307" y="5106162"/>
                </a:cubicBezTo>
                <a:cubicBezTo>
                  <a:pt x="5316736" y="5107492"/>
                  <a:pt x="5330165" y="5107492"/>
                  <a:pt x="5339119" y="5107492"/>
                </a:cubicBezTo>
                <a:cubicBezTo>
                  <a:pt x="5348072" y="5107492"/>
                  <a:pt x="5357025" y="5108823"/>
                  <a:pt x="5361500" y="5110153"/>
                </a:cubicBezTo>
                <a:lnTo>
                  <a:pt x="5366112" y="5111866"/>
                </a:lnTo>
                <a:lnTo>
                  <a:pt x="5366112" y="5124019"/>
                </a:lnTo>
                <a:lnTo>
                  <a:pt x="5258631" y="5124019"/>
                </a:lnTo>
                <a:cubicBezTo>
                  <a:pt x="5231772" y="5124019"/>
                  <a:pt x="5213866" y="5130674"/>
                  <a:pt x="5191484" y="5137328"/>
                </a:cubicBezTo>
                <a:cubicBezTo>
                  <a:pt x="5191484" y="5137328"/>
                  <a:pt x="5191484" y="5138659"/>
                  <a:pt x="5191484" y="5139990"/>
                </a:cubicBezTo>
                <a:cubicBezTo>
                  <a:pt x="5200437" y="5143983"/>
                  <a:pt x="5204913" y="5146645"/>
                  <a:pt x="5209390" y="5150636"/>
                </a:cubicBezTo>
                <a:cubicBezTo>
                  <a:pt x="5209390" y="5154629"/>
                  <a:pt x="5222819" y="5158622"/>
                  <a:pt x="5236249" y="5158622"/>
                </a:cubicBezTo>
                <a:cubicBezTo>
                  <a:pt x="5272061" y="5158622"/>
                  <a:pt x="5272061" y="5167938"/>
                  <a:pt x="5276536" y="5174593"/>
                </a:cubicBezTo>
                <a:lnTo>
                  <a:pt x="5282691" y="5177421"/>
                </a:lnTo>
                <a:lnTo>
                  <a:pt x="5231684" y="5175367"/>
                </a:lnTo>
                <a:cubicBezTo>
                  <a:pt x="5227207" y="5174036"/>
                  <a:pt x="5222730" y="5174036"/>
                  <a:pt x="5218253" y="5175367"/>
                </a:cubicBezTo>
                <a:cubicBezTo>
                  <a:pt x="5182441" y="5179359"/>
                  <a:pt x="5146629" y="5176698"/>
                  <a:pt x="5110818" y="5178029"/>
                </a:cubicBezTo>
                <a:cubicBezTo>
                  <a:pt x="5088435" y="5178029"/>
                  <a:pt x="5061577" y="5176698"/>
                  <a:pt x="5043671" y="5174036"/>
                </a:cubicBezTo>
                <a:cubicBezTo>
                  <a:pt x="5021288" y="5172706"/>
                  <a:pt x="4998906" y="5171374"/>
                  <a:pt x="4981000" y="5172706"/>
                </a:cubicBezTo>
                <a:cubicBezTo>
                  <a:pt x="4963094" y="5175367"/>
                  <a:pt x="4940712" y="5174036"/>
                  <a:pt x="4922807" y="5176698"/>
                </a:cubicBezTo>
                <a:cubicBezTo>
                  <a:pt x="4873565" y="5184683"/>
                  <a:pt x="4819847" y="5188675"/>
                  <a:pt x="4766130" y="5188675"/>
                </a:cubicBezTo>
                <a:cubicBezTo>
                  <a:pt x="4734794" y="5188675"/>
                  <a:pt x="4707936" y="5188675"/>
                  <a:pt x="4676600" y="5188675"/>
                </a:cubicBezTo>
                <a:cubicBezTo>
                  <a:pt x="4672124" y="5188675"/>
                  <a:pt x="4663170" y="5187345"/>
                  <a:pt x="4658694" y="5190007"/>
                </a:cubicBezTo>
                <a:cubicBezTo>
                  <a:pt x="4654217" y="5192668"/>
                  <a:pt x="4663170" y="5195330"/>
                  <a:pt x="4667647" y="5195330"/>
                </a:cubicBezTo>
                <a:cubicBezTo>
                  <a:pt x="4685553" y="5196661"/>
                  <a:pt x="4698982" y="5199323"/>
                  <a:pt x="4716888" y="5200654"/>
                </a:cubicBezTo>
                <a:cubicBezTo>
                  <a:pt x="4739271" y="5201984"/>
                  <a:pt x="4761653" y="5201984"/>
                  <a:pt x="4784036" y="5205977"/>
                </a:cubicBezTo>
                <a:cubicBezTo>
                  <a:pt x="4775083" y="5207308"/>
                  <a:pt x="4775083" y="5209970"/>
                  <a:pt x="4766130" y="5209970"/>
                </a:cubicBezTo>
                <a:cubicBezTo>
                  <a:pt x="4748223" y="5209970"/>
                  <a:pt x="4734794" y="5213963"/>
                  <a:pt x="4721365" y="5215293"/>
                </a:cubicBezTo>
                <a:cubicBezTo>
                  <a:pt x="4716888" y="5215293"/>
                  <a:pt x="4712413" y="5217955"/>
                  <a:pt x="4712413" y="5219286"/>
                </a:cubicBezTo>
                <a:cubicBezTo>
                  <a:pt x="4716888" y="5221948"/>
                  <a:pt x="4721365" y="5220616"/>
                  <a:pt x="4725842" y="5220616"/>
                </a:cubicBezTo>
                <a:lnTo>
                  <a:pt x="4631347" y="5220616"/>
                </a:lnTo>
                <a:cubicBezTo>
                  <a:pt x="4604487" y="5220616"/>
                  <a:pt x="4577629" y="5220616"/>
                  <a:pt x="4555247" y="5224609"/>
                </a:cubicBezTo>
                <a:cubicBezTo>
                  <a:pt x="4546294" y="5227271"/>
                  <a:pt x="4528388" y="5227271"/>
                  <a:pt x="4523911" y="5225941"/>
                </a:cubicBezTo>
                <a:cubicBezTo>
                  <a:pt x="4510482" y="5221948"/>
                  <a:pt x="4492576" y="5224609"/>
                  <a:pt x="4479147" y="5221948"/>
                </a:cubicBezTo>
                <a:cubicBezTo>
                  <a:pt x="4470194" y="5219286"/>
                  <a:pt x="4452288" y="5216625"/>
                  <a:pt x="4438859" y="5219286"/>
                </a:cubicBezTo>
                <a:cubicBezTo>
                  <a:pt x="4416476" y="5213963"/>
                  <a:pt x="4394094" y="5216625"/>
                  <a:pt x="4376187" y="5216625"/>
                </a:cubicBezTo>
                <a:cubicBezTo>
                  <a:pt x="4353805" y="5216625"/>
                  <a:pt x="4331423" y="5215293"/>
                  <a:pt x="4309040" y="5217955"/>
                </a:cubicBezTo>
                <a:cubicBezTo>
                  <a:pt x="4295610" y="5220616"/>
                  <a:pt x="4273229" y="5219286"/>
                  <a:pt x="4255323" y="5219286"/>
                </a:cubicBezTo>
                <a:cubicBezTo>
                  <a:pt x="4228464" y="5217955"/>
                  <a:pt x="4197128" y="5221948"/>
                  <a:pt x="4165793" y="5221948"/>
                </a:cubicBezTo>
                <a:cubicBezTo>
                  <a:pt x="4152364" y="5220616"/>
                  <a:pt x="4138934" y="5220616"/>
                  <a:pt x="4129982" y="5216625"/>
                </a:cubicBezTo>
                <a:cubicBezTo>
                  <a:pt x="4129982" y="5215293"/>
                  <a:pt x="4125505" y="5213963"/>
                  <a:pt x="4129982" y="5212632"/>
                </a:cubicBezTo>
                <a:cubicBezTo>
                  <a:pt x="4138934" y="5211300"/>
                  <a:pt x="4147887" y="5212632"/>
                  <a:pt x="4143411" y="5208639"/>
                </a:cubicBezTo>
                <a:cubicBezTo>
                  <a:pt x="4143411" y="5205977"/>
                  <a:pt x="4134458" y="5207308"/>
                  <a:pt x="4129982" y="5207308"/>
                </a:cubicBezTo>
                <a:cubicBezTo>
                  <a:pt x="4125505" y="5207308"/>
                  <a:pt x="4121028" y="5207308"/>
                  <a:pt x="4112076" y="5207308"/>
                </a:cubicBezTo>
                <a:cubicBezTo>
                  <a:pt x="4107599" y="5207308"/>
                  <a:pt x="4098647" y="5207308"/>
                  <a:pt x="4089693" y="5207308"/>
                </a:cubicBezTo>
                <a:cubicBezTo>
                  <a:pt x="4089693" y="5205977"/>
                  <a:pt x="4089693" y="5204647"/>
                  <a:pt x="4089693" y="5203316"/>
                </a:cubicBezTo>
                <a:cubicBezTo>
                  <a:pt x="4094170" y="5203316"/>
                  <a:pt x="4098647" y="5203316"/>
                  <a:pt x="4107599" y="5203316"/>
                </a:cubicBezTo>
                <a:cubicBezTo>
                  <a:pt x="4121028" y="5203316"/>
                  <a:pt x="4125505" y="5201984"/>
                  <a:pt x="4121028" y="5197992"/>
                </a:cubicBezTo>
                <a:cubicBezTo>
                  <a:pt x="4143411" y="5199323"/>
                  <a:pt x="4161317" y="5193999"/>
                  <a:pt x="4183699" y="5195330"/>
                </a:cubicBezTo>
                <a:cubicBezTo>
                  <a:pt x="4206082" y="5203316"/>
                  <a:pt x="4241894" y="5203316"/>
                  <a:pt x="4273229" y="5201984"/>
                </a:cubicBezTo>
                <a:cubicBezTo>
                  <a:pt x="4277706" y="5201984"/>
                  <a:pt x="4277706" y="5200654"/>
                  <a:pt x="4277706" y="5199323"/>
                </a:cubicBezTo>
                <a:cubicBezTo>
                  <a:pt x="4273229" y="5196661"/>
                  <a:pt x="4264275" y="5195330"/>
                  <a:pt x="4255323" y="5195330"/>
                </a:cubicBezTo>
                <a:cubicBezTo>
                  <a:pt x="4241894" y="5196661"/>
                  <a:pt x="4228464" y="5195330"/>
                  <a:pt x="4219511" y="5195330"/>
                </a:cubicBezTo>
                <a:cubicBezTo>
                  <a:pt x="4206082" y="5196661"/>
                  <a:pt x="4197128" y="5192668"/>
                  <a:pt x="4183699" y="5193999"/>
                </a:cubicBezTo>
                <a:cubicBezTo>
                  <a:pt x="4174747" y="5192668"/>
                  <a:pt x="4165793" y="5191338"/>
                  <a:pt x="4156841" y="5191338"/>
                </a:cubicBezTo>
                <a:cubicBezTo>
                  <a:pt x="4125505" y="5191338"/>
                  <a:pt x="4098647" y="5191338"/>
                  <a:pt x="4071787" y="5191338"/>
                </a:cubicBezTo>
                <a:cubicBezTo>
                  <a:pt x="4053881" y="5191338"/>
                  <a:pt x="4035975" y="5192668"/>
                  <a:pt x="4022546" y="5188675"/>
                </a:cubicBezTo>
                <a:cubicBezTo>
                  <a:pt x="4022546" y="5188675"/>
                  <a:pt x="4018070" y="5188675"/>
                  <a:pt x="4013594" y="5188675"/>
                </a:cubicBezTo>
                <a:cubicBezTo>
                  <a:pt x="3991211" y="5192668"/>
                  <a:pt x="3968829" y="5187345"/>
                  <a:pt x="3946446" y="5188675"/>
                </a:cubicBezTo>
                <a:cubicBezTo>
                  <a:pt x="3924063" y="5190007"/>
                  <a:pt x="3901682" y="5190007"/>
                  <a:pt x="3879299" y="5188675"/>
                </a:cubicBezTo>
                <a:cubicBezTo>
                  <a:pt x="3812151" y="5184683"/>
                  <a:pt x="3749481" y="5187345"/>
                  <a:pt x="3682334" y="5186014"/>
                </a:cubicBezTo>
                <a:cubicBezTo>
                  <a:pt x="3682334" y="5186014"/>
                  <a:pt x="3682334" y="5187345"/>
                  <a:pt x="3677857" y="5187345"/>
                </a:cubicBezTo>
                <a:cubicBezTo>
                  <a:pt x="3682334" y="5190007"/>
                  <a:pt x="3686811" y="5188675"/>
                  <a:pt x="3695763" y="5188675"/>
                </a:cubicBezTo>
                <a:cubicBezTo>
                  <a:pt x="3700240" y="5188675"/>
                  <a:pt x="3700240" y="5190007"/>
                  <a:pt x="3700240" y="5190007"/>
                </a:cubicBezTo>
                <a:cubicBezTo>
                  <a:pt x="3700240" y="5191338"/>
                  <a:pt x="3700240" y="5193999"/>
                  <a:pt x="3695763" y="5192668"/>
                </a:cubicBezTo>
                <a:cubicBezTo>
                  <a:pt x="3691287" y="5192668"/>
                  <a:pt x="3686811" y="5195330"/>
                  <a:pt x="3682334" y="5195330"/>
                </a:cubicBezTo>
                <a:cubicBezTo>
                  <a:pt x="3655475" y="5193999"/>
                  <a:pt x="3633092" y="5197992"/>
                  <a:pt x="3606233" y="5197992"/>
                </a:cubicBezTo>
                <a:cubicBezTo>
                  <a:pt x="3525656" y="5197992"/>
                  <a:pt x="3440604" y="5197992"/>
                  <a:pt x="3360028" y="5197992"/>
                </a:cubicBezTo>
                <a:cubicBezTo>
                  <a:pt x="3333169" y="5197992"/>
                  <a:pt x="3310786" y="5199323"/>
                  <a:pt x="3297357" y="5205977"/>
                </a:cubicBezTo>
                <a:cubicBezTo>
                  <a:pt x="3301833" y="5208639"/>
                  <a:pt x="3310786" y="5208639"/>
                  <a:pt x="3315263" y="5209970"/>
                </a:cubicBezTo>
                <a:cubicBezTo>
                  <a:pt x="3342121" y="5212632"/>
                  <a:pt x="3351074" y="5212632"/>
                  <a:pt x="3360028" y="5204647"/>
                </a:cubicBezTo>
                <a:cubicBezTo>
                  <a:pt x="3364505" y="5201984"/>
                  <a:pt x="3368980" y="5201984"/>
                  <a:pt x="3373457" y="5203316"/>
                </a:cubicBezTo>
                <a:cubicBezTo>
                  <a:pt x="3386886" y="5205977"/>
                  <a:pt x="3404792" y="5204647"/>
                  <a:pt x="3418221" y="5204647"/>
                </a:cubicBezTo>
                <a:cubicBezTo>
                  <a:pt x="3445080" y="5204647"/>
                  <a:pt x="3467462" y="5204647"/>
                  <a:pt x="3494322" y="5208639"/>
                </a:cubicBezTo>
                <a:cubicBezTo>
                  <a:pt x="3503275" y="5209970"/>
                  <a:pt x="3521181" y="5211300"/>
                  <a:pt x="3525656" y="5209970"/>
                </a:cubicBezTo>
                <a:cubicBezTo>
                  <a:pt x="3543564" y="5205977"/>
                  <a:pt x="3565945" y="5208639"/>
                  <a:pt x="3579374" y="5205977"/>
                </a:cubicBezTo>
                <a:cubicBezTo>
                  <a:pt x="3588328" y="5204647"/>
                  <a:pt x="3597281" y="5204647"/>
                  <a:pt x="3606233" y="5205977"/>
                </a:cubicBezTo>
                <a:cubicBezTo>
                  <a:pt x="3624140" y="5208639"/>
                  <a:pt x="3637569" y="5208639"/>
                  <a:pt x="3655475" y="5205977"/>
                </a:cubicBezTo>
                <a:cubicBezTo>
                  <a:pt x="3668904" y="5204647"/>
                  <a:pt x="3677857" y="5204647"/>
                  <a:pt x="3691287" y="5207308"/>
                </a:cubicBezTo>
                <a:cubicBezTo>
                  <a:pt x="3713669" y="5213963"/>
                  <a:pt x="3745004" y="5215293"/>
                  <a:pt x="3776340" y="5213963"/>
                </a:cubicBezTo>
                <a:cubicBezTo>
                  <a:pt x="3785293" y="5213963"/>
                  <a:pt x="3794245" y="5212632"/>
                  <a:pt x="3798722" y="5211300"/>
                </a:cubicBezTo>
                <a:cubicBezTo>
                  <a:pt x="3821104" y="5205977"/>
                  <a:pt x="3843487" y="5204647"/>
                  <a:pt x="3865870" y="5204647"/>
                </a:cubicBezTo>
                <a:cubicBezTo>
                  <a:pt x="3888252" y="5204647"/>
                  <a:pt x="3915111" y="5204647"/>
                  <a:pt x="3937492" y="5204647"/>
                </a:cubicBezTo>
                <a:cubicBezTo>
                  <a:pt x="3964352" y="5204647"/>
                  <a:pt x="3995687" y="5205977"/>
                  <a:pt x="4022546" y="5209970"/>
                </a:cubicBezTo>
                <a:cubicBezTo>
                  <a:pt x="4031500" y="5209970"/>
                  <a:pt x="4040452" y="5209970"/>
                  <a:pt x="4044929" y="5209970"/>
                </a:cubicBezTo>
                <a:cubicBezTo>
                  <a:pt x="4058358" y="5209970"/>
                  <a:pt x="4062835" y="5211300"/>
                  <a:pt x="4067310" y="5213963"/>
                </a:cubicBezTo>
                <a:cubicBezTo>
                  <a:pt x="4035975" y="5212632"/>
                  <a:pt x="4013594" y="5216625"/>
                  <a:pt x="3986734" y="5216625"/>
                </a:cubicBezTo>
                <a:cubicBezTo>
                  <a:pt x="3950923" y="5217955"/>
                  <a:pt x="3915111" y="5219286"/>
                  <a:pt x="3883776" y="5221948"/>
                </a:cubicBezTo>
                <a:cubicBezTo>
                  <a:pt x="3861393" y="5223279"/>
                  <a:pt x="3839011" y="5224609"/>
                  <a:pt x="3816628" y="5225941"/>
                </a:cubicBezTo>
                <a:cubicBezTo>
                  <a:pt x="3789769" y="5227271"/>
                  <a:pt x="3767387" y="5224609"/>
                  <a:pt x="3745004" y="5225941"/>
                </a:cubicBezTo>
                <a:cubicBezTo>
                  <a:pt x="3727098" y="5227271"/>
                  <a:pt x="3713669" y="5223279"/>
                  <a:pt x="3691287" y="5223279"/>
                </a:cubicBezTo>
                <a:cubicBezTo>
                  <a:pt x="3677857" y="5224609"/>
                  <a:pt x="3659951" y="5223279"/>
                  <a:pt x="3642045" y="5223279"/>
                </a:cubicBezTo>
                <a:cubicBezTo>
                  <a:pt x="3637569" y="5223279"/>
                  <a:pt x="3637569" y="5223279"/>
                  <a:pt x="3633092" y="5223279"/>
                </a:cubicBezTo>
                <a:cubicBezTo>
                  <a:pt x="3615187" y="5216625"/>
                  <a:pt x="3592805" y="5217955"/>
                  <a:pt x="3570422" y="5220616"/>
                </a:cubicBezTo>
                <a:cubicBezTo>
                  <a:pt x="3552516" y="5223279"/>
                  <a:pt x="3534610" y="5221948"/>
                  <a:pt x="3516704" y="5225941"/>
                </a:cubicBezTo>
                <a:cubicBezTo>
                  <a:pt x="3516704" y="5225941"/>
                  <a:pt x="3512228" y="5225941"/>
                  <a:pt x="3507751" y="5224609"/>
                </a:cubicBezTo>
                <a:cubicBezTo>
                  <a:pt x="3503275" y="5223279"/>
                  <a:pt x="3498798" y="5223279"/>
                  <a:pt x="3494322" y="5223279"/>
                </a:cubicBezTo>
                <a:cubicBezTo>
                  <a:pt x="3449557" y="5224609"/>
                  <a:pt x="3404792" y="5219286"/>
                  <a:pt x="3360028" y="5221948"/>
                </a:cubicBezTo>
                <a:cubicBezTo>
                  <a:pt x="3342121" y="5221948"/>
                  <a:pt x="3333169" y="5217955"/>
                  <a:pt x="3319739" y="5219286"/>
                </a:cubicBezTo>
                <a:cubicBezTo>
                  <a:pt x="3306309" y="5219286"/>
                  <a:pt x="3288404" y="5219286"/>
                  <a:pt x="3274974" y="5219286"/>
                </a:cubicBezTo>
                <a:cubicBezTo>
                  <a:pt x="3248116" y="5217955"/>
                  <a:pt x="3225733" y="5223279"/>
                  <a:pt x="3203351" y="5220616"/>
                </a:cubicBezTo>
                <a:cubicBezTo>
                  <a:pt x="3194398" y="5220616"/>
                  <a:pt x="3189921" y="5220616"/>
                  <a:pt x="3185445" y="5220616"/>
                </a:cubicBezTo>
                <a:cubicBezTo>
                  <a:pt x="3180968" y="5220616"/>
                  <a:pt x="3176492" y="5221948"/>
                  <a:pt x="3172016" y="5219286"/>
                </a:cubicBezTo>
                <a:cubicBezTo>
                  <a:pt x="3172016" y="5217955"/>
                  <a:pt x="3176492" y="5215293"/>
                  <a:pt x="3180968" y="5215293"/>
                </a:cubicBezTo>
                <a:cubicBezTo>
                  <a:pt x="3194398" y="5213963"/>
                  <a:pt x="3207827" y="5209970"/>
                  <a:pt x="3225733" y="5209970"/>
                </a:cubicBezTo>
                <a:cubicBezTo>
                  <a:pt x="3234687" y="5209970"/>
                  <a:pt x="3234687" y="5207308"/>
                  <a:pt x="3243639" y="5205977"/>
                </a:cubicBezTo>
                <a:cubicBezTo>
                  <a:pt x="3221256" y="5201984"/>
                  <a:pt x="3198875" y="5201984"/>
                  <a:pt x="3176492" y="5200654"/>
                </a:cubicBezTo>
                <a:cubicBezTo>
                  <a:pt x="3158586" y="5199323"/>
                  <a:pt x="3145157" y="5196661"/>
                  <a:pt x="3127251" y="5195330"/>
                </a:cubicBezTo>
                <a:cubicBezTo>
                  <a:pt x="3122774" y="5195330"/>
                  <a:pt x="3113821" y="5192668"/>
                  <a:pt x="3118298" y="5190007"/>
                </a:cubicBezTo>
                <a:cubicBezTo>
                  <a:pt x="3122774" y="5187345"/>
                  <a:pt x="3131727" y="5188675"/>
                  <a:pt x="3136204" y="5188675"/>
                </a:cubicBezTo>
                <a:cubicBezTo>
                  <a:pt x="3167539" y="5188675"/>
                  <a:pt x="3194398" y="5188675"/>
                  <a:pt x="3225733" y="5188675"/>
                </a:cubicBezTo>
                <a:cubicBezTo>
                  <a:pt x="3279451" y="5188675"/>
                  <a:pt x="3333169" y="5184683"/>
                  <a:pt x="3382411" y="5176698"/>
                </a:cubicBezTo>
                <a:cubicBezTo>
                  <a:pt x="3400315" y="5174036"/>
                  <a:pt x="3422698" y="5175367"/>
                  <a:pt x="3440604" y="5172706"/>
                </a:cubicBezTo>
                <a:cubicBezTo>
                  <a:pt x="3458510" y="5171374"/>
                  <a:pt x="3480892" y="5172706"/>
                  <a:pt x="3503275" y="5174036"/>
                </a:cubicBezTo>
                <a:cubicBezTo>
                  <a:pt x="3521181" y="5176698"/>
                  <a:pt x="3548039" y="5178029"/>
                  <a:pt x="3570422" y="5178029"/>
                </a:cubicBezTo>
                <a:cubicBezTo>
                  <a:pt x="3606233" y="5176698"/>
                  <a:pt x="3642045" y="5179359"/>
                  <a:pt x="3677857" y="5175367"/>
                </a:cubicBezTo>
                <a:cubicBezTo>
                  <a:pt x="3682334" y="5174036"/>
                  <a:pt x="3686811" y="5174036"/>
                  <a:pt x="3691287" y="5175367"/>
                </a:cubicBezTo>
                <a:cubicBezTo>
                  <a:pt x="3727098" y="5179359"/>
                  <a:pt x="3762910" y="5176698"/>
                  <a:pt x="3798722" y="5176698"/>
                </a:cubicBezTo>
                <a:cubicBezTo>
                  <a:pt x="3839011" y="5178029"/>
                  <a:pt x="3874822" y="5179359"/>
                  <a:pt x="3915111" y="5176698"/>
                </a:cubicBezTo>
                <a:cubicBezTo>
                  <a:pt x="3946446" y="5175367"/>
                  <a:pt x="3977781" y="5175367"/>
                  <a:pt x="4009117" y="5175367"/>
                </a:cubicBezTo>
                <a:cubicBezTo>
                  <a:pt x="4018070" y="5175367"/>
                  <a:pt x="4022546" y="5174036"/>
                  <a:pt x="4027023" y="5171374"/>
                </a:cubicBezTo>
                <a:cubicBezTo>
                  <a:pt x="4031500" y="5170043"/>
                  <a:pt x="4027023" y="5168713"/>
                  <a:pt x="4022546" y="5167382"/>
                </a:cubicBezTo>
                <a:cubicBezTo>
                  <a:pt x="4013594" y="5167382"/>
                  <a:pt x="4004640" y="5167382"/>
                  <a:pt x="3995687" y="5166051"/>
                </a:cubicBezTo>
                <a:cubicBezTo>
                  <a:pt x="4000164" y="5164720"/>
                  <a:pt x="4004640" y="5163390"/>
                  <a:pt x="4009117" y="5163390"/>
                </a:cubicBezTo>
                <a:cubicBezTo>
                  <a:pt x="4027023" y="5164720"/>
                  <a:pt x="4044929" y="5158065"/>
                  <a:pt x="4067310" y="5163390"/>
                </a:cubicBezTo>
                <a:cubicBezTo>
                  <a:pt x="4067310" y="5163390"/>
                  <a:pt x="4071787" y="5163390"/>
                  <a:pt x="4071787" y="5163390"/>
                </a:cubicBezTo>
                <a:cubicBezTo>
                  <a:pt x="4103123" y="5162058"/>
                  <a:pt x="4129982" y="5167382"/>
                  <a:pt x="4161317" y="5166051"/>
                </a:cubicBezTo>
                <a:cubicBezTo>
                  <a:pt x="4161317" y="5170043"/>
                  <a:pt x="4161317" y="5172706"/>
                  <a:pt x="4161317" y="5176698"/>
                </a:cubicBezTo>
                <a:cubicBezTo>
                  <a:pt x="4170270" y="5178029"/>
                  <a:pt x="4174747" y="5176698"/>
                  <a:pt x="4183699" y="5176698"/>
                </a:cubicBezTo>
                <a:cubicBezTo>
                  <a:pt x="4183699" y="5179359"/>
                  <a:pt x="4188176" y="5179359"/>
                  <a:pt x="4192653" y="5180690"/>
                </a:cubicBezTo>
                <a:cubicBezTo>
                  <a:pt x="4206082" y="5183352"/>
                  <a:pt x="4223988" y="5180690"/>
                  <a:pt x="4237417" y="5183352"/>
                </a:cubicBezTo>
                <a:cubicBezTo>
                  <a:pt x="4241894" y="5184683"/>
                  <a:pt x="4250847" y="5180690"/>
                  <a:pt x="4264275" y="5182022"/>
                </a:cubicBezTo>
                <a:cubicBezTo>
                  <a:pt x="4273229" y="5182022"/>
                  <a:pt x="4268753" y="5179359"/>
                  <a:pt x="4268753" y="5176698"/>
                </a:cubicBezTo>
                <a:cubicBezTo>
                  <a:pt x="4268753" y="5175367"/>
                  <a:pt x="4264275" y="5175367"/>
                  <a:pt x="4259798" y="5175367"/>
                </a:cubicBezTo>
                <a:cubicBezTo>
                  <a:pt x="4241894" y="5175367"/>
                  <a:pt x="4223988" y="5175367"/>
                  <a:pt x="4210558" y="5175367"/>
                </a:cubicBezTo>
                <a:cubicBezTo>
                  <a:pt x="4206082" y="5175367"/>
                  <a:pt x="4197128" y="5175367"/>
                  <a:pt x="4201605" y="5172706"/>
                </a:cubicBezTo>
                <a:cubicBezTo>
                  <a:pt x="4201605" y="5172706"/>
                  <a:pt x="4206082" y="5172706"/>
                  <a:pt x="4206082" y="5172706"/>
                </a:cubicBezTo>
                <a:cubicBezTo>
                  <a:pt x="4210558" y="5172706"/>
                  <a:pt x="4219511" y="5174036"/>
                  <a:pt x="4223988" y="5171374"/>
                </a:cubicBezTo>
                <a:cubicBezTo>
                  <a:pt x="4223988" y="5167382"/>
                  <a:pt x="4215034" y="5168713"/>
                  <a:pt x="4206082" y="5167382"/>
                </a:cubicBezTo>
                <a:cubicBezTo>
                  <a:pt x="4197128" y="5162058"/>
                  <a:pt x="4197128" y="5160727"/>
                  <a:pt x="4210558" y="5160727"/>
                </a:cubicBezTo>
                <a:cubicBezTo>
                  <a:pt x="4223988" y="5160727"/>
                  <a:pt x="4237417" y="5159397"/>
                  <a:pt x="4246370" y="5159397"/>
                </a:cubicBezTo>
                <a:cubicBezTo>
                  <a:pt x="4273229" y="5158065"/>
                  <a:pt x="4295610" y="5155404"/>
                  <a:pt x="4326946" y="5156735"/>
                </a:cubicBezTo>
                <a:cubicBezTo>
                  <a:pt x="4313517" y="5152742"/>
                  <a:pt x="4300087" y="5151411"/>
                  <a:pt x="4286658" y="5151411"/>
                </a:cubicBezTo>
                <a:cubicBezTo>
                  <a:pt x="4237417" y="5151411"/>
                  <a:pt x="4188176" y="5151411"/>
                  <a:pt x="4143411" y="5151411"/>
                </a:cubicBezTo>
                <a:cubicBezTo>
                  <a:pt x="4134458" y="5151411"/>
                  <a:pt x="4125505" y="5151411"/>
                  <a:pt x="4121028" y="5152742"/>
                </a:cubicBezTo>
                <a:cubicBezTo>
                  <a:pt x="4103123" y="5159397"/>
                  <a:pt x="4080741" y="5155404"/>
                  <a:pt x="4058358" y="5156735"/>
                </a:cubicBezTo>
                <a:cubicBezTo>
                  <a:pt x="4044929" y="5156735"/>
                  <a:pt x="4031500" y="5152742"/>
                  <a:pt x="4009117" y="5150081"/>
                </a:cubicBezTo>
                <a:cubicBezTo>
                  <a:pt x="4049405" y="5150081"/>
                  <a:pt x="4076264" y="5148749"/>
                  <a:pt x="4103123" y="5147419"/>
                </a:cubicBezTo>
                <a:cubicBezTo>
                  <a:pt x="4170270" y="5143426"/>
                  <a:pt x="4237417" y="5146088"/>
                  <a:pt x="4309040" y="5144756"/>
                </a:cubicBezTo>
                <a:cubicBezTo>
                  <a:pt x="4286658" y="5140765"/>
                  <a:pt x="4286658" y="5140765"/>
                  <a:pt x="4241894" y="5140765"/>
                </a:cubicBezTo>
                <a:cubicBezTo>
                  <a:pt x="4232940" y="5138102"/>
                  <a:pt x="4237417" y="5135440"/>
                  <a:pt x="4237417" y="5134110"/>
                </a:cubicBezTo>
                <a:cubicBezTo>
                  <a:pt x="4237417" y="5131447"/>
                  <a:pt x="4232940" y="5130117"/>
                  <a:pt x="4228464" y="5131447"/>
                </a:cubicBezTo>
                <a:cubicBezTo>
                  <a:pt x="4201605" y="5138102"/>
                  <a:pt x="4170270" y="5136772"/>
                  <a:pt x="4138934" y="5139433"/>
                </a:cubicBezTo>
                <a:cubicBezTo>
                  <a:pt x="4129982" y="5140765"/>
                  <a:pt x="4121028" y="5138102"/>
                  <a:pt x="4107599" y="5138102"/>
                </a:cubicBezTo>
                <a:cubicBezTo>
                  <a:pt x="4071787" y="5138102"/>
                  <a:pt x="4035975" y="5138102"/>
                  <a:pt x="4000164" y="5138102"/>
                </a:cubicBezTo>
                <a:cubicBezTo>
                  <a:pt x="3973304" y="5138102"/>
                  <a:pt x="3950923" y="5134110"/>
                  <a:pt x="3924063" y="5135440"/>
                </a:cubicBezTo>
                <a:cubicBezTo>
                  <a:pt x="3897205" y="5136772"/>
                  <a:pt x="3870345" y="5135440"/>
                  <a:pt x="3843487" y="5135440"/>
                </a:cubicBezTo>
                <a:cubicBezTo>
                  <a:pt x="3816628" y="5135440"/>
                  <a:pt x="3789769" y="5135440"/>
                  <a:pt x="3762910" y="5135440"/>
                </a:cubicBezTo>
                <a:cubicBezTo>
                  <a:pt x="3767387" y="5132779"/>
                  <a:pt x="3776340" y="5130117"/>
                  <a:pt x="3785293" y="5131447"/>
                </a:cubicBezTo>
                <a:cubicBezTo>
                  <a:pt x="3807676" y="5131447"/>
                  <a:pt x="3830058" y="5131447"/>
                  <a:pt x="3856916" y="5131447"/>
                </a:cubicBezTo>
                <a:cubicBezTo>
                  <a:pt x="3861393" y="5131447"/>
                  <a:pt x="3865870" y="5131447"/>
                  <a:pt x="3874822" y="5130117"/>
                </a:cubicBezTo>
                <a:cubicBezTo>
                  <a:pt x="3865870" y="5120801"/>
                  <a:pt x="3843487" y="5115478"/>
                  <a:pt x="3821104" y="5110153"/>
                </a:cubicBezTo>
                <a:cubicBezTo>
                  <a:pt x="3816628" y="5108823"/>
                  <a:pt x="3807676" y="5107492"/>
                  <a:pt x="3798722" y="5107492"/>
                </a:cubicBezTo>
                <a:cubicBezTo>
                  <a:pt x="3789769" y="5107492"/>
                  <a:pt x="3776340" y="5107492"/>
                  <a:pt x="3762910" y="5106162"/>
                </a:cubicBezTo>
                <a:cubicBezTo>
                  <a:pt x="3758434" y="5104830"/>
                  <a:pt x="3749481" y="5104830"/>
                  <a:pt x="3740528" y="5106162"/>
                </a:cubicBezTo>
                <a:cubicBezTo>
                  <a:pt x="3736052" y="5108823"/>
                  <a:pt x="3727098" y="5107492"/>
                  <a:pt x="3722621" y="5107492"/>
                </a:cubicBezTo>
                <a:cubicBezTo>
                  <a:pt x="3713669" y="5107492"/>
                  <a:pt x="3709192" y="5108823"/>
                  <a:pt x="3709192" y="5106162"/>
                </a:cubicBezTo>
                <a:cubicBezTo>
                  <a:pt x="3709192" y="5103499"/>
                  <a:pt x="3713669" y="5103499"/>
                  <a:pt x="3722621" y="5103499"/>
                </a:cubicBezTo>
                <a:cubicBezTo>
                  <a:pt x="3736052" y="5103499"/>
                  <a:pt x="3749481" y="5103499"/>
                  <a:pt x="3758434" y="5103499"/>
                </a:cubicBezTo>
                <a:cubicBezTo>
                  <a:pt x="3776340" y="5103499"/>
                  <a:pt x="3780816" y="5099507"/>
                  <a:pt x="3771864" y="5095514"/>
                </a:cubicBezTo>
                <a:cubicBezTo>
                  <a:pt x="3771864" y="5095514"/>
                  <a:pt x="3771864" y="5094183"/>
                  <a:pt x="3771864" y="5092853"/>
                </a:cubicBezTo>
                <a:cubicBezTo>
                  <a:pt x="3758434" y="5084867"/>
                  <a:pt x="3758434" y="5084867"/>
                  <a:pt x="3722621" y="5084867"/>
                </a:cubicBezTo>
                <a:cubicBezTo>
                  <a:pt x="3722621" y="5084867"/>
                  <a:pt x="3718146" y="5084867"/>
                  <a:pt x="3718146" y="5084867"/>
                </a:cubicBezTo>
                <a:cubicBezTo>
                  <a:pt x="3704717" y="5080874"/>
                  <a:pt x="3691287" y="5080874"/>
                  <a:pt x="3677857" y="5084867"/>
                </a:cubicBezTo>
                <a:cubicBezTo>
                  <a:pt x="3668904" y="5084867"/>
                  <a:pt x="3664428" y="5084867"/>
                  <a:pt x="3655475" y="5084867"/>
                </a:cubicBezTo>
                <a:cubicBezTo>
                  <a:pt x="3650998" y="5084867"/>
                  <a:pt x="3642045" y="5083536"/>
                  <a:pt x="3637569" y="5087528"/>
                </a:cubicBezTo>
                <a:cubicBezTo>
                  <a:pt x="3628616" y="5087528"/>
                  <a:pt x="3615187" y="5086198"/>
                  <a:pt x="3606233" y="5087528"/>
                </a:cubicBezTo>
                <a:cubicBezTo>
                  <a:pt x="3588328" y="5087528"/>
                  <a:pt x="3574899" y="5086198"/>
                  <a:pt x="3565945" y="5084867"/>
                </a:cubicBezTo>
                <a:cubicBezTo>
                  <a:pt x="3552516" y="5082205"/>
                  <a:pt x="3539087" y="5082205"/>
                  <a:pt x="3525656" y="5084867"/>
                </a:cubicBezTo>
                <a:cubicBezTo>
                  <a:pt x="3516704" y="5086198"/>
                  <a:pt x="3498798" y="5087528"/>
                  <a:pt x="3485368" y="5087528"/>
                </a:cubicBezTo>
                <a:cubicBezTo>
                  <a:pt x="3480892" y="5086198"/>
                  <a:pt x="3471939" y="5086198"/>
                  <a:pt x="3467462" y="5088860"/>
                </a:cubicBezTo>
                <a:cubicBezTo>
                  <a:pt x="3462987" y="5090191"/>
                  <a:pt x="3458510" y="5090191"/>
                  <a:pt x="3454033" y="5088860"/>
                </a:cubicBezTo>
                <a:cubicBezTo>
                  <a:pt x="3431652" y="5084867"/>
                  <a:pt x="3404792" y="5087528"/>
                  <a:pt x="3382411" y="5087528"/>
                </a:cubicBezTo>
                <a:cubicBezTo>
                  <a:pt x="3382411" y="5084867"/>
                  <a:pt x="3386886" y="5083536"/>
                  <a:pt x="3377934" y="5082205"/>
                </a:cubicBezTo>
                <a:cubicBezTo>
                  <a:pt x="3373457" y="5082205"/>
                  <a:pt x="3364505" y="5082205"/>
                  <a:pt x="3368980" y="5084867"/>
                </a:cubicBezTo>
                <a:cubicBezTo>
                  <a:pt x="3360028" y="5084867"/>
                  <a:pt x="3351074" y="5084867"/>
                  <a:pt x="3342121" y="5084867"/>
                </a:cubicBezTo>
                <a:cubicBezTo>
                  <a:pt x="3342121" y="5083536"/>
                  <a:pt x="3346598" y="5080874"/>
                  <a:pt x="3337645" y="5079544"/>
                </a:cubicBezTo>
                <a:cubicBezTo>
                  <a:pt x="3333169" y="5079544"/>
                  <a:pt x="3328692" y="5080874"/>
                  <a:pt x="3328692" y="5082205"/>
                </a:cubicBezTo>
                <a:cubicBezTo>
                  <a:pt x="3319739" y="5082205"/>
                  <a:pt x="3310786" y="5082205"/>
                  <a:pt x="3306309" y="5082205"/>
                </a:cubicBezTo>
                <a:cubicBezTo>
                  <a:pt x="3301833" y="5080874"/>
                  <a:pt x="3306309" y="5078212"/>
                  <a:pt x="3297357" y="5078212"/>
                </a:cubicBezTo>
                <a:cubicBezTo>
                  <a:pt x="3292880" y="5078212"/>
                  <a:pt x="3283928" y="5076882"/>
                  <a:pt x="3279451" y="5079544"/>
                </a:cubicBezTo>
                <a:cubicBezTo>
                  <a:pt x="3270498" y="5080874"/>
                  <a:pt x="3257068" y="5076882"/>
                  <a:pt x="3248116" y="5078212"/>
                </a:cubicBezTo>
                <a:cubicBezTo>
                  <a:pt x="3234687" y="5080874"/>
                  <a:pt x="3225733" y="5079544"/>
                  <a:pt x="3216781" y="5079544"/>
                </a:cubicBezTo>
                <a:cubicBezTo>
                  <a:pt x="3207827" y="5080874"/>
                  <a:pt x="3203351" y="5079544"/>
                  <a:pt x="3194398" y="5079544"/>
                </a:cubicBezTo>
                <a:cubicBezTo>
                  <a:pt x="3180968" y="5076882"/>
                  <a:pt x="3158586" y="5076882"/>
                  <a:pt x="3140680" y="5079544"/>
                </a:cubicBezTo>
                <a:cubicBezTo>
                  <a:pt x="3127251" y="5079544"/>
                  <a:pt x="3113821" y="5075551"/>
                  <a:pt x="3095915" y="5078212"/>
                </a:cubicBezTo>
                <a:cubicBezTo>
                  <a:pt x="3095915" y="5076882"/>
                  <a:pt x="3082486" y="5072889"/>
                  <a:pt x="3078009" y="5071558"/>
                </a:cubicBezTo>
                <a:cubicBezTo>
                  <a:pt x="3060103" y="5067566"/>
                  <a:pt x="3060103" y="5067566"/>
                  <a:pt x="3046674" y="5072889"/>
                </a:cubicBezTo>
                <a:cubicBezTo>
                  <a:pt x="3042197" y="5074219"/>
                  <a:pt x="3037722" y="5075551"/>
                  <a:pt x="3042197" y="5076882"/>
                </a:cubicBezTo>
                <a:cubicBezTo>
                  <a:pt x="3046674" y="5078212"/>
                  <a:pt x="3046674" y="5079544"/>
                  <a:pt x="3055628" y="5079544"/>
                </a:cubicBezTo>
                <a:cubicBezTo>
                  <a:pt x="3069057" y="5079544"/>
                  <a:pt x="3082486" y="5079544"/>
                  <a:pt x="3095915" y="5079544"/>
                </a:cubicBezTo>
                <a:cubicBezTo>
                  <a:pt x="3109345" y="5084867"/>
                  <a:pt x="3127251" y="5087528"/>
                  <a:pt x="3154110" y="5087528"/>
                </a:cubicBezTo>
                <a:cubicBezTo>
                  <a:pt x="3163062" y="5087528"/>
                  <a:pt x="3172016" y="5087528"/>
                  <a:pt x="3180968" y="5087528"/>
                </a:cubicBezTo>
                <a:cubicBezTo>
                  <a:pt x="3225733" y="5086198"/>
                  <a:pt x="3270498" y="5090191"/>
                  <a:pt x="3315263" y="5091521"/>
                </a:cubicBezTo>
                <a:cubicBezTo>
                  <a:pt x="3319739" y="5091521"/>
                  <a:pt x="3324215" y="5094183"/>
                  <a:pt x="3333169" y="5095514"/>
                </a:cubicBezTo>
                <a:cubicBezTo>
                  <a:pt x="3306309" y="5096844"/>
                  <a:pt x="3279451" y="5096844"/>
                  <a:pt x="3257068" y="5096844"/>
                </a:cubicBezTo>
                <a:cubicBezTo>
                  <a:pt x="3257068" y="5096844"/>
                  <a:pt x="3257068" y="5098176"/>
                  <a:pt x="3257068" y="5098176"/>
                </a:cubicBezTo>
                <a:cubicBezTo>
                  <a:pt x="3283928" y="5098176"/>
                  <a:pt x="3310786" y="5098176"/>
                  <a:pt x="3333169" y="5098176"/>
                </a:cubicBezTo>
                <a:cubicBezTo>
                  <a:pt x="3360028" y="5098176"/>
                  <a:pt x="3382411" y="5098176"/>
                  <a:pt x="3404792" y="5098176"/>
                </a:cubicBezTo>
                <a:cubicBezTo>
                  <a:pt x="3409269" y="5098176"/>
                  <a:pt x="3418221" y="5098176"/>
                  <a:pt x="3422698" y="5099507"/>
                </a:cubicBezTo>
                <a:cubicBezTo>
                  <a:pt x="3431652" y="5102169"/>
                  <a:pt x="3427175" y="5107492"/>
                  <a:pt x="3445080" y="5106162"/>
                </a:cubicBezTo>
                <a:cubicBezTo>
                  <a:pt x="3458510" y="5104830"/>
                  <a:pt x="3467462" y="5108823"/>
                  <a:pt x="3480892" y="5107492"/>
                </a:cubicBezTo>
                <a:cubicBezTo>
                  <a:pt x="3489845" y="5107492"/>
                  <a:pt x="3503275" y="5108823"/>
                  <a:pt x="3512228" y="5106162"/>
                </a:cubicBezTo>
                <a:cubicBezTo>
                  <a:pt x="3516704" y="5104830"/>
                  <a:pt x="3521181" y="5106162"/>
                  <a:pt x="3530133" y="5106162"/>
                </a:cubicBezTo>
                <a:cubicBezTo>
                  <a:pt x="3525656" y="5108823"/>
                  <a:pt x="3516704" y="5110153"/>
                  <a:pt x="3516704" y="5111485"/>
                </a:cubicBezTo>
                <a:cubicBezTo>
                  <a:pt x="3512228" y="5114146"/>
                  <a:pt x="3516704" y="5116808"/>
                  <a:pt x="3525656" y="5116808"/>
                </a:cubicBezTo>
                <a:cubicBezTo>
                  <a:pt x="3534610" y="5116808"/>
                  <a:pt x="3548039" y="5116808"/>
                  <a:pt x="3548039" y="5120801"/>
                </a:cubicBezTo>
                <a:cubicBezTo>
                  <a:pt x="3548039" y="5122131"/>
                  <a:pt x="3556991" y="5122131"/>
                  <a:pt x="3561468" y="5122131"/>
                </a:cubicBezTo>
                <a:cubicBezTo>
                  <a:pt x="3583851" y="5118139"/>
                  <a:pt x="3606233" y="5123463"/>
                  <a:pt x="3624140" y="5123463"/>
                </a:cubicBezTo>
                <a:cubicBezTo>
                  <a:pt x="3628616" y="5124794"/>
                  <a:pt x="3633092" y="5124794"/>
                  <a:pt x="3633092" y="5126124"/>
                </a:cubicBezTo>
                <a:cubicBezTo>
                  <a:pt x="3633092" y="5127456"/>
                  <a:pt x="3628616" y="5128786"/>
                  <a:pt x="3624140" y="5128786"/>
                </a:cubicBezTo>
                <a:cubicBezTo>
                  <a:pt x="3601757" y="5131447"/>
                  <a:pt x="3579374" y="5134110"/>
                  <a:pt x="3561468" y="5139433"/>
                </a:cubicBezTo>
                <a:cubicBezTo>
                  <a:pt x="3552516" y="5140765"/>
                  <a:pt x="3548039" y="5138102"/>
                  <a:pt x="3548039" y="5136772"/>
                </a:cubicBezTo>
                <a:cubicBezTo>
                  <a:pt x="3548039" y="5132779"/>
                  <a:pt x="3543564" y="5130117"/>
                  <a:pt x="3530133" y="5127456"/>
                </a:cubicBezTo>
                <a:cubicBezTo>
                  <a:pt x="3525656" y="5126124"/>
                  <a:pt x="3521181" y="5126124"/>
                  <a:pt x="3516704" y="5126124"/>
                </a:cubicBezTo>
                <a:cubicBezTo>
                  <a:pt x="3503275" y="5130117"/>
                  <a:pt x="3480892" y="5127456"/>
                  <a:pt x="3467462" y="5130117"/>
                </a:cubicBezTo>
                <a:cubicBezTo>
                  <a:pt x="3458510" y="5131447"/>
                  <a:pt x="3449557" y="5131447"/>
                  <a:pt x="3436127" y="5131447"/>
                </a:cubicBezTo>
                <a:cubicBezTo>
                  <a:pt x="3427175" y="5131447"/>
                  <a:pt x="3422698" y="5127456"/>
                  <a:pt x="3418221" y="5124794"/>
                </a:cubicBezTo>
                <a:cubicBezTo>
                  <a:pt x="3409269" y="5120801"/>
                  <a:pt x="3391363" y="5119470"/>
                  <a:pt x="3382411" y="5124794"/>
                </a:cubicBezTo>
                <a:cubicBezTo>
                  <a:pt x="3382411" y="5127456"/>
                  <a:pt x="3377934" y="5128786"/>
                  <a:pt x="3373457" y="5131447"/>
                </a:cubicBezTo>
                <a:cubicBezTo>
                  <a:pt x="3373457" y="5134110"/>
                  <a:pt x="3364505" y="5135440"/>
                  <a:pt x="3351074" y="5135440"/>
                </a:cubicBezTo>
                <a:cubicBezTo>
                  <a:pt x="3342121" y="5135440"/>
                  <a:pt x="3333169" y="5135440"/>
                  <a:pt x="3324215" y="5138102"/>
                </a:cubicBezTo>
                <a:cubicBezTo>
                  <a:pt x="3310786" y="5139433"/>
                  <a:pt x="3297357" y="5136772"/>
                  <a:pt x="3288404" y="5132779"/>
                </a:cubicBezTo>
                <a:cubicBezTo>
                  <a:pt x="3274974" y="5124794"/>
                  <a:pt x="3248116" y="5124794"/>
                  <a:pt x="3225733" y="5122131"/>
                </a:cubicBezTo>
                <a:cubicBezTo>
                  <a:pt x="3216781" y="5120801"/>
                  <a:pt x="3207827" y="5123463"/>
                  <a:pt x="3194398" y="5124794"/>
                </a:cubicBezTo>
                <a:cubicBezTo>
                  <a:pt x="3180968" y="5124794"/>
                  <a:pt x="3167539" y="5127456"/>
                  <a:pt x="3158586" y="5130117"/>
                </a:cubicBezTo>
                <a:cubicBezTo>
                  <a:pt x="3131727" y="5135440"/>
                  <a:pt x="3127251" y="5135440"/>
                  <a:pt x="3109345" y="5128786"/>
                </a:cubicBezTo>
                <a:cubicBezTo>
                  <a:pt x="3104869" y="5128786"/>
                  <a:pt x="3104869" y="5126124"/>
                  <a:pt x="3100392" y="5124794"/>
                </a:cubicBezTo>
                <a:cubicBezTo>
                  <a:pt x="3073534" y="5131447"/>
                  <a:pt x="3051151" y="5131447"/>
                  <a:pt x="3024292" y="5131447"/>
                </a:cubicBezTo>
                <a:cubicBezTo>
                  <a:pt x="3006386" y="5131447"/>
                  <a:pt x="2992956" y="5131447"/>
                  <a:pt x="2975051" y="5131447"/>
                </a:cubicBezTo>
                <a:cubicBezTo>
                  <a:pt x="2939239" y="5130117"/>
                  <a:pt x="2903427" y="5134110"/>
                  <a:pt x="2863138" y="5132779"/>
                </a:cubicBezTo>
                <a:cubicBezTo>
                  <a:pt x="2849709" y="5132779"/>
                  <a:pt x="2845233" y="5138102"/>
                  <a:pt x="2831803" y="5134110"/>
                </a:cubicBezTo>
                <a:cubicBezTo>
                  <a:pt x="2818374" y="5131447"/>
                  <a:pt x="2804944" y="5134110"/>
                  <a:pt x="2795992" y="5132779"/>
                </a:cubicBezTo>
                <a:cubicBezTo>
                  <a:pt x="2782562" y="5132779"/>
                  <a:pt x="2769132" y="5132779"/>
                  <a:pt x="2755703" y="5132779"/>
                </a:cubicBezTo>
                <a:cubicBezTo>
                  <a:pt x="2746751" y="5130117"/>
                  <a:pt x="2755703" y="5127456"/>
                  <a:pt x="2751226" y="5124794"/>
                </a:cubicBezTo>
                <a:lnTo>
                  <a:pt x="2716227" y="5122192"/>
                </a:lnTo>
                <a:lnTo>
                  <a:pt x="2523803" y="5122192"/>
                </a:lnTo>
                <a:lnTo>
                  <a:pt x="2522145" y="5121968"/>
                </a:lnTo>
                <a:cubicBezTo>
                  <a:pt x="2510954" y="5122633"/>
                  <a:pt x="2499762" y="5121968"/>
                  <a:pt x="2489131" y="5121968"/>
                </a:cubicBezTo>
                <a:lnTo>
                  <a:pt x="2487467" y="5122192"/>
                </a:lnTo>
                <a:lnTo>
                  <a:pt x="2338882" y="5122192"/>
                </a:lnTo>
                <a:lnTo>
                  <a:pt x="2303558" y="5124893"/>
                </a:lnTo>
                <a:cubicBezTo>
                  <a:pt x="2285653" y="5127555"/>
                  <a:pt x="2263270" y="5126224"/>
                  <a:pt x="2245364" y="5128885"/>
                </a:cubicBezTo>
                <a:cubicBezTo>
                  <a:pt x="2227458" y="5130217"/>
                  <a:pt x="2205076" y="5128885"/>
                  <a:pt x="2182694" y="5127555"/>
                </a:cubicBezTo>
                <a:cubicBezTo>
                  <a:pt x="2164788" y="5124893"/>
                  <a:pt x="2137929" y="5123562"/>
                  <a:pt x="2115546" y="5123562"/>
                </a:cubicBezTo>
                <a:cubicBezTo>
                  <a:pt x="2079735" y="5124893"/>
                  <a:pt x="2043923" y="5122232"/>
                  <a:pt x="2008111" y="5126224"/>
                </a:cubicBezTo>
                <a:cubicBezTo>
                  <a:pt x="2003635" y="5127555"/>
                  <a:pt x="1999158" y="5127555"/>
                  <a:pt x="1994681" y="5126224"/>
                </a:cubicBezTo>
                <a:cubicBezTo>
                  <a:pt x="1958870" y="5122232"/>
                  <a:pt x="1923058" y="5124893"/>
                  <a:pt x="1887246" y="5124893"/>
                </a:cubicBezTo>
                <a:cubicBezTo>
                  <a:pt x="1846957" y="5123562"/>
                  <a:pt x="1811146" y="5122232"/>
                  <a:pt x="1770857" y="5124893"/>
                </a:cubicBezTo>
                <a:cubicBezTo>
                  <a:pt x="1739522" y="5126224"/>
                  <a:pt x="1708187" y="5126224"/>
                  <a:pt x="1676852" y="5126224"/>
                </a:cubicBezTo>
                <a:cubicBezTo>
                  <a:pt x="1667898" y="5126224"/>
                  <a:pt x="1663422" y="5127555"/>
                  <a:pt x="1658946" y="5130217"/>
                </a:cubicBezTo>
                <a:cubicBezTo>
                  <a:pt x="1654469" y="5131548"/>
                  <a:pt x="1658946" y="5132878"/>
                  <a:pt x="1663422" y="5134209"/>
                </a:cubicBezTo>
                <a:cubicBezTo>
                  <a:pt x="1672375" y="5134209"/>
                  <a:pt x="1681328" y="5134209"/>
                  <a:pt x="1690281" y="5135540"/>
                </a:cubicBezTo>
                <a:cubicBezTo>
                  <a:pt x="1685804" y="5136871"/>
                  <a:pt x="1681328" y="5138201"/>
                  <a:pt x="1676852" y="5138201"/>
                </a:cubicBezTo>
                <a:cubicBezTo>
                  <a:pt x="1658946" y="5136871"/>
                  <a:pt x="1641040" y="5143526"/>
                  <a:pt x="1618658" y="5138201"/>
                </a:cubicBezTo>
                <a:cubicBezTo>
                  <a:pt x="1618658" y="5138201"/>
                  <a:pt x="1614181" y="5138201"/>
                  <a:pt x="1614181" y="5138201"/>
                </a:cubicBezTo>
                <a:cubicBezTo>
                  <a:pt x="1582846" y="5139533"/>
                  <a:pt x="1555986" y="5134209"/>
                  <a:pt x="1524651" y="5135540"/>
                </a:cubicBezTo>
                <a:cubicBezTo>
                  <a:pt x="1524651" y="5131548"/>
                  <a:pt x="1524651" y="5128885"/>
                  <a:pt x="1524651" y="5124893"/>
                </a:cubicBezTo>
                <a:cubicBezTo>
                  <a:pt x="1515699" y="5123562"/>
                  <a:pt x="1511222" y="5124893"/>
                  <a:pt x="1502269" y="5124893"/>
                </a:cubicBezTo>
                <a:lnTo>
                  <a:pt x="1496212" y="5122192"/>
                </a:lnTo>
                <a:lnTo>
                  <a:pt x="1416390" y="5122192"/>
                </a:lnTo>
                <a:lnTo>
                  <a:pt x="1417216" y="5124893"/>
                </a:lnTo>
                <a:cubicBezTo>
                  <a:pt x="1417216" y="5126224"/>
                  <a:pt x="1421693" y="5126224"/>
                  <a:pt x="1426170" y="5126224"/>
                </a:cubicBezTo>
                <a:cubicBezTo>
                  <a:pt x="1444074" y="5126224"/>
                  <a:pt x="1461980" y="5126224"/>
                  <a:pt x="1475410" y="5126224"/>
                </a:cubicBezTo>
                <a:cubicBezTo>
                  <a:pt x="1479887" y="5126224"/>
                  <a:pt x="1488840" y="5126224"/>
                  <a:pt x="1484363" y="5128885"/>
                </a:cubicBezTo>
                <a:cubicBezTo>
                  <a:pt x="1484363" y="5128885"/>
                  <a:pt x="1479887" y="5128885"/>
                  <a:pt x="1479887" y="5128885"/>
                </a:cubicBezTo>
                <a:cubicBezTo>
                  <a:pt x="1475410" y="5128885"/>
                  <a:pt x="1466457" y="5127555"/>
                  <a:pt x="1461980" y="5130217"/>
                </a:cubicBezTo>
                <a:cubicBezTo>
                  <a:pt x="1461980" y="5134209"/>
                  <a:pt x="1470934" y="5132878"/>
                  <a:pt x="1479887" y="5134209"/>
                </a:cubicBezTo>
                <a:cubicBezTo>
                  <a:pt x="1488840" y="5139533"/>
                  <a:pt x="1488840" y="5140864"/>
                  <a:pt x="1475410" y="5140864"/>
                </a:cubicBezTo>
                <a:cubicBezTo>
                  <a:pt x="1461980" y="5140864"/>
                  <a:pt x="1448551" y="5142194"/>
                  <a:pt x="1439599" y="5142194"/>
                </a:cubicBezTo>
                <a:cubicBezTo>
                  <a:pt x="1412739" y="5143526"/>
                  <a:pt x="1390358" y="5146187"/>
                  <a:pt x="1359022" y="5144856"/>
                </a:cubicBezTo>
                <a:cubicBezTo>
                  <a:pt x="1372452" y="5148849"/>
                  <a:pt x="1385881" y="5150180"/>
                  <a:pt x="1399310" y="5150180"/>
                </a:cubicBezTo>
                <a:cubicBezTo>
                  <a:pt x="1448551" y="5150180"/>
                  <a:pt x="1497793" y="5150180"/>
                  <a:pt x="1542557" y="5150180"/>
                </a:cubicBezTo>
                <a:cubicBezTo>
                  <a:pt x="1551511" y="5150180"/>
                  <a:pt x="1560463" y="5150180"/>
                  <a:pt x="1564940" y="5148849"/>
                </a:cubicBezTo>
                <a:cubicBezTo>
                  <a:pt x="1582846" y="5142194"/>
                  <a:pt x="1605228" y="5146187"/>
                  <a:pt x="1627610" y="5144856"/>
                </a:cubicBezTo>
                <a:cubicBezTo>
                  <a:pt x="1641040" y="5144856"/>
                  <a:pt x="1654469" y="5148849"/>
                  <a:pt x="1676852" y="5151510"/>
                </a:cubicBezTo>
                <a:cubicBezTo>
                  <a:pt x="1636563" y="5151510"/>
                  <a:pt x="1609704" y="5152842"/>
                  <a:pt x="1582846" y="5154172"/>
                </a:cubicBezTo>
                <a:cubicBezTo>
                  <a:pt x="1515699" y="5158165"/>
                  <a:pt x="1448551" y="5155503"/>
                  <a:pt x="1376928" y="5156835"/>
                </a:cubicBezTo>
                <a:cubicBezTo>
                  <a:pt x="1399310" y="5160826"/>
                  <a:pt x="1399310" y="5160826"/>
                  <a:pt x="1444074" y="5160826"/>
                </a:cubicBezTo>
                <a:cubicBezTo>
                  <a:pt x="1453028" y="5163489"/>
                  <a:pt x="1448551" y="5166151"/>
                  <a:pt x="1448551" y="5167481"/>
                </a:cubicBezTo>
                <a:cubicBezTo>
                  <a:pt x="1448551" y="5170144"/>
                  <a:pt x="1453028" y="5171474"/>
                  <a:pt x="1457505" y="5170144"/>
                </a:cubicBezTo>
                <a:cubicBezTo>
                  <a:pt x="1484363" y="5163489"/>
                  <a:pt x="1515699" y="5164819"/>
                  <a:pt x="1547034" y="5162158"/>
                </a:cubicBezTo>
                <a:cubicBezTo>
                  <a:pt x="1555986" y="5160826"/>
                  <a:pt x="1564940" y="5163489"/>
                  <a:pt x="1578369" y="5163489"/>
                </a:cubicBezTo>
                <a:cubicBezTo>
                  <a:pt x="1614181" y="5163489"/>
                  <a:pt x="1649993" y="5163489"/>
                  <a:pt x="1685804" y="5163489"/>
                </a:cubicBezTo>
                <a:cubicBezTo>
                  <a:pt x="1712664" y="5163489"/>
                  <a:pt x="1735045" y="5167481"/>
                  <a:pt x="1761905" y="5166151"/>
                </a:cubicBezTo>
                <a:cubicBezTo>
                  <a:pt x="1788763" y="5164819"/>
                  <a:pt x="1815623" y="5166151"/>
                  <a:pt x="1842481" y="5166151"/>
                </a:cubicBezTo>
                <a:cubicBezTo>
                  <a:pt x="1869340" y="5166151"/>
                  <a:pt x="1896200" y="5166151"/>
                  <a:pt x="1923058" y="5166151"/>
                </a:cubicBezTo>
                <a:cubicBezTo>
                  <a:pt x="1918581" y="5168812"/>
                  <a:pt x="1909629" y="5171474"/>
                  <a:pt x="1900675" y="5170144"/>
                </a:cubicBezTo>
                <a:cubicBezTo>
                  <a:pt x="1878292" y="5170144"/>
                  <a:pt x="1855911" y="5170144"/>
                  <a:pt x="1829052" y="5170144"/>
                </a:cubicBezTo>
                <a:cubicBezTo>
                  <a:pt x="1824575" y="5170144"/>
                  <a:pt x="1820099" y="5170144"/>
                  <a:pt x="1811146" y="5171474"/>
                </a:cubicBezTo>
                <a:lnTo>
                  <a:pt x="1817948" y="5175052"/>
                </a:lnTo>
                <a:lnTo>
                  <a:pt x="1878403" y="5171926"/>
                </a:lnTo>
                <a:cubicBezTo>
                  <a:pt x="1900786" y="5170595"/>
                  <a:pt x="1923168" y="5169265"/>
                  <a:pt x="1945551" y="5167933"/>
                </a:cubicBezTo>
                <a:cubicBezTo>
                  <a:pt x="1972410" y="5166603"/>
                  <a:pt x="1994792" y="5169265"/>
                  <a:pt x="2017175" y="5167933"/>
                </a:cubicBezTo>
                <a:cubicBezTo>
                  <a:pt x="2035081" y="5166603"/>
                  <a:pt x="2048510" y="5170595"/>
                  <a:pt x="2070892" y="5170595"/>
                </a:cubicBezTo>
                <a:lnTo>
                  <a:pt x="2074832" y="5170595"/>
                </a:lnTo>
                <a:lnTo>
                  <a:pt x="2124500" y="5162158"/>
                </a:lnTo>
                <a:cubicBezTo>
                  <a:pt x="2133452" y="5160826"/>
                  <a:pt x="2137929" y="5163489"/>
                  <a:pt x="2137929" y="5164819"/>
                </a:cubicBezTo>
                <a:cubicBezTo>
                  <a:pt x="2137929" y="5168812"/>
                  <a:pt x="2142405" y="5171474"/>
                  <a:pt x="2155835" y="5174135"/>
                </a:cubicBezTo>
                <a:lnTo>
                  <a:pt x="2164792" y="5175023"/>
                </a:lnTo>
                <a:lnTo>
                  <a:pt x="2189781" y="5173388"/>
                </a:lnTo>
                <a:lnTo>
                  <a:pt x="2193885" y="5172971"/>
                </a:lnTo>
                <a:lnTo>
                  <a:pt x="2195859" y="5172851"/>
                </a:lnTo>
                <a:lnTo>
                  <a:pt x="2245475" y="5167933"/>
                </a:lnTo>
                <a:cubicBezTo>
                  <a:pt x="2245475" y="5167933"/>
                  <a:pt x="2249951" y="5167933"/>
                  <a:pt x="2254427" y="5169265"/>
                </a:cubicBezTo>
                <a:cubicBezTo>
                  <a:pt x="2258904" y="5170595"/>
                  <a:pt x="2263381" y="5170595"/>
                  <a:pt x="2267857" y="5170595"/>
                </a:cubicBezTo>
                <a:lnTo>
                  <a:pt x="2310898" y="5171342"/>
                </a:lnTo>
                <a:lnTo>
                  <a:pt x="2312511" y="5170144"/>
                </a:lnTo>
                <a:cubicBezTo>
                  <a:pt x="2312511" y="5167481"/>
                  <a:pt x="2321464" y="5166151"/>
                  <a:pt x="2334894" y="5166151"/>
                </a:cubicBezTo>
                <a:cubicBezTo>
                  <a:pt x="2343847" y="5166151"/>
                  <a:pt x="2352799" y="5166151"/>
                  <a:pt x="2361753" y="5163489"/>
                </a:cubicBezTo>
                <a:cubicBezTo>
                  <a:pt x="2375182" y="5162158"/>
                  <a:pt x="2388611" y="5164819"/>
                  <a:pt x="2397565" y="5168812"/>
                </a:cubicBezTo>
                <a:lnTo>
                  <a:pt x="2412917" y="5172830"/>
                </a:lnTo>
                <a:lnTo>
                  <a:pt x="2423974" y="5173756"/>
                </a:lnTo>
                <a:cubicBezTo>
                  <a:pt x="2430129" y="5174588"/>
                  <a:pt x="2435724" y="5175253"/>
                  <a:pt x="2442440" y="5174588"/>
                </a:cubicBezTo>
                <a:cubicBezTo>
                  <a:pt x="2455869" y="5174588"/>
                  <a:pt x="2473775" y="5174588"/>
                  <a:pt x="2487205" y="5174588"/>
                </a:cubicBezTo>
                <a:lnTo>
                  <a:pt x="2511513" y="5173833"/>
                </a:lnTo>
                <a:lnTo>
                  <a:pt x="2527383" y="5171474"/>
                </a:lnTo>
                <a:cubicBezTo>
                  <a:pt x="2554241" y="5166151"/>
                  <a:pt x="2558718" y="5166151"/>
                  <a:pt x="2576624" y="5172805"/>
                </a:cubicBezTo>
                <a:lnTo>
                  <a:pt x="2577898" y="5173373"/>
                </a:lnTo>
                <a:lnTo>
                  <a:pt x="2590163" y="5174588"/>
                </a:lnTo>
                <a:lnTo>
                  <a:pt x="2585393" y="5176716"/>
                </a:lnTo>
                <a:lnTo>
                  <a:pt x="2585576" y="5176797"/>
                </a:lnTo>
                <a:cubicBezTo>
                  <a:pt x="2612435" y="5170144"/>
                  <a:pt x="2634818" y="5170144"/>
                  <a:pt x="2661676" y="5170144"/>
                </a:cubicBezTo>
                <a:cubicBezTo>
                  <a:pt x="2679582" y="5170144"/>
                  <a:pt x="2693012" y="5170144"/>
                  <a:pt x="2710917" y="5170144"/>
                </a:cubicBezTo>
                <a:cubicBezTo>
                  <a:pt x="2746729" y="5171474"/>
                  <a:pt x="2782541" y="5167481"/>
                  <a:pt x="2822830" y="5168812"/>
                </a:cubicBezTo>
                <a:cubicBezTo>
                  <a:pt x="2836259" y="5168812"/>
                  <a:pt x="2840735" y="5163489"/>
                  <a:pt x="2854165" y="5167481"/>
                </a:cubicBezTo>
                <a:cubicBezTo>
                  <a:pt x="2867595" y="5170144"/>
                  <a:pt x="2881024" y="5167481"/>
                  <a:pt x="2889976" y="5168812"/>
                </a:cubicBezTo>
                <a:cubicBezTo>
                  <a:pt x="2903406" y="5168812"/>
                  <a:pt x="2916836" y="5168812"/>
                  <a:pt x="2930265" y="5168812"/>
                </a:cubicBezTo>
                <a:cubicBezTo>
                  <a:pt x="2939218" y="5171474"/>
                  <a:pt x="2930265" y="5174135"/>
                  <a:pt x="2934742" y="5176797"/>
                </a:cubicBezTo>
                <a:cubicBezTo>
                  <a:pt x="2948171" y="5182121"/>
                  <a:pt x="2966077" y="5183452"/>
                  <a:pt x="2988459" y="5180790"/>
                </a:cubicBezTo>
                <a:cubicBezTo>
                  <a:pt x="2992935" y="5180790"/>
                  <a:pt x="2992935" y="5179460"/>
                  <a:pt x="3001888" y="5179460"/>
                </a:cubicBezTo>
                <a:cubicBezTo>
                  <a:pt x="3006365" y="5179460"/>
                  <a:pt x="3010842" y="5180790"/>
                  <a:pt x="3010842" y="5183452"/>
                </a:cubicBezTo>
                <a:cubicBezTo>
                  <a:pt x="3010842" y="5184783"/>
                  <a:pt x="3010842" y="5187445"/>
                  <a:pt x="3001888" y="5187445"/>
                </a:cubicBezTo>
                <a:cubicBezTo>
                  <a:pt x="2988459" y="5186113"/>
                  <a:pt x="2975029" y="5187445"/>
                  <a:pt x="2966077" y="5186113"/>
                </a:cubicBezTo>
                <a:cubicBezTo>
                  <a:pt x="2948171" y="5186113"/>
                  <a:pt x="2939218" y="5188776"/>
                  <a:pt x="2925788" y="5188776"/>
                </a:cubicBezTo>
                <a:cubicBezTo>
                  <a:pt x="2916836" y="5190106"/>
                  <a:pt x="2912359" y="5194099"/>
                  <a:pt x="2912359" y="5196761"/>
                </a:cubicBezTo>
                <a:cubicBezTo>
                  <a:pt x="2903406" y="5200754"/>
                  <a:pt x="2903406" y="5202084"/>
                  <a:pt x="2889976" y="5199422"/>
                </a:cubicBezTo>
                <a:cubicBezTo>
                  <a:pt x="2872070" y="5198092"/>
                  <a:pt x="2854165" y="5196761"/>
                  <a:pt x="2836259" y="5194099"/>
                </a:cubicBezTo>
                <a:cubicBezTo>
                  <a:pt x="2831782" y="5192768"/>
                  <a:pt x="2822830" y="5194099"/>
                  <a:pt x="2813876" y="5194099"/>
                </a:cubicBezTo>
                <a:cubicBezTo>
                  <a:pt x="2809400" y="5194099"/>
                  <a:pt x="2809400" y="5196761"/>
                  <a:pt x="2804924" y="5198092"/>
                </a:cubicBezTo>
                <a:cubicBezTo>
                  <a:pt x="2795971" y="5200754"/>
                  <a:pt x="2804924" y="5202084"/>
                  <a:pt x="2809400" y="5204747"/>
                </a:cubicBezTo>
                <a:cubicBezTo>
                  <a:pt x="2813876" y="5207408"/>
                  <a:pt x="2827306" y="5207408"/>
                  <a:pt x="2836259" y="5210070"/>
                </a:cubicBezTo>
                <a:cubicBezTo>
                  <a:pt x="2840735" y="5211400"/>
                  <a:pt x="2840735" y="5211400"/>
                  <a:pt x="2840735" y="5212731"/>
                </a:cubicBezTo>
                <a:cubicBezTo>
                  <a:pt x="2840735" y="5214063"/>
                  <a:pt x="2836259" y="5214063"/>
                  <a:pt x="2831782" y="5214063"/>
                </a:cubicBezTo>
                <a:cubicBezTo>
                  <a:pt x="2818353" y="5214063"/>
                  <a:pt x="2800447" y="5215393"/>
                  <a:pt x="2787018" y="5212731"/>
                </a:cubicBezTo>
                <a:cubicBezTo>
                  <a:pt x="2787018" y="5211400"/>
                  <a:pt x="2782541" y="5212731"/>
                  <a:pt x="2782541" y="5212731"/>
                </a:cubicBezTo>
                <a:cubicBezTo>
                  <a:pt x="2773589" y="5214063"/>
                  <a:pt x="2782541" y="5214063"/>
                  <a:pt x="2782541" y="5215393"/>
                </a:cubicBezTo>
                <a:cubicBezTo>
                  <a:pt x="2787018" y="5216724"/>
                  <a:pt x="2787018" y="5219386"/>
                  <a:pt x="2778065" y="5219386"/>
                </a:cubicBezTo>
                <a:cubicBezTo>
                  <a:pt x="2769112" y="5219386"/>
                  <a:pt x="2760159" y="5219386"/>
                  <a:pt x="2746729" y="5219386"/>
                </a:cubicBezTo>
                <a:cubicBezTo>
                  <a:pt x="2760159" y="5222047"/>
                  <a:pt x="2773589" y="5222047"/>
                  <a:pt x="2787018" y="5223379"/>
                </a:cubicBezTo>
                <a:cubicBezTo>
                  <a:pt x="2795971" y="5224709"/>
                  <a:pt x="2795971" y="5226040"/>
                  <a:pt x="2791494" y="5227372"/>
                </a:cubicBezTo>
                <a:cubicBezTo>
                  <a:pt x="2787018" y="5232695"/>
                  <a:pt x="2787018" y="5234025"/>
                  <a:pt x="2804924" y="5235356"/>
                </a:cubicBezTo>
                <a:cubicBezTo>
                  <a:pt x="2809400" y="5235356"/>
                  <a:pt x="2818353" y="5235356"/>
                  <a:pt x="2822830" y="5235356"/>
                </a:cubicBezTo>
                <a:cubicBezTo>
                  <a:pt x="2822830" y="5236688"/>
                  <a:pt x="2822830" y="5236688"/>
                  <a:pt x="2822830" y="5238018"/>
                </a:cubicBezTo>
                <a:cubicBezTo>
                  <a:pt x="2822830" y="5238018"/>
                  <a:pt x="2822830" y="5239349"/>
                  <a:pt x="2822830" y="5239349"/>
                </a:cubicBezTo>
                <a:cubicBezTo>
                  <a:pt x="2791494" y="5238018"/>
                  <a:pt x="2769112" y="5244673"/>
                  <a:pt x="2737777" y="5244673"/>
                </a:cubicBezTo>
                <a:cubicBezTo>
                  <a:pt x="2719871" y="5244673"/>
                  <a:pt x="2701965" y="5247334"/>
                  <a:pt x="2684059" y="5251327"/>
                </a:cubicBezTo>
                <a:cubicBezTo>
                  <a:pt x="2684059" y="5252657"/>
                  <a:pt x="2675106" y="5252657"/>
                  <a:pt x="2675106" y="5253989"/>
                </a:cubicBezTo>
                <a:cubicBezTo>
                  <a:pt x="2675106" y="5256650"/>
                  <a:pt x="2684059" y="5256650"/>
                  <a:pt x="2688536" y="5256650"/>
                </a:cubicBezTo>
                <a:cubicBezTo>
                  <a:pt x="2701965" y="5256650"/>
                  <a:pt x="2715394" y="5256650"/>
                  <a:pt x="2728823" y="5256650"/>
                </a:cubicBezTo>
                <a:cubicBezTo>
                  <a:pt x="2733300" y="5256650"/>
                  <a:pt x="2737777" y="5256650"/>
                  <a:pt x="2737777" y="5257982"/>
                </a:cubicBezTo>
                <a:cubicBezTo>
                  <a:pt x="2737777" y="5259312"/>
                  <a:pt x="2737777" y="5260643"/>
                  <a:pt x="2733300" y="5260643"/>
                </a:cubicBezTo>
                <a:cubicBezTo>
                  <a:pt x="2728824" y="5260643"/>
                  <a:pt x="2725467" y="5261309"/>
                  <a:pt x="2721549" y="5261975"/>
                </a:cubicBezTo>
                <a:lnTo>
                  <a:pt x="2709332" y="5263051"/>
                </a:lnTo>
                <a:lnTo>
                  <a:pt x="2737887" y="5262427"/>
                </a:lnTo>
                <a:cubicBezTo>
                  <a:pt x="2755793" y="5262427"/>
                  <a:pt x="2769223" y="5262427"/>
                  <a:pt x="2787128" y="5262427"/>
                </a:cubicBezTo>
                <a:cubicBezTo>
                  <a:pt x="2822940" y="5263757"/>
                  <a:pt x="2858752" y="5259764"/>
                  <a:pt x="2899041" y="5261095"/>
                </a:cubicBezTo>
                <a:cubicBezTo>
                  <a:pt x="2912470" y="5261095"/>
                  <a:pt x="2916945" y="5255772"/>
                  <a:pt x="2930376" y="5259764"/>
                </a:cubicBezTo>
                <a:cubicBezTo>
                  <a:pt x="2943805" y="5262427"/>
                  <a:pt x="2957234" y="5259764"/>
                  <a:pt x="2966187" y="5261095"/>
                </a:cubicBezTo>
                <a:cubicBezTo>
                  <a:pt x="2979617" y="5261095"/>
                  <a:pt x="2993047" y="5261095"/>
                  <a:pt x="3006476" y="5261095"/>
                </a:cubicBezTo>
                <a:lnTo>
                  <a:pt x="3010842" y="5268882"/>
                </a:lnTo>
                <a:lnTo>
                  <a:pt x="3010842" y="5259225"/>
                </a:lnTo>
                <a:lnTo>
                  <a:pt x="3026282" y="5258843"/>
                </a:lnTo>
                <a:cubicBezTo>
                  <a:pt x="3053142" y="5260173"/>
                  <a:pt x="3084477" y="5256180"/>
                  <a:pt x="3115812" y="5256180"/>
                </a:cubicBezTo>
                <a:cubicBezTo>
                  <a:pt x="3129241" y="5257512"/>
                  <a:pt x="3142671" y="5257512"/>
                  <a:pt x="3151623" y="5261504"/>
                </a:cubicBezTo>
                <a:cubicBezTo>
                  <a:pt x="3151623" y="5262835"/>
                  <a:pt x="3156100" y="5264166"/>
                  <a:pt x="3151623" y="5265496"/>
                </a:cubicBezTo>
                <a:cubicBezTo>
                  <a:pt x="3142671" y="5266828"/>
                  <a:pt x="3133718" y="5265496"/>
                  <a:pt x="3138194" y="5269489"/>
                </a:cubicBezTo>
                <a:cubicBezTo>
                  <a:pt x="3138194" y="5272151"/>
                  <a:pt x="3147148" y="5270821"/>
                  <a:pt x="3151623" y="5270821"/>
                </a:cubicBezTo>
                <a:cubicBezTo>
                  <a:pt x="3156100" y="5270821"/>
                  <a:pt x="3160577" y="5270821"/>
                  <a:pt x="3169529" y="5270821"/>
                </a:cubicBezTo>
                <a:cubicBezTo>
                  <a:pt x="3174006" y="5270821"/>
                  <a:pt x="3182958" y="5270821"/>
                  <a:pt x="3191912" y="5270821"/>
                </a:cubicBezTo>
                <a:cubicBezTo>
                  <a:pt x="3191912" y="5272151"/>
                  <a:pt x="3191912" y="5273482"/>
                  <a:pt x="3191912" y="5274813"/>
                </a:cubicBezTo>
                <a:cubicBezTo>
                  <a:pt x="3187435" y="5274813"/>
                  <a:pt x="3182958" y="5274813"/>
                  <a:pt x="3174006" y="5274813"/>
                </a:cubicBezTo>
                <a:cubicBezTo>
                  <a:pt x="3160577" y="5274813"/>
                  <a:pt x="3156100" y="5276144"/>
                  <a:pt x="3160577" y="5280137"/>
                </a:cubicBezTo>
                <a:cubicBezTo>
                  <a:pt x="3138194" y="5278805"/>
                  <a:pt x="3120288" y="5284130"/>
                  <a:pt x="3097906" y="5282798"/>
                </a:cubicBezTo>
                <a:lnTo>
                  <a:pt x="3078415" y="5279587"/>
                </a:lnTo>
                <a:lnTo>
                  <a:pt x="3078098" y="5279728"/>
                </a:lnTo>
                <a:cubicBezTo>
                  <a:pt x="3064669" y="5278396"/>
                  <a:pt x="3051240" y="5279728"/>
                  <a:pt x="3042288" y="5278396"/>
                </a:cubicBezTo>
                <a:lnTo>
                  <a:pt x="3012601" y="5280359"/>
                </a:lnTo>
                <a:lnTo>
                  <a:pt x="3026282" y="5282798"/>
                </a:lnTo>
                <a:cubicBezTo>
                  <a:pt x="3039711" y="5281468"/>
                  <a:pt x="3053142" y="5282798"/>
                  <a:pt x="3062094" y="5282798"/>
                </a:cubicBezTo>
                <a:cubicBezTo>
                  <a:pt x="3075524" y="5281468"/>
                  <a:pt x="3084477" y="5285460"/>
                  <a:pt x="3097906" y="5284130"/>
                </a:cubicBezTo>
                <a:cubicBezTo>
                  <a:pt x="3106859" y="5285460"/>
                  <a:pt x="3115812" y="5286791"/>
                  <a:pt x="3124765" y="5286791"/>
                </a:cubicBezTo>
                <a:cubicBezTo>
                  <a:pt x="3156100" y="5286791"/>
                  <a:pt x="3182958" y="5286791"/>
                  <a:pt x="3209818" y="5286791"/>
                </a:cubicBezTo>
                <a:cubicBezTo>
                  <a:pt x="3227724" y="5286791"/>
                  <a:pt x="3245630" y="5285460"/>
                  <a:pt x="3259059" y="5289453"/>
                </a:cubicBezTo>
                <a:cubicBezTo>
                  <a:pt x="3259059" y="5289453"/>
                  <a:pt x="3263535" y="5289453"/>
                  <a:pt x="3268012" y="5289453"/>
                </a:cubicBezTo>
                <a:cubicBezTo>
                  <a:pt x="3290394" y="5285460"/>
                  <a:pt x="3312776" y="5290784"/>
                  <a:pt x="3335159" y="5289453"/>
                </a:cubicBezTo>
                <a:cubicBezTo>
                  <a:pt x="3357542" y="5288121"/>
                  <a:pt x="3379924" y="5288121"/>
                  <a:pt x="3402306" y="5289453"/>
                </a:cubicBezTo>
                <a:cubicBezTo>
                  <a:pt x="3469454" y="5293446"/>
                  <a:pt x="3532124" y="5290784"/>
                  <a:pt x="3599271" y="5292114"/>
                </a:cubicBezTo>
                <a:cubicBezTo>
                  <a:pt x="3599271" y="5292114"/>
                  <a:pt x="3599271" y="5290784"/>
                  <a:pt x="3603747" y="5290784"/>
                </a:cubicBezTo>
                <a:cubicBezTo>
                  <a:pt x="3599271" y="5288121"/>
                  <a:pt x="3594794" y="5289453"/>
                  <a:pt x="3585842" y="5289453"/>
                </a:cubicBezTo>
                <a:cubicBezTo>
                  <a:pt x="3581365" y="5289453"/>
                  <a:pt x="3581365" y="5288121"/>
                  <a:pt x="3581365" y="5288121"/>
                </a:cubicBezTo>
                <a:cubicBezTo>
                  <a:pt x="3581365" y="5286791"/>
                  <a:pt x="3581365" y="5284130"/>
                  <a:pt x="3585842" y="5285460"/>
                </a:cubicBezTo>
                <a:cubicBezTo>
                  <a:pt x="3590318" y="5285460"/>
                  <a:pt x="3594794" y="5282798"/>
                  <a:pt x="3599271" y="5282798"/>
                </a:cubicBezTo>
                <a:cubicBezTo>
                  <a:pt x="3626130" y="5284130"/>
                  <a:pt x="3648513" y="5280137"/>
                  <a:pt x="3675371" y="5280137"/>
                </a:cubicBezTo>
                <a:cubicBezTo>
                  <a:pt x="3755948" y="5280137"/>
                  <a:pt x="3841001" y="5280137"/>
                  <a:pt x="3921577" y="5280137"/>
                </a:cubicBezTo>
                <a:cubicBezTo>
                  <a:pt x="3948436" y="5280137"/>
                  <a:pt x="3970819" y="5278805"/>
                  <a:pt x="3984248" y="5272151"/>
                </a:cubicBezTo>
                <a:cubicBezTo>
                  <a:pt x="3979771" y="5269489"/>
                  <a:pt x="3970819" y="5269489"/>
                  <a:pt x="3966342" y="5268159"/>
                </a:cubicBezTo>
                <a:cubicBezTo>
                  <a:pt x="3939484" y="5265496"/>
                  <a:pt x="3930531" y="5265496"/>
                  <a:pt x="3921577" y="5273482"/>
                </a:cubicBezTo>
                <a:cubicBezTo>
                  <a:pt x="3917101" y="5276144"/>
                  <a:pt x="3912624" y="5276144"/>
                  <a:pt x="3908148" y="5274813"/>
                </a:cubicBezTo>
                <a:cubicBezTo>
                  <a:pt x="3894719" y="5272151"/>
                  <a:pt x="3876813" y="5273482"/>
                  <a:pt x="3863383" y="5273482"/>
                </a:cubicBezTo>
                <a:cubicBezTo>
                  <a:pt x="3836524" y="5273482"/>
                  <a:pt x="3814143" y="5273482"/>
                  <a:pt x="3787283" y="5269489"/>
                </a:cubicBezTo>
                <a:cubicBezTo>
                  <a:pt x="3778331" y="5268159"/>
                  <a:pt x="3760424" y="5266828"/>
                  <a:pt x="3755948" y="5268159"/>
                </a:cubicBezTo>
                <a:cubicBezTo>
                  <a:pt x="3738042" y="5272151"/>
                  <a:pt x="3715660" y="5269489"/>
                  <a:pt x="3702230" y="5272151"/>
                </a:cubicBezTo>
                <a:cubicBezTo>
                  <a:pt x="3693277" y="5273482"/>
                  <a:pt x="3684325" y="5273482"/>
                  <a:pt x="3675371" y="5272151"/>
                </a:cubicBezTo>
                <a:cubicBezTo>
                  <a:pt x="3657465" y="5269489"/>
                  <a:pt x="3644036" y="5269489"/>
                  <a:pt x="3626130" y="5272151"/>
                </a:cubicBezTo>
                <a:cubicBezTo>
                  <a:pt x="3612701" y="5273482"/>
                  <a:pt x="3603747" y="5273482"/>
                  <a:pt x="3590318" y="5270821"/>
                </a:cubicBezTo>
                <a:cubicBezTo>
                  <a:pt x="3567936" y="5264166"/>
                  <a:pt x="3536601" y="5262835"/>
                  <a:pt x="3505266" y="5264166"/>
                </a:cubicBezTo>
                <a:cubicBezTo>
                  <a:pt x="3496312" y="5264166"/>
                  <a:pt x="3487360" y="5265496"/>
                  <a:pt x="3482883" y="5266828"/>
                </a:cubicBezTo>
                <a:cubicBezTo>
                  <a:pt x="3460500" y="5272151"/>
                  <a:pt x="3438118" y="5273482"/>
                  <a:pt x="3415735" y="5273482"/>
                </a:cubicBezTo>
                <a:cubicBezTo>
                  <a:pt x="3393353" y="5273482"/>
                  <a:pt x="3366494" y="5273482"/>
                  <a:pt x="3344112" y="5273482"/>
                </a:cubicBezTo>
                <a:cubicBezTo>
                  <a:pt x="3317253" y="5273482"/>
                  <a:pt x="3285918" y="5272151"/>
                  <a:pt x="3259059" y="5268159"/>
                </a:cubicBezTo>
                <a:cubicBezTo>
                  <a:pt x="3250106" y="5268159"/>
                  <a:pt x="3241153" y="5268159"/>
                  <a:pt x="3236677" y="5268159"/>
                </a:cubicBezTo>
                <a:cubicBezTo>
                  <a:pt x="3223247" y="5268159"/>
                  <a:pt x="3218771" y="5266828"/>
                  <a:pt x="3214295" y="5264166"/>
                </a:cubicBezTo>
                <a:cubicBezTo>
                  <a:pt x="3245630" y="5265496"/>
                  <a:pt x="3268012" y="5261504"/>
                  <a:pt x="3294871" y="5261504"/>
                </a:cubicBezTo>
                <a:cubicBezTo>
                  <a:pt x="3330682" y="5260173"/>
                  <a:pt x="3366494" y="5258843"/>
                  <a:pt x="3397830" y="5256180"/>
                </a:cubicBezTo>
                <a:cubicBezTo>
                  <a:pt x="3420212" y="5254850"/>
                  <a:pt x="3442594" y="5253519"/>
                  <a:pt x="3464977" y="5252188"/>
                </a:cubicBezTo>
                <a:cubicBezTo>
                  <a:pt x="3491837" y="5250857"/>
                  <a:pt x="3514218" y="5253519"/>
                  <a:pt x="3536601" y="5252188"/>
                </a:cubicBezTo>
                <a:cubicBezTo>
                  <a:pt x="3554507" y="5250857"/>
                  <a:pt x="3567936" y="5254850"/>
                  <a:pt x="3590318" y="5254850"/>
                </a:cubicBezTo>
                <a:cubicBezTo>
                  <a:pt x="3603747" y="5253519"/>
                  <a:pt x="3621653" y="5254850"/>
                  <a:pt x="3639559" y="5254850"/>
                </a:cubicBezTo>
                <a:cubicBezTo>
                  <a:pt x="3644036" y="5254850"/>
                  <a:pt x="3644036" y="5254850"/>
                  <a:pt x="3648513" y="5254850"/>
                </a:cubicBezTo>
                <a:cubicBezTo>
                  <a:pt x="3666419" y="5261504"/>
                  <a:pt x="3688800" y="5260173"/>
                  <a:pt x="3711183" y="5257512"/>
                </a:cubicBezTo>
                <a:cubicBezTo>
                  <a:pt x="3729089" y="5254850"/>
                  <a:pt x="3746995" y="5256180"/>
                  <a:pt x="3764901" y="5252188"/>
                </a:cubicBezTo>
                <a:cubicBezTo>
                  <a:pt x="3764901" y="5252188"/>
                  <a:pt x="3769377" y="5252188"/>
                  <a:pt x="3773854" y="5253519"/>
                </a:cubicBezTo>
                <a:cubicBezTo>
                  <a:pt x="3778331" y="5254850"/>
                  <a:pt x="3782806" y="5254850"/>
                  <a:pt x="3787283" y="5254850"/>
                </a:cubicBezTo>
                <a:cubicBezTo>
                  <a:pt x="3832047" y="5253519"/>
                  <a:pt x="3876813" y="5258843"/>
                  <a:pt x="3921577" y="5256180"/>
                </a:cubicBezTo>
                <a:cubicBezTo>
                  <a:pt x="3939484" y="5256180"/>
                  <a:pt x="3948436" y="5260173"/>
                  <a:pt x="3961865" y="5258843"/>
                </a:cubicBezTo>
                <a:cubicBezTo>
                  <a:pt x="3975296" y="5258843"/>
                  <a:pt x="3993200" y="5258843"/>
                  <a:pt x="4006631" y="5258843"/>
                </a:cubicBezTo>
                <a:cubicBezTo>
                  <a:pt x="4033489" y="5260173"/>
                  <a:pt x="4055872" y="5254850"/>
                  <a:pt x="4078254" y="5257512"/>
                </a:cubicBezTo>
                <a:cubicBezTo>
                  <a:pt x="4087207" y="5257512"/>
                  <a:pt x="4091684" y="5257512"/>
                  <a:pt x="4096160" y="5257512"/>
                </a:cubicBezTo>
                <a:cubicBezTo>
                  <a:pt x="4100637" y="5257512"/>
                  <a:pt x="4105114" y="5256180"/>
                  <a:pt x="4109589" y="5258843"/>
                </a:cubicBezTo>
                <a:cubicBezTo>
                  <a:pt x="4109589" y="5260173"/>
                  <a:pt x="4105114" y="5262835"/>
                  <a:pt x="4100637" y="5262835"/>
                </a:cubicBezTo>
                <a:cubicBezTo>
                  <a:pt x="4087207" y="5264166"/>
                  <a:pt x="4073777" y="5268159"/>
                  <a:pt x="4055872" y="5268159"/>
                </a:cubicBezTo>
                <a:cubicBezTo>
                  <a:pt x="4046918" y="5268159"/>
                  <a:pt x="4046918" y="5270821"/>
                  <a:pt x="4037966" y="5272151"/>
                </a:cubicBezTo>
                <a:cubicBezTo>
                  <a:pt x="4060348" y="5276144"/>
                  <a:pt x="4082730" y="5276144"/>
                  <a:pt x="4105114" y="5277475"/>
                </a:cubicBezTo>
                <a:cubicBezTo>
                  <a:pt x="4123020" y="5278805"/>
                  <a:pt x="4136449" y="5281468"/>
                  <a:pt x="4154355" y="5282798"/>
                </a:cubicBezTo>
                <a:cubicBezTo>
                  <a:pt x="4158830" y="5282798"/>
                  <a:pt x="4167784" y="5285460"/>
                  <a:pt x="4163307" y="5288121"/>
                </a:cubicBezTo>
                <a:cubicBezTo>
                  <a:pt x="4158830" y="5290784"/>
                  <a:pt x="4149878" y="5289453"/>
                  <a:pt x="4145401" y="5289453"/>
                </a:cubicBezTo>
                <a:cubicBezTo>
                  <a:pt x="4114066" y="5289453"/>
                  <a:pt x="4087207" y="5289453"/>
                  <a:pt x="4055872" y="5289453"/>
                </a:cubicBezTo>
                <a:cubicBezTo>
                  <a:pt x="4002154" y="5289453"/>
                  <a:pt x="3948436" y="5293446"/>
                  <a:pt x="3899195" y="5301430"/>
                </a:cubicBezTo>
                <a:cubicBezTo>
                  <a:pt x="3881289" y="5304092"/>
                  <a:pt x="3858907" y="5302762"/>
                  <a:pt x="3841001" y="5305423"/>
                </a:cubicBezTo>
                <a:cubicBezTo>
                  <a:pt x="3823095" y="5306755"/>
                  <a:pt x="3800712" y="5305423"/>
                  <a:pt x="3778331" y="5304092"/>
                </a:cubicBezTo>
                <a:cubicBezTo>
                  <a:pt x="3760424" y="5301430"/>
                  <a:pt x="3733566" y="5300100"/>
                  <a:pt x="3711183" y="5300100"/>
                </a:cubicBezTo>
                <a:cubicBezTo>
                  <a:pt x="3675371" y="5301430"/>
                  <a:pt x="3639559" y="5298769"/>
                  <a:pt x="3603747" y="5302762"/>
                </a:cubicBezTo>
                <a:cubicBezTo>
                  <a:pt x="3599271" y="5304092"/>
                  <a:pt x="3594794" y="5304092"/>
                  <a:pt x="3590318" y="5302762"/>
                </a:cubicBezTo>
                <a:cubicBezTo>
                  <a:pt x="3554507" y="5298769"/>
                  <a:pt x="3518695" y="5301430"/>
                  <a:pt x="3482883" y="5301430"/>
                </a:cubicBezTo>
                <a:cubicBezTo>
                  <a:pt x="3442594" y="5300100"/>
                  <a:pt x="3406783" y="5298769"/>
                  <a:pt x="3366494" y="5301430"/>
                </a:cubicBezTo>
                <a:cubicBezTo>
                  <a:pt x="3335159" y="5302762"/>
                  <a:pt x="3303824" y="5302762"/>
                  <a:pt x="3272488" y="5302762"/>
                </a:cubicBezTo>
                <a:cubicBezTo>
                  <a:pt x="3263535" y="5302762"/>
                  <a:pt x="3259059" y="5304092"/>
                  <a:pt x="3254582" y="5306755"/>
                </a:cubicBezTo>
                <a:cubicBezTo>
                  <a:pt x="3250106" y="5308085"/>
                  <a:pt x="3254582" y="5309416"/>
                  <a:pt x="3259059" y="5310746"/>
                </a:cubicBezTo>
                <a:cubicBezTo>
                  <a:pt x="3268012" y="5310746"/>
                  <a:pt x="3276965" y="5310746"/>
                  <a:pt x="3285918" y="5312078"/>
                </a:cubicBezTo>
                <a:cubicBezTo>
                  <a:pt x="3281441" y="5313408"/>
                  <a:pt x="3276965" y="5314739"/>
                  <a:pt x="3272488" y="5314739"/>
                </a:cubicBezTo>
                <a:cubicBezTo>
                  <a:pt x="3254582" y="5313408"/>
                  <a:pt x="3236677" y="5320063"/>
                  <a:pt x="3214295" y="5314739"/>
                </a:cubicBezTo>
                <a:cubicBezTo>
                  <a:pt x="3214295" y="5314739"/>
                  <a:pt x="3209818" y="5314739"/>
                  <a:pt x="3209818" y="5314739"/>
                </a:cubicBezTo>
                <a:cubicBezTo>
                  <a:pt x="3178483" y="5316071"/>
                  <a:pt x="3151623" y="5310746"/>
                  <a:pt x="3120288" y="5312078"/>
                </a:cubicBezTo>
                <a:cubicBezTo>
                  <a:pt x="3120288" y="5308085"/>
                  <a:pt x="3120288" y="5305423"/>
                  <a:pt x="3120288" y="5301430"/>
                </a:cubicBezTo>
                <a:cubicBezTo>
                  <a:pt x="3111335" y="5300100"/>
                  <a:pt x="3106859" y="5301430"/>
                  <a:pt x="3097906" y="5301430"/>
                </a:cubicBezTo>
                <a:cubicBezTo>
                  <a:pt x="3097906" y="5298769"/>
                  <a:pt x="3093429" y="5298769"/>
                  <a:pt x="3088952" y="5297439"/>
                </a:cubicBezTo>
                <a:cubicBezTo>
                  <a:pt x="3075524" y="5294776"/>
                  <a:pt x="3057617" y="5297439"/>
                  <a:pt x="3044188" y="5294776"/>
                </a:cubicBezTo>
                <a:cubicBezTo>
                  <a:pt x="3039711" y="5293446"/>
                  <a:pt x="3030759" y="5297439"/>
                  <a:pt x="3017330" y="5296107"/>
                </a:cubicBezTo>
                <a:cubicBezTo>
                  <a:pt x="3008376" y="5296107"/>
                  <a:pt x="3012853" y="5298769"/>
                  <a:pt x="3012853" y="5301430"/>
                </a:cubicBezTo>
                <a:cubicBezTo>
                  <a:pt x="3012853" y="5302762"/>
                  <a:pt x="3017330" y="5302762"/>
                  <a:pt x="3021807" y="5302762"/>
                </a:cubicBezTo>
                <a:cubicBezTo>
                  <a:pt x="3039711" y="5302762"/>
                  <a:pt x="3057617" y="5302762"/>
                  <a:pt x="3071047" y="5302762"/>
                </a:cubicBezTo>
                <a:cubicBezTo>
                  <a:pt x="3075524" y="5302762"/>
                  <a:pt x="3084477" y="5302762"/>
                  <a:pt x="3080000" y="5305423"/>
                </a:cubicBezTo>
                <a:cubicBezTo>
                  <a:pt x="3080000" y="5305423"/>
                  <a:pt x="3075524" y="5305423"/>
                  <a:pt x="3075524" y="5305423"/>
                </a:cubicBezTo>
                <a:cubicBezTo>
                  <a:pt x="3071047" y="5305423"/>
                  <a:pt x="3062094" y="5304092"/>
                  <a:pt x="3057617" y="5306755"/>
                </a:cubicBezTo>
                <a:cubicBezTo>
                  <a:pt x="3057617" y="5310746"/>
                  <a:pt x="3066571" y="5309416"/>
                  <a:pt x="3075524" y="5310746"/>
                </a:cubicBezTo>
                <a:cubicBezTo>
                  <a:pt x="3084477" y="5316071"/>
                  <a:pt x="3084477" y="5317401"/>
                  <a:pt x="3071047" y="5317401"/>
                </a:cubicBezTo>
                <a:cubicBezTo>
                  <a:pt x="3057617" y="5317401"/>
                  <a:pt x="3044188" y="5318732"/>
                  <a:pt x="3035236" y="5318732"/>
                </a:cubicBezTo>
                <a:lnTo>
                  <a:pt x="3010842" y="5319538"/>
                </a:lnTo>
                <a:lnTo>
                  <a:pt x="3010842" y="5280474"/>
                </a:lnTo>
                <a:lnTo>
                  <a:pt x="3001999" y="5281059"/>
                </a:lnTo>
                <a:cubicBezTo>
                  <a:pt x="2993047" y="5282389"/>
                  <a:pt x="2988570" y="5286382"/>
                  <a:pt x="2988570" y="5289044"/>
                </a:cubicBezTo>
                <a:cubicBezTo>
                  <a:pt x="2979617" y="5293037"/>
                  <a:pt x="2979617" y="5294367"/>
                  <a:pt x="2966187" y="5291705"/>
                </a:cubicBezTo>
                <a:cubicBezTo>
                  <a:pt x="2948281" y="5290375"/>
                  <a:pt x="2930376" y="5289044"/>
                  <a:pt x="2912470" y="5286382"/>
                </a:cubicBezTo>
                <a:cubicBezTo>
                  <a:pt x="2907993" y="5285051"/>
                  <a:pt x="2899041" y="5286382"/>
                  <a:pt x="2890087" y="5286382"/>
                </a:cubicBezTo>
                <a:cubicBezTo>
                  <a:pt x="2885610" y="5286382"/>
                  <a:pt x="2885610" y="5289044"/>
                  <a:pt x="2881135" y="5290375"/>
                </a:cubicBezTo>
                <a:cubicBezTo>
                  <a:pt x="2872181" y="5293037"/>
                  <a:pt x="2881135" y="5294367"/>
                  <a:pt x="2885610" y="5297030"/>
                </a:cubicBezTo>
                <a:cubicBezTo>
                  <a:pt x="2890087" y="5299691"/>
                  <a:pt x="2903516" y="5299691"/>
                  <a:pt x="2912470" y="5302353"/>
                </a:cubicBezTo>
                <a:cubicBezTo>
                  <a:pt x="2916945" y="5303683"/>
                  <a:pt x="2916945" y="5303683"/>
                  <a:pt x="2916945" y="5305014"/>
                </a:cubicBezTo>
                <a:cubicBezTo>
                  <a:pt x="2916945" y="5306346"/>
                  <a:pt x="2912470" y="5306346"/>
                  <a:pt x="2907993" y="5306346"/>
                </a:cubicBezTo>
                <a:cubicBezTo>
                  <a:pt x="2894564" y="5306346"/>
                  <a:pt x="2876658" y="5307676"/>
                  <a:pt x="2863229" y="5305014"/>
                </a:cubicBezTo>
                <a:cubicBezTo>
                  <a:pt x="2863229" y="5303683"/>
                  <a:pt x="2858752" y="5305014"/>
                  <a:pt x="2858752" y="5305014"/>
                </a:cubicBezTo>
                <a:cubicBezTo>
                  <a:pt x="2849799" y="5306346"/>
                  <a:pt x="2858752" y="5306346"/>
                  <a:pt x="2858752" y="5307676"/>
                </a:cubicBezTo>
                <a:cubicBezTo>
                  <a:pt x="2863229" y="5309007"/>
                  <a:pt x="2863229" y="5311669"/>
                  <a:pt x="2854275" y="5311669"/>
                </a:cubicBezTo>
                <a:cubicBezTo>
                  <a:pt x="2845322" y="5311669"/>
                  <a:pt x="2836369" y="5311669"/>
                  <a:pt x="2822940" y="5311669"/>
                </a:cubicBezTo>
                <a:cubicBezTo>
                  <a:pt x="2836369" y="5314330"/>
                  <a:pt x="2849799" y="5314330"/>
                  <a:pt x="2863229" y="5315662"/>
                </a:cubicBezTo>
                <a:cubicBezTo>
                  <a:pt x="2872181" y="5316992"/>
                  <a:pt x="2872181" y="5318323"/>
                  <a:pt x="2867704" y="5319654"/>
                </a:cubicBezTo>
                <a:cubicBezTo>
                  <a:pt x="2863229" y="5324978"/>
                  <a:pt x="2863229" y="5326308"/>
                  <a:pt x="2881135" y="5327639"/>
                </a:cubicBezTo>
                <a:cubicBezTo>
                  <a:pt x="2885610" y="5327639"/>
                  <a:pt x="2894564" y="5327639"/>
                  <a:pt x="2899041" y="5327639"/>
                </a:cubicBezTo>
                <a:lnTo>
                  <a:pt x="2899041" y="5328410"/>
                </a:lnTo>
                <a:lnTo>
                  <a:pt x="3010842" y="5328410"/>
                </a:lnTo>
                <a:lnTo>
                  <a:pt x="3010842" y="5326717"/>
                </a:lnTo>
                <a:lnTo>
                  <a:pt x="3138194" y="5326717"/>
                </a:lnTo>
                <a:cubicBezTo>
                  <a:pt x="3147148" y="5326717"/>
                  <a:pt x="3156100" y="5326717"/>
                  <a:pt x="3160577" y="5325387"/>
                </a:cubicBezTo>
                <a:cubicBezTo>
                  <a:pt x="3169529" y="5322059"/>
                  <a:pt x="3179601" y="5321394"/>
                  <a:pt x="3190233" y="5321394"/>
                </a:cubicBezTo>
                <a:cubicBezTo>
                  <a:pt x="3200864" y="5321394"/>
                  <a:pt x="3212056" y="5322059"/>
                  <a:pt x="3223247" y="5321394"/>
                </a:cubicBezTo>
                <a:cubicBezTo>
                  <a:pt x="3236677" y="5321394"/>
                  <a:pt x="3250106" y="5325387"/>
                  <a:pt x="3272488" y="5328048"/>
                </a:cubicBezTo>
                <a:lnTo>
                  <a:pt x="3249827" y="5328410"/>
                </a:lnTo>
                <a:lnTo>
                  <a:pt x="6174102" y="5328410"/>
                </a:lnTo>
                <a:lnTo>
                  <a:pt x="3332460" y="423588"/>
                </a:lnTo>
                <a:lnTo>
                  <a:pt x="3114577" y="797562"/>
                </a:lnTo>
                <a:lnTo>
                  <a:pt x="3110310" y="796926"/>
                </a:lnTo>
                <a:lnTo>
                  <a:pt x="3120115" y="781605"/>
                </a:lnTo>
                <a:cubicBezTo>
                  <a:pt x="3120115" y="781605"/>
                  <a:pt x="3122368" y="777736"/>
                  <a:pt x="3122368" y="777736"/>
                </a:cubicBezTo>
                <a:cubicBezTo>
                  <a:pt x="3140099" y="762163"/>
                  <a:pt x="3141035" y="741985"/>
                  <a:pt x="3151664" y="727454"/>
                </a:cubicBezTo>
                <a:cubicBezTo>
                  <a:pt x="3153917" y="723587"/>
                  <a:pt x="3154555" y="718778"/>
                  <a:pt x="3155194" y="713969"/>
                </a:cubicBezTo>
                <a:cubicBezTo>
                  <a:pt x="3149071" y="720762"/>
                  <a:pt x="3144563" y="728499"/>
                  <a:pt x="3140056" y="736234"/>
                </a:cubicBezTo>
                <a:cubicBezTo>
                  <a:pt x="3136187" y="739161"/>
                  <a:pt x="3132319" y="742089"/>
                  <a:pt x="3132956" y="737279"/>
                </a:cubicBezTo>
                <a:cubicBezTo>
                  <a:pt x="3131979" y="731528"/>
                  <a:pt x="3132617" y="726720"/>
                  <a:pt x="3137123" y="718983"/>
                </a:cubicBezTo>
                <a:cubicBezTo>
                  <a:pt x="3152898" y="691908"/>
                  <a:pt x="3168672" y="664832"/>
                  <a:pt x="3182829" y="636815"/>
                </a:cubicBezTo>
                <a:cubicBezTo>
                  <a:pt x="3199881" y="600122"/>
                  <a:pt x="3219524" y="570121"/>
                  <a:pt x="3241422" y="536250"/>
                </a:cubicBezTo>
                <a:cubicBezTo>
                  <a:pt x="3259449" y="505307"/>
                  <a:pt x="3274247" y="472481"/>
                  <a:pt x="3297121" y="444363"/>
                </a:cubicBezTo>
                <a:cubicBezTo>
                  <a:pt x="3300990" y="441436"/>
                  <a:pt x="3303243" y="437568"/>
                  <a:pt x="3303881" y="432760"/>
                </a:cubicBezTo>
                <a:lnTo>
                  <a:pt x="3319644" y="401470"/>
                </a:lnTo>
                <a:close/>
                <a:moveTo>
                  <a:pt x="3285224" y="342057"/>
                </a:moveTo>
                <a:lnTo>
                  <a:pt x="3268252" y="360193"/>
                </a:lnTo>
                <a:cubicBezTo>
                  <a:pt x="3265999" y="364060"/>
                  <a:pt x="3265999" y="364060"/>
                  <a:pt x="3263746" y="367929"/>
                </a:cubicBezTo>
                <a:cubicBezTo>
                  <a:pt x="3254732" y="383401"/>
                  <a:pt x="3244103" y="397931"/>
                  <a:pt x="3238957" y="410476"/>
                </a:cubicBezTo>
                <a:cubicBezTo>
                  <a:pt x="3227691" y="429815"/>
                  <a:pt x="3216083" y="438595"/>
                  <a:pt x="3208684" y="455007"/>
                </a:cubicBezTo>
                <a:cubicBezTo>
                  <a:pt x="3199033" y="475289"/>
                  <a:pt x="3184533" y="492744"/>
                  <a:pt x="3172628" y="516894"/>
                </a:cubicBezTo>
                <a:cubicBezTo>
                  <a:pt x="3162977" y="537175"/>
                  <a:pt x="3153324" y="557456"/>
                  <a:pt x="3143672" y="577737"/>
                </a:cubicBezTo>
                <a:cubicBezTo>
                  <a:pt x="3131130" y="606695"/>
                  <a:pt x="3114716" y="638579"/>
                  <a:pt x="3098305" y="670462"/>
                </a:cubicBezTo>
                <a:cubicBezTo>
                  <a:pt x="3084784" y="693670"/>
                  <a:pt x="3078363" y="715833"/>
                  <a:pt x="3060975" y="741967"/>
                </a:cubicBezTo>
                <a:cubicBezTo>
                  <a:pt x="3066459" y="739983"/>
                  <a:pt x="3070328" y="737056"/>
                  <a:pt x="3077089" y="725452"/>
                </a:cubicBezTo>
                <a:cubicBezTo>
                  <a:pt x="3079342" y="721585"/>
                  <a:pt x="3083849" y="713848"/>
                  <a:pt x="3088356" y="706113"/>
                </a:cubicBezTo>
                <a:cubicBezTo>
                  <a:pt x="3106724" y="685730"/>
                  <a:pt x="3124114" y="659595"/>
                  <a:pt x="3137635" y="636387"/>
                </a:cubicBezTo>
                <a:cubicBezTo>
                  <a:pt x="3148901" y="617048"/>
                  <a:pt x="3162422" y="593841"/>
                  <a:pt x="3173690" y="574501"/>
                </a:cubicBezTo>
                <a:cubicBezTo>
                  <a:pt x="3184958" y="555162"/>
                  <a:pt x="3194610" y="534882"/>
                  <a:pt x="3199415" y="511777"/>
                </a:cubicBezTo>
                <a:cubicBezTo>
                  <a:pt x="3200052" y="506966"/>
                  <a:pt x="3202943" y="498291"/>
                  <a:pt x="3207450" y="490554"/>
                </a:cubicBezTo>
                <a:cubicBezTo>
                  <a:pt x="3221610" y="462538"/>
                  <a:pt x="3239000" y="436403"/>
                  <a:pt x="3258345" y="421772"/>
                </a:cubicBezTo>
                <a:cubicBezTo>
                  <a:pt x="3268336" y="412051"/>
                  <a:pt x="3272844" y="404315"/>
                  <a:pt x="3277990" y="391770"/>
                </a:cubicBezTo>
                <a:lnTo>
                  <a:pt x="3296057" y="360757"/>
                </a:lnTo>
                <a:close/>
                <a:moveTo>
                  <a:pt x="3106213" y="33075"/>
                </a:moveTo>
                <a:lnTo>
                  <a:pt x="3093982" y="54066"/>
                </a:lnTo>
                <a:lnTo>
                  <a:pt x="3082866" y="65460"/>
                </a:lnTo>
                <a:lnTo>
                  <a:pt x="3086149" y="67373"/>
                </a:lnTo>
                <a:lnTo>
                  <a:pt x="3082004" y="72516"/>
                </a:lnTo>
                <a:cubicBezTo>
                  <a:pt x="3069121" y="90916"/>
                  <a:pt x="3057854" y="110255"/>
                  <a:pt x="3041739" y="126769"/>
                </a:cubicBezTo>
                <a:cubicBezTo>
                  <a:pt x="3044631" y="118094"/>
                  <a:pt x="3041398" y="116211"/>
                  <a:pt x="3045906" y="108473"/>
                </a:cubicBezTo>
                <a:cubicBezTo>
                  <a:pt x="3054919" y="93003"/>
                  <a:pt x="3056833" y="78575"/>
                  <a:pt x="3061978" y="66030"/>
                </a:cubicBezTo>
                <a:cubicBezTo>
                  <a:pt x="3064232" y="62162"/>
                  <a:pt x="3063253" y="56413"/>
                  <a:pt x="3061637" y="55471"/>
                </a:cubicBezTo>
                <a:cubicBezTo>
                  <a:pt x="3056153" y="57456"/>
                  <a:pt x="3055516" y="62265"/>
                  <a:pt x="3053262" y="66134"/>
                </a:cubicBezTo>
                <a:cubicBezTo>
                  <a:pt x="3051009" y="70000"/>
                  <a:pt x="3048755" y="73869"/>
                  <a:pt x="3044248" y="81606"/>
                </a:cubicBezTo>
                <a:cubicBezTo>
                  <a:pt x="3029749" y="99061"/>
                  <a:pt x="3024944" y="122166"/>
                  <a:pt x="3009808" y="144432"/>
                </a:cubicBezTo>
                <a:cubicBezTo>
                  <a:pt x="3003047" y="156036"/>
                  <a:pt x="2994034" y="171508"/>
                  <a:pt x="2987273" y="183112"/>
                </a:cubicBezTo>
                <a:cubicBezTo>
                  <a:pt x="2982128" y="195656"/>
                  <a:pt x="2972774" y="200568"/>
                  <a:pt x="2963759" y="216040"/>
                </a:cubicBezTo>
                <a:cubicBezTo>
                  <a:pt x="2954108" y="236321"/>
                  <a:pt x="2942033" y="255190"/>
                  <a:pt x="2929756" y="273941"/>
                </a:cubicBezTo>
                <a:lnTo>
                  <a:pt x="2905803" y="312844"/>
                </a:lnTo>
                <a:lnTo>
                  <a:pt x="2870368" y="374006"/>
                </a:lnTo>
                <a:lnTo>
                  <a:pt x="2870357" y="374035"/>
                </a:lnTo>
                <a:cubicBezTo>
                  <a:pt x="2866456" y="382124"/>
                  <a:pt x="2862353" y="390095"/>
                  <a:pt x="2859462" y="398772"/>
                </a:cubicBezTo>
                <a:cubicBezTo>
                  <a:pt x="2855444" y="409384"/>
                  <a:pt x="2851022" y="419759"/>
                  <a:pt x="2845468" y="428828"/>
                </a:cubicBezTo>
                <a:lnTo>
                  <a:pt x="2827455" y="448078"/>
                </a:lnTo>
                <a:lnTo>
                  <a:pt x="2701935" y="664731"/>
                </a:lnTo>
                <a:lnTo>
                  <a:pt x="2700101" y="668583"/>
                </a:lnTo>
                <a:cubicBezTo>
                  <a:pt x="2687559" y="697542"/>
                  <a:pt x="2671146" y="729426"/>
                  <a:pt x="2654734" y="761310"/>
                </a:cubicBezTo>
                <a:cubicBezTo>
                  <a:pt x="2641213" y="784518"/>
                  <a:pt x="2634792" y="806681"/>
                  <a:pt x="2617403" y="832815"/>
                </a:cubicBezTo>
                <a:cubicBezTo>
                  <a:pt x="2622888" y="830831"/>
                  <a:pt x="2626757" y="827904"/>
                  <a:pt x="2633517" y="816300"/>
                </a:cubicBezTo>
                <a:cubicBezTo>
                  <a:pt x="2635771" y="812432"/>
                  <a:pt x="2640278" y="804696"/>
                  <a:pt x="2644785" y="796960"/>
                </a:cubicBezTo>
                <a:cubicBezTo>
                  <a:pt x="2663153" y="776577"/>
                  <a:pt x="2680542" y="750443"/>
                  <a:pt x="2694064" y="727235"/>
                </a:cubicBezTo>
                <a:cubicBezTo>
                  <a:pt x="2705330" y="707896"/>
                  <a:pt x="2718851" y="684689"/>
                  <a:pt x="2730119" y="665349"/>
                </a:cubicBezTo>
                <a:cubicBezTo>
                  <a:pt x="2741387" y="646010"/>
                  <a:pt x="2751038" y="625730"/>
                  <a:pt x="2755844" y="602625"/>
                </a:cubicBezTo>
                <a:cubicBezTo>
                  <a:pt x="2756480" y="597814"/>
                  <a:pt x="2759373" y="589138"/>
                  <a:pt x="2763879" y="581402"/>
                </a:cubicBezTo>
                <a:cubicBezTo>
                  <a:pt x="2778038" y="553386"/>
                  <a:pt x="2795428" y="527251"/>
                  <a:pt x="2814774" y="512619"/>
                </a:cubicBezTo>
                <a:cubicBezTo>
                  <a:pt x="2824765" y="502897"/>
                  <a:pt x="2829273" y="495161"/>
                  <a:pt x="2834417" y="482616"/>
                </a:cubicBezTo>
                <a:cubicBezTo>
                  <a:pt x="2840199" y="465262"/>
                  <a:pt x="2846961" y="453658"/>
                  <a:pt x="2859206" y="440069"/>
                </a:cubicBezTo>
                <a:cubicBezTo>
                  <a:pt x="2865329" y="433275"/>
                  <a:pt x="2869836" y="425540"/>
                  <a:pt x="2872727" y="416863"/>
                </a:cubicBezTo>
                <a:cubicBezTo>
                  <a:pt x="2876256" y="403375"/>
                  <a:pt x="2890755" y="385920"/>
                  <a:pt x="2894922" y="367624"/>
                </a:cubicBezTo>
                <a:cubicBezTo>
                  <a:pt x="2895560" y="362815"/>
                  <a:pt x="2906189" y="348284"/>
                  <a:pt x="2912311" y="341490"/>
                </a:cubicBezTo>
                <a:cubicBezTo>
                  <a:pt x="2930680" y="321106"/>
                  <a:pt x="2941947" y="301767"/>
                  <a:pt x="2955467" y="278560"/>
                </a:cubicBezTo>
                <a:cubicBezTo>
                  <a:pt x="2962228" y="266955"/>
                  <a:pt x="2969627" y="250543"/>
                  <a:pt x="2979618" y="240821"/>
                </a:cubicBezTo>
                <a:cubicBezTo>
                  <a:pt x="2983488" y="237896"/>
                  <a:pt x="2985742" y="234028"/>
                  <a:pt x="2984763" y="228277"/>
                </a:cubicBezTo>
                <a:cubicBezTo>
                  <a:pt x="2979577" y="214892"/>
                  <a:pt x="2984083" y="207156"/>
                  <a:pt x="3000835" y="185832"/>
                </a:cubicBezTo>
                <a:cubicBezTo>
                  <a:pt x="3004705" y="182905"/>
                  <a:pt x="3009212" y="175170"/>
                  <a:pt x="3014697" y="173185"/>
                </a:cubicBezTo>
                <a:cubicBezTo>
                  <a:pt x="3016015" y="189495"/>
                  <a:pt x="3006364" y="209777"/>
                  <a:pt x="2992842" y="232984"/>
                </a:cubicBezTo>
                <a:cubicBezTo>
                  <a:pt x="2952280" y="302606"/>
                  <a:pt x="2909463" y="376096"/>
                  <a:pt x="2868900" y="445718"/>
                </a:cubicBezTo>
                <a:cubicBezTo>
                  <a:pt x="2855380" y="468925"/>
                  <a:pt x="2848959" y="491088"/>
                  <a:pt x="2833821" y="513354"/>
                </a:cubicBezTo>
                <a:cubicBezTo>
                  <a:pt x="2831568" y="517222"/>
                  <a:pt x="2832547" y="522973"/>
                  <a:pt x="2830294" y="526841"/>
                </a:cubicBezTo>
                <a:cubicBezTo>
                  <a:pt x="2826425" y="529768"/>
                  <a:pt x="2829655" y="531649"/>
                  <a:pt x="2831270" y="532591"/>
                </a:cubicBezTo>
                <a:cubicBezTo>
                  <a:pt x="2831270" y="532591"/>
                  <a:pt x="2832886" y="533533"/>
                  <a:pt x="2835140" y="529664"/>
                </a:cubicBezTo>
                <a:cubicBezTo>
                  <a:pt x="2839647" y="521929"/>
                  <a:pt x="2840284" y="517119"/>
                  <a:pt x="2845770" y="515134"/>
                </a:cubicBezTo>
                <a:cubicBezTo>
                  <a:pt x="2843517" y="519002"/>
                  <a:pt x="2845132" y="519943"/>
                  <a:pt x="2845132" y="519943"/>
                </a:cubicBezTo>
                <a:cubicBezTo>
                  <a:pt x="2809713" y="577020"/>
                  <a:pt x="2781397" y="633054"/>
                  <a:pt x="2742747" y="688249"/>
                </a:cubicBezTo>
                <a:cubicBezTo>
                  <a:pt x="2729863" y="706646"/>
                  <a:pt x="2718596" y="725985"/>
                  <a:pt x="2708945" y="746267"/>
                </a:cubicBezTo>
                <a:cubicBezTo>
                  <a:pt x="2699292" y="766548"/>
                  <a:pt x="2681563" y="782122"/>
                  <a:pt x="2675142" y="804286"/>
                </a:cubicBezTo>
                <a:cubicBezTo>
                  <a:pt x="2672889" y="808153"/>
                  <a:pt x="2670636" y="812021"/>
                  <a:pt x="2670636" y="812021"/>
                </a:cubicBezTo>
                <a:cubicBezTo>
                  <a:pt x="2659028" y="820801"/>
                  <a:pt x="2651629" y="837213"/>
                  <a:pt x="2642616" y="852685"/>
                </a:cubicBezTo>
                <a:cubicBezTo>
                  <a:pt x="2629094" y="875893"/>
                  <a:pt x="2615574" y="899100"/>
                  <a:pt x="2599799" y="926175"/>
                </a:cubicBezTo>
                <a:cubicBezTo>
                  <a:pt x="2595293" y="933911"/>
                  <a:pt x="2589170" y="940706"/>
                  <a:pt x="2583048" y="947501"/>
                </a:cubicBezTo>
                <a:cubicBezTo>
                  <a:pt x="2577903" y="960045"/>
                  <a:pt x="2568549" y="964957"/>
                  <a:pt x="2563403" y="977502"/>
                </a:cubicBezTo>
                <a:cubicBezTo>
                  <a:pt x="2558897" y="985237"/>
                  <a:pt x="2550520" y="995900"/>
                  <a:pt x="2545376" y="1008445"/>
                </a:cubicBezTo>
                <a:lnTo>
                  <a:pt x="2534259" y="1019839"/>
                </a:lnTo>
                <a:lnTo>
                  <a:pt x="2570528" y="1040969"/>
                </a:lnTo>
                <a:lnTo>
                  <a:pt x="2550277" y="1077103"/>
                </a:lnTo>
                <a:cubicBezTo>
                  <a:pt x="2541264" y="1092573"/>
                  <a:pt x="2534502" y="1104178"/>
                  <a:pt x="2525488" y="1119650"/>
                </a:cubicBezTo>
                <a:cubicBezTo>
                  <a:pt x="2518728" y="1131254"/>
                  <a:pt x="2512531" y="1141891"/>
                  <a:pt x="2507342" y="1153114"/>
                </a:cubicBezTo>
                <a:lnTo>
                  <a:pt x="2495289" y="1190011"/>
                </a:lnTo>
                <a:lnTo>
                  <a:pt x="2495220" y="1190128"/>
                </a:lnTo>
                <a:lnTo>
                  <a:pt x="2485903" y="1195021"/>
                </a:lnTo>
                <a:cubicBezTo>
                  <a:pt x="2468811" y="1205787"/>
                  <a:pt x="2466558" y="1209654"/>
                  <a:pt x="2459500" y="1236626"/>
                </a:cubicBezTo>
                <a:lnTo>
                  <a:pt x="2447967" y="1271235"/>
                </a:lnTo>
                <a:lnTo>
                  <a:pt x="2418086" y="1322521"/>
                </a:lnTo>
                <a:lnTo>
                  <a:pt x="2413887" y="1327916"/>
                </a:lnTo>
                <a:cubicBezTo>
                  <a:pt x="2406636" y="1336644"/>
                  <a:pt x="2399143" y="1343936"/>
                  <a:pt x="2390916" y="1346913"/>
                </a:cubicBezTo>
                <a:cubicBezTo>
                  <a:pt x="2381561" y="1351825"/>
                  <a:pt x="2371571" y="1361546"/>
                  <a:pt x="2366426" y="1374091"/>
                </a:cubicBezTo>
                <a:cubicBezTo>
                  <a:pt x="2365151" y="1383711"/>
                  <a:pt x="2360644" y="1391446"/>
                  <a:pt x="2356137" y="1399181"/>
                </a:cubicBezTo>
                <a:cubicBezTo>
                  <a:pt x="2349376" y="1410785"/>
                  <a:pt x="2346485" y="1419462"/>
                  <a:pt x="2349716" y="1421345"/>
                </a:cubicBezTo>
                <a:lnTo>
                  <a:pt x="2353278" y="1433759"/>
                </a:lnTo>
                <a:lnTo>
                  <a:pt x="2335220" y="1464755"/>
                </a:lnTo>
                <a:lnTo>
                  <a:pt x="2318167" y="1475495"/>
                </a:lnTo>
                <a:cubicBezTo>
                  <a:pt x="2311407" y="1487098"/>
                  <a:pt x="2306900" y="1494835"/>
                  <a:pt x="2304008" y="1503512"/>
                </a:cubicBezTo>
                <a:cubicBezTo>
                  <a:pt x="2300478" y="1516998"/>
                  <a:pt x="2285981" y="1534455"/>
                  <a:pt x="2284067" y="1548883"/>
                </a:cubicBezTo>
                <a:cubicBezTo>
                  <a:pt x="2281814" y="1552750"/>
                  <a:pt x="2279561" y="1556618"/>
                  <a:pt x="2275691" y="1559544"/>
                </a:cubicBezTo>
                <a:cubicBezTo>
                  <a:pt x="2265699" y="1569266"/>
                  <a:pt x="2260214" y="1571250"/>
                  <a:pt x="2255367" y="1568427"/>
                </a:cubicBezTo>
                <a:cubicBezTo>
                  <a:pt x="2253751" y="1567486"/>
                  <a:pt x="2248266" y="1569470"/>
                  <a:pt x="2245376" y="1578147"/>
                </a:cubicBezTo>
                <a:lnTo>
                  <a:pt x="2242438" y="1587876"/>
                </a:lnTo>
                <a:lnTo>
                  <a:pt x="2250731" y="1592707"/>
                </a:lnTo>
                <a:lnTo>
                  <a:pt x="2243423" y="1606319"/>
                </a:lnTo>
                <a:cubicBezTo>
                  <a:pt x="2228287" y="1628587"/>
                  <a:pt x="2217360" y="1658485"/>
                  <a:pt x="2201586" y="1685561"/>
                </a:cubicBezTo>
                <a:cubicBezTo>
                  <a:pt x="2193208" y="1696222"/>
                  <a:pt x="2186448" y="1707827"/>
                  <a:pt x="2177095" y="1712739"/>
                </a:cubicBezTo>
                <a:cubicBezTo>
                  <a:pt x="2175478" y="1711796"/>
                  <a:pt x="2171609" y="1714724"/>
                  <a:pt x="2172248" y="1709914"/>
                </a:cubicBezTo>
                <a:cubicBezTo>
                  <a:pt x="2175138" y="1701237"/>
                  <a:pt x="2181262" y="1694443"/>
                  <a:pt x="2174162" y="1695486"/>
                </a:cubicBezTo>
                <a:cubicBezTo>
                  <a:pt x="2170930" y="1693603"/>
                  <a:pt x="2168038" y="1702282"/>
                  <a:pt x="2165784" y="1706148"/>
                </a:cubicBezTo>
                <a:cubicBezTo>
                  <a:pt x="2163531" y="1710016"/>
                  <a:pt x="2161278" y="1713884"/>
                  <a:pt x="2156771" y="1721620"/>
                </a:cubicBezTo>
                <a:cubicBezTo>
                  <a:pt x="2154517" y="1725488"/>
                  <a:pt x="2150010" y="1733222"/>
                  <a:pt x="2145503" y="1740959"/>
                </a:cubicBezTo>
                <a:cubicBezTo>
                  <a:pt x="2143888" y="1740018"/>
                  <a:pt x="2142272" y="1739077"/>
                  <a:pt x="2140657" y="1738137"/>
                </a:cubicBezTo>
                <a:cubicBezTo>
                  <a:pt x="2142910" y="1734269"/>
                  <a:pt x="2145165" y="1730400"/>
                  <a:pt x="2149671" y="1722664"/>
                </a:cubicBezTo>
                <a:cubicBezTo>
                  <a:pt x="2156431" y="1711061"/>
                  <a:pt x="2157069" y="1706251"/>
                  <a:pt x="2149968" y="1707295"/>
                </a:cubicBezTo>
                <a:cubicBezTo>
                  <a:pt x="2162853" y="1688897"/>
                  <a:pt x="2165403" y="1669659"/>
                  <a:pt x="2178286" y="1651264"/>
                </a:cubicBezTo>
                <a:cubicBezTo>
                  <a:pt x="2188767" y="1644416"/>
                  <a:pt x="2198516" y="1633259"/>
                  <a:pt x="2207412" y="1620309"/>
                </a:cubicBezTo>
                <a:lnTo>
                  <a:pt x="2229845" y="1581366"/>
                </a:lnTo>
                <a:lnTo>
                  <a:pt x="2224944" y="1578511"/>
                </a:lnTo>
                <a:lnTo>
                  <a:pt x="2214342" y="1589376"/>
                </a:lnTo>
                <a:cubicBezTo>
                  <a:pt x="2209197" y="1601920"/>
                  <a:pt x="2200820" y="1612583"/>
                  <a:pt x="2196314" y="1620320"/>
                </a:cubicBezTo>
                <a:cubicBezTo>
                  <a:pt x="2191169" y="1632863"/>
                  <a:pt x="2181815" y="1637776"/>
                  <a:pt x="2176669" y="1650321"/>
                </a:cubicBezTo>
                <a:cubicBezTo>
                  <a:pt x="2170547" y="1657114"/>
                  <a:pt x="2164425" y="1663910"/>
                  <a:pt x="2159918" y="1671646"/>
                </a:cubicBezTo>
                <a:cubicBezTo>
                  <a:pt x="2144144" y="1698722"/>
                  <a:pt x="2130623" y="1721928"/>
                  <a:pt x="2117102" y="1745138"/>
                </a:cubicBezTo>
                <a:cubicBezTo>
                  <a:pt x="2108088" y="1760608"/>
                  <a:pt x="2100689" y="1777021"/>
                  <a:pt x="2089081" y="1785799"/>
                </a:cubicBezTo>
                <a:cubicBezTo>
                  <a:pt x="2089081" y="1785799"/>
                  <a:pt x="2086828" y="1789667"/>
                  <a:pt x="2084575" y="1793536"/>
                </a:cubicBezTo>
                <a:cubicBezTo>
                  <a:pt x="2078155" y="1815700"/>
                  <a:pt x="2060425" y="1831273"/>
                  <a:pt x="2050773" y="1851554"/>
                </a:cubicBezTo>
                <a:cubicBezTo>
                  <a:pt x="2041122" y="1871836"/>
                  <a:pt x="2029854" y="1891175"/>
                  <a:pt x="2016970" y="1909574"/>
                </a:cubicBezTo>
                <a:cubicBezTo>
                  <a:pt x="1978320" y="1964767"/>
                  <a:pt x="1950003" y="2020800"/>
                  <a:pt x="1914586" y="2077878"/>
                </a:cubicBezTo>
                <a:cubicBezTo>
                  <a:pt x="1914586" y="2077878"/>
                  <a:pt x="1916202" y="2078820"/>
                  <a:pt x="1913948" y="2082686"/>
                </a:cubicBezTo>
                <a:cubicBezTo>
                  <a:pt x="1919434" y="2080702"/>
                  <a:pt x="1920070" y="2075893"/>
                  <a:pt x="1924577" y="2068156"/>
                </a:cubicBezTo>
                <a:cubicBezTo>
                  <a:pt x="1926830" y="2064289"/>
                  <a:pt x="1928447" y="2065231"/>
                  <a:pt x="1928447" y="2065231"/>
                </a:cubicBezTo>
                <a:cubicBezTo>
                  <a:pt x="1930062" y="2066171"/>
                  <a:pt x="1933293" y="2068054"/>
                  <a:pt x="1929424" y="2070981"/>
                </a:cubicBezTo>
                <a:cubicBezTo>
                  <a:pt x="1927171" y="2074847"/>
                  <a:pt x="1928149" y="2080600"/>
                  <a:pt x="1925896" y="2084467"/>
                </a:cubicBezTo>
                <a:cubicBezTo>
                  <a:pt x="1910758" y="2106733"/>
                  <a:pt x="1904338" y="2128897"/>
                  <a:pt x="1890817" y="2152103"/>
                </a:cubicBezTo>
                <a:cubicBezTo>
                  <a:pt x="1850254" y="2221726"/>
                  <a:pt x="1807437" y="2295216"/>
                  <a:pt x="1766875" y="2364838"/>
                </a:cubicBezTo>
                <a:cubicBezTo>
                  <a:pt x="1753354" y="2388045"/>
                  <a:pt x="1743703" y="2408327"/>
                  <a:pt x="1745021" y="2424636"/>
                </a:cubicBezTo>
                <a:cubicBezTo>
                  <a:pt x="1750506" y="2422651"/>
                  <a:pt x="1755013" y="2414916"/>
                  <a:pt x="1758881" y="2411988"/>
                </a:cubicBezTo>
                <a:cubicBezTo>
                  <a:pt x="1775635" y="2390665"/>
                  <a:pt x="1780141" y="2382929"/>
                  <a:pt x="1774954" y="2369545"/>
                </a:cubicBezTo>
                <a:cubicBezTo>
                  <a:pt x="1773976" y="2363794"/>
                  <a:pt x="1776230" y="2359925"/>
                  <a:pt x="1780100" y="2356999"/>
                </a:cubicBezTo>
                <a:cubicBezTo>
                  <a:pt x="1790090" y="2347279"/>
                  <a:pt x="1797489" y="2330866"/>
                  <a:pt x="1804249" y="2319260"/>
                </a:cubicBezTo>
                <a:cubicBezTo>
                  <a:pt x="1817770" y="2296055"/>
                  <a:pt x="1829038" y="2276716"/>
                  <a:pt x="1847405" y="2256331"/>
                </a:cubicBezTo>
                <a:cubicBezTo>
                  <a:pt x="1853527" y="2249538"/>
                  <a:pt x="1864157" y="2235006"/>
                  <a:pt x="1864795" y="2230198"/>
                </a:cubicBezTo>
                <a:cubicBezTo>
                  <a:pt x="1868962" y="2211902"/>
                  <a:pt x="1883462" y="2194445"/>
                  <a:pt x="1886991" y="2180959"/>
                </a:cubicBezTo>
                <a:cubicBezTo>
                  <a:pt x="1889882" y="2172283"/>
                  <a:pt x="1894389" y="2164547"/>
                  <a:pt x="1900511" y="2157751"/>
                </a:cubicBezTo>
                <a:cubicBezTo>
                  <a:pt x="1912757" y="2144162"/>
                  <a:pt x="1919517" y="2132559"/>
                  <a:pt x="1925299" y="2115204"/>
                </a:cubicBezTo>
                <a:cubicBezTo>
                  <a:pt x="1930445" y="2102661"/>
                  <a:pt x="1934952" y="2094923"/>
                  <a:pt x="1944943" y="2085203"/>
                </a:cubicBezTo>
                <a:cubicBezTo>
                  <a:pt x="1964289" y="2070570"/>
                  <a:pt x="1981679" y="2044436"/>
                  <a:pt x="1995837" y="2016420"/>
                </a:cubicBezTo>
                <a:cubicBezTo>
                  <a:pt x="2000345" y="2008684"/>
                  <a:pt x="2003236" y="2000007"/>
                  <a:pt x="2003873" y="1995196"/>
                </a:cubicBezTo>
                <a:cubicBezTo>
                  <a:pt x="2008679" y="1972093"/>
                  <a:pt x="2018331" y="1951812"/>
                  <a:pt x="2029598" y="1932472"/>
                </a:cubicBezTo>
                <a:cubicBezTo>
                  <a:pt x="2040865" y="1913131"/>
                  <a:pt x="2054386" y="1889925"/>
                  <a:pt x="2065654" y="1870587"/>
                </a:cubicBezTo>
                <a:cubicBezTo>
                  <a:pt x="2079175" y="1847379"/>
                  <a:pt x="2096565" y="1821245"/>
                  <a:pt x="2114932" y="1800862"/>
                </a:cubicBezTo>
                <a:cubicBezTo>
                  <a:pt x="2119440" y="1793124"/>
                  <a:pt x="2123947" y="1785389"/>
                  <a:pt x="2126200" y="1781522"/>
                </a:cubicBezTo>
                <a:cubicBezTo>
                  <a:pt x="2132960" y="1769918"/>
                  <a:pt x="2136829" y="1766991"/>
                  <a:pt x="2142314" y="1765007"/>
                </a:cubicBezTo>
                <a:cubicBezTo>
                  <a:pt x="2124924" y="1791141"/>
                  <a:pt x="2118504" y="1813304"/>
                  <a:pt x="2104983" y="1836511"/>
                </a:cubicBezTo>
                <a:cubicBezTo>
                  <a:pt x="2088571" y="1868394"/>
                  <a:pt x="2072159" y="1900279"/>
                  <a:pt x="2059615" y="1929237"/>
                </a:cubicBezTo>
                <a:cubicBezTo>
                  <a:pt x="2049963" y="1949518"/>
                  <a:pt x="2040312" y="1969798"/>
                  <a:pt x="2030661" y="1990081"/>
                </a:cubicBezTo>
                <a:cubicBezTo>
                  <a:pt x="2018754" y="2014229"/>
                  <a:pt x="2004256" y="2031685"/>
                  <a:pt x="1994605" y="2051967"/>
                </a:cubicBezTo>
                <a:cubicBezTo>
                  <a:pt x="1987206" y="2068381"/>
                  <a:pt x="1975598" y="2077159"/>
                  <a:pt x="1964332" y="2096498"/>
                </a:cubicBezTo>
                <a:cubicBezTo>
                  <a:pt x="1959186" y="2109043"/>
                  <a:pt x="1948557" y="2123573"/>
                  <a:pt x="1939543" y="2139045"/>
                </a:cubicBezTo>
                <a:cubicBezTo>
                  <a:pt x="1937290" y="2142914"/>
                  <a:pt x="1937290" y="2142914"/>
                  <a:pt x="1935035" y="2146781"/>
                </a:cubicBezTo>
                <a:cubicBezTo>
                  <a:pt x="1917945" y="2157547"/>
                  <a:pt x="1908292" y="2177828"/>
                  <a:pt x="1900254" y="2199049"/>
                </a:cubicBezTo>
                <a:cubicBezTo>
                  <a:pt x="1894473" y="2216404"/>
                  <a:pt x="1883843" y="2230934"/>
                  <a:pt x="1879677" y="2249229"/>
                </a:cubicBezTo>
                <a:cubicBezTo>
                  <a:pt x="1879677" y="2249229"/>
                  <a:pt x="1877423" y="2253097"/>
                  <a:pt x="1873553" y="2256024"/>
                </a:cubicBezTo>
                <a:cubicBezTo>
                  <a:pt x="1869684" y="2258951"/>
                  <a:pt x="1867431" y="2262817"/>
                  <a:pt x="1865178" y="2266686"/>
                </a:cubicBezTo>
                <a:cubicBezTo>
                  <a:pt x="1844258" y="2306306"/>
                  <a:pt x="1815261" y="2341220"/>
                  <a:pt x="1795957" y="2381782"/>
                </a:cubicBezTo>
                <a:cubicBezTo>
                  <a:pt x="1786944" y="2397253"/>
                  <a:pt x="1777590" y="2402166"/>
                  <a:pt x="1772444" y="2414709"/>
                </a:cubicBezTo>
                <a:cubicBezTo>
                  <a:pt x="1765684" y="2426314"/>
                  <a:pt x="1756670" y="2441784"/>
                  <a:pt x="1749909" y="2453389"/>
                </a:cubicBezTo>
                <a:cubicBezTo>
                  <a:pt x="1734773" y="2475655"/>
                  <a:pt x="1729968" y="2498759"/>
                  <a:pt x="1715469" y="2516216"/>
                </a:cubicBezTo>
                <a:cubicBezTo>
                  <a:pt x="1710962" y="2523952"/>
                  <a:pt x="1708708" y="2527820"/>
                  <a:pt x="1706455" y="2531688"/>
                </a:cubicBezTo>
                <a:cubicBezTo>
                  <a:pt x="1704201" y="2535555"/>
                  <a:pt x="1703565" y="2540366"/>
                  <a:pt x="1698079" y="2542351"/>
                </a:cubicBezTo>
                <a:cubicBezTo>
                  <a:pt x="1696465" y="2541409"/>
                  <a:pt x="1695486" y="2535659"/>
                  <a:pt x="1697739" y="2531790"/>
                </a:cubicBezTo>
                <a:cubicBezTo>
                  <a:pt x="1702884" y="2519245"/>
                  <a:pt x="1704799" y="2504817"/>
                  <a:pt x="1713812" y="2489347"/>
                </a:cubicBezTo>
                <a:cubicBezTo>
                  <a:pt x="1718318" y="2481610"/>
                  <a:pt x="1715087" y="2479727"/>
                  <a:pt x="1717979" y="2471051"/>
                </a:cubicBezTo>
                <a:cubicBezTo>
                  <a:pt x="1701865" y="2487567"/>
                  <a:pt x="1690597" y="2506906"/>
                  <a:pt x="1677714" y="2525304"/>
                </a:cubicBezTo>
                <a:cubicBezTo>
                  <a:pt x="1667085" y="2539835"/>
                  <a:pt x="1657092" y="2549557"/>
                  <a:pt x="1646463" y="2564086"/>
                </a:cubicBezTo>
                <a:cubicBezTo>
                  <a:pt x="1644210" y="2567954"/>
                  <a:pt x="1636471" y="2573808"/>
                  <a:pt x="1635495" y="2568056"/>
                </a:cubicBezTo>
                <a:cubicBezTo>
                  <a:pt x="1634516" y="2562305"/>
                  <a:pt x="1640638" y="2555512"/>
                  <a:pt x="1642891" y="2551643"/>
                </a:cubicBezTo>
                <a:cubicBezTo>
                  <a:pt x="1658665" y="2524568"/>
                  <a:pt x="1672186" y="2501362"/>
                  <a:pt x="1687961" y="2474285"/>
                </a:cubicBezTo>
                <a:cubicBezTo>
                  <a:pt x="1715003" y="2427871"/>
                  <a:pt x="1737197" y="2378631"/>
                  <a:pt x="1752293" y="2330439"/>
                </a:cubicBezTo>
                <a:cubicBezTo>
                  <a:pt x="1758076" y="2313084"/>
                  <a:pt x="1770958" y="2294685"/>
                  <a:pt x="1776741" y="2277331"/>
                </a:cubicBezTo>
                <a:cubicBezTo>
                  <a:pt x="1784139" y="2260919"/>
                  <a:pt x="1797023" y="2242520"/>
                  <a:pt x="1809905" y="2224122"/>
                </a:cubicBezTo>
                <a:cubicBezTo>
                  <a:pt x="1822152" y="2210534"/>
                  <a:pt x="1837287" y="2188268"/>
                  <a:pt x="1848555" y="2168928"/>
                </a:cubicBezTo>
                <a:cubicBezTo>
                  <a:pt x="1864968" y="2137043"/>
                  <a:pt x="1886225" y="2107981"/>
                  <a:pt x="1899407" y="2074214"/>
                </a:cubicBezTo>
                <a:cubicBezTo>
                  <a:pt x="1900044" y="2069407"/>
                  <a:pt x="1902298" y="2065537"/>
                  <a:pt x="1906168" y="2062610"/>
                </a:cubicBezTo>
                <a:cubicBezTo>
                  <a:pt x="1929042" y="2034493"/>
                  <a:pt x="1943840" y="2001667"/>
                  <a:pt x="1961867" y="1970723"/>
                </a:cubicBezTo>
                <a:cubicBezTo>
                  <a:pt x="1983764" y="1936853"/>
                  <a:pt x="2003407" y="1906852"/>
                  <a:pt x="2020458" y="1870158"/>
                </a:cubicBezTo>
                <a:cubicBezTo>
                  <a:pt x="2034616" y="1842142"/>
                  <a:pt x="2050390" y="1815065"/>
                  <a:pt x="2066164" y="1787991"/>
                </a:cubicBezTo>
                <a:cubicBezTo>
                  <a:pt x="2070672" y="1780254"/>
                  <a:pt x="2071310" y="1775446"/>
                  <a:pt x="2070331" y="1769695"/>
                </a:cubicBezTo>
                <a:cubicBezTo>
                  <a:pt x="2070970" y="1764887"/>
                  <a:pt x="2067101" y="1767814"/>
                  <a:pt x="2063233" y="1770739"/>
                </a:cubicBezTo>
                <a:lnTo>
                  <a:pt x="2049220" y="1791352"/>
                </a:lnTo>
                <a:lnTo>
                  <a:pt x="1092466" y="3442758"/>
                </a:lnTo>
                <a:lnTo>
                  <a:pt x="1091126" y="3451924"/>
                </a:lnTo>
                <a:cubicBezTo>
                  <a:pt x="1090148" y="3454592"/>
                  <a:pt x="1088170" y="3457326"/>
                  <a:pt x="1083640" y="3462458"/>
                </a:cubicBezTo>
                <a:lnTo>
                  <a:pt x="1070653" y="3480410"/>
                </a:lnTo>
                <a:lnTo>
                  <a:pt x="1039862" y="3533555"/>
                </a:lnTo>
                <a:lnTo>
                  <a:pt x="1039675" y="3535277"/>
                </a:lnTo>
                <a:cubicBezTo>
                  <a:pt x="1037467" y="3544353"/>
                  <a:pt x="1043124" y="3537288"/>
                  <a:pt x="1047678" y="3534760"/>
                </a:cubicBezTo>
                <a:lnTo>
                  <a:pt x="1051701" y="3530201"/>
                </a:lnTo>
                <a:lnTo>
                  <a:pt x="1059267" y="3517215"/>
                </a:lnTo>
                <a:cubicBezTo>
                  <a:pt x="1066028" y="3505610"/>
                  <a:pt x="1070535" y="3497875"/>
                  <a:pt x="1077342" y="3491480"/>
                </a:cubicBezTo>
                <a:cubicBezTo>
                  <a:pt x="1093210" y="3474820"/>
                  <a:pt x="1099970" y="3463217"/>
                  <a:pt x="1108891" y="3437329"/>
                </a:cubicBezTo>
                <a:cubicBezTo>
                  <a:pt x="1113351" y="3424385"/>
                  <a:pt x="1121216" y="3408244"/>
                  <a:pt x="1129079" y="3392102"/>
                </a:cubicBezTo>
                <a:cubicBezTo>
                  <a:pt x="1136944" y="3375960"/>
                  <a:pt x="1149406" y="3362499"/>
                  <a:pt x="1160674" y="3343160"/>
                </a:cubicBezTo>
                <a:cubicBezTo>
                  <a:pt x="1160674" y="3343160"/>
                  <a:pt x="1164078" y="3339961"/>
                  <a:pt x="1165229" y="3340631"/>
                </a:cubicBezTo>
                <a:cubicBezTo>
                  <a:pt x="1170884" y="3333566"/>
                  <a:pt x="1174288" y="3330367"/>
                  <a:pt x="1177692" y="3327169"/>
                </a:cubicBezTo>
                <a:cubicBezTo>
                  <a:pt x="1191306" y="3314377"/>
                  <a:pt x="1200319" y="3298907"/>
                  <a:pt x="1208138" y="3277558"/>
                </a:cubicBezTo>
                <a:cubicBezTo>
                  <a:pt x="1209241" y="3273019"/>
                  <a:pt x="1210345" y="3268480"/>
                  <a:pt x="1211447" y="3263944"/>
                </a:cubicBezTo>
                <a:cubicBezTo>
                  <a:pt x="1211401" y="3258735"/>
                  <a:pt x="1223680" y="3224443"/>
                  <a:pt x="1225933" y="3220574"/>
                </a:cubicBezTo>
                <a:cubicBezTo>
                  <a:pt x="1234993" y="3210310"/>
                  <a:pt x="1232646" y="3203764"/>
                  <a:pt x="1240557" y="3192829"/>
                </a:cubicBezTo>
                <a:cubicBezTo>
                  <a:pt x="1252975" y="3174160"/>
                  <a:pt x="1266589" y="3161368"/>
                  <a:pt x="1280109" y="3138162"/>
                </a:cubicBezTo>
                <a:cubicBezTo>
                  <a:pt x="1282363" y="3134294"/>
                  <a:pt x="1283513" y="3134963"/>
                  <a:pt x="1284663" y="3135633"/>
                </a:cubicBezTo>
                <a:cubicBezTo>
                  <a:pt x="1293723" y="3125369"/>
                  <a:pt x="1303934" y="3115775"/>
                  <a:pt x="1309545" y="3103502"/>
                </a:cubicBezTo>
                <a:cubicBezTo>
                  <a:pt x="1316305" y="3091897"/>
                  <a:pt x="1324169" y="3075756"/>
                  <a:pt x="1324076" y="3065341"/>
                </a:cubicBezTo>
                <a:cubicBezTo>
                  <a:pt x="1322925" y="3064672"/>
                  <a:pt x="1354336" y="2994896"/>
                  <a:pt x="1357738" y="2991699"/>
                </a:cubicBezTo>
                <a:cubicBezTo>
                  <a:pt x="1372456" y="2974369"/>
                  <a:pt x="1388231" y="2947294"/>
                  <a:pt x="1404098" y="2930633"/>
                </a:cubicBezTo>
                <a:cubicBezTo>
                  <a:pt x="1414308" y="2921041"/>
                  <a:pt x="1424472" y="2906238"/>
                  <a:pt x="1427783" y="2892625"/>
                </a:cubicBezTo>
                <a:cubicBezTo>
                  <a:pt x="1433347" y="2875144"/>
                  <a:pt x="1443464" y="2855135"/>
                  <a:pt x="1455882" y="2836466"/>
                </a:cubicBezTo>
                <a:cubicBezTo>
                  <a:pt x="1460389" y="2828730"/>
                  <a:pt x="1467149" y="2817125"/>
                  <a:pt x="1473910" y="2805523"/>
                </a:cubicBezTo>
                <a:cubicBezTo>
                  <a:pt x="1478416" y="2797786"/>
                  <a:pt x="1480670" y="2793917"/>
                  <a:pt x="1484074" y="2790720"/>
                </a:cubicBezTo>
                <a:cubicBezTo>
                  <a:pt x="1494284" y="2781126"/>
                  <a:pt x="1502148" y="2764984"/>
                  <a:pt x="1511162" y="2749513"/>
                </a:cubicBezTo>
                <a:cubicBezTo>
                  <a:pt x="1513415" y="2745645"/>
                  <a:pt x="1516773" y="2737239"/>
                  <a:pt x="1521326" y="2734710"/>
                </a:cubicBezTo>
                <a:cubicBezTo>
                  <a:pt x="1538342" y="2718723"/>
                  <a:pt x="1555360" y="2702732"/>
                  <a:pt x="1565664" y="2703554"/>
                </a:cubicBezTo>
                <a:cubicBezTo>
                  <a:pt x="1569665" y="2703295"/>
                  <a:pt x="1573678" y="2704340"/>
                  <a:pt x="1578944" y="2701578"/>
                </a:cubicBezTo>
                <a:lnTo>
                  <a:pt x="1597150" y="2679875"/>
                </a:lnTo>
                <a:lnTo>
                  <a:pt x="1595852" y="2682480"/>
                </a:lnTo>
                <a:cubicBezTo>
                  <a:pt x="1590357" y="2691584"/>
                  <a:pt x="1584136" y="2699615"/>
                  <a:pt x="1576755" y="2705676"/>
                </a:cubicBezTo>
                <a:cubicBezTo>
                  <a:pt x="1574501" y="2709545"/>
                  <a:pt x="1574501" y="2709545"/>
                  <a:pt x="1572248" y="2713412"/>
                </a:cubicBezTo>
                <a:cubicBezTo>
                  <a:pt x="1563234" y="2728884"/>
                  <a:pt x="1553070" y="2743687"/>
                  <a:pt x="1547459" y="2755959"/>
                </a:cubicBezTo>
                <a:cubicBezTo>
                  <a:pt x="1536192" y="2775298"/>
                  <a:pt x="1525981" y="2784892"/>
                  <a:pt x="1518118" y="2801034"/>
                </a:cubicBezTo>
                <a:cubicBezTo>
                  <a:pt x="1508000" y="2821044"/>
                  <a:pt x="1494433" y="2839043"/>
                  <a:pt x="1482061" y="2862920"/>
                </a:cubicBezTo>
                <a:cubicBezTo>
                  <a:pt x="1471944" y="2882930"/>
                  <a:pt x="1461827" y="2902939"/>
                  <a:pt x="1451709" y="2922948"/>
                </a:cubicBezTo>
                <a:cubicBezTo>
                  <a:pt x="1438235" y="2951364"/>
                  <a:pt x="1421357" y="2982978"/>
                  <a:pt x="1404478" y="3014590"/>
                </a:cubicBezTo>
                <a:cubicBezTo>
                  <a:pt x="1390957" y="3037798"/>
                  <a:pt x="1383140" y="3059147"/>
                  <a:pt x="1366216" y="3085552"/>
                </a:cubicBezTo>
                <a:cubicBezTo>
                  <a:pt x="1370769" y="3083025"/>
                  <a:pt x="1374173" y="3079826"/>
                  <a:pt x="1380933" y="3068223"/>
                </a:cubicBezTo>
                <a:cubicBezTo>
                  <a:pt x="1383188" y="3064356"/>
                  <a:pt x="1387694" y="3056619"/>
                  <a:pt x="1392201" y="3048883"/>
                </a:cubicBezTo>
                <a:cubicBezTo>
                  <a:pt x="1409172" y="3027686"/>
                  <a:pt x="1426096" y="3001280"/>
                  <a:pt x="1439617" y="2978073"/>
                </a:cubicBezTo>
                <a:cubicBezTo>
                  <a:pt x="1450884" y="2958733"/>
                  <a:pt x="1464404" y="2935526"/>
                  <a:pt x="1475672" y="2916186"/>
                </a:cubicBezTo>
                <a:cubicBezTo>
                  <a:pt x="1486940" y="2896847"/>
                  <a:pt x="1497057" y="2876839"/>
                  <a:pt x="1503725" y="2854820"/>
                </a:cubicBezTo>
                <a:cubicBezTo>
                  <a:pt x="1504829" y="2850280"/>
                  <a:pt x="1508185" y="2841876"/>
                  <a:pt x="1512693" y="2834138"/>
                </a:cubicBezTo>
                <a:cubicBezTo>
                  <a:pt x="1527318" y="2806394"/>
                  <a:pt x="1544242" y="2779989"/>
                  <a:pt x="1561259" y="2764000"/>
                </a:cubicBezTo>
                <a:cubicBezTo>
                  <a:pt x="1570319" y="2753736"/>
                  <a:pt x="1574826" y="2745999"/>
                  <a:pt x="1580436" y="2733726"/>
                </a:cubicBezTo>
                <a:cubicBezTo>
                  <a:pt x="1587150" y="2716914"/>
                  <a:pt x="1593911" y="2705310"/>
                  <a:pt x="1605225" y="2691180"/>
                </a:cubicBezTo>
                <a:cubicBezTo>
                  <a:pt x="1610882" y="2684113"/>
                  <a:pt x="1615389" y="2676377"/>
                  <a:pt x="1618746" y="2667972"/>
                </a:cubicBezTo>
                <a:lnTo>
                  <a:pt x="1625486" y="2654642"/>
                </a:lnTo>
                <a:lnTo>
                  <a:pt x="1638377" y="2647484"/>
                </a:lnTo>
                <a:lnTo>
                  <a:pt x="1639533" y="2648156"/>
                </a:lnTo>
                <a:lnTo>
                  <a:pt x="1612125" y="2695199"/>
                </a:lnTo>
                <a:cubicBezTo>
                  <a:pt x="1598605" y="2718407"/>
                  <a:pt x="1590786" y="2739756"/>
                  <a:pt x="1576115" y="2762292"/>
                </a:cubicBezTo>
                <a:cubicBezTo>
                  <a:pt x="1573861" y="2766161"/>
                  <a:pt x="1573908" y="2771369"/>
                  <a:pt x="1571656" y="2775236"/>
                </a:cubicBezTo>
                <a:cubicBezTo>
                  <a:pt x="1568252" y="2778435"/>
                  <a:pt x="1570550" y="2779774"/>
                  <a:pt x="1571701" y="2780444"/>
                </a:cubicBezTo>
                <a:cubicBezTo>
                  <a:pt x="1571701" y="2780444"/>
                  <a:pt x="1572851" y="2781115"/>
                  <a:pt x="1575105" y="2777247"/>
                </a:cubicBezTo>
                <a:cubicBezTo>
                  <a:pt x="1579611" y="2769510"/>
                  <a:pt x="1580714" y="2764973"/>
                  <a:pt x="1585268" y="2762445"/>
                </a:cubicBezTo>
                <a:cubicBezTo>
                  <a:pt x="1583015" y="2766313"/>
                  <a:pt x="1584164" y="2766983"/>
                  <a:pt x="1584164" y="2766983"/>
                </a:cubicBezTo>
                <a:cubicBezTo>
                  <a:pt x="1549213" y="2824331"/>
                  <a:pt x="1519964" y="2879822"/>
                  <a:pt x="1482712" y="2935830"/>
                </a:cubicBezTo>
                <a:cubicBezTo>
                  <a:pt x="1470294" y="2954499"/>
                  <a:pt x="1459026" y="2973838"/>
                  <a:pt x="1448909" y="2993849"/>
                </a:cubicBezTo>
                <a:cubicBezTo>
                  <a:pt x="1438792" y="3013859"/>
                  <a:pt x="1422924" y="3030517"/>
                  <a:pt x="1415107" y="3051867"/>
                </a:cubicBezTo>
                <a:cubicBezTo>
                  <a:pt x="1412854" y="3055736"/>
                  <a:pt x="1410600" y="3059602"/>
                  <a:pt x="1410600" y="3059602"/>
                </a:cubicBezTo>
                <a:cubicBezTo>
                  <a:pt x="1400390" y="3069196"/>
                  <a:pt x="1392526" y="3085338"/>
                  <a:pt x="1383512" y="3100810"/>
                </a:cubicBezTo>
                <a:cubicBezTo>
                  <a:pt x="1369991" y="3124018"/>
                  <a:pt x="1356470" y="3147225"/>
                  <a:pt x="1340695" y="3174299"/>
                </a:cubicBezTo>
                <a:cubicBezTo>
                  <a:pt x="1336189" y="3182036"/>
                  <a:pt x="1330532" y="3189102"/>
                  <a:pt x="1324876" y="3196167"/>
                </a:cubicBezTo>
                <a:cubicBezTo>
                  <a:pt x="1319264" y="3208441"/>
                  <a:pt x="1311307" y="3214167"/>
                  <a:pt x="1305696" y="3226440"/>
                </a:cubicBezTo>
                <a:cubicBezTo>
                  <a:pt x="1301190" y="3234175"/>
                  <a:pt x="1293279" y="3245110"/>
                  <a:pt x="1287669" y="3257383"/>
                </a:cubicBezTo>
                <a:lnTo>
                  <a:pt x="1277516" y="3269339"/>
                </a:lnTo>
                <a:lnTo>
                  <a:pt x="1279853" y="3270700"/>
                </a:lnTo>
                <a:lnTo>
                  <a:pt x="1275955" y="3275988"/>
                </a:lnTo>
                <a:cubicBezTo>
                  <a:pt x="1263537" y="3294658"/>
                  <a:pt x="1252269" y="3313997"/>
                  <a:pt x="1237552" y="3331326"/>
                </a:cubicBezTo>
                <a:cubicBezTo>
                  <a:pt x="1240910" y="3322921"/>
                  <a:pt x="1238610" y="3321581"/>
                  <a:pt x="1243117" y="3313844"/>
                </a:cubicBezTo>
                <a:cubicBezTo>
                  <a:pt x="1252130" y="3298374"/>
                  <a:pt x="1255442" y="3284759"/>
                  <a:pt x="1261052" y="3272486"/>
                </a:cubicBezTo>
                <a:cubicBezTo>
                  <a:pt x="1263306" y="3268618"/>
                  <a:pt x="1263258" y="3263411"/>
                  <a:pt x="1262109" y="3262741"/>
                </a:cubicBezTo>
                <a:cubicBezTo>
                  <a:pt x="1257556" y="3265268"/>
                  <a:pt x="1256453" y="3269806"/>
                  <a:pt x="1254198" y="3273675"/>
                </a:cubicBezTo>
                <a:cubicBezTo>
                  <a:pt x="1251946" y="3277541"/>
                  <a:pt x="1249692" y="3281410"/>
                  <a:pt x="1245185" y="3289146"/>
                </a:cubicBezTo>
                <a:cubicBezTo>
                  <a:pt x="1231618" y="3307145"/>
                  <a:pt x="1224949" y="3329164"/>
                  <a:pt x="1210279" y="3351702"/>
                </a:cubicBezTo>
                <a:cubicBezTo>
                  <a:pt x="1203518" y="3363306"/>
                  <a:pt x="1194505" y="3378776"/>
                  <a:pt x="1187744" y="3390382"/>
                </a:cubicBezTo>
                <a:cubicBezTo>
                  <a:pt x="1182133" y="3402654"/>
                  <a:pt x="1174176" y="3408381"/>
                  <a:pt x="1165162" y="3423852"/>
                </a:cubicBezTo>
                <a:cubicBezTo>
                  <a:pt x="1144927" y="3463870"/>
                  <a:pt x="1117793" y="3499871"/>
                  <a:pt x="1096407" y="3539219"/>
                </a:cubicBezTo>
                <a:cubicBezTo>
                  <a:pt x="1094154" y="3543088"/>
                  <a:pt x="1091901" y="3546954"/>
                  <a:pt x="1088498" y="3550153"/>
                </a:cubicBezTo>
                <a:cubicBezTo>
                  <a:pt x="1085093" y="3553350"/>
                  <a:pt x="1082841" y="3557218"/>
                  <a:pt x="1082841" y="3557218"/>
                </a:cubicBezTo>
                <a:cubicBezTo>
                  <a:pt x="1077277" y="3574700"/>
                  <a:pt x="1067113" y="3589501"/>
                  <a:pt x="1060399" y="3606314"/>
                </a:cubicBezTo>
                <a:cubicBezTo>
                  <a:pt x="1051431" y="3626993"/>
                  <a:pt x="1041313" y="3647002"/>
                  <a:pt x="1026550" y="3659123"/>
                </a:cubicBezTo>
                <a:cubicBezTo>
                  <a:pt x="1024297" y="3662992"/>
                  <a:pt x="1024297" y="3662992"/>
                  <a:pt x="1022042" y="3666860"/>
                </a:cubicBezTo>
                <a:cubicBezTo>
                  <a:pt x="1013029" y="3682331"/>
                  <a:pt x="1002865" y="3697134"/>
                  <a:pt x="997255" y="3709407"/>
                </a:cubicBezTo>
                <a:cubicBezTo>
                  <a:pt x="985987" y="3728746"/>
                  <a:pt x="975777" y="3738340"/>
                  <a:pt x="967913" y="3754481"/>
                </a:cubicBezTo>
                <a:cubicBezTo>
                  <a:pt x="957796" y="3774491"/>
                  <a:pt x="944228" y="3792489"/>
                  <a:pt x="931856" y="3816367"/>
                </a:cubicBezTo>
                <a:cubicBezTo>
                  <a:pt x="921739" y="3836377"/>
                  <a:pt x="911622" y="3856387"/>
                  <a:pt x="901504" y="3876396"/>
                </a:cubicBezTo>
                <a:lnTo>
                  <a:pt x="875561" y="3926735"/>
                </a:lnTo>
                <a:lnTo>
                  <a:pt x="874361" y="3934446"/>
                </a:lnTo>
                <a:cubicBezTo>
                  <a:pt x="890476" y="3917932"/>
                  <a:pt x="901743" y="3898591"/>
                  <a:pt x="914625" y="3880193"/>
                </a:cubicBezTo>
                <a:lnTo>
                  <a:pt x="928528" y="3862940"/>
                </a:lnTo>
                <a:lnTo>
                  <a:pt x="953520" y="3808266"/>
                </a:lnTo>
                <a:cubicBezTo>
                  <a:pt x="954623" y="3803727"/>
                  <a:pt x="957980" y="3795322"/>
                  <a:pt x="962488" y="3787586"/>
                </a:cubicBezTo>
                <a:cubicBezTo>
                  <a:pt x="977113" y="3759841"/>
                  <a:pt x="994037" y="3733436"/>
                  <a:pt x="1011054" y="3717447"/>
                </a:cubicBezTo>
                <a:cubicBezTo>
                  <a:pt x="1020113" y="3707183"/>
                  <a:pt x="1024621" y="3699447"/>
                  <a:pt x="1030232" y="3687173"/>
                </a:cubicBezTo>
                <a:cubicBezTo>
                  <a:pt x="1036945" y="3670361"/>
                  <a:pt x="1043706" y="3658757"/>
                  <a:pt x="1055020" y="3644626"/>
                </a:cubicBezTo>
                <a:cubicBezTo>
                  <a:pt x="1060678" y="3637560"/>
                  <a:pt x="1065184" y="3629824"/>
                  <a:pt x="1068541" y="3621419"/>
                </a:cubicBezTo>
                <a:cubicBezTo>
                  <a:pt x="1073002" y="3608474"/>
                  <a:pt x="1086569" y="3590476"/>
                  <a:pt x="1092133" y="3572995"/>
                </a:cubicBezTo>
                <a:cubicBezTo>
                  <a:pt x="1093237" y="3568456"/>
                  <a:pt x="1103401" y="3553654"/>
                  <a:pt x="1109057" y="3546589"/>
                </a:cubicBezTo>
                <a:cubicBezTo>
                  <a:pt x="1126028" y="3525390"/>
                  <a:pt x="1137296" y="3506052"/>
                  <a:pt x="1150816" y="3482845"/>
                </a:cubicBezTo>
                <a:cubicBezTo>
                  <a:pt x="1157577" y="3471241"/>
                  <a:pt x="1165442" y="3455099"/>
                  <a:pt x="1174500" y="3444835"/>
                </a:cubicBezTo>
                <a:cubicBezTo>
                  <a:pt x="1177904" y="3441638"/>
                  <a:pt x="1180159" y="3437770"/>
                  <a:pt x="1180112" y="3432561"/>
                </a:cubicBezTo>
                <a:cubicBezTo>
                  <a:pt x="1177719" y="3420805"/>
                  <a:pt x="1182226" y="3413070"/>
                  <a:pt x="1198047" y="3391203"/>
                </a:cubicBezTo>
                <a:cubicBezTo>
                  <a:pt x="1201451" y="3388004"/>
                  <a:pt x="1205957" y="3380269"/>
                  <a:pt x="1210510" y="3377742"/>
                </a:cubicBezTo>
                <a:cubicBezTo>
                  <a:pt x="1209499" y="3392695"/>
                  <a:pt x="1199382" y="3412705"/>
                  <a:pt x="1185862" y="3435911"/>
                </a:cubicBezTo>
                <a:cubicBezTo>
                  <a:pt x="1145299" y="3505534"/>
                  <a:pt x="1102483" y="3579024"/>
                  <a:pt x="1061920" y="3648646"/>
                </a:cubicBezTo>
                <a:cubicBezTo>
                  <a:pt x="1048399" y="3671853"/>
                  <a:pt x="1040581" y="3693203"/>
                  <a:pt x="1025910" y="3715740"/>
                </a:cubicBezTo>
                <a:cubicBezTo>
                  <a:pt x="1023657" y="3719609"/>
                  <a:pt x="1023703" y="3724816"/>
                  <a:pt x="1021450" y="3728684"/>
                </a:cubicBezTo>
                <a:cubicBezTo>
                  <a:pt x="1018047" y="3731881"/>
                  <a:pt x="1020346" y="3733221"/>
                  <a:pt x="1021496" y="3733891"/>
                </a:cubicBezTo>
                <a:cubicBezTo>
                  <a:pt x="1021496" y="3733891"/>
                  <a:pt x="1022647" y="3734561"/>
                  <a:pt x="1024900" y="3730694"/>
                </a:cubicBezTo>
                <a:cubicBezTo>
                  <a:pt x="1029407" y="3722959"/>
                  <a:pt x="1030509" y="3718420"/>
                  <a:pt x="1035063" y="3715892"/>
                </a:cubicBezTo>
                <a:cubicBezTo>
                  <a:pt x="1032810" y="3719760"/>
                  <a:pt x="1033960" y="3720430"/>
                  <a:pt x="1033960" y="3720430"/>
                </a:cubicBezTo>
                <a:cubicBezTo>
                  <a:pt x="999007" y="3777778"/>
                  <a:pt x="969760" y="3833269"/>
                  <a:pt x="932507" y="3889278"/>
                </a:cubicBezTo>
                <a:cubicBezTo>
                  <a:pt x="920089" y="3907947"/>
                  <a:pt x="908821" y="3927286"/>
                  <a:pt x="898704" y="3947296"/>
                </a:cubicBezTo>
                <a:lnTo>
                  <a:pt x="892167" y="3958516"/>
                </a:lnTo>
                <a:lnTo>
                  <a:pt x="840046" y="4075060"/>
                </a:lnTo>
                <a:cubicBezTo>
                  <a:pt x="834264" y="4092414"/>
                  <a:pt x="821381" y="4110812"/>
                  <a:pt x="815598" y="4128166"/>
                </a:cubicBezTo>
                <a:lnTo>
                  <a:pt x="792572" y="4165108"/>
                </a:lnTo>
                <a:lnTo>
                  <a:pt x="787889" y="4176489"/>
                </a:lnTo>
                <a:lnTo>
                  <a:pt x="781669" y="4187464"/>
                </a:lnTo>
                <a:lnTo>
                  <a:pt x="773938" y="4195816"/>
                </a:lnTo>
                <a:lnTo>
                  <a:pt x="778490" y="4186471"/>
                </a:lnTo>
                <a:lnTo>
                  <a:pt x="763413" y="4205951"/>
                </a:lnTo>
                <a:lnTo>
                  <a:pt x="752460" y="4224748"/>
                </a:lnTo>
                <a:lnTo>
                  <a:pt x="746862" y="4231740"/>
                </a:lnTo>
                <a:lnTo>
                  <a:pt x="745730" y="4233517"/>
                </a:lnTo>
                <a:lnTo>
                  <a:pt x="753125" y="4237826"/>
                </a:lnTo>
                <a:lnTo>
                  <a:pt x="732702" y="4273859"/>
                </a:lnTo>
                <a:cubicBezTo>
                  <a:pt x="723689" y="4289329"/>
                  <a:pt x="716928" y="4300934"/>
                  <a:pt x="707914" y="4316406"/>
                </a:cubicBezTo>
                <a:cubicBezTo>
                  <a:pt x="701154" y="4328009"/>
                  <a:pt x="694957" y="4338646"/>
                  <a:pt x="689477" y="4349701"/>
                </a:cubicBezTo>
                <a:lnTo>
                  <a:pt x="675391" y="4385414"/>
                </a:lnTo>
                <a:lnTo>
                  <a:pt x="675323" y="4385531"/>
                </a:lnTo>
                <a:lnTo>
                  <a:pt x="667397" y="4391234"/>
                </a:lnTo>
                <a:cubicBezTo>
                  <a:pt x="652634" y="4403357"/>
                  <a:pt x="650380" y="4407224"/>
                  <a:pt x="641459" y="4433111"/>
                </a:cubicBezTo>
                <a:lnTo>
                  <a:pt x="628069" y="4466638"/>
                </a:lnTo>
                <a:lnTo>
                  <a:pt x="598190" y="4517924"/>
                </a:lnTo>
                <a:lnTo>
                  <a:pt x="594217" y="4523451"/>
                </a:lnTo>
                <a:cubicBezTo>
                  <a:pt x="587432" y="4532451"/>
                  <a:pt x="580638" y="4540149"/>
                  <a:pt x="573807" y="4543940"/>
                </a:cubicBezTo>
                <a:lnTo>
                  <a:pt x="551818" y="4571407"/>
                </a:lnTo>
                <a:lnTo>
                  <a:pt x="550281" y="4574169"/>
                </a:lnTo>
                <a:lnTo>
                  <a:pt x="539960" y="4596751"/>
                </a:lnTo>
                <a:cubicBezTo>
                  <a:pt x="533199" y="4608355"/>
                  <a:pt x="529842" y="4616760"/>
                  <a:pt x="532142" y="4618102"/>
                </a:cubicBezTo>
                <a:lnTo>
                  <a:pt x="533315" y="4628569"/>
                </a:lnTo>
                <a:lnTo>
                  <a:pt x="544245" y="4612492"/>
                </a:lnTo>
                <a:cubicBezTo>
                  <a:pt x="543606" y="4617302"/>
                  <a:pt x="542968" y="4622110"/>
                  <a:pt x="540715" y="4625977"/>
                </a:cubicBezTo>
                <a:cubicBezTo>
                  <a:pt x="530085" y="4640508"/>
                  <a:pt x="529150" y="4660687"/>
                  <a:pt x="511419" y="4676261"/>
                </a:cubicBezTo>
                <a:cubicBezTo>
                  <a:pt x="511419" y="4676261"/>
                  <a:pt x="509166" y="4680128"/>
                  <a:pt x="509166" y="4680128"/>
                </a:cubicBezTo>
                <a:cubicBezTo>
                  <a:pt x="495009" y="4708146"/>
                  <a:pt x="475023" y="4727587"/>
                  <a:pt x="460866" y="4755605"/>
                </a:cubicBezTo>
                <a:lnTo>
                  <a:pt x="457889" y="4753871"/>
                </a:lnTo>
                <a:lnTo>
                  <a:pt x="456719" y="4755486"/>
                </a:lnTo>
                <a:cubicBezTo>
                  <a:pt x="447659" y="4765752"/>
                  <a:pt x="443105" y="4768278"/>
                  <a:pt x="439656" y="4766269"/>
                </a:cubicBezTo>
                <a:cubicBezTo>
                  <a:pt x="438505" y="4765599"/>
                  <a:pt x="433952" y="4768126"/>
                  <a:pt x="430596" y="4776533"/>
                </a:cubicBezTo>
                <a:lnTo>
                  <a:pt x="427071" y="4785917"/>
                </a:lnTo>
                <a:lnTo>
                  <a:pt x="428119" y="4786527"/>
                </a:lnTo>
                <a:lnTo>
                  <a:pt x="429115" y="4785029"/>
                </a:lnTo>
                <a:cubicBezTo>
                  <a:pt x="430646" y="4783330"/>
                  <a:pt x="432017" y="4782834"/>
                  <a:pt x="432505" y="4785708"/>
                </a:cubicBezTo>
                <a:lnTo>
                  <a:pt x="431037" y="4788229"/>
                </a:lnTo>
                <a:lnTo>
                  <a:pt x="432973" y="4789356"/>
                </a:lnTo>
                <a:lnTo>
                  <a:pt x="425532" y="4802891"/>
                </a:lnTo>
                <a:lnTo>
                  <a:pt x="424096" y="4805467"/>
                </a:lnTo>
                <a:lnTo>
                  <a:pt x="429306" y="4803272"/>
                </a:lnTo>
                <a:cubicBezTo>
                  <a:pt x="431400" y="4800606"/>
                  <a:pt x="433653" y="4796739"/>
                  <a:pt x="436713" y="4793342"/>
                </a:cubicBezTo>
                <a:cubicBezTo>
                  <a:pt x="447686" y="4789371"/>
                  <a:pt x="449300" y="4790313"/>
                  <a:pt x="442540" y="4801916"/>
                </a:cubicBezTo>
                <a:cubicBezTo>
                  <a:pt x="435779" y="4813520"/>
                  <a:pt x="430634" y="4826065"/>
                  <a:pt x="426128" y="4833800"/>
                </a:cubicBezTo>
                <a:lnTo>
                  <a:pt x="414825" y="4855447"/>
                </a:lnTo>
                <a:lnTo>
                  <a:pt x="400938" y="4847358"/>
                </a:lnTo>
                <a:lnTo>
                  <a:pt x="382762" y="4881589"/>
                </a:lnTo>
                <a:cubicBezTo>
                  <a:pt x="374850" y="4892522"/>
                  <a:pt x="368090" y="4904126"/>
                  <a:pt x="360134" y="4909851"/>
                </a:cubicBezTo>
                <a:cubicBezTo>
                  <a:pt x="358984" y="4909181"/>
                  <a:pt x="355580" y="4912380"/>
                  <a:pt x="356684" y="4907842"/>
                </a:cubicBezTo>
                <a:lnTo>
                  <a:pt x="358542" y="4903924"/>
                </a:lnTo>
                <a:lnTo>
                  <a:pt x="326511" y="4955315"/>
                </a:lnTo>
                <a:lnTo>
                  <a:pt x="321269" y="4966703"/>
                </a:lnTo>
                <a:lnTo>
                  <a:pt x="326285" y="4962663"/>
                </a:lnTo>
                <a:lnTo>
                  <a:pt x="307994" y="4995540"/>
                </a:lnTo>
                <a:lnTo>
                  <a:pt x="302064" y="5008421"/>
                </a:lnTo>
                <a:cubicBezTo>
                  <a:pt x="286968" y="5056615"/>
                  <a:pt x="264773" y="5105854"/>
                  <a:pt x="237731" y="5152270"/>
                </a:cubicBezTo>
                <a:cubicBezTo>
                  <a:pt x="221957" y="5179345"/>
                  <a:pt x="208436" y="5202552"/>
                  <a:pt x="192661" y="5229627"/>
                </a:cubicBezTo>
                <a:cubicBezTo>
                  <a:pt x="190408" y="5233496"/>
                  <a:pt x="184286" y="5240290"/>
                  <a:pt x="185265" y="5246041"/>
                </a:cubicBezTo>
                <a:cubicBezTo>
                  <a:pt x="186241" y="5251791"/>
                  <a:pt x="193980" y="5245939"/>
                  <a:pt x="196233" y="5242070"/>
                </a:cubicBezTo>
                <a:cubicBezTo>
                  <a:pt x="206863" y="5227540"/>
                  <a:pt x="216855" y="5217819"/>
                  <a:pt x="227484" y="5203289"/>
                </a:cubicBezTo>
                <a:cubicBezTo>
                  <a:pt x="240367" y="5184890"/>
                  <a:pt x="251634" y="5165551"/>
                  <a:pt x="267749" y="5149035"/>
                </a:cubicBezTo>
                <a:cubicBezTo>
                  <a:pt x="264858" y="5157711"/>
                  <a:pt x="268089" y="5159594"/>
                  <a:pt x="263582" y="5167331"/>
                </a:cubicBezTo>
                <a:cubicBezTo>
                  <a:pt x="254568" y="5182803"/>
                  <a:pt x="252654" y="5197230"/>
                  <a:pt x="247510" y="5209774"/>
                </a:cubicBezTo>
                <a:cubicBezTo>
                  <a:pt x="245256" y="5213643"/>
                  <a:pt x="246235" y="5219393"/>
                  <a:pt x="247850" y="5220334"/>
                </a:cubicBezTo>
                <a:cubicBezTo>
                  <a:pt x="253335" y="5218350"/>
                  <a:pt x="253972" y="5213539"/>
                  <a:pt x="256226" y="5209672"/>
                </a:cubicBezTo>
                <a:cubicBezTo>
                  <a:pt x="258478" y="5205804"/>
                  <a:pt x="260733" y="5201937"/>
                  <a:pt x="265239" y="5194200"/>
                </a:cubicBezTo>
                <a:cubicBezTo>
                  <a:pt x="279739" y="5176744"/>
                  <a:pt x="284544" y="5153638"/>
                  <a:pt x="299680" y="5131372"/>
                </a:cubicBezTo>
                <a:lnTo>
                  <a:pt x="319856" y="5096743"/>
                </a:lnTo>
                <a:lnTo>
                  <a:pt x="319856" y="5092966"/>
                </a:lnTo>
                <a:lnTo>
                  <a:pt x="322192" y="5092735"/>
                </a:lnTo>
                <a:lnTo>
                  <a:pt x="322215" y="5092694"/>
                </a:lnTo>
                <a:cubicBezTo>
                  <a:pt x="327360" y="5080148"/>
                  <a:pt x="336714" y="5075236"/>
                  <a:pt x="345728" y="5059765"/>
                </a:cubicBezTo>
                <a:cubicBezTo>
                  <a:pt x="365031" y="5019203"/>
                  <a:pt x="394028" y="4984290"/>
                  <a:pt x="414948" y="4944669"/>
                </a:cubicBezTo>
                <a:cubicBezTo>
                  <a:pt x="417202" y="4940802"/>
                  <a:pt x="419455" y="4936934"/>
                  <a:pt x="423324" y="4934007"/>
                </a:cubicBezTo>
                <a:cubicBezTo>
                  <a:pt x="427194" y="4931080"/>
                  <a:pt x="429447" y="4927213"/>
                  <a:pt x="429447" y="4927213"/>
                </a:cubicBezTo>
                <a:cubicBezTo>
                  <a:pt x="433614" y="4908917"/>
                  <a:pt x="444244" y="4894387"/>
                  <a:pt x="450026" y="4877033"/>
                </a:cubicBezTo>
                <a:lnTo>
                  <a:pt x="450419" y="4876186"/>
                </a:lnTo>
                <a:lnTo>
                  <a:pt x="434381" y="4866841"/>
                </a:lnTo>
                <a:lnTo>
                  <a:pt x="450999" y="4843111"/>
                </a:lnTo>
                <a:cubicBezTo>
                  <a:pt x="458739" y="4837258"/>
                  <a:pt x="459716" y="4843009"/>
                  <a:pt x="461332" y="4843950"/>
                </a:cubicBezTo>
                <a:cubicBezTo>
                  <a:pt x="464564" y="4845833"/>
                  <a:pt x="468433" y="4842905"/>
                  <a:pt x="469070" y="4838097"/>
                </a:cubicBezTo>
                <a:cubicBezTo>
                  <a:pt x="474513" y="4810182"/>
                  <a:pt x="491903" y="4784049"/>
                  <a:pt x="504446" y="4755091"/>
                </a:cubicBezTo>
                <a:cubicBezTo>
                  <a:pt x="507336" y="4746414"/>
                  <a:pt x="515076" y="4740560"/>
                  <a:pt x="521836" y="4728957"/>
                </a:cubicBezTo>
                <a:cubicBezTo>
                  <a:pt x="539864" y="4698013"/>
                  <a:pt x="557892" y="4667070"/>
                  <a:pt x="575919" y="4636128"/>
                </a:cubicBezTo>
                <a:cubicBezTo>
                  <a:pt x="589441" y="4612919"/>
                  <a:pt x="605555" y="4596404"/>
                  <a:pt x="617461" y="4572256"/>
                </a:cubicBezTo>
                <a:cubicBezTo>
                  <a:pt x="629365" y="4548106"/>
                  <a:pt x="644503" y="4525840"/>
                  <a:pt x="658024" y="4502633"/>
                </a:cubicBezTo>
                <a:cubicBezTo>
                  <a:pt x="671545" y="4479427"/>
                  <a:pt x="685066" y="4456219"/>
                  <a:pt x="698587" y="4433011"/>
                </a:cubicBezTo>
                <a:cubicBezTo>
                  <a:pt x="699563" y="4438761"/>
                  <a:pt x="698289" y="4448380"/>
                  <a:pt x="692166" y="4455176"/>
                </a:cubicBezTo>
                <a:cubicBezTo>
                  <a:pt x="680898" y="4474515"/>
                  <a:pt x="669631" y="4493854"/>
                  <a:pt x="656110" y="4517061"/>
                </a:cubicBezTo>
                <a:cubicBezTo>
                  <a:pt x="653857" y="4520929"/>
                  <a:pt x="651604" y="4524797"/>
                  <a:pt x="648711" y="4533474"/>
                </a:cubicBezTo>
                <a:cubicBezTo>
                  <a:pt x="664527" y="4532327"/>
                  <a:pt x="682258" y="4516753"/>
                  <a:pt x="699988" y="4501179"/>
                </a:cubicBezTo>
                <a:cubicBezTo>
                  <a:pt x="703858" y="4498252"/>
                  <a:pt x="709980" y="4491459"/>
                  <a:pt x="714486" y="4483722"/>
                </a:cubicBezTo>
                <a:cubicBezTo>
                  <a:pt x="718994" y="4475986"/>
                  <a:pt x="725754" y="4464382"/>
                  <a:pt x="734129" y="4453720"/>
                </a:cubicBezTo>
                <a:cubicBezTo>
                  <a:pt x="737999" y="4450794"/>
                  <a:pt x="742507" y="4443058"/>
                  <a:pt x="745397" y="4434381"/>
                </a:cubicBezTo>
                <a:cubicBezTo>
                  <a:pt x="744421" y="4428631"/>
                  <a:pt x="750543" y="4421835"/>
                  <a:pt x="752796" y="4417968"/>
                </a:cubicBezTo>
                <a:cubicBezTo>
                  <a:pt x="757303" y="4410231"/>
                  <a:pt x="757942" y="4405422"/>
                  <a:pt x="761172" y="4407304"/>
                </a:cubicBezTo>
                <a:cubicBezTo>
                  <a:pt x="764404" y="4409187"/>
                  <a:pt x="762150" y="4413056"/>
                  <a:pt x="757643" y="4420792"/>
                </a:cubicBezTo>
                <a:cubicBezTo>
                  <a:pt x="750883" y="4432396"/>
                  <a:pt x="744123" y="4443999"/>
                  <a:pt x="739615" y="4451735"/>
                </a:cubicBezTo>
                <a:lnTo>
                  <a:pt x="741888" y="4465102"/>
                </a:lnTo>
                <a:lnTo>
                  <a:pt x="742945" y="4460461"/>
                </a:lnTo>
                <a:cubicBezTo>
                  <a:pt x="739714" y="4458580"/>
                  <a:pt x="741967" y="4454712"/>
                  <a:pt x="746475" y="4446976"/>
                </a:cubicBezTo>
                <a:cubicBezTo>
                  <a:pt x="766756" y="4412165"/>
                  <a:pt x="791884" y="4380178"/>
                  <a:pt x="812802" y="4340556"/>
                </a:cubicBezTo>
                <a:cubicBezTo>
                  <a:pt x="812802" y="4340556"/>
                  <a:pt x="815057" y="4336689"/>
                  <a:pt x="815057" y="4336689"/>
                </a:cubicBezTo>
                <a:cubicBezTo>
                  <a:pt x="835041" y="4317247"/>
                  <a:pt x="846945" y="4293099"/>
                  <a:pt x="860466" y="4269891"/>
                </a:cubicBezTo>
                <a:cubicBezTo>
                  <a:pt x="867226" y="4258287"/>
                  <a:pt x="871734" y="4250552"/>
                  <a:pt x="869139" y="4243860"/>
                </a:cubicBezTo>
                <a:cubicBezTo>
                  <a:pt x="868163" y="4238110"/>
                  <a:pt x="871053" y="4229432"/>
                  <a:pt x="878792" y="4223579"/>
                </a:cubicBezTo>
                <a:cubicBezTo>
                  <a:pt x="888146" y="4218667"/>
                  <a:pt x="896521" y="4208005"/>
                  <a:pt x="900051" y="4194520"/>
                </a:cubicBezTo>
                <a:lnTo>
                  <a:pt x="923014" y="4151426"/>
                </a:lnTo>
                <a:lnTo>
                  <a:pt x="913474" y="4164466"/>
                </a:lnTo>
                <a:cubicBezTo>
                  <a:pt x="905735" y="4170320"/>
                  <a:pt x="901526" y="4162686"/>
                  <a:pt x="894127" y="4179099"/>
                </a:cubicBezTo>
                <a:cubicBezTo>
                  <a:pt x="888984" y="4191645"/>
                  <a:pt x="879630" y="4196556"/>
                  <a:pt x="874484" y="4209102"/>
                </a:cubicBezTo>
                <a:cubicBezTo>
                  <a:pt x="869978" y="4216837"/>
                  <a:pt x="861602" y="4227499"/>
                  <a:pt x="860325" y="4237118"/>
                </a:cubicBezTo>
                <a:cubicBezTo>
                  <a:pt x="859689" y="4241927"/>
                  <a:pt x="855819" y="4244853"/>
                  <a:pt x="851311" y="4252589"/>
                </a:cubicBezTo>
                <a:cubicBezTo>
                  <a:pt x="850334" y="4246839"/>
                  <a:pt x="853224" y="4238161"/>
                  <a:pt x="851610" y="4237220"/>
                </a:cubicBezTo>
                <a:cubicBezTo>
                  <a:pt x="850630" y="4231470"/>
                  <a:pt x="845147" y="4233455"/>
                  <a:pt x="840640" y="4241192"/>
                </a:cubicBezTo>
                <a:cubicBezTo>
                  <a:pt x="836133" y="4248927"/>
                  <a:pt x="829373" y="4260531"/>
                  <a:pt x="824525" y="4257706"/>
                </a:cubicBezTo>
                <a:cubicBezTo>
                  <a:pt x="822911" y="4256766"/>
                  <a:pt x="818403" y="4264502"/>
                  <a:pt x="816150" y="4268370"/>
                </a:cubicBezTo>
                <a:cubicBezTo>
                  <a:pt x="809730" y="4290533"/>
                  <a:pt x="791998" y="4306106"/>
                  <a:pt x="782984" y="4321579"/>
                </a:cubicBezTo>
                <a:cubicBezTo>
                  <a:pt x="779116" y="4324504"/>
                  <a:pt x="776862" y="4328372"/>
                  <a:pt x="775247" y="4327431"/>
                </a:cubicBezTo>
                <a:cubicBezTo>
                  <a:pt x="773630" y="4326489"/>
                  <a:pt x="774269" y="4321680"/>
                  <a:pt x="776521" y="4317814"/>
                </a:cubicBezTo>
                <a:cubicBezTo>
                  <a:pt x="784559" y="4296591"/>
                  <a:pt x="792594" y="4275369"/>
                  <a:pt x="795146" y="4256133"/>
                </a:cubicBezTo>
                <a:cubicBezTo>
                  <a:pt x="798036" y="4247454"/>
                  <a:pt x="803522" y="4245469"/>
                  <a:pt x="805137" y="4246410"/>
                </a:cubicBezTo>
                <a:cubicBezTo>
                  <a:pt x="809985" y="4249234"/>
                  <a:pt x="815469" y="4247251"/>
                  <a:pt x="825460" y="4237529"/>
                </a:cubicBezTo>
                <a:cubicBezTo>
                  <a:pt x="829331" y="4234602"/>
                  <a:pt x="831584" y="4230735"/>
                  <a:pt x="833838" y="4226866"/>
                </a:cubicBezTo>
                <a:cubicBezTo>
                  <a:pt x="835751" y="4212439"/>
                  <a:pt x="850249" y="4194982"/>
                  <a:pt x="853779" y="4181494"/>
                </a:cubicBezTo>
                <a:cubicBezTo>
                  <a:pt x="856670" y="4172819"/>
                  <a:pt x="861178" y="4165083"/>
                  <a:pt x="867938" y="4153478"/>
                </a:cubicBezTo>
                <a:cubicBezTo>
                  <a:pt x="872445" y="4145743"/>
                  <a:pt x="879544" y="4144699"/>
                  <a:pt x="885029" y="4142714"/>
                </a:cubicBezTo>
                <a:cubicBezTo>
                  <a:pt x="894384" y="4137802"/>
                  <a:pt x="905012" y="4123271"/>
                  <a:pt x="903057" y="4111771"/>
                </a:cubicBezTo>
                <a:cubicBezTo>
                  <a:pt x="899825" y="4109888"/>
                  <a:pt x="900464" y="4105079"/>
                  <a:pt x="899488" y="4099329"/>
                </a:cubicBezTo>
                <a:cubicBezTo>
                  <a:pt x="896255" y="4097445"/>
                  <a:pt x="899147" y="4088769"/>
                  <a:pt x="905908" y="4077164"/>
                </a:cubicBezTo>
                <a:cubicBezTo>
                  <a:pt x="910414" y="4069429"/>
                  <a:pt x="914921" y="4061694"/>
                  <a:pt x="916197" y="4052075"/>
                </a:cubicBezTo>
                <a:cubicBezTo>
                  <a:pt x="921341" y="4039530"/>
                  <a:pt x="931332" y="4029809"/>
                  <a:pt x="940686" y="4024897"/>
                </a:cubicBezTo>
                <a:cubicBezTo>
                  <a:pt x="957141" y="4018940"/>
                  <a:pt x="970662" y="3995734"/>
                  <a:pt x="985162" y="3978276"/>
                </a:cubicBezTo>
                <a:cubicBezTo>
                  <a:pt x="991283" y="3971482"/>
                  <a:pt x="992559" y="3961864"/>
                  <a:pt x="997704" y="3949318"/>
                </a:cubicBezTo>
                <a:cubicBezTo>
                  <a:pt x="1004464" y="3937714"/>
                  <a:pt x="1007993" y="3924228"/>
                  <a:pt x="1009270" y="3914610"/>
                </a:cubicBezTo>
                <a:cubicBezTo>
                  <a:pt x="1016328" y="3887638"/>
                  <a:pt x="1018581" y="3883770"/>
                  <a:pt x="1035673" y="3873004"/>
                </a:cubicBezTo>
                <a:cubicBezTo>
                  <a:pt x="1037926" y="3869137"/>
                  <a:pt x="1041158" y="3871020"/>
                  <a:pt x="1045027" y="3868093"/>
                </a:cubicBezTo>
                <a:cubicBezTo>
                  <a:pt x="1050470" y="3840179"/>
                  <a:pt x="1061737" y="3820840"/>
                  <a:pt x="1075258" y="3797633"/>
                </a:cubicBezTo>
                <a:cubicBezTo>
                  <a:pt x="1084273" y="3782161"/>
                  <a:pt x="1091033" y="3770557"/>
                  <a:pt x="1100047" y="3755086"/>
                </a:cubicBezTo>
                <a:cubicBezTo>
                  <a:pt x="1119690" y="3725083"/>
                  <a:pt x="1132872" y="3691316"/>
                  <a:pt x="1154768" y="3657447"/>
                </a:cubicBezTo>
                <a:cubicBezTo>
                  <a:pt x="1161528" y="3645843"/>
                  <a:pt x="1157319" y="3638209"/>
                  <a:pt x="1168927" y="3629430"/>
                </a:cubicBezTo>
                <a:cubicBezTo>
                  <a:pt x="1178919" y="3619710"/>
                  <a:pt x="1182448" y="3606222"/>
                  <a:pt x="1188570" y="3599428"/>
                </a:cubicBezTo>
                <a:cubicBezTo>
                  <a:pt x="1195330" y="3587825"/>
                  <a:pt x="1202091" y="3576221"/>
                  <a:pt x="1208852" y="3564617"/>
                </a:cubicBezTo>
                <a:cubicBezTo>
                  <a:pt x="1216591" y="3558764"/>
                  <a:pt x="1215314" y="3568382"/>
                  <a:pt x="1220799" y="3566396"/>
                </a:cubicBezTo>
                <a:cubicBezTo>
                  <a:pt x="1234021" y="3558559"/>
                  <a:pt x="1244653" y="3544028"/>
                  <a:pt x="1252688" y="3522807"/>
                </a:cubicBezTo>
                <a:cubicBezTo>
                  <a:pt x="1254942" y="3518938"/>
                  <a:pt x="1253327" y="3517997"/>
                  <a:pt x="1257833" y="3510262"/>
                </a:cubicBezTo>
                <a:cubicBezTo>
                  <a:pt x="1260087" y="3506393"/>
                  <a:pt x="1263955" y="3503467"/>
                  <a:pt x="1267188" y="3505349"/>
                </a:cubicBezTo>
                <a:cubicBezTo>
                  <a:pt x="1268803" y="3506291"/>
                  <a:pt x="1272033" y="3508172"/>
                  <a:pt x="1267526" y="3515909"/>
                </a:cubicBezTo>
                <a:cubicBezTo>
                  <a:pt x="1259151" y="3526572"/>
                  <a:pt x="1254005" y="3539115"/>
                  <a:pt x="1247883" y="3545910"/>
                </a:cubicBezTo>
                <a:cubicBezTo>
                  <a:pt x="1238869" y="3561382"/>
                  <a:pt x="1237594" y="3571001"/>
                  <a:pt x="1230833" y="3582605"/>
                </a:cubicBezTo>
                <a:cubicBezTo>
                  <a:pt x="1227942" y="3591282"/>
                  <a:pt x="1230535" y="3597973"/>
                  <a:pt x="1233767" y="3599857"/>
                </a:cubicBezTo>
                <a:cubicBezTo>
                  <a:pt x="1234106" y="3610415"/>
                  <a:pt x="1235722" y="3611358"/>
                  <a:pt x="1225730" y="3621078"/>
                </a:cubicBezTo>
                <a:cubicBezTo>
                  <a:pt x="1215100" y="3635609"/>
                  <a:pt x="1204472" y="3650139"/>
                  <a:pt x="1192225" y="3663728"/>
                </a:cubicBezTo>
                <a:cubicBezTo>
                  <a:pt x="1188358" y="3666655"/>
                  <a:pt x="1185465" y="3675332"/>
                  <a:pt x="1180959" y="3683067"/>
                </a:cubicBezTo>
                <a:cubicBezTo>
                  <a:pt x="1178705" y="3686936"/>
                  <a:pt x="1181938" y="3688818"/>
                  <a:pt x="1181300" y="3693626"/>
                </a:cubicBezTo>
                <a:cubicBezTo>
                  <a:pt x="1180023" y="3703245"/>
                  <a:pt x="1186146" y="3696451"/>
                  <a:pt x="1191629" y="3694466"/>
                </a:cubicBezTo>
                <a:lnTo>
                  <a:pt x="1196068" y="3690147"/>
                </a:lnTo>
                <a:lnTo>
                  <a:pt x="1203634" y="3677162"/>
                </a:lnTo>
                <a:cubicBezTo>
                  <a:pt x="1210395" y="3665558"/>
                  <a:pt x="1214901" y="3657823"/>
                  <a:pt x="1222640" y="3651970"/>
                </a:cubicBezTo>
                <a:cubicBezTo>
                  <a:pt x="1240370" y="3636395"/>
                  <a:pt x="1247131" y="3624791"/>
                  <a:pt x="1254190" y="3597818"/>
                </a:cubicBezTo>
                <a:cubicBezTo>
                  <a:pt x="1257718" y="3584332"/>
                  <a:pt x="1265117" y="3567919"/>
                  <a:pt x="1272513" y="3551506"/>
                </a:cubicBezTo>
                <a:cubicBezTo>
                  <a:pt x="1279913" y="3535093"/>
                  <a:pt x="1293773" y="3522446"/>
                  <a:pt x="1305041" y="3503106"/>
                </a:cubicBezTo>
                <a:cubicBezTo>
                  <a:pt x="1305041" y="3503106"/>
                  <a:pt x="1308910" y="3500180"/>
                  <a:pt x="1310526" y="3501121"/>
                </a:cubicBezTo>
                <a:cubicBezTo>
                  <a:pt x="1316648" y="3494327"/>
                  <a:pt x="1320517" y="3491400"/>
                  <a:pt x="1324386" y="3488472"/>
                </a:cubicBezTo>
                <a:cubicBezTo>
                  <a:pt x="1339864" y="3476767"/>
                  <a:pt x="1348878" y="3461296"/>
                  <a:pt x="1355298" y="3439132"/>
                </a:cubicBezTo>
                <a:lnTo>
                  <a:pt x="1356920" y="3426899"/>
                </a:lnTo>
                <a:lnTo>
                  <a:pt x="1340060" y="3438686"/>
                </a:lnTo>
                <a:cubicBezTo>
                  <a:pt x="1331110" y="3443834"/>
                  <a:pt x="1322882" y="3446812"/>
                  <a:pt x="1316101" y="3445452"/>
                </a:cubicBezTo>
                <a:cubicBezTo>
                  <a:pt x="1310935" y="3445032"/>
                  <a:pt x="1305525" y="3443173"/>
                  <a:pt x="1299152" y="3445290"/>
                </a:cubicBezTo>
                <a:lnTo>
                  <a:pt x="1279265" y="3466014"/>
                </a:lnTo>
                <a:lnTo>
                  <a:pt x="1280496" y="3463370"/>
                </a:lnTo>
                <a:cubicBezTo>
                  <a:pt x="1286050" y="3454300"/>
                  <a:pt x="1292737" y="3446540"/>
                  <a:pt x="1301282" y="3441157"/>
                </a:cubicBezTo>
                <a:cubicBezTo>
                  <a:pt x="1303535" y="3437288"/>
                  <a:pt x="1303535" y="3437288"/>
                  <a:pt x="1305789" y="3433421"/>
                </a:cubicBezTo>
                <a:cubicBezTo>
                  <a:pt x="1314803" y="3417949"/>
                  <a:pt x="1325433" y="3403419"/>
                  <a:pt x="1330577" y="3390874"/>
                </a:cubicBezTo>
                <a:cubicBezTo>
                  <a:pt x="1341845" y="3371535"/>
                  <a:pt x="1353452" y="3362755"/>
                  <a:pt x="1360850" y="3346342"/>
                </a:cubicBezTo>
                <a:cubicBezTo>
                  <a:pt x="1370501" y="3326061"/>
                  <a:pt x="1385001" y="3308604"/>
                  <a:pt x="1396906" y="3284456"/>
                </a:cubicBezTo>
                <a:cubicBezTo>
                  <a:pt x="1406558" y="3264174"/>
                  <a:pt x="1416210" y="3243894"/>
                  <a:pt x="1425862" y="3223613"/>
                </a:cubicBezTo>
                <a:cubicBezTo>
                  <a:pt x="1438404" y="3194655"/>
                  <a:pt x="1454818" y="3162770"/>
                  <a:pt x="1471230" y="3130887"/>
                </a:cubicBezTo>
                <a:cubicBezTo>
                  <a:pt x="1484751" y="3107679"/>
                  <a:pt x="1491171" y="3085517"/>
                  <a:pt x="1508561" y="3059382"/>
                </a:cubicBezTo>
                <a:cubicBezTo>
                  <a:pt x="1503075" y="3061367"/>
                  <a:pt x="1499207" y="3064294"/>
                  <a:pt x="1492447" y="3075898"/>
                </a:cubicBezTo>
                <a:cubicBezTo>
                  <a:pt x="1490192" y="3079765"/>
                  <a:pt x="1485685" y="3087500"/>
                  <a:pt x="1481179" y="3095238"/>
                </a:cubicBezTo>
                <a:cubicBezTo>
                  <a:pt x="1462810" y="3115620"/>
                  <a:pt x="1445420" y="3141754"/>
                  <a:pt x="1431899" y="3164962"/>
                </a:cubicBezTo>
                <a:cubicBezTo>
                  <a:pt x="1420633" y="3184301"/>
                  <a:pt x="1407112" y="3207507"/>
                  <a:pt x="1395844" y="3226848"/>
                </a:cubicBezTo>
                <a:cubicBezTo>
                  <a:pt x="1384576" y="3246188"/>
                  <a:pt x="1374924" y="3266468"/>
                  <a:pt x="1370120" y="3289573"/>
                </a:cubicBezTo>
                <a:cubicBezTo>
                  <a:pt x="1369483" y="3294382"/>
                  <a:pt x="1366591" y="3303059"/>
                  <a:pt x="1362084" y="3310796"/>
                </a:cubicBezTo>
                <a:cubicBezTo>
                  <a:pt x="1347924" y="3338812"/>
                  <a:pt x="1330535" y="3364945"/>
                  <a:pt x="1311189" y="3379578"/>
                </a:cubicBezTo>
                <a:cubicBezTo>
                  <a:pt x="1301198" y="3389299"/>
                  <a:pt x="1296690" y="3397035"/>
                  <a:pt x="1291546" y="3409580"/>
                </a:cubicBezTo>
                <a:cubicBezTo>
                  <a:pt x="1285764" y="3426935"/>
                  <a:pt x="1279003" y="3438538"/>
                  <a:pt x="1266757" y="3452127"/>
                </a:cubicBezTo>
                <a:cubicBezTo>
                  <a:pt x="1260635" y="3458923"/>
                  <a:pt x="1256127" y="3466658"/>
                  <a:pt x="1253236" y="3475334"/>
                </a:cubicBezTo>
                <a:lnTo>
                  <a:pt x="1246807" y="3488845"/>
                </a:lnTo>
                <a:lnTo>
                  <a:pt x="1231278" y="3494466"/>
                </a:lnTo>
                <a:lnTo>
                  <a:pt x="1229655" y="3493521"/>
                </a:lnTo>
                <a:lnTo>
                  <a:pt x="1257063" y="3446479"/>
                </a:lnTo>
                <a:cubicBezTo>
                  <a:pt x="1270583" y="3423271"/>
                  <a:pt x="1277004" y="3401108"/>
                  <a:pt x="1292142" y="3378843"/>
                </a:cubicBezTo>
                <a:cubicBezTo>
                  <a:pt x="1294395" y="3374974"/>
                  <a:pt x="1293417" y="3369223"/>
                  <a:pt x="1295670" y="3365357"/>
                </a:cubicBezTo>
                <a:cubicBezTo>
                  <a:pt x="1299539" y="3362430"/>
                  <a:pt x="1296309" y="3360547"/>
                  <a:pt x="1294693" y="3359607"/>
                </a:cubicBezTo>
                <a:cubicBezTo>
                  <a:pt x="1294693" y="3359607"/>
                  <a:pt x="1293077" y="3358665"/>
                  <a:pt x="1290823" y="3362532"/>
                </a:cubicBezTo>
                <a:cubicBezTo>
                  <a:pt x="1286316" y="3370268"/>
                  <a:pt x="1285679" y="3375078"/>
                  <a:pt x="1280195" y="3377062"/>
                </a:cubicBezTo>
                <a:cubicBezTo>
                  <a:pt x="1282447" y="3373194"/>
                  <a:pt x="1280833" y="3372254"/>
                  <a:pt x="1280833" y="3372254"/>
                </a:cubicBezTo>
                <a:cubicBezTo>
                  <a:pt x="1316250" y="3315176"/>
                  <a:pt x="1344567" y="3259143"/>
                  <a:pt x="1383216" y="3203949"/>
                </a:cubicBezTo>
                <a:cubicBezTo>
                  <a:pt x="1396101" y="3185550"/>
                  <a:pt x="1407367" y="3166211"/>
                  <a:pt x="1417018" y="3145930"/>
                </a:cubicBezTo>
                <a:cubicBezTo>
                  <a:pt x="1426670" y="3125649"/>
                  <a:pt x="1444400" y="3110075"/>
                  <a:pt x="1450821" y="3087912"/>
                </a:cubicBezTo>
                <a:cubicBezTo>
                  <a:pt x="1453075" y="3084044"/>
                  <a:pt x="1455328" y="3080175"/>
                  <a:pt x="1455328" y="3080175"/>
                </a:cubicBezTo>
                <a:cubicBezTo>
                  <a:pt x="1466935" y="3071396"/>
                  <a:pt x="1474334" y="3054984"/>
                  <a:pt x="1483348" y="3039512"/>
                </a:cubicBezTo>
                <a:cubicBezTo>
                  <a:pt x="1496870" y="3016304"/>
                  <a:pt x="1510390" y="2993098"/>
                  <a:pt x="1526164" y="2966022"/>
                </a:cubicBezTo>
                <a:cubicBezTo>
                  <a:pt x="1530671" y="2958286"/>
                  <a:pt x="1536794" y="2951491"/>
                  <a:pt x="1542916" y="2944697"/>
                </a:cubicBezTo>
                <a:cubicBezTo>
                  <a:pt x="1548060" y="2932152"/>
                  <a:pt x="1557415" y="2927240"/>
                  <a:pt x="1562560" y="2914695"/>
                </a:cubicBezTo>
                <a:cubicBezTo>
                  <a:pt x="1567067" y="2906959"/>
                  <a:pt x="1575443" y="2896297"/>
                  <a:pt x="1580588" y="2883752"/>
                </a:cubicBezTo>
                <a:lnTo>
                  <a:pt x="1591704" y="2872359"/>
                </a:lnTo>
                <a:lnTo>
                  <a:pt x="1588422" y="2870446"/>
                </a:lnTo>
                <a:lnTo>
                  <a:pt x="1592566" y="2865302"/>
                </a:lnTo>
                <a:cubicBezTo>
                  <a:pt x="1605449" y="2846903"/>
                  <a:pt x="1616717" y="2827563"/>
                  <a:pt x="1632831" y="2811048"/>
                </a:cubicBezTo>
                <a:cubicBezTo>
                  <a:pt x="1629940" y="2819725"/>
                  <a:pt x="1633172" y="2821608"/>
                  <a:pt x="1628664" y="2829344"/>
                </a:cubicBezTo>
                <a:cubicBezTo>
                  <a:pt x="1619651" y="2844816"/>
                  <a:pt x="1617738" y="2859243"/>
                  <a:pt x="1612592" y="2871789"/>
                </a:cubicBezTo>
                <a:cubicBezTo>
                  <a:pt x="1610339" y="2875656"/>
                  <a:pt x="1611317" y="2881406"/>
                  <a:pt x="1612932" y="2882347"/>
                </a:cubicBezTo>
                <a:cubicBezTo>
                  <a:pt x="1618417" y="2880363"/>
                  <a:pt x="1619054" y="2875554"/>
                  <a:pt x="1621308" y="2871685"/>
                </a:cubicBezTo>
                <a:cubicBezTo>
                  <a:pt x="1623560" y="2867817"/>
                  <a:pt x="1625815" y="2863949"/>
                  <a:pt x="1630321" y="2856214"/>
                </a:cubicBezTo>
                <a:cubicBezTo>
                  <a:pt x="1644821" y="2838757"/>
                  <a:pt x="1649626" y="2815652"/>
                  <a:pt x="1664762" y="2793386"/>
                </a:cubicBezTo>
                <a:cubicBezTo>
                  <a:pt x="1671524" y="2781782"/>
                  <a:pt x="1680537" y="2766311"/>
                  <a:pt x="1687298" y="2754707"/>
                </a:cubicBezTo>
                <a:cubicBezTo>
                  <a:pt x="1692442" y="2742162"/>
                  <a:pt x="1701797" y="2737251"/>
                  <a:pt x="1710810" y="2721779"/>
                </a:cubicBezTo>
                <a:cubicBezTo>
                  <a:pt x="1730113" y="2681218"/>
                  <a:pt x="1759110" y="2646303"/>
                  <a:pt x="1780030" y="2606682"/>
                </a:cubicBezTo>
                <a:cubicBezTo>
                  <a:pt x="1782284" y="2602814"/>
                  <a:pt x="1784537" y="2598947"/>
                  <a:pt x="1788406" y="2596020"/>
                </a:cubicBezTo>
                <a:cubicBezTo>
                  <a:pt x="1792276" y="2593094"/>
                  <a:pt x="1794529" y="2589228"/>
                  <a:pt x="1794529" y="2589228"/>
                </a:cubicBezTo>
                <a:cubicBezTo>
                  <a:pt x="1798696" y="2570932"/>
                  <a:pt x="1809326" y="2556400"/>
                  <a:pt x="1815108" y="2539047"/>
                </a:cubicBezTo>
                <a:cubicBezTo>
                  <a:pt x="1823145" y="2517824"/>
                  <a:pt x="1832797" y="2497545"/>
                  <a:pt x="1849889" y="2486779"/>
                </a:cubicBezTo>
                <a:cubicBezTo>
                  <a:pt x="1852142" y="2482910"/>
                  <a:pt x="1852142" y="2482910"/>
                  <a:pt x="1854395" y="2479042"/>
                </a:cubicBezTo>
                <a:cubicBezTo>
                  <a:pt x="1863410" y="2463571"/>
                  <a:pt x="1874038" y="2449040"/>
                  <a:pt x="1879184" y="2436495"/>
                </a:cubicBezTo>
                <a:cubicBezTo>
                  <a:pt x="1890451" y="2417157"/>
                  <a:pt x="1902058" y="2408377"/>
                  <a:pt x="1909457" y="2391964"/>
                </a:cubicBezTo>
                <a:cubicBezTo>
                  <a:pt x="1919108" y="2371684"/>
                  <a:pt x="1933607" y="2354227"/>
                  <a:pt x="1945514" y="2330079"/>
                </a:cubicBezTo>
                <a:cubicBezTo>
                  <a:pt x="1955165" y="2309797"/>
                  <a:pt x="1964816" y="2289516"/>
                  <a:pt x="1974469" y="2269235"/>
                </a:cubicBezTo>
                <a:cubicBezTo>
                  <a:pt x="1987011" y="2240277"/>
                  <a:pt x="2003424" y="2208392"/>
                  <a:pt x="2019836" y="2176508"/>
                </a:cubicBezTo>
                <a:cubicBezTo>
                  <a:pt x="2033358" y="2153300"/>
                  <a:pt x="2039777" y="2131139"/>
                  <a:pt x="2057167" y="2105004"/>
                </a:cubicBezTo>
                <a:cubicBezTo>
                  <a:pt x="2051682" y="2106990"/>
                  <a:pt x="2047814" y="2109915"/>
                  <a:pt x="2041053" y="2121518"/>
                </a:cubicBezTo>
                <a:cubicBezTo>
                  <a:pt x="2038799" y="2125387"/>
                  <a:pt x="2034293" y="2133123"/>
                  <a:pt x="2029785" y="2140859"/>
                </a:cubicBezTo>
                <a:cubicBezTo>
                  <a:pt x="2011417" y="2161242"/>
                  <a:pt x="1994028" y="2187377"/>
                  <a:pt x="1980507" y="2210583"/>
                </a:cubicBezTo>
                <a:cubicBezTo>
                  <a:pt x="1969239" y="2229922"/>
                  <a:pt x="1955719" y="2253130"/>
                  <a:pt x="1944451" y="2272470"/>
                </a:cubicBezTo>
                <a:cubicBezTo>
                  <a:pt x="1933184" y="2291811"/>
                  <a:pt x="1923531" y="2312089"/>
                  <a:pt x="1918725" y="2335195"/>
                </a:cubicBezTo>
                <a:cubicBezTo>
                  <a:pt x="1918089" y="2340004"/>
                  <a:pt x="1915198" y="2348681"/>
                  <a:pt x="1910690" y="2356417"/>
                </a:cubicBezTo>
                <a:cubicBezTo>
                  <a:pt x="1896531" y="2384433"/>
                  <a:pt x="1879141" y="2410567"/>
                  <a:pt x="1859795" y="2425199"/>
                </a:cubicBezTo>
                <a:cubicBezTo>
                  <a:pt x="1849804" y="2434921"/>
                  <a:pt x="1845298" y="2442657"/>
                  <a:pt x="1840152" y="2455201"/>
                </a:cubicBezTo>
                <a:cubicBezTo>
                  <a:pt x="1834370" y="2472557"/>
                  <a:pt x="1827610" y="2484159"/>
                  <a:pt x="1815364" y="2497749"/>
                </a:cubicBezTo>
                <a:cubicBezTo>
                  <a:pt x="1809241" y="2504544"/>
                  <a:pt x="1804734" y="2512279"/>
                  <a:pt x="1801843" y="2520956"/>
                </a:cubicBezTo>
                <a:cubicBezTo>
                  <a:pt x="1798314" y="2534444"/>
                  <a:pt x="1783814" y="2551899"/>
                  <a:pt x="1779648" y="2570194"/>
                </a:cubicBezTo>
                <a:cubicBezTo>
                  <a:pt x="1779010" y="2575003"/>
                  <a:pt x="1768380" y="2589534"/>
                  <a:pt x="1762259" y="2596329"/>
                </a:cubicBezTo>
                <a:cubicBezTo>
                  <a:pt x="1743890" y="2616712"/>
                  <a:pt x="1732623" y="2636051"/>
                  <a:pt x="1719103" y="2659259"/>
                </a:cubicBezTo>
                <a:cubicBezTo>
                  <a:pt x="1712342" y="2670863"/>
                  <a:pt x="1704943" y="2687275"/>
                  <a:pt x="1694952" y="2696998"/>
                </a:cubicBezTo>
                <a:cubicBezTo>
                  <a:pt x="1691082" y="2699924"/>
                  <a:pt x="1688829" y="2703791"/>
                  <a:pt x="1689806" y="2709541"/>
                </a:cubicBezTo>
                <a:cubicBezTo>
                  <a:pt x="1694994" y="2722926"/>
                  <a:pt x="1690487" y="2730662"/>
                  <a:pt x="1673734" y="2751986"/>
                </a:cubicBezTo>
                <a:cubicBezTo>
                  <a:pt x="1669865" y="2754914"/>
                  <a:pt x="1665359" y="2762648"/>
                  <a:pt x="1659873" y="2764633"/>
                </a:cubicBezTo>
                <a:cubicBezTo>
                  <a:pt x="1658556" y="2748324"/>
                  <a:pt x="1668207" y="2728042"/>
                  <a:pt x="1681728" y="2704836"/>
                </a:cubicBezTo>
                <a:cubicBezTo>
                  <a:pt x="1722291" y="2635213"/>
                  <a:pt x="1765107" y="2561723"/>
                  <a:pt x="1805669" y="2492101"/>
                </a:cubicBezTo>
                <a:cubicBezTo>
                  <a:pt x="1819190" y="2468894"/>
                  <a:pt x="1825610" y="2446730"/>
                  <a:pt x="1840748" y="2424465"/>
                </a:cubicBezTo>
                <a:cubicBezTo>
                  <a:pt x="1843001" y="2420597"/>
                  <a:pt x="1842024" y="2414846"/>
                  <a:pt x="1844277" y="2410978"/>
                </a:cubicBezTo>
                <a:cubicBezTo>
                  <a:pt x="1848146" y="2408050"/>
                  <a:pt x="1844915" y="2406169"/>
                  <a:pt x="1843299" y="2405228"/>
                </a:cubicBezTo>
                <a:cubicBezTo>
                  <a:pt x="1843299" y="2405228"/>
                  <a:pt x="1841683" y="2404285"/>
                  <a:pt x="1839429" y="2408154"/>
                </a:cubicBezTo>
                <a:cubicBezTo>
                  <a:pt x="1834923" y="2415890"/>
                  <a:pt x="1834286" y="2420700"/>
                  <a:pt x="1828801" y="2422684"/>
                </a:cubicBezTo>
                <a:cubicBezTo>
                  <a:pt x="1831054" y="2418817"/>
                  <a:pt x="1829439" y="2417875"/>
                  <a:pt x="1829439" y="2417875"/>
                </a:cubicBezTo>
                <a:cubicBezTo>
                  <a:pt x="1864856" y="2360799"/>
                  <a:pt x="1893174" y="2304764"/>
                  <a:pt x="1931823" y="2249570"/>
                </a:cubicBezTo>
                <a:cubicBezTo>
                  <a:pt x="1944708" y="2231172"/>
                  <a:pt x="1955974" y="2211833"/>
                  <a:pt x="1965625" y="2191553"/>
                </a:cubicBezTo>
                <a:cubicBezTo>
                  <a:pt x="1975277" y="2171271"/>
                  <a:pt x="1993007" y="2155697"/>
                  <a:pt x="1999427" y="2133533"/>
                </a:cubicBezTo>
                <a:cubicBezTo>
                  <a:pt x="2001682" y="2129664"/>
                  <a:pt x="2003934" y="2125798"/>
                  <a:pt x="2003934" y="2125798"/>
                </a:cubicBezTo>
                <a:cubicBezTo>
                  <a:pt x="2015541" y="2117017"/>
                  <a:pt x="2022940" y="2100605"/>
                  <a:pt x="2031955" y="2085134"/>
                </a:cubicBezTo>
                <a:cubicBezTo>
                  <a:pt x="2045476" y="2061926"/>
                  <a:pt x="2058997" y="2038718"/>
                  <a:pt x="2074771" y="2011644"/>
                </a:cubicBezTo>
                <a:cubicBezTo>
                  <a:pt x="2079278" y="2003907"/>
                  <a:pt x="2085400" y="1997113"/>
                  <a:pt x="2091522" y="1990318"/>
                </a:cubicBezTo>
                <a:cubicBezTo>
                  <a:pt x="2096667" y="1977775"/>
                  <a:pt x="2106022" y="1972862"/>
                  <a:pt x="2111167" y="1960319"/>
                </a:cubicBezTo>
                <a:cubicBezTo>
                  <a:pt x="2115674" y="1952581"/>
                  <a:pt x="2124049" y="1941918"/>
                  <a:pt x="2129195" y="1929373"/>
                </a:cubicBezTo>
                <a:lnTo>
                  <a:pt x="2140311" y="1917980"/>
                </a:lnTo>
                <a:lnTo>
                  <a:pt x="2104042" y="1896850"/>
                </a:lnTo>
                <a:lnTo>
                  <a:pt x="2124294" y="1860716"/>
                </a:lnTo>
                <a:cubicBezTo>
                  <a:pt x="2133307" y="1845245"/>
                  <a:pt x="2140068" y="1833641"/>
                  <a:pt x="2149081" y="1818170"/>
                </a:cubicBezTo>
                <a:cubicBezTo>
                  <a:pt x="2155842" y="1806567"/>
                  <a:pt x="2162039" y="1795929"/>
                  <a:pt x="2167228" y="1784705"/>
                </a:cubicBezTo>
                <a:lnTo>
                  <a:pt x="2179281" y="1747808"/>
                </a:lnTo>
                <a:lnTo>
                  <a:pt x="2179349" y="1747690"/>
                </a:lnTo>
                <a:lnTo>
                  <a:pt x="2188667" y="1742798"/>
                </a:lnTo>
                <a:cubicBezTo>
                  <a:pt x="2205758" y="1732031"/>
                  <a:pt x="2208013" y="1728164"/>
                  <a:pt x="2215071" y="1701192"/>
                </a:cubicBezTo>
                <a:lnTo>
                  <a:pt x="2226603" y="1666584"/>
                </a:lnTo>
                <a:lnTo>
                  <a:pt x="2256483" y="1615297"/>
                </a:lnTo>
                <a:lnTo>
                  <a:pt x="2260683" y="1609903"/>
                </a:lnTo>
                <a:cubicBezTo>
                  <a:pt x="2267933" y="1601175"/>
                  <a:pt x="2275426" y="1593883"/>
                  <a:pt x="2283654" y="1590905"/>
                </a:cubicBezTo>
                <a:cubicBezTo>
                  <a:pt x="2293008" y="1585993"/>
                  <a:pt x="2302999" y="1576272"/>
                  <a:pt x="2308144" y="1563727"/>
                </a:cubicBezTo>
                <a:cubicBezTo>
                  <a:pt x="2309420" y="1554107"/>
                  <a:pt x="2313927" y="1546373"/>
                  <a:pt x="2318433" y="1538637"/>
                </a:cubicBezTo>
                <a:cubicBezTo>
                  <a:pt x="2325194" y="1527033"/>
                  <a:pt x="2328085" y="1518357"/>
                  <a:pt x="2324853" y="1516473"/>
                </a:cubicBezTo>
                <a:lnTo>
                  <a:pt x="2321292" y="1504060"/>
                </a:lnTo>
                <a:lnTo>
                  <a:pt x="2339351" y="1473063"/>
                </a:lnTo>
                <a:lnTo>
                  <a:pt x="2356402" y="1462324"/>
                </a:lnTo>
                <a:cubicBezTo>
                  <a:pt x="2363163" y="1450720"/>
                  <a:pt x="2367670" y="1442983"/>
                  <a:pt x="2370561" y="1434306"/>
                </a:cubicBezTo>
                <a:cubicBezTo>
                  <a:pt x="2374091" y="1420822"/>
                  <a:pt x="2388590" y="1403363"/>
                  <a:pt x="2390503" y="1388936"/>
                </a:cubicBezTo>
                <a:cubicBezTo>
                  <a:pt x="2392756" y="1385068"/>
                  <a:pt x="2395010" y="1381201"/>
                  <a:pt x="2398880" y="1378274"/>
                </a:cubicBezTo>
                <a:cubicBezTo>
                  <a:pt x="2408871" y="1368552"/>
                  <a:pt x="2414356" y="1366568"/>
                  <a:pt x="2419204" y="1369392"/>
                </a:cubicBezTo>
                <a:cubicBezTo>
                  <a:pt x="2420818" y="1370333"/>
                  <a:pt x="2426303" y="1368348"/>
                  <a:pt x="2429194" y="1359671"/>
                </a:cubicBezTo>
                <a:lnTo>
                  <a:pt x="2432131" y="1349943"/>
                </a:lnTo>
                <a:lnTo>
                  <a:pt x="2423838" y="1345111"/>
                </a:lnTo>
                <a:lnTo>
                  <a:pt x="2431146" y="1331500"/>
                </a:lnTo>
                <a:cubicBezTo>
                  <a:pt x="2446283" y="1309233"/>
                  <a:pt x="2457211" y="1279334"/>
                  <a:pt x="2472985" y="1252258"/>
                </a:cubicBezTo>
                <a:cubicBezTo>
                  <a:pt x="2481361" y="1241596"/>
                  <a:pt x="2488123" y="1229992"/>
                  <a:pt x="2497474" y="1225081"/>
                </a:cubicBezTo>
                <a:cubicBezTo>
                  <a:pt x="2499091" y="1226022"/>
                  <a:pt x="2502960" y="1223095"/>
                  <a:pt x="2502322" y="1227905"/>
                </a:cubicBezTo>
                <a:cubicBezTo>
                  <a:pt x="2499432" y="1236582"/>
                  <a:pt x="2493309" y="1243375"/>
                  <a:pt x="2500408" y="1242332"/>
                </a:cubicBezTo>
                <a:cubicBezTo>
                  <a:pt x="2503641" y="1244216"/>
                  <a:pt x="2506533" y="1235538"/>
                  <a:pt x="2508785" y="1231671"/>
                </a:cubicBezTo>
                <a:cubicBezTo>
                  <a:pt x="2511040" y="1227802"/>
                  <a:pt x="2513293" y="1223935"/>
                  <a:pt x="2517799" y="1216200"/>
                </a:cubicBezTo>
                <a:cubicBezTo>
                  <a:pt x="2520053" y="1212331"/>
                  <a:pt x="2524559" y="1204596"/>
                  <a:pt x="2529067" y="1196859"/>
                </a:cubicBezTo>
                <a:cubicBezTo>
                  <a:pt x="2530683" y="1197800"/>
                  <a:pt x="2532298" y="1198742"/>
                  <a:pt x="2533912" y="1199683"/>
                </a:cubicBezTo>
                <a:cubicBezTo>
                  <a:pt x="2531659" y="1203550"/>
                  <a:pt x="2529406" y="1207419"/>
                  <a:pt x="2524899" y="1215154"/>
                </a:cubicBezTo>
                <a:cubicBezTo>
                  <a:pt x="2518138" y="1226758"/>
                  <a:pt x="2517501" y="1231567"/>
                  <a:pt x="2524602" y="1230523"/>
                </a:cubicBezTo>
                <a:cubicBezTo>
                  <a:pt x="2511718" y="1248921"/>
                  <a:pt x="2509168" y="1268159"/>
                  <a:pt x="2496283" y="1286556"/>
                </a:cubicBezTo>
                <a:cubicBezTo>
                  <a:pt x="2485802" y="1293402"/>
                  <a:pt x="2476055" y="1304560"/>
                  <a:pt x="2467158" y="1317510"/>
                </a:cubicBezTo>
                <a:lnTo>
                  <a:pt x="2444724" y="1356453"/>
                </a:lnTo>
                <a:lnTo>
                  <a:pt x="2449627" y="1359308"/>
                </a:lnTo>
                <a:lnTo>
                  <a:pt x="2460228" y="1348442"/>
                </a:lnTo>
                <a:cubicBezTo>
                  <a:pt x="2465373" y="1335898"/>
                  <a:pt x="2473749" y="1325235"/>
                  <a:pt x="2478256" y="1317499"/>
                </a:cubicBezTo>
                <a:cubicBezTo>
                  <a:pt x="2483401" y="1304955"/>
                  <a:pt x="2492756" y="1300043"/>
                  <a:pt x="2497900" y="1287498"/>
                </a:cubicBezTo>
                <a:cubicBezTo>
                  <a:pt x="2504022" y="1280704"/>
                  <a:pt x="2510145" y="1273908"/>
                  <a:pt x="2514652" y="1266173"/>
                </a:cubicBezTo>
                <a:cubicBezTo>
                  <a:pt x="2530426" y="1239098"/>
                  <a:pt x="2543947" y="1215891"/>
                  <a:pt x="2557468" y="1192683"/>
                </a:cubicBezTo>
                <a:cubicBezTo>
                  <a:pt x="2566482" y="1177211"/>
                  <a:pt x="2573881" y="1160798"/>
                  <a:pt x="2585488" y="1152019"/>
                </a:cubicBezTo>
                <a:cubicBezTo>
                  <a:pt x="2585488" y="1152019"/>
                  <a:pt x="2587741" y="1148152"/>
                  <a:pt x="2589995" y="1144283"/>
                </a:cubicBezTo>
                <a:cubicBezTo>
                  <a:pt x="2596416" y="1122120"/>
                  <a:pt x="2614146" y="1106546"/>
                  <a:pt x="2623798" y="1086265"/>
                </a:cubicBezTo>
                <a:cubicBezTo>
                  <a:pt x="2633449" y="1065983"/>
                  <a:pt x="2644715" y="1046644"/>
                  <a:pt x="2657600" y="1028247"/>
                </a:cubicBezTo>
                <a:cubicBezTo>
                  <a:pt x="2696249" y="973051"/>
                  <a:pt x="2724566" y="917018"/>
                  <a:pt x="2759983" y="859940"/>
                </a:cubicBezTo>
                <a:cubicBezTo>
                  <a:pt x="2759983" y="859940"/>
                  <a:pt x="2758369" y="858999"/>
                  <a:pt x="2760621" y="855132"/>
                </a:cubicBezTo>
                <a:cubicBezTo>
                  <a:pt x="2755137" y="857117"/>
                  <a:pt x="2754500" y="861926"/>
                  <a:pt x="2749994" y="869663"/>
                </a:cubicBezTo>
                <a:cubicBezTo>
                  <a:pt x="2747739" y="873530"/>
                  <a:pt x="2746122" y="872588"/>
                  <a:pt x="2746122" y="872588"/>
                </a:cubicBezTo>
                <a:cubicBezTo>
                  <a:pt x="2744507" y="871648"/>
                  <a:pt x="2741277" y="869765"/>
                  <a:pt x="2745146" y="866838"/>
                </a:cubicBezTo>
                <a:cubicBezTo>
                  <a:pt x="2747399" y="862971"/>
                  <a:pt x="2746421" y="857219"/>
                  <a:pt x="2748674" y="853352"/>
                </a:cubicBezTo>
                <a:cubicBezTo>
                  <a:pt x="2763811" y="831086"/>
                  <a:pt x="2770233" y="808922"/>
                  <a:pt x="2783752" y="785716"/>
                </a:cubicBezTo>
                <a:cubicBezTo>
                  <a:pt x="2824316" y="716093"/>
                  <a:pt x="2867132" y="642603"/>
                  <a:pt x="2907695" y="572981"/>
                </a:cubicBezTo>
                <a:cubicBezTo>
                  <a:pt x="2921216" y="549774"/>
                  <a:pt x="2930867" y="529492"/>
                  <a:pt x="2929550" y="513183"/>
                </a:cubicBezTo>
                <a:cubicBezTo>
                  <a:pt x="2924064" y="515168"/>
                  <a:pt x="2919558" y="522903"/>
                  <a:pt x="2915689" y="525831"/>
                </a:cubicBezTo>
                <a:cubicBezTo>
                  <a:pt x="2898936" y="547154"/>
                  <a:pt x="2894429" y="554890"/>
                  <a:pt x="2899616" y="568274"/>
                </a:cubicBezTo>
                <a:cubicBezTo>
                  <a:pt x="2900594" y="574025"/>
                  <a:pt x="2898341" y="577893"/>
                  <a:pt x="2894471" y="580819"/>
                </a:cubicBezTo>
                <a:cubicBezTo>
                  <a:pt x="2884480" y="590540"/>
                  <a:pt x="2877081" y="606952"/>
                  <a:pt x="2870320" y="618557"/>
                </a:cubicBezTo>
                <a:cubicBezTo>
                  <a:pt x="2856800" y="641764"/>
                  <a:pt x="2845532" y="661103"/>
                  <a:pt x="2827164" y="681487"/>
                </a:cubicBezTo>
                <a:cubicBezTo>
                  <a:pt x="2821042" y="688281"/>
                  <a:pt x="2810413" y="702812"/>
                  <a:pt x="2809774" y="707621"/>
                </a:cubicBezTo>
                <a:cubicBezTo>
                  <a:pt x="2805607" y="725917"/>
                  <a:pt x="2791108" y="743373"/>
                  <a:pt x="2787579" y="756860"/>
                </a:cubicBezTo>
                <a:cubicBezTo>
                  <a:pt x="2784688" y="765537"/>
                  <a:pt x="2780180" y="773273"/>
                  <a:pt x="2774059" y="780067"/>
                </a:cubicBezTo>
                <a:cubicBezTo>
                  <a:pt x="2761813" y="793656"/>
                  <a:pt x="2755052" y="805260"/>
                  <a:pt x="2749270" y="822615"/>
                </a:cubicBezTo>
                <a:cubicBezTo>
                  <a:pt x="2744125" y="835159"/>
                  <a:pt x="2739618" y="842896"/>
                  <a:pt x="2729627" y="852616"/>
                </a:cubicBezTo>
                <a:cubicBezTo>
                  <a:pt x="2710281" y="867248"/>
                  <a:pt x="2692892" y="893383"/>
                  <a:pt x="2678732" y="921399"/>
                </a:cubicBezTo>
                <a:cubicBezTo>
                  <a:pt x="2674225" y="929136"/>
                  <a:pt x="2671333" y="937811"/>
                  <a:pt x="2670696" y="942622"/>
                </a:cubicBezTo>
                <a:cubicBezTo>
                  <a:pt x="2665892" y="965727"/>
                  <a:pt x="2656239" y="986007"/>
                  <a:pt x="2644972" y="1005346"/>
                </a:cubicBezTo>
                <a:cubicBezTo>
                  <a:pt x="2633704" y="1024687"/>
                  <a:pt x="2620183" y="1047893"/>
                  <a:pt x="2608916" y="1067232"/>
                </a:cubicBezTo>
                <a:cubicBezTo>
                  <a:pt x="2595395" y="1090440"/>
                  <a:pt x="2578006" y="1116575"/>
                  <a:pt x="2559637" y="1136957"/>
                </a:cubicBezTo>
                <a:cubicBezTo>
                  <a:pt x="2555130" y="1144695"/>
                  <a:pt x="2550624" y="1152430"/>
                  <a:pt x="2548370" y="1156297"/>
                </a:cubicBezTo>
                <a:cubicBezTo>
                  <a:pt x="2541609" y="1167901"/>
                  <a:pt x="2537741" y="1170828"/>
                  <a:pt x="2532255" y="1172812"/>
                </a:cubicBezTo>
                <a:cubicBezTo>
                  <a:pt x="2549645" y="1146679"/>
                  <a:pt x="2556065" y="1124515"/>
                  <a:pt x="2569586" y="1101307"/>
                </a:cubicBezTo>
                <a:cubicBezTo>
                  <a:pt x="2585998" y="1069423"/>
                  <a:pt x="2602412" y="1037540"/>
                  <a:pt x="2614954" y="1008581"/>
                </a:cubicBezTo>
                <a:cubicBezTo>
                  <a:pt x="2624606" y="988300"/>
                  <a:pt x="2634258" y="968020"/>
                  <a:pt x="2643909" y="947739"/>
                </a:cubicBezTo>
                <a:cubicBezTo>
                  <a:pt x="2655815" y="923589"/>
                  <a:pt x="2670315" y="906134"/>
                  <a:pt x="2679966" y="885852"/>
                </a:cubicBezTo>
                <a:cubicBezTo>
                  <a:pt x="2687364" y="869440"/>
                  <a:pt x="2698971" y="860660"/>
                  <a:pt x="2710239" y="841321"/>
                </a:cubicBezTo>
                <a:cubicBezTo>
                  <a:pt x="2715383" y="828777"/>
                  <a:pt x="2726013" y="814246"/>
                  <a:pt x="2735028" y="798774"/>
                </a:cubicBezTo>
                <a:cubicBezTo>
                  <a:pt x="2737281" y="794905"/>
                  <a:pt x="2737281" y="794905"/>
                  <a:pt x="2739534" y="791038"/>
                </a:cubicBezTo>
                <a:cubicBezTo>
                  <a:pt x="2756626" y="780272"/>
                  <a:pt x="2766278" y="759992"/>
                  <a:pt x="2774315" y="738771"/>
                </a:cubicBezTo>
                <a:cubicBezTo>
                  <a:pt x="2780097" y="721415"/>
                  <a:pt x="2790726" y="706885"/>
                  <a:pt x="2794893" y="688589"/>
                </a:cubicBezTo>
                <a:cubicBezTo>
                  <a:pt x="2794893" y="688589"/>
                  <a:pt x="2797146" y="684722"/>
                  <a:pt x="2801016" y="681795"/>
                </a:cubicBezTo>
                <a:cubicBezTo>
                  <a:pt x="2804886" y="678869"/>
                  <a:pt x="2807138" y="675001"/>
                  <a:pt x="2809392" y="671133"/>
                </a:cubicBezTo>
                <a:cubicBezTo>
                  <a:pt x="2830311" y="631513"/>
                  <a:pt x="2859310" y="596599"/>
                  <a:pt x="2878612" y="556037"/>
                </a:cubicBezTo>
                <a:cubicBezTo>
                  <a:pt x="2887626" y="540566"/>
                  <a:pt x="2896981" y="535654"/>
                  <a:pt x="2902125" y="523109"/>
                </a:cubicBezTo>
                <a:cubicBezTo>
                  <a:pt x="2908886" y="511505"/>
                  <a:pt x="2917899" y="496034"/>
                  <a:pt x="2924661" y="484430"/>
                </a:cubicBezTo>
                <a:cubicBezTo>
                  <a:pt x="2939797" y="462164"/>
                  <a:pt x="2944601" y="439058"/>
                  <a:pt x="2959101" y="421603"/>
                </a:cubicBezTo>
                <a:cubicBezTo>
                  <a:pt x="2963608" y="413867"/>
                  <a:pt x="2965861" y="409998"/>
                  <a:pt x="2968115" y="406132"/>
                </a:cubicBezTo>
                <a:cubicBezTo>
                  <a:pt x="2970369" y="402263"/>
                  <a:pt x="2971006" y="397452"/>
                  <a:pt x="2976490" y="395468"/>
                </a:cubicBezTo>
                <a:cubicBezTo>
                  <a:pt x="2978106" y="396410"/>
                  <a:pt x="2979084" y="402160"/>
                  <a:pt x="2976831" y="406028"/>
                </a:cubicBezTo>
                <a:cubicBezTo>
                  <a:pt x="2971685" y="418572"/>
                  <a:pt x="2969772" y="433001"/>
                  <a:pt x="2960759" y="448472"/>
                </a:cubicBezTo>
                <a:cubicBezTo>
                  <a:pt x="2956251" y="456209"/>
                  <a:pt x="2959483" y="458091"/>
                  <a:pt x="2956592" y="466768"/>
                </a:cubicBezTo>
                <a:cubicBezTo>
                  <a:pt x="2972706" y="450252"/>
                  <a:pt x="2983974" y="430913"/>
                  <a:pt x="2996857" y="412514"/>
                </a:cubicBezTo>
                <a:cubicBezTo>
                  <a:pt x="3007485" y="397984"/>
                  <a:pt x="3017478" y="388263"/>
                  <a:pt x="3028107" y="373732"/>
                </a:cubicBezTo>
                <a:cubicBezTo>
                  <a:pt x="3030361" y="369865"/>
                  <a:pt x="3038099" y="364011"/>
                  <a:pt x="3039076" y="369762"/>
                </a:cubicBezTo>
                <a:cubicBezTo>
                  <a:pt x="3040055" y="375513"/>
                  <a:pt x="3033933" y="382307"/>
                  <a:pt x="3031679" y="386175"/>
                </a:cubicBezTo>
                <a:cubicBezTo>
                  <a:pt x="3015905" y="413250"/>
                  <a:pt x="3002384" y="436457"/>
                  <a:pt x="2986609" y="463532"/>
                </a:cubicBezTo>
                <a:cubicBezTo>
                  <a:pt x="2959567" y="509948"/>
                  <a:pt x="2937372" y="559187"/>
                  <a:pt x="2922277" y="607382"/>
                </a:cubicBezTo>
                <a:cubicBezTo>
                  <a:pt x="2916495" y="624736"/>
                  <a:pt x="2903613" y="643134"/>
                  <a:pt x="2897829" y="660487"/>
                </a:cubicBezTo>
                <a:cubicBezTo>
                  <a:pt x="2890432" y="676901"/>
                  <a:pt x="2877547" y="695299"/>
                  <a:pt x="2864665" y="713697"/>
                </a:cubicBezTo>
                <a:cubicBezTo>
                  <a:pt x="2852419" y="727285"/>
                  <a:pt x="2837282" y="749551"/>
                  <a:pt x="2826015" y="768891"/>
                </a:cubicBezTo>
                <a:cubicBezTo>
                  <a:pt x="2809602" y="800776"/>
                  <a:pt x="2788344" y="829838"/>
                  <a:pt x="2775163" y="863604"/>
                </a:cubicBezTo>
                <a:cubicBezTo>
                  <a:pt x="2774525" y="868412"/>
                  <a:pt x="2772271" y="872281"/>
                  <a:pt x="2768402" y="875208"/>
                </a:cubicBezTo>
                <a:cubicBezTo>
                  <a:pt x="2745528" y="903326"/>
                  <a:pt x="2730731" y="936152"/>
                  <a:pt x="2712702" y="967095"/>
                </a:cubicBezTo>
                <a:cubicBezTo>
                  <a:pt x="2690806" y="1000966"/>
                  <a:pt x="2671162" y="1030967"/>
                  <a:pt x="2654111" y="1067660"/>
                </a:cubicBezTo>
                <a:cubicBezTo>
                  <a:pt x="2639954" y="1095678"/>
                  <a:pt x="2624179" y="1122753"/>
                  <a:pt x="2608405" y="1149828"/>
                </a:cubicBezTo>
                <a:cubicBezTo>
                  <a:pt x="2603898" y="1157565"/>
                  <a:pt x="2603261" y="1162373"/>
                  <a:pt x="2604238" y="1168124"/>
                </a:cubicBezTo>
                <a:cubicBezTo>
                  <a:pt x="2603600" y="1172932"/>
                  <a:pt x="2607469" y="1170006"/>
                  <a:pt x="2611338" y="1167079"/>
                </a:cubicBezTo>
                <a:cubicBezTo>
                  <a:pt x="2615844" y="1159344"/>
                  <a:pt x="2620352" y="1151607"/>
                  <a:pt x="2626476" y="1144814"/>
                </a:cubicBezTo>
                <a:cubicBezTo>
                  <a:pt x="2625836" y="1149623"/>
                  <a:pt x="2625199" y="1154432"/>
                  <a:pt x="2622945" y="1158299"/>
                </a:cubicBezTo>
                <a:cubicBezTo>
                  <a:pt x="2612315" y="1172830"/>
                  <a:pt x="2611381" y="1193008"/>
                  <a:pt x="2593650" y="1208581"/>
                </a:cubicBezTo>
                <a:cubicBezTo>
                  <a:pt x="2593650" y="1208581"/>
                  <a:pt x="2591397" y="1212450"/>
                  <a:pt x="2591397" y="1212450"/>
                </a:cubicBezTo>
                <a:cubicBezTo>
                  <a:pt x="2577239" y="1240467"/>
                  <a:pt x="2557254" y="1259909"/>
                  <a:pt x="2543096" y="1287926"/>
                </a:cubicBezTo>
                <a:cubicBezTo>
                  <a:pt x="2538248" y="1285102"/>
                  <a:pt x="2535016" y="1283219"/>
                  <a:pt x="2530170" y="1280395"/>
                </a:cubicBezTo>
                <a:cubicBezTo>
                  <a:pt x="2524048" y="1287189"/>
                  <a:pt x="2523410" y="1291999"/>
                  <a:pt x="2518902" y="1299734"/>
                </a:cubicBezTo>
                <a:cubicBezTo>
                  <a:pt x="2515672" y="1297852"/>
                  <a:pt x="2513419" y="1301720"/>
                  <a:pt x="2509549" y="1304647"/>
                </a:cubicBezTo>
                <a:cubicBezTo>
                  <a:pt x="2499557" y="1314367"/>
                  <a:pt x="2493775" y="1331723"/>
                  <a:pt x="2483783" y="1341443"/>
                </a:cubicBezTo>
                <a:cubicBezTo>
                  <a:pt x="2479914" y="1344370"/>
                  <a:pt x="2480255" y="1354929"/>
                  <a:pt x="2471877" y="1365591"/>
                </a:cubicBezTo>
                <a:cubicBezTo>
                  <a:pt x="2467371" y="1373328"/>
                  <a:pt x="2472856" y="1371343"/>
                  <a:pt x="2476086" y="1373224"/>
                </a:cubicBezTo>
                <a:cubicBezTo>
                  <a:pt x="2477703" y="1374166"/>
                  <a:pt x="2479957" y="1370298"/>
                  <a:pt x="2482210" y="1366430"/>
                </a:cubicBezTo>
                <a:cubicBezTo>
                  <a:pt x="2491224" y="1350959"/>
                  <a:pt x="2500238" y="1335488"/>
                  <a:pt x="2506998" y="1323884"/>
                </a:cubicBezTo>
                <a:cubicBezTo>
                  <a:pt x="2509251" y="1320016"/>
                  <a:pt x="2513759" y="1312280"/>
                  <a:pt x="2514735" y="1318030"/>
                </a:cubicBezTo>
                <a:cubicBezTo>
                  <a:pt x="2514735" y="1318030"/>
                  <a:pt x="2512482" y="1321898"/>
                  <a:pt x="2512482" y="1321898"/>
                </a:cubicBezTo>
                <a:cubicBezTo>
                  <a:pt x="2510229" y="1325766"/>
                  <a:pt x="2504107" y="1332561"/>
                  <a:pt x="2505084" y="1338312"/>
                </a:cubicBezTo>
                <a:cubicBezTo>
                  <a:pt x="2509931" y="1341135"/>
                  <a:pt x="2512823" y="1332457"/>
                  <a:pt x="2518944" y="1325663"/>
                </a:cubicBezTo>
                <a:cubicBezTo>
                  <a:pt x="2529916" y="1321692"/>
                  <a:pt x="2531530" y="1322633"/>
                  <a:pt x="2524770" y="1334238"/>
                </a:cubicBezTo>
                <a:cubicBezTo>
                  <a:pt x="2518009" y="1345842"/>
                  <a:pt x="2512865" y="1358387"/>
                  <a:pt x="2508358" y="1366122"/>
                </a:cubicBezTo>
                <a:lnTo>
                  <a:pt x="2497056" y="1387769"/>
                </a:lnTo>
                <a:lnTo>
                  <a:pt x="2481018" y="1378426"/>
                </a:lnTo>
                <a:lnTo>
                  <a:pt x="2480556" y="1379233"/>
                </a:lnTo>
                <a:cubicBezTo>
                  <a:pt x="2469288" y="1398572"/>
                  <a:pt x="2454152" y="1420838"/>
                  <a:pt x="2441906" y="1434427"/>
                </a:cubicBezTo>
                <a:cubicBezTo>
                  <a:pt x="2429023" y="1452825"/>
                  <a:pt x="2416140" y="1471223"/>
                  <a:pt x="2408742" y="1487636"/>
                </a:cubicBezTo>
                <a:cubicBezTo>
                  <a:pt x="2402958" y="1504990"/>
                  <a:pt x="2390076" y="1523388"/>
                  <a:pt x="2384294" y="1540742"/>
                </a:cubicBezTo>
                <a:cubicBezTo>
                  <a:pt x="2369198" y="1588936"/>
                  <a:pt x="2347004" y="1638176"/>
                  <a:pt x="2319962" y="1684591"/>
                </a:cubicBezTo>
                <a:cubicBezTo>
                  <a:pt x="2304187" y="1711666"/>
                  <a:pt x="2290666" y="1734872"/>
                  <a:pt x="2274892" y="1761948"/>
                </a:cubicBezTo>
                <a:cubicBezTo>
                  <a:pt x="2272639" y="1765817"/>
                  <a:pt x="2266517" y="1772611"/>
                  <a:pt x="2267495" y="1778361"/>
                </a:cubicBezTo>
                <a:cubicBezTo>
                  <a:pt x="2268472" y="1784112"/>
                  <a:pt x="2276211" y="1778260"/>
                  <a:pt x="2278464" y="1774391"/>
                </a:cubicBezTo>
                <a:cubicBezTo>
                  <a:pt x="2289094" y="1759861"/>
                  <a:pt x="2299086" y="1750140"/>
                  <a:pt x="2309714" y="1735609"/>
                </a:cubicBezTo>
                <a:cubicBezTo>
                  <a:pt x="2322598" y="1717211"/>
                  <a:pt x="2333864" y="1697872"/>
                  <a:pt x="2349979" y="1681356"/>
                </a:cubicBezTo>
                <a:cubicBezTo>
                  <a:pt x="2347088" y="1690033"/>
                  <a:pt x="2350319" y="1691916"/>
                  <a:pt x="2345813" y="1699652"/>
                </a:cubicBezTo>
                <a:cubicBezTo>
                  <a:pt x="2336798" y="1715123"/>
                  <a:pt x="2334885" y="1729551"/>
                  <a:pt x="2329740" y="1742095"/>
                </a:cubicBezTo>
                <a:cubicBezTo>
                  <a:pt x="2327487" y="1745964"/>
                  <a:pt x="2328466" y="1751714"/>
                  <a:pt x="2330080" y="1752656"/>
                </a:cubicBezTo>
                <a:cubicBezTo>
                  <a:pt x="2335565" y="1750671"/>
                  <a:pt x="2336202" y="1745860"/>
                  <a:pt x="2338457" y="1741991"/>
                </a:cubicBezTo>
                <a:cubicBezTo>
                  <a:pt x="2340709" y="1738125"/>
                  <a:pt x="2342963" y="1734257"/>
                  <a:pt x="2347470" y="1726521"/>
                </a:cubicBezTo>
                <a:cubicBezTo>
                  <a:pt x="2361970" y="1709064"/>
                  <a:pt x="2366774" y="1685960"/>
                  <a:pt x="2381911" y="1663694"/>
                </a:cubicBezTo>
                <a:cubicBezTo>
                  <a:pt x="2388671" y="1652090"/>
                  <a:pt x="2397685" y="1636619"/>
                  <a:pt x="2404445" y="1625015"/>
                </a:cubicBezTo>
                <a:cubicBezTo>
                  <a:pt x="2409591" y="1612469"/>
                  <a:pt x="2418945" y="1607557"/>
                  <a:pt x="2427958" y="1592087"/>
                </a:cubicBezTo>
                <a:cubicBezTo>
                  <a:pt x="2447261" y="1551524"/>
                  <a:pt x="2476259" y="1516612"/>
                  <a:pt x="2497179" y="1476990"/>
                </a:cubicBezTo>
                <a:cubicBezTo>
                  <a:pt x="2499432" y="1473123"/>
                  <a:pt x="2501685" y="1469255"/>
                  <a:pt x="2505554" y="1466327"/>
                </a:cubicBezTo>
                <a:cubicBezTo>
                  <a:pt x="2509424" y="1463402"/>
                  <a:pt x="2511677" y="1459534"/>
                  <a:pt x="2511677" y="1459534"/>
                </a:cubicBezTo>
                <a:cubicBezTo>
                  <a:pt x="2515844" y="1441239"/>
                  <a:pt x="2526474" y="1426707"/>
                  <a:pt x="2532256" y="1409353"/>
                </a:cubicBezTo>
                <a:lnTo>
                  <a:pt x="2532650" y="1408507"/>
                </a:lnTo>
                <a:lnTo>
                  <a:pt x="2516612" y="1399163"/>
                </a:lnTo>
                <a:lnTo>
                  <a:pt x="2533229" y="1375432"/>
                </a:lnTo>
                <a:cubicBezTo>
                  <a:pt x="2540969" y="1369579"/>
                  <a:pt x="2541947" y="1375331"/>
                  <a:pt x="2543562" y="1376271"/>
                </a:cubicBezTo>
                <a:cubicBezTo>
                  <a:pt x="2546794" y="1378154"/>
                  <a:pt x="2550663" y="1375227"/>
                  <a:pt x="2551301" y="1370418"/>
                </a:cubicBezTo>
                <a:cubicBezTo>
                  <a:pt x="2556743" y="1342504"/>
                  <a:pt x="2574133" y="1316369"/>
                  <a:pt x="2586677" y="1287412"/>
                </a:cubicBezTo>
                <a:cubicBezTo>
                  <a:pt x="2589567" y="1278735"/>
                  <a:pt x="2597307" y="1272881"/>
                  <a:pt x="2604066" y="1261278"/>
                </a:cubicBezTo>
                <a:cubicBezTo>
                  <a:pt x="2622094" y="1230335"/>
                  <a:pt x="2640123" y="1199392"/>
                  <a:pt x="2658149" y="1168449"/>
                </a:cubicBezTo>
                <a:cubicBezTo>
                  <a:pt x="2671672" y="1145241"/>
                  <a:pt x="2687786" y="1128726"/>
                  <a:pt x="2699691" y="1104577"/>
                </a:cubicBezTo>
                <a:cubicBezTo>
                  <a:pt x="2711596" y="1080428"/>
                  <a:pt x="2726733" y="1058162"/>
                  <a:pt x="2740254" y="1034955"/>
                </a:cubicBezTo>
                <a:cubicBezTo>
                  <a:pt x="2753775" y="1011748"/>
                  <a:pt x="2767296" y="988539"/>
                  <a:pt x="2780817" y="965333"/>
                </a:cubicBezTo>
                <a:cubicBezTo>
                  <a:pt x="2781794" y="971083"/>
                  <a:pt x="2780519" y="980702"/>
                  <a:pt x="2774396" y="987496"/>
                </a:cubicBezTo>
                <a:cubicBezTo>
                  <a:pt x="2763128" y="1006837"/>
                  <a:pt x="2751862" y="1026176"/>
                  <a:pt x="2738341" y="1049382"/>
                </a:cubicBezTo>
                <a:cubicBezTo>
                  <a:pt x="2736087" y="1053250"/>
                  <a:pt x="2733834" y="1057119"/>
                  <a:pt x="2730942" y="1065796"/>
                </a:cubicBezTo>
                <a:cubicBezTo>
                  <a:pt x="2746758" y="1064649"/>
                  <a:pt x="2764488" y="1049074"/>
                  <a:pt x="2782218" y="1033501"/>
                </a:cubicBezTo>
                <a:cubicBezTo>
                  <a:pt x="2786088" y="1030574"/>
                  <a:pt x="2792210" y="1023779"/>
                  <a:pt x="2796717" y="1016043"/>
                </a:cubicBezTo>
                <a:cubicBezTo>
                  <a:pt x="2801225" y="1008307"/>
                  <a:pt x="2807984" y="996704"/>
                  <a:pt x="2816360" y="986041"/>
                </a:cubicBezTo>
                <a:cubicBezTo>
                  <a:pt x="2820230" y="983116"/>
                  <a:pt x="2824738" y="975380"/>
                  <a:pt x="2827628" y="966701"/>
                </a:cubicBezTo>
                <a:cubicBezTo>
                  <a:pt x="2826651" y="960951"/>
                  <a:pt x="2832773" y="954157"/>
                  <a:pt x="2835027" y="950289"/>
                </a:cubicBezTo>
                <a:cubicBezTo>
                  <a:pt x="2839533" y="942553"/>
                  <a:pt x="2840172" y="937743"/>
                  <a:pt x="2843403" y="939626"/>
                </a:cubicBezTo>
                <a:cubicBezTo>
                  <a:pt x="2846634" y="941509"/>
                  <a:pt x="2844381" y="945377"/>
                  <a:pt x="2839873" y="953114"/>
                </a:cubicBezTo>
                <a:cubicBezTo>
                  <a:pt x="2833113" y="964716"/>
                  <a:pt x="2826353" y="976320"/>
                  <a:pt x="2821845" y="984057"/>
                </a:cubicBezTo>
                <a:lnTo>
                  <a:pt x="2824119" y="997424"/>
                </a:lnTo>
                <a:lnTo>
                  <a:pt x="2825175" y="992783"/>
                </a:lnTo>
                <a:cubicBezTo>
                  <a:pt x="2821944" y="990900"/>
                  <a:pt x="2824197" y="987034"/>
                  <a:pt x="2828705" y="979297"/>
                </a:cubicBezTo>
                <a:cubicBezTo>
                  <a:pt x="2848986" y="944487"/>
                  <a:pt x="2874115" y="912499"/>
                  <a:pt x="2895034" y="872878"/>
                </a:cubicBezTo>
                <a:cubicBezTo>
                  <a:pt x="2895034" y="872878"/>
                  <a:pt x="2897287" y="869011"/>
                  <a:pt x="2897287" y="869011"/>
                </a:cubicBezTo>
                <a:cubicBezTo>
                  <a:pt x="2917271" y="849569"/>
                  <a:pt x="2929175" y="825420"/>
                  <a:pt x="2942697" y="802213"/>
                </a:cubicBezTo>
                <a:cubicBezTo>
                  <a:pt x="2949458" y="790609"/>
                  <a:pt x="2953964" y="782873"/>
                  <a:pt x="2951370" y="776181"/>
                </a:cubicBezTo>
                <a:cubicBezTo>
                  <a:pt x="2950394" y="770430"/>
                  <a:pt x="2953283" y="761753"/>
                  <a:pt x="2961023" y="755901"/>
                </a:cubicBezTo>
                <a:cubicBezTo>
                  <a:pt x="2970376" y="750989"/>
                  <a:pt x="2978752" y="740327"/>
                  <a:pt x="2982282" y="726840"/>
                </a:cubicBezTo>
                <a:lnTo>
                  <a:pt x="3005244" y="683748"/>
                </a:lnTo>
                <a:lnTo>
                  <a:pt x="2995705" y="696788"/>
                </a:lnTo>
                <a:cubicBezTo>
                  <a:pt x="2987965" y="702642"/>
                  <a:pt x="2983756" y="695008"/>
                  <a:pt x="2976358" y="711421"/>
                </a:cubicBezTo>
                <a:cubicBezTo>
                  <a:pt x="2971215" y="723966"/>
                  <a:pt x="2961860" y="728878"/>
                  <a:pt x="2956714" y="741423"/>
                </a:cubicBezTo>
                <a:cubicBezTo>
                  <a:pt x="2952208" y="749159"/>
                  <a:pt x="2943832" y="759821"/>
                  <a:pt x="2942556" y="769440"/>
                </a:cubicBezTo>
                <a:cubicBezTo>
                  <a:pt x="2941919" y="774248"/>
                  <a:pt x="2938049" y="777175"/>
                  <a:pt x="2933541" y="784911"/>
                </a:cubicBezTo>
                <a:cubicBezTo>
                  <a:pt x="2932565" y="779161"/>
                  <a:pt x="2935456" y="770483"/>
                  <a:pt x="2933840" y="769541"/>
                </a:cubicBezTo>
                <a:cubicBezTo>
                  <a:pt x="2932862" y="763792"/>
                  <a:pt x="2927378" y="765776"/>
                  <a:pt x="2922871" y="773512"/>
                </a:cubicBezTo>
                <a:cubicBezTo>
                  <a:pt x="2918364" y="781248"/>
                  <a:pt x="2911603" y="792851"/>
                  <a:pt x="2906757" y="790028"/>
                </a:cubicBezTo>
                <a:cubicBezTo>
                  <a:pt x="2905141" y="789086"/>
                  <a:pt x="2900634" y="796823"/>
                  <a:pt x="2898380" y="800691"/>
                </a:cubicBezTo>
                <a:cubicBezTo>
                  <a:pt x="2891960" y="822854"/>
                  <a:pt x="2874229" y="838428"/>
                  <a:pt x="2865215" y="853899"/>
                </a:cubicBezTo>
                <a:cubicBezTo>
                  <a:pt x="2861346" y="856826"/>
                  <a:pt x="2859093" y="860694"/>
                  <a:pt x="2857477" y="859753"/>
                </a:cubicBezTo>
                <a:cubicBezTo>
                  <a:pt x="2855861" y="858811"/>
                  <a:pt x="2856500" y="854002"/>
                  <a:pt x="2858753" y="850134"/>
                </a:cubicBezTo>
                <a:cubicBezTo>
                  <a:pt x="2866790" y="828912"/>
                  <a:pt x="2874825" y="807691"/>
                  <a:pt x="2877377" y="788454"/>
                </a:cubicBezTo>
                <a:cubicBezTo>
                  <a:pt x="2880267" y="779776"/>
                  <a:pt x="2885753" y="777791"/>
                  <a:pt x="2887368" y="778732"/>
                </a:cubicBezTo>
                <a:cubicBezTo>
                  <a:pt x="2892215" y="781556"/>
                  <a:pt x="2897700" y="779571"/>
                  <a:pt x="2907690" y="769850"/>
                </a:cubicBezTo>
                <a:cubicBezTo>
                  <a:pt x="2911562" y="766924"/>
                  <a:pt x="2913815" y="763055"/>
                  <a:pt x="2916068" y="759188"/>
                </a:cubicBezTo>
                <a:cubicBezTo>
                  <a:pt x="2917982" y="744759"/>
                  <a:pt x="2932479" y="727303"/>
                  <a:pt x="2936009" y="713816"/>
                </a:cubicBezTo>
                <a:cubicBezTo>
                  <a:pt x="2938901" y="705140"/>
                  <a:pt x="2943408" y="697405"/>
                  <a:pt x="2950169" y="685800"/>
                </a:cubicBezTo>
                <a:cubicBezTo>
                  <a:pt x="2954676" y="678065"/>
                  <a:pt x="2961774" y="677019"/>
                  <a:pt x="2967260" y="675036"/>
                </a:cubicBezTo>
                <a:cubicBezTo>
                  <a:pt x="2976614" y="670124"/>
                  <a:pt x="2987244" y="655593"/>
                  <a:pt x="2985287" y="644093"/>
                </a:cubicBezTo>
                <a:cubicBezTo>
                  <a:pt x="2982057" y="642209"/>
                  <a:pt x="2982694" y="637401"/>
                  <a:pt x="2981718" y="631649"/>
                </a:cubicBezTo>
                <a:cubicBezTo>
                  <a:pt x="2978486" y="629767"/>
                  <a:pt x="2981377" y="621090"/>
                  <a:pt x="2988138" y="609486"/>
                </a:cubicBezTo>
                <a:cubicBezTo>
                  <a:pt x="2992645" y="601751"/>
                  <a:pt x="2997151" y="594016"/>
                  <a:pt x="2998427" y="584395"/>
                </a:cubicBezTo>
                <a:cubicBezTo>
                  <a:pt x="3003572" y="571851"/>
                  <a:pt x="3013563" y="562129"/>
                  <a:pt x="3022916" y="557219"/>
                </a:cubicBezTo>
                <a:cubicBezTo>
                  <a:pt x="3039372" y="551262"/>
                  <a:pt x="3052893" y="528054"/>
                  <a:pt x="3067392" y="510598"/>
                </a:cubicBezTo>
                <a:cubicBezTo>
                  <a:pt x="3073515" y="503803"/>
                  <a:pt x="3074789" y="494186"/>
                  <a:pt x="3079935" y="481640"/>
                </a:cubicBezTo>
                <a:cubicBezTo>
                  <a:pt x="3086694" y="470036"/>
                  <a:pt x="3090223" y="456550"/>
                  <a:pt x="3091500" y="446932"/>
                </a:cubicBezTo>
                <a:cubicBezTo>
                  <a:pt x="3098558" y="419959"/>
                  <a:pt x="3100813" y="416091"/>
                  <a:pt x="3117905" y="405326"/>
                </a:cubicBezTo>
                <a:cubicBezTo>
                  <a:pt x="3120157" y="401458"/>
                  <a:pt x="3123389" y="403342"/>
                  <a:pt x="3127258" y="400415"/>
                </a:cubicBezTo>
                <a:cubicBezTo>
                  <a:pt x="3132701" y="372501"/>
                  <a:pt x="3143969" y="353161"/>
                  <a:pt x="3157489" y="329954"/>
                </a:cubicBezTo>
                <a:cubicBezTo>
                  <a:pt x="3166503" y="314482"/>
                  <a:pt x="3173263" y="302879"/>
                  <a:pt x="3182278" y="287407"/>
                </a:cubicBezTo>
                <a:cubicBezTo>
                  <a:pt x="3192099" y="272407"/>
                  <a:pt x="3200305" y="256464"/>
                  <a:pt x="3208793" y="240038"/>
                </a:cubicBezTo>
                <a:lnTo>
                  <a:pt x="3217317" y="224847"/>
                </a:lnTo>
                <a:lnTo>
                  <a:pt x="3137686" y="87399"/>
                </a:lnTo>
                <a:lnTo>
                  <a:pt x="2671006" y="888409"/>
                </a:lnTo>
                <a:lnTo>
                  <a:pt x="2666739" y="887774"/>
                </a:lnTo>
                <a:lnTo>
                  <a:pt x="2676544" y="872453"/>
                </a:lnTo>
                <a:cubicBezTo>
                  <a:pt x="2676544" y="872453"/>
                  <a:pt x="2678797" y="868584"/>
                  <a:pt x="2678797" y="868584"/>
                </a:cubicBezTo>
                <a:cubicBezTo>
                  <a:pt x="2696528" y="853011"/>
                  <a:pt x="2697463" y="832832"/>
                  <a:pt x="2708093" y="818302"/>
                </a:cubicBezTo>
                <a:cubicBezTo>
                  <a:pt x="2710346" y="814434"/>
                  <a:pt x="2710984" y="809626"/>
                  <a:pt x="2711622" y="804816"/>
                </a:cubicBezTo>
                <a:cubicBezTo>
                  <a:pt x="2705499" y="811610"/>
                  <a:pt x="2700992" y="819346"/>
                  <a:pt x="2696485" y="827081"/>
                </a:cubicBezTo>
                <a:cubicBezTo>
                  <a:pt x="2692617" y="830008"/>
                  <a:pt x="2688748" y="832936"/>
                  <a:pt x="2689386" y="828127"/>
                </a:cubicBezTo>
                <a:cubicBezTo>
                  <a:pt x="2688408" y="822375"/>
                  <a:pt x="2689046" y="817567"/>
                  <a:pt x="2693552" y="809831"/>
                </a:cubicBezTo>
                <a:cubicBezTo>
                  <a:pt x="2709327" y="782755"/>
                  <a:pt x="2725101" y="755680"/>
                  <a:pt x="2739259" y="727663"/>
                </a:cubicBezTo>
                <a:cubicBezTo>
                  <a:pt x="2756310" y="690970"/>
                  <a:pt x="2775953" y="660968"/>
                  <a:pt x="2797849" y="627097"/>
                </a:cubicBezTo>
                <a:cubicBezTo>
                  <a:pt x="2815878" y="596154"/>
                  <a:pt x="2830675" y="563329"/>
                  <a:pt x="2853550" y="535210"/>
                </a:cubicBezTo>
                <a:cubicBezTo>
                  <a:pt x="2857419" y="532283"/>
                  <a:pt x="2859672" y="528415"/>
                  <a:pt x="2860310" y="523608"/>
                </a:cubicBezTo>
                <a:cubicBezTo>
                  <a:pt x="2873491" y="489839"/>
                  <a:pt x="2894750" y="460778"/>
                  <a:pt x="2911163" y="428894"/>
                </a:cubicBezTo>
                <a:cubicBezTo>
                  <a:pt x="2922431" y="409554"/>
                  <a:pt x="2937566" y="387288"/>
                  <a:pt x="2949813" y="373700"/>
                </a:cubicBezTo>
                <a:cubicBezTo>
                  <a:pt x="2962695" y="355301"/>
                  <a:pt x="2975579" y="336904"/>
                  <a:pt x="2982976" y="320489"/>
                </a:cubicBezTo>
                <a:cubicBezTo>
                  <a:pt x="2988759" y="303136"/>
                  <a:pt x="3001643" y="284738"/>
                  <a:pt x="3007425" y="267384"/>
                </a:cubicBezTo>
                <a:cubicBezTo>
                  <a:pt x="3022519" y="219189"/>
                  <a:pt x="3044715" y="169951"/>
                  <a:pt x="3071757" y="123535"/>
                </a:cubicBezTo>
                <a:lnTo>
                  <a:pt x="3099833" y="75345"/>
                </a:lnTo>
                <a:lnTo>
                  <a:pt x="3130811" y="93393"/>
                </a:lnTo>
                <a:lnTo>
                  <a:pt x="3135715" y="83997"/>
                </a:lnTo>
                <a:lnTo>
                  <a:pt x="3122398" y="61011"/>
                </a:lnTo>
                <a:lnTo>
                  <a:pt x="3115965" y="72053"/>
                </a:lnTo>
                <a:cubicBezTo>
                  <a:pt x="3113710" y="75922"/>
                  <a:pt x="3111457" y="79790"/>
                  <a:pt x="3109841" y="78848"/>
                </a:cubicBezTo>
                <a:cubicBezTo>
                  <a:pt x="3106611" y="76965"/>
                  <a:pt x="3101124" y="78952"/>
                  <a:pt x="3105632" y="71214"/>
                </a:cubicBezTo>
                <a:cubicBezTo>
                  <a:pt x="3109820" y="65884"/>
                  <a:pt x="3111829" y="60578"/>
                  <a:pt x="3113275" y="56241"/>
                </a:cubicBezTo>
                <a:lnTo>
                  <a:pt x="3116106" y="50150"/>
                </a:lnTo>
                <a:close/>
                <a:moveTo>
                  <a:pt x="3087051" y="0"/>
                </a:moveTo>
                <a:lnTo>
                  <a:pt x="3057641" y="50764"/>
                </a:lnTo>
                <a:lnTo>
                  <a:pt x="3078121" y="62696"/>
                </a:lnTo>
                <a:lnTo>
                  <a:pt x="3100684" y="23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AD3A0D00-F860-4E12-8B2E-7C8C62A83B1A}"/>
              </a:ext>
            </a:extLst>
          </p:cNvPr>
          <p:cNvSpPr/>
          <p:nvPr userDrawn="1"/>
        </p:nvSpPr>
        <p:spPr>
          <a:xfrm>
            <a:off x="1314787" y="1761846"/>
            <a:ext cx="10096039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6">
            <a:extLst>
              <a:ext uri="{FF2B5EF4-FFF2-40B4-BE49-F238E27FC236}">
                <a16:creationId xmlns:a16="http://schemas.microsoft.com/office/drawing/2014/main" id="{65F6A1DB-02BC-4991-9826-855074090A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9565167" cy="68580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328D080-85FD-4C50-A8C9-45B1417DCCE0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0CA8C-A26B-4043-916B-1F1288998D9D}"/>
              </a:ext>
            </a:extLst>
          </p:cNvPr>
          <p:cNvGrpSpPr/>
          <p:nvPr userDrawn="1"/>
        </p:nvGrpSpPr>
        <p:grpSpPr>
          <a:xfrm>
            <a:off x="4789978" y="1099366"/>
            <a:ext cx="2580306" cy="4655566"/>
            <a:chOff x="4789978" y="1099366"/>
            <a:chExt cx="2580306" cy="465556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EDC10914-56E0-4C5D-B5CB-7E8DDE827B1F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E7230574-44F7-40F2-8357-DCB481D590DC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180A4261-F732-44E3-9366-08A212DAF4B5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3DF6995F-6517-4732-82D8-05B2A821914E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877D1ACA-82C5-422A-8ED4-73A1F2BBC676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1D749822-845D-4876-9A3E-EA3A01BA6913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A2B7C956-56BF-4ECF-A6AE-5FB35419F9E8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0BD56CC5-D350-492D-8985-E3271A53465F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91A94540-945D-420B-976B-3E176415B702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B6D0DA9-2935-4153-B696-63E9CF67D483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79D64550-836E-4E0D-A903-96AB37640EB5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E3559BAB-D9C6-4197-8843-91F9AECD924A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">
              <a:extLst>
                <a:ext uri="{FF2B5EF4-FFF2-40B4-BE49-F238E27FC236}">
                  <a16:creationId xmlns:a16="http://schemas.microsoft.com/office/drawing/2014/main" id="{B7B92848-2A63-4112-9389-F61D3AFC990A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8" name="Oval 26">
                <a:extLst>
                  <a:ext uri="{FF2B5EF4-FFF2-40B4-BE49-F238E27FC236}">
                    <a16:creationId xmlns:a16="http://schemas.microsoft.com/office/drawing/2014/main" id="{9264C257-7F86-4FFC-8F6D-6C7BA6298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7">
                <a:extLst>
                  <a:ext uri="{FF2B5EF4-FFF2-40B4-BE49-F238E27FC236}">
                    <a16:creationId xmlns:a16="http://schemas.microsoft.com/office/drawing/2014/main" id="{04A6354D-DBFE-4A68-94C5-617282A8B5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8">
                <a:extLst>
                  <a:ext uri="{FF2B5EF4-FFF2-40B4-BE49-F238E27FC236}">
                    <a16:creationId xmlns:a16="http://schemas.microsoft.com/office/drawing/2014/main" id="{26F4A18D-EFD4-40B4-A573-650B66289689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03915273-7EAE-4C8A-93F4-54115C40A653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6FC901FC-2C8C-4AA0-84ED-D7E32B8F572A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Picture Placeholder 33">
            <a:extLst>
              <a:ext uri="{FF2B5EF4-FFF2-40B4-BE49-F238E27FC236}">
                <a16:creationId xmlns:a16="http://schemas.microsoft.com/office/drawing/2014/main" id="{663E3FDA-6925-4C50-A04D-091CAB217A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5320" y="1190468"/>
            <a:ext cx="2397422" cy="4472942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8A50561E-7A38-465E-9A95-9981015894FC}"/>
              </a:ext>
            </a:extLst>
          </p:cNvPr>
          <p:cNvSpPr/>
          <p:nvPr userDrawn="1"/>
        </p:nvSpPr>
        <p:spPr>
          <a:xfrm>
            <a:off x="771525" y="1734281"/>
            <a:ext cx="7429103" cy="5123717"/>
          </a:xfrm>
          <a:prstGeom prst="parallelogram">
            <a:avLst>
              <a:gd name="adj" fmla="val 969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D4E1BEB-A16C-45E8-9F53-4D7149815F64}"/>
              </a:ext>
            </a:extLst>
          </p:cNvPr>
          <p:cNvSpPr/>
          <p:nvPr userDrawn="1"/>
        </p:nvSpPr>
        <p:spPr>
          <a:xfrm>
            <a:off x="5800725" y="-724245"/>
            <a:ext cx="7532260" cy="5239096"/>
          </a:xfrm>
          <a:prstGeom prst="parallelogram">
            <a:avLst>
              <a:gd name="adj" fmla="val 969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7A524C2D-8470-4D30-A1A8-42732176C3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37587" y="1851250"/>
            <a:ext cx="3795621" cy="1707008"/>
          </a:xfrm>
          <a:prstGeom prst="parallelogram">
            <a:avLst>
              <a:gd name="adj" fmla="val 97266"/>
            </a:avLst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9F7B8F1-E925-4ED8-80EE-5B37660790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41533" y="2693546"/>
            <a:ext cx="3795621" cy="1707008"/>
          </a:xfrm>
          <a:prstGeom prst="parallelogram">
            <a:avLst>
              <a:gd name="adj" fmla="val 97266"/>
            </a:avLst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F2852FDC-DD4A-49DB-9185-BB2CDE5997DF}"/>
              </a:ext>
            </a:extLst>
          </p:cNvPr>
          <p:cNvSpPr/>
          <p:nvPr userDrawn="1"/>
        </p:nvSpPr>
        <p:spPr>
          <a:xfrm>
            <a:off x="6219825" y="3435534"/>
            <a:ext cx="5779690" cy="3422465"/>
          </a:xfrm>
          <a:prstGeom prst="parallelogram">
            <a:avLst>
              <a:gd name="adj" fmla="val 969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C86D301-DC52-4741-B19D-42A101DAB7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5478" y="3535842"/>
            <a:ext cx="3795621" cy="1707008"/>
          </a:xfrm>
          <a:prstGeom prst="parallelogram">
            <a:avLst>
              <a:gd name="adj" fmla="val 97266"/>
            </a:avLst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61">
            <a:extLst>
              <a:ext uri="{FF2B5EF4-FFF2-40B4-BE49-F238E27FC236}">
                <a16:creationId xmlns:a16="http://schemas.microsoft.com/office/drawing/2014/main" id="{5612C765-33EE-4E5D-BFD4-3EEA537FD4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8B82CCC-F6A9-4B91-982A-8CC51C8FFF64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EB4754F-83CE-4C73-8CDE-22515B5A70BD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8CADCF2-AE1A-4856-BE3D-5B5633B45CC9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AD99C383-B33D-4C40-91C3-04BCDCE903F7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CB6A77B7-5C46-44BC-890F-65A0E466268D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603FEC0-0755-428B-B7E4-266F2083439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C293B84-33B1-4A59-BF06-5DF09246D8AB}"/>
              </a:ext>
            </a:extLst>
          </p:cNvPr>
          <p:cNvGrpSpPr/>
          <p:nvPr/>
        </p:nvGrpSpPr>
        <p:grpSpPr>
          <a:xfrm>
            <a:off x="3452949" y="1621639"/>
            <a:ext cx="5286102" cy="3614723"/>
            <a:chOff x="3484698" y="1534932"/>
            <a:chExt cx="5286102" cy="36147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305C271-82AB-45B2-A492-BB3ED4E2A1BD}"/>
                </a:ext>
              </a:extLst>
            </p:cNvPr>
            <p:cNvGrpSpPr/>
            <p:nvPr/>
          </p:nvGrpSpPr>
          <p:grpSpPr>
            <a:xfrm>
              <a:off x="3484698" y="1534932"/>
              <a:ext cx="5286102" cy="2978780"/>
              <a:chOff x="3484698" y="1410605"/>
              <a:chExt cx="5286102" cy="2978780"/>
            </a:xfrm>
          </p:grpSpPr>
          <p:sp>
            <p:nvSpPr>
              <p:cNvPr id="25" name="TextBox 24">
                <a:hlinkClick r:id="rId2"/>
                <a:extLst>
                  <a:ext uri="{FF2B5EF4-FFF2-40B4-BE49-F238E27FC236}">
                    <a16:creationId xmlns:a16="http://schemas.microsoft.com/office/drawing/2014/main" id="{10D87CD3-53F3-4335-B2AB-4A93ACA2D991}"/>
                  </a:ext>
                </a:extLst>
              </p:cNvPr>
              <p:cNvSpPr txBox="1"/>
              <p:nvPr/>
            </p:nvSpPr>
            <p:spPr>
              <a:xfrm>
                <a:off x="3484699" y="4143164"/>
                <a:ext cx="528610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cs typeface="Arial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http://www.free-powerpoint-templates-design.com</a:t>
                </a:r>
                <a:endParaRPr lang="ko-KR" altLang="en-US" sz="10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0125C-216B-4C34-B2C7-F7F03ED2AD85}"/>
                  </a:ext>
                </a:extLst>
              </p:cNvPr>
              <p:cNvSpPr txBox="1"/>
              <p:nvPr/>
            </p:nvSpPr>
            <p:spPr>
              <a:xfrm>
                <a:off x="3484698" y="1410605"/>
                <a:ext cx="5286102" cy="23083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Free</a:t>
                </a:r>
              </a:p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Abstract</a:t>
                </a:r>
              </a:p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PPT Templates</a:t>
                </a:r>
                <a:endParaRPr lang="ko-KR" altLang="en-US" sz="4800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1799B8-5766-42D7-AFA3-D5164AF6D6B3}"/>
                  </a:ext>
                </a:extLst>
              </p:cNvPr>
              <p:cNvSpPr txBox="1"/>
              <p:nvPr/>
            </p:nvSpPr>
            <p:spPr>
              <a:xfrm>
                <a:off x="3484698" y="3741218"/>
                <a:ext cx="5286102" cy="3796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867" dirty="0">
                    <a:solidFill>
                      <a:schemeClr val="bg1"/>
                    </a:solidFill>
                    <a:cs typeface="Arial" pitchFamily="34" charset="0"/>
                  </a:rPr>
                  <a:t>Insert the Subtitle of Your Presentation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aphic 1">
              <a:extLst>
                <a:ext uri="{FF2B5EF4-FFF2-40B4-BE49-F238E27FC236}">
                  <a16:creationId xmlns:a16="http://schemas.microsoft.com/office/drawing/2014/main" id="{62E11939-2B54-4C6F-8213-F7F0BFDBCFDF}"/>
                </a:ext>
              </a:extLst>
            </p:cNvPr>
            <p:cNvGrpSpPr/>
            <p:nvPr/>
          </p:nvGrpSpPr>
          <p:grpSpPr>
            <a:xfrm>
              <a:off x="5285450" y="4716738"/>
              <a:ext cx="1684599" cy="432917"/>
              <a:chOff x="28575" y="1871662"/>
              <a:chExt cx="12134850" cy="3118484"/>
            </a:xfrm>
            <a:solidFill>
              <a:schemeClr val="bg1"/>
            </a:solidFill>
          </p:grpSpPr>
          <p:sp>
            <p:nvSpPr>
              <p:cNvPr id="29" name="Freeform: Shape 24">
                <a:extLst>
                  <a:ext uri="{FF2B5EF4-FFF2-40B4-BE49-F238E27FC236}">
                    <a16:creationId xmlns:a16="http://schemas.microsoft.com/office/drawing/2014/main" id="{642ED83C-6EC4-40CC-AA60-E450D5283E99}"/>
                  </a:ext>
                </a:extLst>
              </p:cNvPr>
              <p:cNvSpPr/>
              <p:nvPr/>
            </p:nvSpPr>
            <p:spPr>
              <a:xfrm>
                <a:off x="28575" y="1871662"/>
                <a:ext cx="12134850" cy="3118484"/>
              </a:xfrm>
              <a:custGeom>
                <a:avLst/>
                <a:gdLst>
                  <a:gd name="connsiteX0" fmla="*/ 10575608 w 12134850"/>
                  <a:gd name="connsiteY0" fmla="*/ 3118485 h 3118484"/>
                  <a:gd name="connsiteX1" fmla="*/ 1559243 w 12134850"/>
                  <a:gd name="connsiteY1" fmla="*/ 3118485 h 3118484"/>
                  <a:gd name="connsiteX2" fmla="*/ 0 w 12134850"/>
                  <a:gd name="connsiteY2" fmla="*/ 1559243 h 3118484"/>
                  <a:gd name="connsiteX3" fmla="*/ 1559243 w 12134850"/>
                  <a:gd name="connsiteY3" fmla="*/ 0 h 3118484"/>
                  <a:gd name="connsiteX4" fmla="*/ 10575608 w 12134850"/>
                  <a:gd name="connsiteY4" fmla="*/ 0 h 3118484"/>
                  <a:gd name="connsiteX5" fmla="*/ 12134850 w 12134850"/>
                  <a:gd name="connsiteY5" fmla="*/ 1559243 h 3118484"/>
                  <a:gd name="connsiteX6" fmla="*/ 10575608 w 12134850"/>
                  <a:gd name="connsiteY6" fmla="*/ 3118485 h 3118484"/>
                  <a:gd name="connsiteX7" fmla="*/ 1559243 w 12134850"/>
                  <a:gd name="connsiteY7" fmla="*/ 135255 h 3118484"/>
                  <a:gd name="connsiteX8" fmla="*/ 135255 w 12134850"/>
                  <a:gd name="connsiteY8" fmla="*/ 1559243 h 3118484"/>
                  <a:gd name="connsiteX9" fmla="*/ 1559243 w 12134850"/>
                  <a:gd name="connsiteY9" fmla="*/ 2983230 h 3118484"/>
                  <a:gd name="connsiteX10" fmla="*/ 10575608 w 12134850"/>
                  <a:gd name="connsiteY10" fmla="*/ 2983230 h 3118484"/>
                  <a:gd name="connsiteX11" fmla="*/ 11999595 w 12134850"/>
                  <a:gd name="connsiteY11" fmla="*/ 1559243 h 3118484"/>
                  <a:gd name="connsiteX12" fmla="*/ 10575608 w 12134850"/>
                  <a:gd name="connsiteY12" fmla="*/ 135255 h 3118484"/>
                  <a:gd name="connsiteX13" fmla="*/ 1559243 w 12134850"/>
                  <a:gd name="connsiteY13" fmla="*/ 135255 h 311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34850" h="3118484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0" name="Graphic 1">
                <a:extLst>
                  <a:ext uri="{FF2B5EF4-FFF2-40B4-BE49-F238E27FC236}">
                    <a16:creationId xmlns:a16="http://schemas.microsoft.com/office/drawing/2014/main" id="{E85F8327-7A97-4F18-8775-9A811FED3398}"/>
                  </a:ext>
                </a:extLst>
              </p:cNvPr>
              <p:cNvGrpSpPr/>
              <p:nvPr/>
            </p:nvGrpSpPr>
            <p:grpSpPr>
              <a:xfrm>
                <a:off x="1795462" y="2549841"/>
                <a:ext cx="8943975" cy="1763077"/>
                <a:chOff x="1795462" y="2549841"/>
                <a:chExt cx="8943975" cy="1763077"/>
              </a:xfrm>
              <a:grpFill/>
            </p:grpSpPr>
            <p:sp>
              <p:nvSpPr>
                <p:cNvPr id="31" name="Freeform: Shape 26">
                  <a:extLst>
                    <a:ext uri="{FF2B5EF4-FFF2-40B4-BE49-F238E27FC236}">
                      <a16:creationId xmlns:a16="http://schemas.microsoft.com/office/drawing/2014/main" id="{21223390-2A50-4B76-B08D-59A4DE9EC90B}"/>
                    </a:ext>
                  </a:extLst>
                </p:cNvPr>
                <p:cNvSpPr/>
                <p:nvPr/>
              </p:nvSpPr>
              <p:spPr>
                <a:xfrm>
                  <a:off x="5654992" y="2549841"/>
                  <a:ext cx="3864292" cy="1695450"/>
                </a:xfrm>
                <a:custGeom>
                  <a:avLst/>
                  <a:gdLst>
                    <a:gd name="connsiteX0" fmla="*/ 1693545 w 3864292"/>
                    <a:gd name="connsiteY0" fmla="*/ 286703 h 1695450"/>
                    <a:gd name="connsiteX1" fmla="*/ 1693545 w 3864292"/>
                    <a:gd name="connsiteY1" fmla="*/ 767715 h 1695450"/>
                    <a:gd name="connsiteX2" fmla="*/ 1858327 w 3864292"/>
                    <a:gd name="connsiteY2" fmla="*/ 767715 h 1695450"/>
                    <a:gd name="connsiteX3" fmla="*/ 2096452 w 3864292"/>
                    <a:gd name="connsiteY3" fmla="*/ 741045 h 1695450"/>
                    <a:gd name="connsiteX4" fmla="*/ 2190750 w 3864292"/>
                    <a:gd name="connsiteY4" fmla="*/ 658178 h 1695450"/>
                    <a:gd name="connsiteX5" fmla="*/ 2225040 w 3864292"/>
                    <a:gd name="connsiteY5" fmla="*/ 526733 h 1695450"/>
                    <a:gd name="connsiteX6" fmla="*/ 2177415 w 3864292"/>
                    <a:gd name="connsiteY6" fmla="*/ 374333 h 1695450"/>
                    <a:gd name="connsiteX7" fmla="*/ 2056447 w 3864292"/>
                    <a:gd name="connsiteY7" fmla="*/ 299085 h 1695450"/>
                    <a:gd name="connsiteX8" fmla="*/ 1839277 w 3864292"/>
                    <a:gd name="connsiteY8" fmla="*/ 287655 h 1695450"/>
                    <a:gd name="connsiteX9" fmla="*/ 1693545 w 3864292"/>
                    <a:gd name="connsiteY9" fmla="*/ 287655 h 1695450"/>
                    <a:gd name="connsiteX10" fmla="*/ 301943 w 3864292"/>
                    <a:gd name="connsiteY10" fmla="*/ 286703 h 1695450"/>
                    <a:gd name="connsiteX11" fmla="*/ 301943 w 3864292"/>
                    <a:gd name="connsiteY11" fmla="*/ 767715 h 1695450"/>
                    <a:gd name="connsiteX12" fmla="*/ 466725 w 3864292"/>
                    <a:gd name="connsiteY12" fmla="*/ 767715 h 1695450"/>
                    <a:gd name="connsiteX13" fmla="*/ 704850 w 3864292"/>
                    <a:gd name="connsiteY13" fmla="*/ 741045 h 1695450"/>
                    <a:gd name="connsiteX14" fmla="*/ 799147 w 3864292"/>
                    <a:gd name="connsiteY14" fmla="*/ 658178 h 1695450"/>
                    <a:gd name="connsiteX15" fmla="*/ 833438 w 3864292"/>
                    <a:gd name="connsiteY15" fmla="*/ 526733 h 1695450"/>
                    <a:gd name="connsiteX16" fmla="*/ 785813 w 3864292"/>
                    <a:gd name="connsiteY16" fmla="*/ 374333 h 1695450"/>
                    <a:gd name="connsiteX17" fmla="*/ 664845 w 3864292"/>
                    <a:gd name="connsiteY17" fmla="*/ 299085 h 1695450"/>
                    <a:gd name="connsiteX18" fmla="*/ 447675 w 3864292"/>
                    <a:gd name="connsiteY18" fmla="*/ 287655 h 1695450"/>
                    <a:gd name="connsiteX19" fmla="*/ 301943 w 3864292"/>
                    <a:gd name="connsiteY19" fmla="*/ 287655 h 1695450"/>
                    <a:gd name="connsiteX20" fmla="*/ 2676525 w 3864292"/>
                    <a:gd name="connsiteY20" fmla="*/ 0 h 1695450"/>
                    <a:gd name="connsiteX21" fmla="*/ 3864293 w 3864292"/>
                    <a:gd name="connsiteY21" fmla="*/ 0 h 1695450"/>
                    <a:gd name="connsiteX22" fmla="*/ 3864293 w 3864292"/>
                    <a:gd name="connsiteY22" fmla="*/ 286703 h 1695450"/>
                    <a:gd name="connsiteX23" fmla="*/ 3422333 w 3864292"/>
                    <a:gd name="connsiteY23" fmla="*/ 286703 h 1695450"/>
                    <a:gd name="connsiteX24" fmla="*/ 3422333 w 3864292"/>
                    <a:gd name="connsiteY24" fmla="*/ 1695450 h 1695450"/>
                    <a:gd name="connsiteX25" fmla="*/ 3120390 w 3864292"/>
                    <a:gd name="connsiteY25" fmla="*/ 1695450 h 1695450"/>
                    <a:gd name="connsiteX26" fmla="*/ 3120390 w 3864292"/>
                    <a:gd name="connsiteY26" fmla="*/ 286703 h 1695450"/>
                    <a:gd name="connsiteX27" fmla="*/ 2676525 w 3864292"/>
                    <a:gd name="connsiteY27" fmla="*/ 286703 h 1695450"/>
                    <a:gd name="connsiteX28" fmla="*/ 2676525 w 3864292"/>
                    <a:gd name="connsiteY28" fmla="*/ 0 h 1695450"/>
                    <a:gd name="connsiteX29" fmla="*/ 2676525 w 3864292"/>
                    <a:gd name="connsiteY29" fmla="*/ 0 h 1695450"/>
                    <a:gd name="connsiteX30" fmla="*/ 1392555 w 3864292"/>
                    <a:gd name="connsiteY30" fmla="*/ 0 h 1695450"/>
                    <a:gd name="connsiteX31" fmla="*/ 1876425 w 3864292"/>
                    <a:gd name="connsiteY31" fmla="*/ 0 h 1695450"/>
                    <a:gd name="connsiteX32" fmla="*/ 2235518 w 3864292"/>
                    <a:gd name="connsiteY32" fmla="*/ 25718 h 1695450"/>
                    <a:gd name="connsiteX33" fmla="*/ 2450783 w 3864292"/>
                    <a:gd name="connsiteY33" fmla="*/ 191453 h 1695450"/>
                    <a:gd name="connsiteX34" fmla="*/ 2537460 w 3864292"/>
                    <a:gd name="connsiteY34" fmla="*/ 521970 h 1695450"/>
                    <a:gd name="connsiteX35" fmla="*/ 2487930 w 3864292"/>
                    <a:gd name="connsiteY35" fmla="*/ 784860 h 1695450"/>
                    <a:gd name="connsiteX36" fmla="*/ 2361247 w 3864292"/>
                    <a:gd name="connsiteY36" fmla="*/ 951548 h 1695450"/>
                    <a:gd name="connsiteX37" fmla="*/ 2205038 w 3864292"/>
                    <a:gd name="connsiteY37" fmla="*/ 1031558 h 1695450"/>
                    <a:gd name="connsiteX38" fmla="*/ 1891665 w 3864292"/>
                    <a:gd name="connsiteY38" fmla="*/ 1055370 h 1695450"/>
                    <a:gd name="connsiteX39" fmla="*/ 1694497 w 3864292"/>
                    <a:gd name="connsiteY39" fmla="*/ 1055370 h 1695450"/>
                    <a:gd name="connsiteX40" fmla="*/ 1694497 w 3864292"/>
                    <a:gd name="connsiteY40" fmla="*/ 1694498 h 1695450"/>
                    <a:gd name="connsiteX41" fmla="*/ 1392555 w 3864292"/>
                    <a:gd name="connsiteY41" fmla="*/ 1694498 h 1695450"/>
                    <a:gd name="connsiteX42" fmla="*/ 1392555 w 3864292"/>
                    <a:gd name="connsiteY42" fmla="*/ 0 h 1695450"/>
                    <a:gd name="connsiteX43" fmla="*/ 1392555 w 3864292"/>
                    <a:gd name="connsiteY43" fmla="*/ 0 h 1695450"/>
                    <a:gd name="connsiteX44" fmla="*/ 0 w 3864292"/>
                    <a:gd name="connsiteY44" fmla="*/ 0 h 1695450"/>
                    <a:gd name="connsiteX45" fmla="*/ 483870 w 3864292"/>
                    <a:gd name="connsiteY45" fmla="*/ 0 h 1695450"/>
                    <a:gd name="connsiteX46" fmla="*/ 842963 w 3864292"/>
                    <a:gd name="connsiteY46" fmla="*/ 25718 h 1695450"/>
                    <a:gd name="connsiteX47" fmla="*/ 1058227 w 3864292"/>
                    <a:gd name="connsiteY47" fmla="*/ 191453 h 1695450"/>
                    <a:gd name="connsiteX48" fmla="*/ 1144905 w 3864292"/>
                    <a:gd name="connsiteY48" fmla="*/ 521970 h 1695450"/>
                    <a:gd name="connsiteX49" fmla="*/ 1095375 w 3864292"/>
                    <a:gd name="connsiteY49" fmla="*/ 784860 h 1695450"/>
                    <a:gd name="connsiteX50" fmla="*/ 968693 w 3864292"/>
                    <a:gd name="connsiteY50" fmla="*/ 951548 h 1695450"/>
                    <a:gd name="connsiteX51" fmla="*/ 812482 w 3864292"/>
                    <a:gd name="connsiteY51" fmla="*/ 1031558 h 1695450"/>
                    <a:gd name="connsiteX52" fmla="*/ 499110 w 3864292"/>
                    <a:gd name="connsiteY52" fmla="*/ 1055370 h 1695450"/>
                    <a:gd name="connsiteX53" fmla="*/ 301943 w 3864292"/>
                    <a:gd name="connsiteY53" fmla="*/ 1055370 h 1695450"/>
                    <a:gd name="connsiteX54" fmla="*/ 301943 w 3864292"/>
                    <a:gd name="connsiteY54" fmla="*/ 1694498 h 1695450"/>
                    <a:gd name="connsiteX55" fmla="*/ 0 w 3864292"/>
                    <a:gd name="connsiteY55" fmla="*/ 1694498 h 1695450"/>
                    <a:gd name="connsiteX56" fmla="*/ 0 w 3864292"/>
                    <a:gd name="connsiteY56" fmla="*/ 0 h 1695450"/>
                    <a:gd name="connsiteX57" fmla="*/ 0 w 3864292"/>
                    <a:gd name="connsiteY57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864292" h="1695450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2" name="Graphic 1">
                  <a:extLst>
                    <a:ext uri="{FF2B5EF4-FFF2-40B4-BE49-F238E27FC236}">
                      <a16:creationId xmlns:a16="http://schemas.microsoft.com/office/drawing/2014/main" id="{0DE7E974-7DCF-419A-9D77-800D0452CECD}"/>
                    </a:ext>
                  </a:extLst>
                </p:cNvPr>
                <p:cNvGrpSpPr/>
                <p:nvPr/>
              </p:nvGrpSpPr>
              <p:grpSpPr>
                <a:xfrm>
                  <a:off x="1795462" y="2615564"/>
                  <a:ext cx="8943975" cy="1697354"/>
                  <a:chOff x="1795462" y="2615564"/>
                  <a:chExt cx="8943975" cy="1697354"/>
                </a:xfrm>
                <a:grpFill/>
              </p:grpSpPr>
              <p:sp>
                <p:nvSpPr>
                  <p:cNvPr id="33" name="Freeform: Shape 28">
                    <a:extLst>
                      <a:ext uri="{FF2B5EF4-FFF2-40B4-BE49-F238E27FC236}">
                        <a16:creationId xmlns:a16="http://schemas.microsoft.com/office/drawing/2014/main" id="{2D4966A2-C655-4DEE-A2ED-849675B5B816}"/>
                      </a:ext>
                    </a:extLst>
                  </p:cNvPr>
                  <p:cNvSpPr/>
                  <p:nvPr/>
                </p:nvSpPr>
                <p:spPr>
                  <a:xfrm>
                    <a:off x="1795462" y="2615564"/>
                    <a:ext cx="1414462" cy="1697354"/>
                  </a:xfrm>
                  <a:custGeom>
                    <a:avLst/>
                    <a:gdLst>
                      <a:gd name="connsiteX0" fmla="*/ 1288732 w 1414462"/>
                      <a:gd name="connsiteY0" fmla="*/ 1835468 h 1835467"/>
                      <a:gd name="connsiteX1" fmla="*/ 689610 w 1414462"/>
                      <a:gd name="connsiteY1" fmla="*/ 365760 h 1835467"/>
                      <a:gd name="connsiteX2" fmla="*/ 126683 w 1414462"/>
                      <a:gd name="connsiteY2" fmla="*/ 1798320 h 1835467"/>
                      <a:gd name="connsiteX3" fmla="*/ 0 w 1414462"/>
                      <a:gd name="connsiteY3" fmla="*/ 1747838 h 1835467"/>
                      <a:gd name="connsiteX4" fmla="*/ 687705 w 1414462"/>
                      <a:gd name="connsiteY4" fmla="*/ 0 h 1835467"/>
                      <a:gd name="connsiteX5" fmla="*/ 1414463 w 1414462"/>
                      <a:gd name="connsiteY5" fmla="*/ 1784985 h 1835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4462" h="1835467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4" name="Graphic 1">
                    <a:extLst>
                      <a:ext uri="{FF2B5EF4-FFF2-40B4-BE49-F238E27FC236}">
                        <a16:creationId xmlns:a16="http://schemas.microsoft.com/office/drawing/2014/main" id="{C8CF0809-C762-4C9C-A754-272F2925E169}"/>
                      </a:ext>
                    </a:extLst>
                  </p:cNvPr>
                  <p:cNvGrpSpPr/>
                  <p:nvPr/>
                </p:nvGrpSpPr>
                <p:grpSpPr>
                  <a:xfrm>
                    <a:off x="3416617" y="2615564"/>
                    <a:ext cx="7322820" cy="1697354"/>
                    <a:chOff x="3416617" y="2615564"/>
                    <a:chExt cx="7322820" cy="1697354"/>
                  </a:xfrm>
                  <a:grpFill/>
                </p:grpSpPr>
                <p:sp>
                  <p:nvSpPr>
                    <p:cNvPr id="41" name="Freeform: Shape 30">
                      <a:extLst>
                        <a:ext uri="{FF2B5EF4-FFF2-40B4-BE49-F238E27FC236}">
                          <a16:creationId xmlns:a16="http://schemas.microsoft.com/office/drawing/2014/main" id="{DC0302A7-8AC7-490A-A33F-0D2F5197E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617" y="2615564"/>
                      <a:ext cx="815339" cy="1697354"/>
                    </a:xfrm>
                    <a:custGeom>
                      <a:avLst/>
                      <a:gdLst>
                        <a:gd name="connsiteX0" fmla="*/ 815340 w 815339"/>
                        <a:gd name="connsiteY0" fmla="*/ 1697355 h 1697354"/>
                        <a:gd name="connsiteX1" fmla="*/ 0 w 815339"/>
                        <a:gd name="connsiteY1" fmla="*/ 1697355 h 1697354"/>
                        <a:gd name="connsiteX2" fmla="*/ 37147 w 815339"/>
                        <a:gd name="connsiteY2" fmla="*/ 0 h 1697354"/>
                        <a:gd name="connsiteX3" fmla="*/ 172402 w 815339"/>
                        <a:gd name="connsiteY3" fmla="*/ 3810 h 1697354"/>
                        <a:gd name="connsiteX4" fmla="*/ 139065 w 815339"/>
                        <a:gd name="connsiteY4" fmla="*/ 1561148 h 1697354"/>
                        <a:gd name="connsiteX5" fmla="*/ 815340 w 815339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15339" h="1697354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42" name="Graphic 1">
                      <a:extLst>
                        <a:ext uri="{FF2B5EF4-FFF2-40B4-BE49-F238E27FC236}">
                          <a16:creationId xmlns:a16="http://schemas.microsoft.com/office/drawing/2014/main" id="{00AB8FEB-89ED-4B39-8EB9-29A7983A0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1515" y="2615564"/>
                      <a:ext cx="6237922" cy="1697354"/>
                      <a:chOff x="4501515" y="2615564"/>
                      <a:chExt cx="6237922" cy="1697354"/>
                    </a:xfrm>
                    <a:grpFill/>
                  </p:grpSpPr>
                  <p:sp>
                    <p:nvSpPr>
                      <p:cNvPr id="43" name="Freeform: Shape 32">
                        <a:extLst>
                          <a:ext uri="{FF2B5EF4-FFF2-40B4-BE49-F238E27FC236}">
                            <a16:creationId xmlns:a16="http://schemas.microsoft.com/office/drawing/2014/main" id="{E9DE8658-23E3-42C2-AC5F-DA6A687A2D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1515" y="2615564"/>
                        <a:ext cx="882967" cy="1697354"/>
                      </a:xfrm>
                      <a:custGeom>
                        <a:avLst/>
                        <a:gdLst>
                          <a:gd name="connsiteX0" fmla="*/ 882967 w 882967"/>
                          <a:gd name="connsiteY0" fmla="*/ 1697355 h 1697354"/>
                          <a:gd name="connsiteX1" fmla="*/ 0 w 882967"/>
                          <a:gd name="connsiteY1" fmla="*/ 1697355 h 1697354"/>
                          <a:gd name="connsiteX2" fmla="*/ 40005 w 882967"/>
                          <a:gd name="connsiteY2" fmla="*/ 0 h 1697354"/>
                          <a:gd name="connsiteX3" fmla="*/ 175260 w 882967"/>
                          <a:gd name="connsiteY3" fmla="*/ 3810 h 1697354"/>
                          <a:gd name="connsiteX4" fmla="*/ 138113 w 882967"/>
                          <a:gd name="connsiteY4" fmla="*/ 1561148 h 1697354"/>
                          <a:gd name="connsiteX5" fmla="*/ 882967 w 882967"/>
                          <a:gd name="connsiteY5" fmla="*/ 1561148 h 1697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82967" h="1697354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4" name="Freeform: Shape 33">
                        <a:extLst>
                          <a:ext uri="{FF2B5EF4-FFF2-40B4-BE49-F238E27FC236}">
                            <a16:creationId xmlns:a16="http://schemas.microsoft.com/office/drawing/2014/main" id="{4C84412A-CEF0-482E-8D59-6165D3A8A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0194" y="3837621"/>
                        <a:ext cx="1559242" cy="407670"/>
                      </a:xfrm>
                      <a:custGeom>
                        <a:avLst/>
                        <a:gdLst>
                          <a:gd name="connsiteX0" fmla="*/ 0 w 1559242"/>
                          <a:gd name="connsiteY0" fmla="*/ 324803 h 407670"/>
                          <a:gd name="connsiteX1" fmla="*/ 88582 w 1559242"/>
                          <a:gd name="connsiteY1" fmla="*/ 324803 h 407670"/>
                          <a:gd name="connsiteX2" fmla="*/ 88582 w 1559242"/>
                          <a:gd name="connsiteY2" fmla="*/ 400050 h 407670"/>
                          <a:gd name="connsiteX3" fmla="*/ 0 w 1559242"/>
                          <a:gd name="connsiteY3" fmla="*/ 400050 h 407670"/>
                          <a:gd name="connsiteX4" fmla="*/ 0 w 1559242"/>
                          <a:gd name="connsiteY4" fmla="*/ 324803 h 407670"/>
                          <a:gd name="connsiteX5" fmla="*/ 0 w 1559242"/>
                          <a:gd name="connsiteY5" fmla="*/ 324803 h 407670"/>
                          <a:gd name="connsiteX6" fmla="*/ 851535 w 1559242"/>
                          <a:gd name="connsiteY6" fmla="*/ 68580 h 407670"/>
                          <a:gd name="connsiteX7" fmla="*/ 758190 w 1559242"/>
                          <a:gd name="connsiteY7" fmla="*/ 101918 h 407670"/>
                          <a:gd name="connsiteX8" fmla="*/ 722947 w 1559242"/>
                          <a:gd name="connsiteY8" fmla="*/ 203835 h 407670"/>
                          <a:gd name="connsiteX9" fmla="*/ 759143 w 1559242"/>
                          <a:gd name="connsiteY9" fmla="*/ 304800 h 407670"/>
                          <a:gd name="connsiteX10" fmla="*/ 851535 w 1559242"/>
                          <a:gd name="connsiteY10" fmla="*/ 339090 h 407670"/>
                          <a:gd name="connsiteX11" fmla="*/ 942976 w 1559242"/>
                          <a:gd name="connsiteY11" fmla="*/ 304800 h 407670"/>
                          <a:gd name="connsiteX12" fmla="*/ 979170 w 1559242"/>
                          <a:gd name="connsiteY12" fmla="*/ 201930 h 407670"/>
                          <a:gd name="connsiteX13" fmla="*/ 943928 w 1559242"/>
                          <a:gd name="connsiteY13" fmla="*/ 100965 h 407670"/>
                          <a:gd name="connsiteX14" fmla="*/ 851535 w 1559242"/>
                          <a:gd name="connsiteY14" fmla="*/ 68580 h 407670"/>
                          <a:gd name="connsiteX15" fmla="*/ 851535 w 1559242"/>
                          <a:gd name="connsiteY15" fmla="*/ 68580 h 407670"/>
                          <a:gd name="connsiteX16" fmla="*/ 1113472 w 1559242"/>
                          <a:gd name="connsiteY16" fmla="*/ 6668 h 407670"/>
                          <a:gd name="connsiteX17" fmla="*/ 1252538 w 1559242"/>
                          <a:gd name="connsiteY17" fmla="*/ 6668 h 407670"/>
                          <a:gd name="connsiteX18" fmla="*/ 1336357 w 1559242"/>
                          <a:gd name="connsiteY18" fmla="*/ 275273 h 407670"/>
                          <a:gd name="connsiteX19" fmla="*/ 1419226 w 1559242"/>
                          <a:gd name="connsiteY19" fmla="*/ 6668 h 407670"/>
                          <a:gd name="connsiteX20" fmla="*/ 1559243 w 1559242"/>
                          <a:gd name="connsiteY20" fmla="*/ 6668 h 407670"/>
                          <a:gd name="connsiteX21" fmla="*/ 1559243 w 1559242"/>
                          <a:gd name="connsiteY21" fmla="*/ 400050 h 407670"/>
                          <a:gd name="connsiteX22" fmla="*/ 1472565 w 1559242"/>
                          <a:gd name="connsiteY22" fmla="*/ 400050 h 407670"/>
                          <a:gd name="connsiteX23" fmla="*/ 1472565 w 1559242"/>
                          <a:gd name="connsiteY23" fmla="*/ 90488 h 407670"/>
                          <a:gd name="connsiteX24" fmla="*/ 1381126 w 1559242"/>
                          <a:gd name="connsiteY24" fmla="*/ 400050 h 407670"/>
                          <a:gd name="connsiteX25" fmla="*/ 1291590 w 1559242"/>
                          <a:gd name="connsiteY25" fmla="*/ 400050 h 407670"/>
                          <a:gd name="connsiteX26" fmla="*/ 1200151 w 1559242"/>
                          <a:gd name="connsiteY26" fmla="*/ 90488 h 407670"/>
                          <a:gd name="connsiteX27" fmla="*/ 1200151 w 1559242"/>
                          <a:gd name="connsiteY27" fmla="*/ 400050 h 407670"/>
                          <a:gd name="connsiteX28" fmla="*/ 1113472 w 1559242"/>
                          <a:gd name="connsiteY28" fmla="*/ 400050 h 407670"/>
                          <a:gd name="connsiteX29" fmla="*/ 1113472 w 1559242"/>
                          <a:gd name="connsiteY29" fmla="*/ 6668 h 407670"/>
                          <a:gd name="connsiteX30" fmla="*/ 1113472 w 1559242"/>
                          <a:gd name="connsiteY30" fmla="*/ 6668 h 407670"/>
                          <a:gd name="connsiteX31" fmla="*/ 850582 w 1559242"/>
                          <a:gd name="connsiteY31" fmla="*/ 0 h 407670"/>
                          <a:gd name="connsiteX32" fmla="*/ 1013460 w 1559242"/>
                          <a:gd name="connsiteY32" fmla="*/ 54293 h 407670"/>
                          <a:gd name="connsiteX33" fmla="*/ 1074420 w 1559242"/>
                          <a:gd name="connsiteY33" fmla="*/ 203835 h 407670"/>
                          <a:gd name="connsiteX34" fmla="*/ 1013460 w 1559242"/>
                          <a:gd name="connsiteY34" fmla="*/ 352425 h 407670"/>
                          <a:gd name="connsiteX35" fmla="*/ 850582 w 1559242"/>
                          <a:gd name="connsiteY35" fmla="*/ 405765 h 407670"/>
                          <a:gd name="connsiteX36" fmla="*/ 686753 w 1559242"/>
                          <a:gd name="connsiteY36" fmla="*/ 352425 h 407670"/>
                          <a:gd name="connsiteX37" fmla="*/ 625793 w 1559242"/>
                          <a:gd name="connsiteY37" fmla="*/ 204788 h 407670"/>
                          <a:gd name="connsiteX38" fmla="*/ 646747 w 1559242"/>
                          <a:gd name="connsiteY38" fmla="*/ 103823 h 407670"/>
                          <a:gd name="connsiteX39" fmla="*/ 689610 w 1559242"/>
                          <a:gd name="connsiteY39" fmla="*/ 49530 h 407670"/>
                          <a:gd name="connsiteX40" fmla="*/ 749618 w 1559242"/>
                          <a:gd name="connsiteY40" fmla="*/ 14288 h 407670"/>
                          <a:gd name="connsiteX41" fmla="*/ 850582 w 1559242"/>
                          <a:gd name="connsiteY41" fmla="*/ 0 h 407670"/>
                          <a:gd name="connsiteX42" fmla="*/ 850582 w 1559242"/>
                          <a:gd name="connsiteY42" fmla="*/ 0 h 407670"/>
                          <a:gd name="connsiteX43" fmla="*/ 376238 w 1559242"/>
                          <a:gd name="connsiteY43" fmla="*/ 0 h 407670"/>
                          <a:gd name="connsiteX44" fmla="*/ 513398 w 1559242"/>
                          <a:gd name="connsiteY44" fmla="*/ 42863 h 407670"/>
                          <a:gd name="connsiteX45" fmla="*/ 561023 w 1559242"/>
                          <a:gd name="connsiteY45" fmla="*/ 115253 h 407670"/>
                          <a:gd name="connsiteX46" fmla="*/ 468630 w 1559242"/>
                          <a:gd name="connsiteY46" fmla="*/ 134303 h 407670"/>
                          <a:gd name="connsiteX47" fmla="*/ 434340 w 1559242"/>
                          <a:gd name="connsiteY47" fmla="*/ 85725 h 407670"/>
                          <a:gd name="connsiteX48" fmla="*/ 371475 w 1559242"/>
                          <a:gd name="connsiteY48" fmla="*/ 67628 h 407670"/>
                          <a:gd name="connsiteX49" fmla="*/ 288607 w 1559242"/>
                          <a:gd name="connsiteY49" fmla="*/ 99060 h 407670"/>
                          <a:gd name="connsiteX50" fmla="*/ 256223 w 1559242"/>
                          <a:gd name="connsiteY50" fmla="*/ 200978 h 407670"/>
                          <a:gd name="connsiteX51" fmla="*/ 287655 w 1559242"/>
                          <a:gd name="connsiteY51" fmla="*/ 307658 h 407670"/>
                          <a:gd name="connsiteX52" fmla="*/ 369570 w 1559242"/>
                          <a:gd name="connsiteY52" fmla="*/ 339090 h 407670"/>
                          <a:gd name="connsiteX53" fmla="*/ 433388 w 1559242"/>
                          <a:gd name="connsiteY53" fmla="*/ 319088 h 407670"/>
                          <a:gd name="connsiteX54" fmla="*/ 471488 w 1559242"/>
                          <a:gd name="connsiteY54" fmla="*/ 256223 h 407670"/>
                          <a:gd name="connsiteX55" fmla="*/ 561975 w 1559242"/>
                          <a:gd name="connsiteY55" fmla="*/ 280988 h 407670"/>
                          <a:gd name="connsiteX56" fmla="*/ 492443 w 1559242"/>
                          <a:gd name="connsiteY56" fmla="*/ 376238 h 407670"/>
                          <a:gd name="connsiteX57" fmla="*/ 369570 w 1559242"/>
                          <a:gd name="connsiteY57" fmla="*/ 407670 h 407670"/>
                          <a:gd name="connsiteX58" fmla="*/ 218123 w 1559242"/>
                          <a:gd name="connsiteY58" fmla="*/ 354330 h 407670"/>
                          <a:gd name="connsiteX59" fmla="*/ 159068 w 1559242"/>
                          <a:gd name="connsiteY59" fmla="*/ 207645 h 407670"/>
                          <a:gd name="connsiteX60" fmla="*/ 218123 w 1559242"/>
                          <a:gd name="connsiteY60" fmla="*/ 55245 h 407670"/>
                          <a:gd name="connsiteX61" fmla="*/ 376238 w 1559242"/>
                          <a:gd name="connsiteY61" fmla="*/ 0 h 407670"/>
                          <a:gd name="connsiteX62" fmla="*/ 376238 w 1559242"/>
                          <a:gd name="connsiteY62" fmla="*/ 0 h 4076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</a:cxnLst>
                        <a:rect l="l" t="t" r="r" b="b"/>
                        <a:pathLst>
                          <a:path w="1559242" h="407670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86F933-2EB8-46DF-B58C-E5CA7EEB0EE7}"/>
              </a:ext>
            </a:extLst>
          </p:cNvPr>
          <p:cNvGrpSpPr/>
          <p:nvPr/>
        </p:nvGrpSpPr>
        <p:grpSpPr>
          <a:xfrm>
            <a:off x="0" y="1469897"/>
            <a:ext cx="12373555" cy="4889708"/>
            <a:chOff x="-1285875" y="1533989"/>
            <a:chExt cx="12373555" cy="48897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E4C42E7-A98A-4273-B1E3-59C5187DAB74}"/>
                </a:ext>
              </a:extLst>
            </p:cNvPr>
            <p:cNvGrpSpPr/>
            <p:nvPr/>
          </p:nvGrpSpPr>
          <p:grpSpPr>
            <a:xfrm>
              <a:off x="-1285875" y="2062353"/>
              <a:ext cx="11563350" cy="4361344"/>
              <a:chOff x="-491572" y="2062353"/>
              <a:chExt cx="6664403" cy="4361344"/>
            </a:xfrm>
          </p:grpSpPr>
          <p:sp>
            <p:nvSpPr>
              <p:cNvPr id="6" name="평행 사변형 42">
                <a:extLst>
                  <a:ext uri="{FF2B5EF4-FFF2-40B4-BE49-F238E27FC236}">
                    <a16:creationId xmlns:a16="http://schemas.microsoft.com/office/drawing/2014/main" id="{4C0CAE79-B8CA-485E-96FE-FCAC9121046C}"/>
                  </a:ext>
                </a:extLst>
              </p:cNvPr>
              <p:cNvSpPr/>
              <p:nvPr/>
            </p:nvSpPr>
            <p:spPr>
              <a:xfrm flipH="1">
                <a:off x="-491572" y="5667375"/>
                <a:ext cx="2784688" cy="7386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평행 사변형 3">
                <a:extLst>
                  <a:ext uri="{FF2B5EF4-FFF2-40B4-BE49-F238E27FC236}">
                    <a16:creationId xmlns:a16="http://schemas.microsoft.com/office/drawing/2014/main" id="{9724307E-2971-4924-958C-8F23C8A8454A}"/>
                  </a:ext>
                </a:extLst>
              </p:cNvPr>
              <p:cNvSpPr/>
              <p:nvPr/>
            </p:nvSpPr>
            <p:spPr>
              <a:xfrm rot="5400000">
                <a:off x="4919220" y="2898663"/>
                <a:ext cx="2089919" cy="417300"/>
              </a:xfrm>
              <a:prstGeom prst="parallelogram">
                <a:avLst>
                  <a:gd name="adj" fmla="val 10322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평행 사변형 49">
                <a:extLst>
                  <a:ext uri="{FF2B5EF4-FFF2-40B4-BE49-F238E27FC236}">
                    <a16:creationId xmlns:a16="http://schemas.microsoft.com/office/drawing/2014/main" id="{808A87AA-CDFE-4848-BC8F-69D40245F040}"/>
                  </a:ext>
                </a:extLst>
              </p:cNvPr>
              <p:cNvSpPr/>
              <p:nvPr/>
            </p:nvSpPr>
            <p:spPr>
              <a:xfrm rot="5400000">
                <a:off x="1332708" y="5458121"/>
                <a:ext cx="1513853" cy="417300"/>
              </a:xfrm>
              <a:prstGeom prst="parallelogram">
                <a:avLst>
                  <a:gd name="adj" fmla="val 103225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평행 사변형 67">
                <a:extLst>
                  <a:ext uri="{FF2B5EF4-FFF2-40B4-BE49-F238E27FC236}">
                    <a16:creationId xmlns:a16="http://schemas.microsoft.com/office/drawing/2014/main" id="{F726AD8C-A8FA-4E19-9501-93953D88F32E}"/>
                  </a:ext>
                </a:extLst>
              </p:cNvPr>
              <p:cNvSpPr/>
              <p:nvPr/>
            </p:nvSpPr>
            <p:spPr>
              <a:xfrm rot="5400000">
                <a:off x="2622817" y="4701195"/>
                <a:ext cx="1513853" cy="417300"/>
              </a:xfrm>
              <a:prstGeom prst="parallelogram">
                <a:avLst>
                  <a:gd name="adj" fmla="val 103225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0A6AF481-AAD8-43F1-8986-21D665950CAF}"/>
                  </a:ext>
                </a:extLst>
              </p:cNvPr>
              <p:cNvSpPr/>
              <p:nvPr/>
            </p:nvSpPr>
            <p:spPr>
              <a:xfrm rot="5400000">
                <a:off x="3914926" y="3944267"/>
                <a:ext cx="1513854" cy="417300"/>
              </a:xfrm>
              <a:prstGeom prst="parallelogram">
                <a:avLst>
                  <a:gd name="adj" fmla="val 1032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평행 사변형 66">
                <a:extLst>
                  <a:ext uri="{FF2B5EF4-FFF2-40B4-BE49-F238E27FC236}">
                    <a16:creationId xmlns:a16="http://schemas.microsoft.com/office/drawing/2014/main" id="{CB7DB62A-E659-49C9-AC22-6AB753A69C56}"/>
                  </a:ext>
                </a:extLst>
              </p:cNvPr>
              <p:cNvSpPr/>
              <p:nvPr/>
            </p:nvSpPr>
            <p:spPr>
              <a:xfrm flipH="1">
                <a:off x="1880984" y="4909844"/>
                <a:ext cx="1704138" cy="738655"/>
              </a:xfrm>
              <a:prstGeom prst="parallelogram">
                <a:avLst>
                  <a:gd name="adj" fmla="val 9628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52F0AC83-4B55-4E3B-9BE9-1FBFC2807D97}"/>
                  </a:ext>
                </a:extLst>
              </p:cNvPr>
              <p:cNvSpPr/>
              <p:nvPr/>
            </p:nvSpPr>
            <p:spPr>
              <a:xfrm flipH="1">
                <a:off x="3171093" y="4152918"/>
                <a:ext cx="1704138" cy="738655"/>
              </a:xfrm>
              <a:prstGeom prst="parallelogram">
                <a:avLst>
                  <a:gd name="adj" fmla="val 9628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평행 사변형 12">
                <a:extLst>
                  <a:ext uri="{FF2B5EF4-FFF2-40B4-BE49-F238E27FC236}">
                    <a16:creationId xmlns:a16="http://schemas.microsoft.com/office/drawing/2014/main" id="{2CB1FD68-B2D1-4FE9-860A-370CD34AE021}"/>
                  </a:ext>
                </a:extLst>
              </p:cNvPr>
              <p:cNvSpPr/>
              <p:nvPr/>
            </p:nvSpPr>
            <p:spPr>
              <a:xfrm flipH="1">
                <a:off x="4468693" y="3413617"/>
                <a:ext cx="1704138" cy="738655"/>
              </a:xfrm>
              <a:prstGeom prst="parallelogram">
                <a:avLst>
                  <a:gd name="adj" fmla="val 962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Isosceles Triangle 71">
              <a:extLst>
                <a:ext uri="{FF2B5EF4-FFF2-40B4-BE49-F238E27FC236}">
                  <a16:creationId xmlns:a16="http://schemas.microsoft.com/office/drawing/2014/main" id="{BEC7D55B-3163-48DB-A065-990518F11D96}"/>
                </a:ext>
              </a:extLst>
            </p:cNvPr>
            <p:cNvSpPr/>
            <p:nvPr/>
          </p:nvSpPr>
          <p:spPr>
            <a:xfrm rot="2692245">
              <a:off x="9467271" y="1533989"/>
              <a:ext cx="1620409" cy="106314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Oval 84">
            <a:extLst>
              <a:ext uri="{FF2B5EF4-FFF2-40B4-BE49-F238E27FC236}">
                <a16:creationId xmlns:a16="http://schemas.microsoft.com/office/drawing/2014/main" id="{7AD9BE69-11D7-4805-9961-FA8C4ACD3D1D}"/>
              </a:ext>
            </a:extLst>
          </p:cNvPr>
          <p:cNvSpPr/>
          <p:nvPr/>
        </p:nvSpPr>
        <p:spPr>
          <a:xfrm>
            <a:off x="8264599" y="3493090"/>
            <a:ext cx="3517074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84">
            <a:extLst>
              <a:ext uri="{FF2B5EF4-FFF2-40B4-BE49-F238E27FC236}">
                <a16:creationId xmlns:a16="http://schemas.microsoft.com/office/drawing/2014/main" id="{E793434E-9FB7-4420-BEBC-F76BC8A70820}"/>
              </a:ext>
            </a:extLst>
          </p:cNvPr>
          <p:cNvSpPr/>
          <p:nvPr/>
        </p:nvSpPr>
        <p:spPr>
          <a:xfrm>
            <a:off x="6074940" y="4274271"/>
            <a:ext cx="3517074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84">
            <a:extLst>
              <a:ext uri="{FF2B5EF4-FFF2-40B4-BE49-F238E27FC236}">
                <a16:creationId xmlns:a16="http://schemas.microsoft.com/office/drawing/2014/main" id="{7067C36B-51DA-4733-AAD8-BF7B1771829D}"/>
              </a:ext>
            </a:extLst>
          </p:cNvPr>
          <p:cNvSpPr/>
          <p:nvPr/>
        </p:nvSpPr>
        <p:spPr>
          <a:xfrm>
            <a:off x="3836483" y="5051381"/>
            <a:ext cx="3517074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84">
            <a:extLst>
              <a:ext uri="{FF2B5EF4-FFF2-40B4-BE49-F238E27FC236}">
                <a16:creationId xmlns:a16="http://schemas.microsoft.com/office/drawing/2014/main" id="{5F1A04EB-DB28-4B7F-8062-5C88C491293A}"/>
              </a:ext>
            </a:extLst>
          </p:cNvPr>
          <p:cNvSpPr/>
          <p:nvPr/>
        </p:nvSpPr>
        <p:spPr>
          <a:xfrm>
            <a:off x="1314615" y="5798976"/>
            <a:ext cx="3517074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F2B049-2A99-40E5-9A20-E7EE1F49AD6E}"/>
              </a:ext>
            </a:extLst>
          </p:cNvPr>
          <p:cNvGrpSpPr/>
          <p:nvPr/>
        </p:nvGrpSpPr>
        <p:grpSpPr>
          <a:xfrm>
            <a:off x="4809852" y="3624036"/>
            <a:ext cx="1115632" cy="1640981"/>
            <a:chOff x="6291084" y="719419"/>
            <a:chExt cx="2254708" cy="331644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DAF28FC-6BB2-4D3A-9557-151A71821CCB}"/>
                </a:ext>
              </a:extLst>
            </p:cNvPr>
            <p:cNvSpPr/>
            <p:nvPr/>
          </p:nvSpPr>
          <p:spPr>
            <a:xfrm>
              <a:off x="6291084" y="719419"/>
              <a:ext cx="2254708" cy="3316446"/>
            </a:xfrm>
            <a:custGeom>
              <a:avLst/>
              <a:gdLst>
                <a:gd name="connsiteX0" fmla="*/ 1188464 w 2254708"/>
                <a:gd name="connsiteY0" fmla="*/ 299 h 3316446"/>
                <a:gd name="connsiteX1" fmla="*/ 1405437 w 2254708"/>
                <a:gd name="connsiteY1" fmla="*/ 201858 h 3316446"/>
                <a:gd name="connsiteX2" fmla="*/ 1423860 w 2254708"/>
                <a:gd name="connsiteY2" fmla="*/ 373480 h 3316446"/>
                <a:gd name="connsiteX3" fmla="*/ 1426999 w 2254708"/>
                <a:gd name="connsiteY3" fmla="*/ 703390 h 3316446"/>
                <a:gd name="connsiteX4" fmla="*/ 1428019 w 2254708"/>
                <a:gd name="connsiteY4" fmla="*/ 790788 h 3316446"/>
                <a:gd name="connsiteX5" fmla="*/ 1498560 w 2254708"/>
                <a:gd name="connsiteY5" fmla="*/ 742883 h 3316446"/>
                <a:gd name="connsiteX6" fmla="*/ 1594331 w 2254708"/>
                <a:gd name="connsiteY6" fmla="*/ 723376 h 3316446"/>
                <a:gd name="connsiteX7" fmla="*/ 1798486 w 2254708"/>
                <a:gd name="connsiteY7" fmla="*/ 832747 h 3316446"/>
                <a:gd name="connsiteX8" fmla="*/ 1818397 w 2254708"/>
                <a:gd name="connsiteY8" fmla="*/ 869622 h 3316446"/>
                <a:gd name="connsiteX9" fmla="*/ 1829655 w 2254708"/>
                <a:gd name="connsiteY9" fmla="*/ 855890 h 3316446"/>
                <a:gd name="connsiteX10" fmla="*/ 2003716 w 2254708"/>
                <a:gd name="connsiteY10" fmla="*/ 783184 h 3316446"/>
                <a:gd name="connsiteX11" fmla="*/ 2249986 w 2254708"/>
                <a:gd name="connsiteY11" fmla="*/ 1031118 h 3316446"/>
                <a:gd name="connsiteX12" fmla="*/ 2249986 w 2254708"/>
                <a:gd name="connsiteY12" fmla="*/ 1089874 h 3316446"/>
                <a:gd name="connsiteX13" fmla="*/ 2254585 w 2254708"/>
                <a:gd name="connsiteY13" fmla="*/ 1100841 h 3316446"/>
                <a:gd name="connsiteX14" fmla="*/ 2237954 w 2254708"/>
                <a:gd name="connsiteY14" fmla="*/ 2074154 h 3316446"/>
                <a:gd name="connsiteX15" fmla="*/ 2217037 w 2254708"/>
                <a:gd name="connsiteY15" fmla="*/ 2188910 h 3316446"/>
                <a:gd name="connsiteX16" fmla="*/ 1979978 w 2254708"/>
                <a:gd name="connsiteY16" fmla="*/ 2499595 h 3316446"/>
                <a:gd name="connsiteX17" fmla="*/ 1961235 w 2254708"/>
                <a:gd name="connsiteY17" fmla="*/ 2531130 h 3316446"/>
                <a:gd name="connsiteX18" fmla="*/ 1966672 w 2254708"/>
                <a:gd name="connsiteY18" fmla="*/ 2950366 h 3316446"/>
                <a:gd name="connsiteX19" fmla="*/ 1971918 w 2254708"/>
                <a:gd name="connsiteY19" fmla="*/ 3213652 h 3316446"/>
                <a:gd name="connsiteX20" fmla="*/ 1870083 w 2254708"/>
                <a:gd name="connsiteY20" fmla="*/ 3315934 h 3316446"/>
                <a:gd name="connsiteX21" fmla="*/ 1733835 w 2254708"/>
                <a:gd name="connsiteY21" fmla="*/ 3316446 h 3316446"/>
                <a:gd name="connsiteX22" fmla="*/ 1399994 w 2254708"/>
                <a:gd name="connsiteY22" fmla="*/ 3314783 h 3316446"/>
                <a:gd name="connsiteX23" fmla="*/ 932208 w 2254708"/>
                <a:gd name="connsiteY23" fmla="*/ 3313568 h 3316446"/>
                <a:gd name="connsiteX24" fmla="*/ 820651 w 2254708"/>
                <a:gd name="connsiteY24" fmla="*/ 3209046 h 3316446"/>
                <a:gd name="connsiteX25" fmla="*/ 809904 w 2254708"/>
                <a:gd name="connsiteY25" fmla="*/ 2554862 h 3316446"/>
                <a:gd name="connsiteX26" fmla="*/ 802356 w 2254708"/>
                <a:gd name="connsiteY26" fmla="*/ 2532410 h 3316446"/>
                <a:gd name="connsiteX27" fmla="*/ 683123 w 2254708"/>
                <a:gd name="connsiteY27" fmla="*/ 2415735 h 3316446"/>
                <a:gd name="connsiteX28" fmla="*/ 138320 w 2254708"/>
                <a:gd name="connsiteY28" fmla="*/ 1841189 h 3316446"/>
                <a:gd name="connsiteX29" fmla="*/ 111199 w 2254708"/>
                <a:gd name="connsiteY29" fmla="*/ 1814834 h 3316446"/>
                <a:gd name="connsiteX30" fmla="*/ 47232 w 2254708"/>
                <a:gd name="connsiteY30" fmla="*/ 1548094 h 3316446"/>
                <a:gd name="connsiteX31" fmla="*/ 68021 w 2254708"/>
                <a:gd name="connsiteY31" fmla="*/ 1525770 h 3316446"/>
                <a:gd name="connsiteX32" fmla="*/ 432753 w 2254708"/>
                <a:gd name="connsiteY32" fmla="*/ 1441458 h 3316446"/>
                <a:gd name="connsiteX33" fmla="*/ 510427 w 2254708"/>
                <a:gd name="connsiteY33" fmla="*/ 1472329 h 3316446"/>
                <a:gd name="connsiteX34" fmla="*/ 502642 w 2254708"/>
                <a:gd name="connsiteY34" fmla="*/ 1438742 h 3316446"/>
                <a:gd name="connsiteX35" fmla="*/ 302848 w 2254708"/>
                <a:gd name="connsiteY35" fmla="*/ 545357 h 3316446"/>
                <a:gd name="connsiteX36" fmla="*/ 402444 w 2254708"/>
                <a:gd name="connsiteY36" fmla="*/ 298895 h 3316446"/>
                <a:gd name="connsiteX37" fmla="*/ 658565 w 2254708"/>
                <a:gd name="connsiteY37" fmla="*/ 301645 h 3316446"/>
                <a:gd name="connsiteX38" fmla="*/ 769291 w 2254708"/>
                <a:gd name="connsiteY38" fmla="*/ 405143 h 3316446"/>
                <a:gd name="connsiteX39" fmla="*/ 772937 w 2254708"/>
                <a:gd name="connsiteY39" fmla="*/ 414034 h 3316446"/>
                <a:gd name="connsiteX40" fmla="*/ 928458 w 2254708"/>
                <a:gd name="connsiteY40" fmla="*/ 966906 h 3316446"/>
                <a:gd name="connsiteX41" fmla="*/ 928487 w 2254708"/>
                <a:gd name="connsiteY41" fmla="*/ 845685 h 3316446"/>
                <a:gd name="connsiteX42" fmla="*/ 944687 w 2254708"/>
                <a:gd name="connsiteY42" fmla="*/ 204672 h 3316446"/>
                <a:gd name="connsiteX43" fmla="*/ 1188464 w 2254708"/>
                <a:gd name="connsiteY43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54708" h="3316446">
                  <a:moveTo>
                    <a:pt x="1188464" y="299"/>
                  </a:moveTo>
                  <a:cubicBezTo>
                    <a:pt x="1314157" y="7720"/>
                    <a:pt x="1392197" y="124970"/>
                    <a:pt x="1405437" y="201858"/>
                  </a:cubicBezTo>
                  <a:cubicBezTo>
                    <a:pt x="1409212" y="218233"/>
                    <a:pt x="1423860" y="338618"/>
                    <a:pt x="1423860" y="373480"/>
                  </a:cubicBezTo>
                  <a:cubicBezTo>
                    <a:pt x="1423476" y="387201"/>
                    <a:pt x="1425107" y="538980"/>
                    <a:pt x="1426999" y="703390"/>
                  </a:cubicBezTo>
                  <a:lnTo>
                    <a:pt x="1428019" y="790788"/>
                  </a:lnTo>
                  <a:lnTo>
                    <a:pt x="1498560" y="742883"/>
                  </a:lnTo>
                  <a:cubicBezTo>
                    <a:pt x="1528013" y="730324"/>
                    <a:pt x="1560380" y="723376"/>
                    <a:pt x="1594331" y="723376"/>
                  </a:cubicBezTo>
                  <a:cubicBezTo>
                    <a:pt x="1679206" y="723376"/>
                    <a:pt x="1754186" y="766803"/>
                    <a:pt x="1798486" y="832747"/>
                  </a:cubicBezTo>
                  <a:lnTo>
                    <a:pt x="1818397" y="869622"/>
                  </a:lnTo>
                  <a:lnTo>
                    <a:pt x="1829655" y="855890"/>
                  </a:lnTo>
                  <a:cubicBezTo>
                    <a:pt x="1874248" y="810994"/>
                    <a:pt x="1935815" y="783184"/>
                    <a:pt x="2003716" y="783184"/>
                  </a:cubicBezTo>
                  <a:cubicBezTo>
                    <a:pt x="2139516" y="783184"/>
                    <a:pt x="2249986" y="894422"/>
                    <a:pt x="2249986" y="1031118"/>
                  </a:cubicBezTo>
                  <a:lnTo>
                    <a:pt x="2249986" y="1089874"/>
                  </a:lnTo>
                  <a:lnTo>
                    <a:pt x="2254585" y="1100841"/>
                  </a:lnTo>
                  <a:cubicBezTo>
                    <a:pt x="2255609" y="1401036"/>
                    <a:pt x="2250300" y="1710377"/>
                    <a:pt x="2237954" y="2074154"/>
                  </a:cubicBezTo>
                  <a:cubicBezTo>
                    <a:pt x="2236739" y="2110295"/>
                    <a:pt x="2230087" y="2146756"/>
                    <a:pt x="2217037" y="2188910"/>
                  </a:cubicBezTo>
                  <a:cubicBezTo>
                    <a:pt x="2174884" y="2320425"/>
                    <a:pt x="2099531" y="2419061"/>
                    <a:pt x="1979978" y="2499595"/>
                  </a:cubicBezTo>
                  <a:cubicBezTo>
                    <a:pt x="1962899" y="2510725"/>
                    <a:pt x="1961235" y="2515523"/>
                    <a:pt x="1961235" y="2531130"/>
                  </a:cubicBezTo>
                  <a:cubicBezTo>
                    <a:pt x="1959764" y="2669426"/>
                    <a:pt x="1963282" y="2812263"/>
                    <a:pt x="1966672" y="2950366"/>
                  </a:cubicBezTo>
                  <a:cubicBezTo>
                    <a:pt x="1968848" y="3038768"/>
                    <a:pt x="1970959" y="3126850"/>
                    <a:pt x="1971918" y="3213652"/>
                  </a:cubicBezTo>
                  <a:cubicBezTo>
                    <a:pt x="1971918" y="3290220"/>
                    <a:pt x="1946204" y="3315934"/>
                    <a:pt x="1870083" y="3315934"/>
                  </a:cubicBezTo>
                  <a:cubicBezTo>
                    <a:pt x="1825179" y="3316318"/>
                    <a:pt x="1779571" y="3316446"/>
                    <a:pt x="1733835" y="3316446"/>
                  </a:cubicBezTo>
                  <a:cubicBezTo>
                    <a:pt x="1622534" y="3316446"/>
                    <a:pt x="1509952" y="3315615"/>
                    <a:pt x="1399994" y="3314783"/>
                  </a:cubicBezTo>
                  <a:cubicBezTo>
                    <a:pt x="1245643" y="3313631"/>
                    <a:pt x="1085983" y="3312416"/>
                    <a:pt x="932208" y="3313568"/>
                  </a:cubicBezTo>
                  <a:cubicBezTo>
                    <a:pt x="855320" y="3313568"/>
                    <a:pt x="824104" y="3284271"/>
                    <a:pt x="820651" y="3209046"/>
                  </a:cubicBezTo>
                  <a:cubicBezTo>
                    <a:pt x="811823" y="3010559"/>
                    <a:pt x="803763" y="2777721"/>
                    <a:pt x="809904" y="2554862"/>
                  </a:cubicBezTo>
                  <a:cubicBezTo>
                    <a:pt x="809904" y="2546418"/>
                    <a:pt x="805170" y="2535992"/>
                    <a:pt x="802356" y="2532410"/>
                  </a:cubicBezTo>
                  <a:cubicBezTo>
                    <a:pt x="772931" y="2513156"/>
                    <a:pt x="701865" y="2447078"/>
                    <a:pt x="683123" y="2415735"/>
                  </a:cubicBezTo>
                  <a:cubicBezTo>
                    <a:pt x="649796" y="2361875"/>
                    <a:pt x="527876" y="2217887"/>
                    <a:pt x="138320" y="1841189"/>
                  </a:cubicBezTo>
                  <a:cubicBezTo>
                    <a:pt x="124184" y="1827500"/>
                    <a:pt x="114716" y="1818353"/>
                    <a:pt x="111199" y="1814834"/>
                  </a:cubicBezTo>
                  <a:cubicBezTo>
                    <a:pt x="-15071" y="1688565"/>
                    <a:pt x="-30040" y="1626261"/>
                    <a:pt x="47232" y="1548094"/>
                  </a:cubicBezTo>
                  <a:cubicBezTo>
                    <a:pt x="54012" y="1541250"/>
                    <a:pt x="61177" y="1534022"/>
                    <a:pt x="68021" y="1525770"/>
                  </a:cubicBezTo>
                  <a:cubicBezTo>
                    <a:pt x="161955" y="1413893"/>
                    <a:pt x="305652" y="1406181"/>
                    <a:pt x="432753" y="1441458"/>
                  </a:cubicBezTo>
                  <a:lnTo>
                    <a:pt x="510427" y="1472329"/>
                  </a:lnTo>
                  <a:lnTo>
                    <a:pt x="502642" y="1438742"/>
                  </a:lnTo>
                  <a:cubicBezTo>
                    <a:pt x="455420" y="1234300"/>
                    <a:pt x="360370" y="814880"/>
                    <a:pt x="302848" y="545357"/>
                  </a:cubicBezTo>
                  <a:cubicBezTo>
                    <a:pt x="281483" y="450239"/>
                    <a:pt x="318712" y="357936"/>
                    <a:pt x="402444" y="298895"/>
                  </a:cubicBezTo>
                  <a:cubicBezTo>
                    <a:pt x="473575" y="248169"/>
                    <a:pt x="578991" y="249257"/>
                    <a:pt x="658565" y="301645"/>
                  </a:cubicBezTo>
                  <a:cubicBezTo>
                    <a:pt x="662212" y="304076"/>
                    <a:pt x="744472" y="359215"/>
                    <a:pt x="769291" y="405143"/>
                  </a:cubicBezTo>
                  <a:cubicBezTo>
                    <a:pt x="770827" y="407958"/>
                    <a:pt x="772042" y="410964"/>
                    <a:pt x="772937" y="414034"/>
                  </a:cubicBezTo>
                  <a:lnTo>
                    <a:pt x="928458" y="966906"/>
                  </a:lnTo>
                  <a:lnTo>
                    <a:pt x="928487" y="845685"/>
                  </a:lnTo>
                  <a:cubicBezTo>
                    <a:pt x="930342" y="471196"/>
                    <a:pt x="941760" y="254422"/>
                    <a:pt x="944687" y="204672"/>
                  </a:cubicBezTo>
                  <a:cubicBezTo>
                    <a:pt x="951468" y="105204"/>
                    <a:pt x="1061554" y="-6545"/>
                    <a:pt x="1188464" y="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C8E64CA-0DF4-45E7-ABEB-1E7E551CFE96}"/>
                </a:ext>
              </a:extLst>
            </p:cNvPr>
            <p:cNvSpPr/>
            <p:nvPr/>
          </p:nvSpPr>
          <p:spPr>
            <a:xfrm>
              <a:off x="6291084" y="719419"/>
              <a:ext cx="2254708" cy="3316446"/>
            </a:xfrm>
            <a:custGeom>
              <a:avLst/>
              <a:gdLst>
                <a:gd name="connsiteX0" fmla="*/ 2006914 w 2254708"/>
                <a:gd name="connsiteY0" fmla="*/ 869027 h 3316446"/>
                <a:gd name="connsiteX1" fmla="*/ 1846998 w 2254708"/>
                <a:gd name="connsiteY1" fmla="*/ 1030606 h 3316446"/>
                <a:gd name="connsiteX2" fmla="*/ 1846998 w 2254708"/>
                <a:gd name="connsiteY2" fmla="*/ 1318391 h 3316446"/>
                <a:gd name="connsiteX3" fmla="*/ 2006914 w 2254708"/>
                <a:gd name="connsiteY3" fmla="*/ 1479970 h 3316446"/>
                <a:gd name="connsiteX4" fmla="*/ 2166830 w 2254708"/>
                <a:gd name="connsiteY4" fmla="*/ 1318391 h 3316446"/>
                <a:gd name="connsiteX5" fmla="*/ 2166830 w 2254708"/>
                <a:gd name="connsiteY5" fmla="*/ 1030606 h 3316446"/>
                <a:gd name="connsiteX6" fmla="*/ 2006914 w 2254708"/>
                <a:gd name="connsiteY6" fmla="*/ 869027 h 3316446"/>
                <a:gd name="connsiteX7" fmla="*/ 1597529 w 2254708"/>
                <a:gd name="connsiteY7" fmla="*/ 809155 h 3316446"/>
                <a:gd name="connsiteX8" fmla="*/ 1437613 w 2254708"/>
                <a:gd name="connsiteY8" fmla="*/ 970670 h 3316446"/>
                <a:gd name="connsiteX9" fmla="*/ 1437613 w 2254708"/>
                <a:gd name="connsiteY9" fmla="*/ 1319031 h 3316446"/>
                <a:gd name="connsiteX10" fmla="*/ 1597529 w 2254708"/>
                <a:gd name="connsiteY10" fmla="*/ 1480546 h 3316446"/>
                <a:gd name="connsiteX11" fmla="*/ 1757445 w 2254708"/>
                <a:gd name="connsiteY11" fmla="*/ 1319031 h 3316446"/>
                <a:gd name="connsiteX12" fmla="*/ 1757445 w 2254708"/>
                <a:gd name="connsiteY12" fmla="*/ 1317879 h 3316446"/>
                <a:gd name="connsiteX13" fmla="*/ 1757445 w 2254708"/>
                <a:gd name="connsiteY13" fmla="*/ 1031118 h 3316446"/>
                <a:gd name="connsiteX14" fmla="*/ 1757445 w 2254708"/>
                <a:gd name="connsiteY14" fmla="*/ 970670 h 3316446"/>
                <a:gd name="connsiteX15" fmla="*/ 1597529 w 2254708"/>
                <a:gd name="connsiteY15" fmla="*/ 809155 h 3316446"/>
                <a:gd name="connsiteX16" fmla="*/ 1183410 w 2254708"/>
                <a:gd name="connsiteY16" fmla="*/ 87358 h 3316446"/>
                <a:gd name="connsiteX17" fmla="*/ 1031746 w 2254708"/>
                <a:gd name="connsiteY17" fmla="*/ 208638 h 3316446"/>
                <a:gd name="connsiteX18" fmla="*/ 1031682 w 2254708"/>
                <a:gd name="connsiteY18" fmla="*/ 209790 h 3316446"/>
                <a:gd name="connsiteX19" fmla="*/ 1017673 w 2254708"/>
                <a:gd name="connsiteY19" fmla="*/ 1271184 h 3316446"/>
                <a:gd name="connsiteX20" fmla="*/ 1014139 w 2254708"/>
                <a:gd name="connsiteY20" fmla="*/ 1280052 h 3316446"/>
                <a:gd name="connsiteX21" fmla="*/ 1014559 w 2254708"/>
                <a:gd name="connsiteY21" fmla="*/ 1285627 h 3316446"/>
                <a:gd name="connsiteX22" fmla="*/ 983067 w 2254708"/>
                <a:gd name="connsiteY22" fmla="*/ 1322166 h 3316446"/>
                <a:gd name="connsiteX23" fmla="*/ 929272 w 2254708"/>
                <a:gd name="connsiteY23" fmla="*/ 1292037 h 3316446"/>
                <a:gd name="connsiteX24" fmla="*/ 690548 w 2254708"/>
                <a:gd name="connsiteY24" fmla="*/ 443395 h 3316446"/>
                <a:gd name="connsiteX25" fmla="*/ 610399 w 2254708"/>
                <a:gd name="connsiteY25" fmla="*/ 374375 h 3316446"/>
                <a:gd name="connsiteX26" fmla="*/ 452850 w 2254708"/>
                <a:gd name="connsiteY26" fmla="*/ 370025 h 3316446"/>
                <a:gd name="connsiteX27" fmla="*/ 387988 w 2254708"/>
                <a:gd name="connsiteY27" fmla="*/ 526679 h 3316446"/>
                <a:gd name="connsiteX28" fmla="*/ 614620 w 2254708"/>
                <a:gd name="connsiteY28" fmla="*/ 1534086 h 3316446"/>
                <a:gd name="connsiteX29" fmla="*/ 613990 w 2254708"/>
                <a:gd name="connsiteY29" fmla="*/ 1539363 h 3316446"/>
                <a:gd name="connsiteX30" fmla="*/ 648517 w 2254708"/>
                <a:gd name="connsiteY30" fmla="*/ 1570930 h 3316446"/>
                <a:gd name="connsiteX31" fmla="*/ 686257 w 2254708"/>
                <a:gd name="connsiteY31" fmla="*/ 1605792 h 3316446"/>
                <a:gd name="connsiteX32" fmla="*/ 884425 w 2254708"/>
                <a:gd name="connsiteY32" fmla="*/ 1785858 h 3316446"/>
                <a:gd name="connsiteX33" fmla="*/ 1036473 w 2254708"/>
                <a:gd name="connsiteY33" fmla="*/ 1767243 h 3316446"/>
                <a:gd name="connsiteX34" fmla="*/ 1052145 w 2254708"/>
                <a:gd name="connsiteY34" fmla="*/ 1766540 h 3316446"/>
                <a:gd name="connsiteX35" fmla="*/ 1060716 w 2254708"/>
                <a:gd name="connsiteY35" fmla="*/ 1766987 h 3316446"/>
                <a:gd name="connsiteX36" fmla="*/ 1493513 w 2254708"/>
                <a:gd name="connsiteY36" fmla="*/ 2090210 h 3316446"/>
                <a:gd name="connsiteX37" fmla="*/ 1500038 w 2254708"/>
                <a:gd name="connsiteY37" fmla="*/ 2393347 h 3316446"/>
                <a:gd name="connsiteX38" fmla="*/ 1446178 w 2254708"/>
                <a:gd name="connsiteY38" fmla="*/ 2423411 h 3316446"/>
                <a:gd name="connsiteX39" fmla="*/ 1416114 w 2254708"/>
                <a:gd name="connsiteY39" fmla="*/ 2369551 h 3316446"/>
                <a:gd name="connsiteX40" fmla="*/ 1413044 w 2254708"/>
                <a:gd name="connsiteY40" fmla="*/ 2123728 h 3316446"/>
                <a:gd name="connsiteX41" fmla="*/ 1051825 w 2254708"/>
                <a:gd name="connsiteY41" fmla="*/ 1853854 h 3316446"/>
                <a:gd name="connsiteX42" fmla="*/ 1040247 w 2254708"/>
                <a:gd name="connsiteY42" fmla="*/ 1854366 h 3316446"/>
                <a:gd name="connsiteX43" fmla="*/ 908732 w 2254708"/>
                <a:gd name="connsiteY43" fmla="*/ 1869654 h 3316446"/>
                <a:gd name="connsiteX44" fmla="*/ 829861 w 2254708"/>
                <a:gd name="connsiteY44" fmla="*/ 1853854 h 3316446"/>
                <a:gd name="connsiteX45" fmla="*/ 627024 w 2254708"/>
                <a:gd name="connsiteY45" fmla="*/ 1669759 h 3316446"/>
                <a:gd name="connsiteX46" fmla="*/ 589987 w 2254708"/>
                <a:gd name="connsiteY46" fmla="*/ 1635537 h 3316446"/>
                <a:gd name="connsiteX47" fmla="*/ 553463 w 2254708"/>
                <a:gd name="connsiteY47" fmla="*/ 1602146 h 3316446"/>
                <a:gd name="connsiteX48" fmla="*/ 512076 w 2254708"/>
                <a:gd name="connsiteY48" fmla="*/ 1566389 h 3316446"/>
                <a:gd name="connsiteX49" fmla="*/ 134994 w 2254708"/>
                <a:gd name="connsiteY49" fmla="*/ 1581549 h 3316446"/>
                <a:gd name="connsiteX50" fmla="*/ 109215 w 2254708"/>
                <a:gd name="connsiteY50" fmla="*/ 1609374 h 3316446"/>
                <a:gd name="connsiteX51" fmla="*/ 172798 w 2254708"/>
                <a:gd name="connsiteY51" fmla="*/ 1753107 h 3316446"/>
                <a:gd name="connsiteX52" fmla="*/ 198896 w 2254708"/>
                <a:gd name="connsiteY52" fmla="*/ 1778502 h 3316446"/>
                <a:gd name="connsiteX53" fmla="*/ 757515 w 2254708"/>
                <a:gd name="connsiteY53" fmla="*/ 2370383 h 3316446"/>
                <a:gd name="connsiteX54" fmla="*/ 850266 w 2254708"/>
                <a:gd name="connsiteY54" fmla="*/ 2459616 h 3316446"/>
                <a:gd name="connsiteX55" fmla="*/ 897026 w 2254708"/>
                <a:gd name="connsiteY55" fmla="*/ 2556077 h 3316446"/>
                <a:gd name="connsiteX56" fmla="*/ 907709 w 2254708"/>
                <a:gd name="connsiteY56" fmla="*/ 3205081 h 3316446"/>
                <a:gd name="connsiteX57" fmla="*/ 909691 w 2254708"/>
                <a:gd name="connsiteY57" fmla="*/ 3225102 h 3316446"/>
                <a:gd name="connsiteX58" fmla="*/ 931823 w 2254708"/>
                <a:gd name="connsiteY58" fmla="*/ 3226381 h 3316446"/>
                <a:gd name="connsiteX59" fmla="*/ 1400634 w 2254708"/>
                <a:gd name="connsiteY59" fmla="*/ 3227597 h 3316446"/>
                <a:gd name="connsiteX60" fmla="*/ 1869827 w 2254708"/>
                <a:gd name="connsiteY60" fmla="*/ 3228812 h 3316446"/>
                <a:gd name="connsiteX61" fmla="*/ 1884476 w 2254708"/>
                <a:gd name="connsiteY61" fmla="*/ 3228492 h 3316446"/>
                <a:gd name="connsiteX62" fmla="*/ 1884732 w 2254708"/>
                <a:gd name="connsiteY62" fmla="*/ 3214164 h 3316446"/>
                <a:gd name="connsiteX63" fmla="*/ 1879486 w 2254708"/>
                <a:gd name="connsiteY63" fmla="*/ 2952541 h 3316446"/>
                <a:gd name="connsiteX64" fmla="*/ 1873985 w 2254708"/>
                <a:gd name="connsiteY64" fmla="*/ 2530746 h 3316446"/>
                <a:gd name="connsiteX65" fmla="*/ 1931747 w 2254708"/>
                <a:gd name="connsiteY65" fmla="*/ 2426993 h 3316446"/>
                <a:gd name="connsiteX66" fmla="*/ 2133817 w 2254708"/>
                <a:gd name="connsiteY66" fmla="*/ 2162748 h 3316446"/>
                <a:gd name="connsiteX67" fmla="*/ 2150768 w 2254708"/>
                <a:gd name="connsiteY67" fmla="*/ 2071276 h 3316446"/>
                <a:gd name="connsiteX68" fmla="*/ 2164121 w 2254708"/>
                <a:gd name="connsiteY68" fmla="*/ 1562295 h 3316446"/>
                <a:gd name="connsiteX69" fmla="*/ 2164857 w 2254708"/>
                <a:gd name="connsiteY69" fmla="*/ 1501885 h 3316446"/>
                <a:gd name="connsiteX70" fmla="*/ 2099486 w 2254708"/>
                <a:gd name="connsiteY70" fmla="*/ 1546297 h 3316446"/>
                <a:gd name="connsiteX71" fmla="*/ 2003716 w 2254708"/>
                <a:gd name="connsiteY71" fmla="*/ 1565813 h 3316446"/>
                <a:gd name="connsiteX72" fmla="*/ 1799560 w 2254708"/>
                <a:gd name="connsiteY72" fmla="*/ 1456399 h 3316446"/>
                <a:gd name="connsiteX73" fmla="*/ 1799156 w 2254708"/>
                <a:gd name="connsiteY73" fmla="*/ 1455651 h 3316446"/>
                <a:gd name="connsiteX74" fmla="*/ 1798486 w 2254708"/>
                <a:gd name="connsiteY74" fmla="*/ 1456891 h 3316446"/>
                <a:gd name="connsiteX75" fmla="*/ 1594331 w 2254708"/>
                <a:gd name="connsiteY75" fmla="*/ 1566262 h 3316446"/>
                <a:gd name="connsiteX76" fmla="*/ 1348060 w 2254708"/>
                <a:gd name="connsiteY76" fmla="*/ 1318392 h 3316446"/>
                <a:gd name="connsiteX77" fmla="*/ 1348060 w 2254708"/>
                <a:gd name="connsiteY77" fmla="*/ 1295915 h 3316446"/>
                <a:gd name="connsiteX78" fmla="*/ 1346140 w 2254708"/>
                <a:gd name="connsiteY78" fmla="*/ 1289287 h 3316446"/>
                <a:gd name="connsiteX79" fmla="*/ 1341663 w 2254708"/>
                <a:gd name="connsiteY79" fmla="*/ 868324 h 3316446"/>
                <a:gd name="connsiteX80" fmla="*/ 1336673 w 2254708"/>
                <a:gd name="connsiteY80" fmla="*/ 371241 h 3316446"/>
                <a:gd name="connsiteX81" fmla="*/ 1319914 w 2254708"/>
                <a:gd name="connsiteY81" fmla="*/ 218873 h 3316446"/>
                <a:gd name="connsiteX82" fmla="*/ 1183410 w 2254708"/>
                <a:gd name="connsiteY82" fmla="*/ 87358 h 3316446"/>
                <a:gd name="connsiteX83" fmla="*/ 1188464 w 2254708"/>
                <a:gd name="connsiteY83" fmla="*/ 299 h 3316446"/>
                <a:gd name="connsiteX84" fmla="*/ 1405437 w 2254708"/>
                <a:gd name="connsiteY84" fmla="*/ 201858 h 3316446"/>
                <a:gd name="connsiteX85" fmla="*/ 1423860 w 2254708"/>
                <a:gd name="connsiteY85" fmla="*/ 373480 h 3316446"/>
                <a:gd name="connsiteX86" fmla="*/ 1426999 w 2254708"/>
                <a:gd name="connsiteY86" fmla="*/ 703390 h 3316446"/>
                <a:gd name="connsiteX87" fmla="*/ 1428019 w 2254708"/>
                <a:gd name="connsiteY87" fmla="*/ 790788 h 3316446"/>
                <a:gd name="connsiteX88" fmla="*/ 1498560 w 2254708"/>
                <a:gd name="connsiteY88" fmla="*/ 742883 h 3316446"/>
                <a:gd name="connsiteX89" fmla="*/ 1594331 w 2254708"/>
                <a:gd name="connsiteY89" fmla="*/ 723376 h 3316446"/>
                <a:gd name="connsiteX90" fmla="*/ 1798486 w 2254708"/>
                <a:gd name="connsiteY90" fmla="*/ 832747 h 3316446"/>
                <a:gd name="connsiteX91" fmla="*/ 1818397 w 2254708"/>
                <a:gd name="connsiteY91" fmla="*/ 869622 h 3316446"/>
                <a:gd name="connsiteX92" fmla="*/ 1829655 w 2254708"/>
                <a:gd name="connsiteY92" fmla="*/ 855890 h 3316446"/>
                <a:gd name="connsiteX93" fmla="*/ 2003716 w 2254708"/>
                <a:gd name="connsiteY93" fmla="*/ 783184 h 3316446"/>
                <a:gd name="connsiteX94" fmla="*/ 2249986 w 2254708"/>
                <a:gd name="connsiteY94" fmla="*/ 1031118 h 3316446"/>
                <a:gd name="connsiteX95" fmla="*/ 2249986 w 2254708"/>
                <a:gd name="connsiteY95" fmla="*/ 1089874 h 3316446"/>
                <a:gd name="connsiteX96" fmla="*/ 2254585 w 2254708"/>
                <a:gd name="connsiteY96" fmla="*/ 1100841 h 3316446"/>
                <a:gd name="connsiteX97" fmla="*/ 2237954 w 2254708"/>
                <a:gd name="connsiteY97" fmla="*/ 2074154 h 3316446"/>
                <a:gd name="connsiteX98" fmla="*/ 2217037 w 2254708"/>
                <a:gd name="connsiteY98" fmla="*/ 2188910 h 3316446"/>
                <a:gd name="connsiteX99" fmla="*/ 1979978 w 2254708"/>
                <a:gd name="connsiteY99" fmla="*/ 2499595 h 3316446"/>
                <a:gd name="connsiteX100" fmla="*/ 1961235 w 2254708"/>
                <a:gd name="connsiteY100" fmla="*/ 2531130 h 3316446"/>
                <a:gd name="connsiteX101" fmla="*/ 1966672 w 2254708"/>
                <a:gd name="connsiteY101" fmla="*/ 2950366 h 3316446"/>
                <a:gd name="connsiteX102" fmla="*/ 1971918 w 2254708"/>
                <a:gd name="connsiteY102" fmla="*/ 3213652 h 3316446"/>
                <a:gd name="connsiteX103" fmla="*/ 1870083 w 2254708"/>
                <a:gd name="connsiteY103" fmla="*/ 3315934 h 3316446"/>
                <a:gd name="connsiteX104" fmla="*/ 1733835 w 2254708"/>
                <a:gd name="connsiteY104" fmla="*/ 3316446 h 3316446"/>
                <a:gd name="connsiteX105" fmla="*/ 1399994 w 2254708"/>
                <a:gd name="connsiteY105" fmla="*/ 3314783 h 3316446"/>
                <a:gd name="connsiteX106" fmla="*/ 932208 w 2254708"/>
                <a:gd name="connsiteY106" fmla="*/ 3313568 h 3316446"/>
                <a:gd name="connsiteX107" fmla="*/ 820651 w 2254708"/>
                <a:gd name="connsiteY107" fmla="*/ 3209046 h 3316446"/>
                <a:gd name="connsiteX108" fmla="*/ 809904 w 2254708"/>
                <a:gd name="connsiteY108" fmla="*/ 2554862 h 3316446"/>
                <a:gd name="connsiteX109" fmla="*/ 802356 w 2254708"/>
                <a:gd name="connsiteY109" fmla="*/ 2532410 h 3316446"/>
                <a:gd name="connsiteX110" fmla="*/ 683123 w 2254708"/>
                <a:gd name="connsiteY110" fmla="*/ 2415735 h 3316446"/>
                <a:gd name="connsiteX111" fmla="*/ 138320 w 2254708"/>
                <a:gd name="connsiteY111" fmla="*/ 1841189 h 3316446"/>
                <a:gd name="connsiteX112" fmla="*/ 111199 w 2254708"/>
                <a:gd name="connsiteY112" fmla="*/ 1814834 h 3316446"/>
                <a:gd name="connsiteX113" fmla="*/ 47232 w 2254708"/>
                <a:gd name="connsiteY113" fmla="*/ 1548094 h 3316446"/>
                <a:gd name="connsiteX114" fmla="*/ 68021 w 2254708"/>
                <a:gd name="connsiteY114" fmla="*/ 1525770 h 3316446"/>
                <a:gd name="connsiteX115" fmla="*/ 432753 w 2254708"/>
                <a:gd name="connsiteY115" fmla="*/ 1441458 h 3316446"/>
                <a:gd name="connsiteX116" fmla="*/ 510427 w 2254708"/>
                <a:gd name="connsiteY116" fmla="*/ 1472329 h 3316446"/>
                <a:gd name="connsiteX117" fmla="*/ 502642 w 2254708"/>
                <a:gd name="connsiteY117" fmla="*/ 1438742 h 3316446"/>
                <a:gd name="connsiteX118" fmla="*/ 302848 w 2254708"/>
                <a:gd name="connsiteY118" fmla="*/ 545357 h 3316446"/>
                <a:gd name="connsiteX119" fmla="*/ 402444 w 2254708"/>
                <a:gd name="connsiteY119" fmla="*/ 298895 h 3316446"/>
                <a:gd name="connsiteX120" fmla="*/ 658565 w 2254708"/>
                <a:gd name="connsiteY120" fmla="*/ 301645 h 3316446"/>
                <a:gd name="connsiteX121" fmla="*/ 769291 w 2254708"/>
                <a:gd name="connsiteY121" fmla="*/ 405143 h 3316446"/>
                <a:gd name="connsiteX122" fmla="*/ 772937 w 2254708"/>
                <a:gd name="connsiteY122" fmla="*/ 414034 h 3316446"/>
                <a:gd name="connsiteX123" fmla="*/ 928458 w 2254708"/>
                <a:gd name="connsiteY123" fmla="*/ 966906 h 3316446"/>
                <a:gd name="connsiteX124" fmla="*/ 928487 w 2254708"/>
                <a:gd name="connsiteY124" fmla="*/ 845685 h 3316446"/>
                <a:gd name="connsiteX125" fmla="*/ 944687 w 2254708"/>
                <a:gd name="connsiteY125" fmla="*/ 204672 h 3316446"/>
                <a:gd name="connsiteX126" fmla="*/ 1188464 w 2254708"/>
                <a:gd name="connsiteY126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54708" h="3316446">
                  <a:moveTo>
                    <a:pt x="2006914" y="869027"/>
                  </a:moveTo>
                  <a:cubicBezTo>
                    <a:pt x="1918768" y="869027"/>
                    <a:pt x="1846998" y="941501"/>
                    <a:pt x="1846998" y="1030606"/>
                  </a:cubicBezTo>
                  <a:lnTo>
                    <a:pt x="1846998" y="1318391"/>
                  </a:lnTo>
                  <a:cubicBezTo>
                    <a:pt x="1846998" y="1407496"/>
                    <a:pt x="1918768" y="1479970"/>
                    <a:pt x="2006914" y="1479970"/>
                  </a:cubicBezTo>
                  <a:cubicBezTo>
                    <a:pt x="2095060" y="1479970"/>
                    <a:pt x="2166830" y="1407496"/>
                    <a:pt x="2166830" y="1318391"/>
                  </a:cubicBezTo>
                  <a:lnTo>
                    <a:pt x="2166830" y="1030606"/>
                  </a:lnTo>
                  <a:cubicBezTo>
                    <a:pt x="2166830" y="941501"/>
                    <a:pt x="2095060" y="869027"/>
                    <a:pt x="2006914" y="869027"/>
                  </a:cubicBezTo>
                  <a:close/>
                  <a:moveTo>
                    <a:pt x="1597529" y="809155"/>
                  </a:moveTo>
                  <a:cubicBezTo>
                    <a:pt x="1509383" y="809155"/>
                    <a:pt x="1437613" y="881629"/>
                    <a:pt x="1437613" y="970670"/>
                  </a:cubicBezTo>
                  <a:lnTo>
                    <a:pt x="1437613" y="1319031"/>
                  </a:lnTo>
                  <a:cubicBezTo>
                    <a:pt x="1437613" y="1408073"/>
                    <a:pt x="1509383" y="1480546"/>
                    <a:pt x="1597529" y="1480546"/>
                  </a:cubicBezTo>
                  <a:cubicBezTo>
                    <a:pt x="1685675" y="1480546"/>
                    <a:pt x="1757445" y="1408073"/>
                    <a:pt x="1757445" y="1319031"/>
                  </a:cubicBezTo>
                  <a:lnTo>
                    <a:pt x="1757445" y="1317879"/>
                  </a:lnTo>
                  <a:lnTo>
                    <a:pt x="1757445" y="1031118"/>
                  </a:lnTo>
                  <a:lnTo>
                    <a:pt x="1757445" y="970670"/>
                  </a:lnTo>
                  <a:cubicBezTo>
                    <a:pt x="1757445" y="881629"/>
                    <a:pt x="1685675" y="809155"/>
                    <a:pt x="1597529" y="809155"/>
                  </a:cubicBezTo>
                  <a:close/>
                  <a:moveTo>
                    <a:pt x="1183410" y="87358"/>
                  </a:moveTo>
                  <a:cubicBezTo>
                    <a:pt x="1100957" y="83072"/>
                    <a:pt x="1034752" y="164437"/>
                    <a:pt x="1031746" y="208638"/>
                  </a:cubicBezTo>
                  <a:cubicBezTo>
                    <a:pt x="1031746" y="209086"/>
                    <a:pt x="1031746" y="209534"/>
                    <a:pt x="1031682" y="209790"/>
                  </a:cubicBezTo>
                  <a:cubicBezTo>
                    <a:pt x="1027843" y="275611"/>
                    <a:pt x="1008973" y="636062"/>
                    <a:pt x="1017673" y="1271184"/>
                  </a:cubicBezTo>
                  <a:lnTo>
                    <a:pt x="1014139" y="1280052"/>
                  </a:lnTo>
                  <a:lnTo>
                    <a:pt x="1014559" y="1285627"/>
                  </a:lnTo>
                  <a:cubicBezTo>
                    <a:pt x="1012428" y="1302484"/>
                    <a:pt x="1000482" y="1317272"/>
                    <a:pt x="983067" y="1322166"/>
                  </a:cubicBezTo>
                  <a:cubicBezTo>
                    <a:pt x="959975" y="1328754"/>
                    <a:pt x="935796" y="1315193"/>
                    <a:pt x="929272" y="1292037"/>
                  </a:cubicBezTo>
                  <a:lnTo>
                    <a:pt x="690548" y="443395"/>
                  </a:lnTo>
                  <a:cubicBezTo>
                    <a:pt x="678075" y="425356"/>
                    <a:pt x="636817" y="392030"/>
                    <a:pt x="610399" y="374375"/>
                  </a:cubicBezTo>
                  <a:cubicBezTo>
                    <a:pt x="561208" y="342008"/>
                    <a:pt x="494811" y="340089"/>
                    <a:pt x="452850" y="370025"/>
                  </a:cubicBezTo>
                  <a:cubicBezTo>
                    <a:pt x="397134" y="409301"/>
                    <a:pt x="374171" y="464952"/>
                    <a:pt x="387988" y="526679"/>
                  </a:cubicBezTo>
                  <a:cubicBezTo>
                    <a:pt x="466538" y="894678"/>
                    <a:pt x="607776" y="1509587"/>
                    <a:pt x="614620" y="1534086"/>
                  </a:cubicBezTo>
                  <a:lnTo>
                    <a:pt x="613990" y="1539363"/>
                  </a:lnTo>
                  <a:lnTo>
                    <a:pt x="648517" y="1570930"/>
                  </a:lnTo>
                  <a:lnTo>
                    <a:pt x="686257" y="1605792"/>
                  </a:lnTo>
                  <a:cubicBezTo>
                    <a:pt x="741268" y="1656773"/>
                    <a:pt x="832932" y="1741657"/>
                    <a:pt x="884425" y="1785858"/>
                  </a:cubicBezTo>
                  <a:cubicBezTo>
                    <a:pt x="932592" y="1771785"/>
                    <a:pt x="987731" y="1769354"/>
                    <a:pt x="1036473" y="1767243"/>
                  </a:cubicBezTo>
                  <a:lnTo>
                    <a:pt x="1052145" y="1766540"/>
                  </a:lnTo>
                  <a:cubicBezTo>
                    <a:pt x="1054959" y="1766412"/>
                    <a:pt x="1057838" y="1766540"/>
                    <a:pt x="1060716" y="1766987"/>
                  </a:cubicBezTo>
                  <a:cubicBezTo>
                    <a:pt x="1271486" y="1798971"/>
                    <a:pt x="1417073" y="1907714"/>
                    <a:pt x="1493513" y="2090210"/>
                  </a:cubicBezTo>
                  <a:cubicBezTo>
                    <a:pt x="1539121" y="2200168"/>
                    <a:pt x="1529079" y="2290872"/>
                    <a:pt x="1500038" y="2393347"/>
                  </a:cubicBezTo>
                  <a:cubicBezTo>
                    <a:pt x="1493449" y="2416503"/>
                    <a:pt x="1469270" y="2429807"/>
                    <a:pt x="1446178" y="2423411"/>
                  </a:cubicBezTo>
                  <a:cubicBezTo>
                    <a:pt x="1423022" y="2416822"/>
                    <a:pt x="1409589" y="2392707"/>
                    <a:pt x="1416114" y="2369551"/>
                  </a:cubicBezTo>
                  <a:cubicBezTo>
                    <a:pt x="1440933" y="2282173"/>
                    <a:pt x="1449057" y="2210595"/>
                    <a:pt x="1413044" y="2123728"/>
                  </a:cubicBezTo>
                  <a:cubicBezTo>
                    <a:pt x="1348821" y="1970465"/>
                    <a:pt x="1230611" y="1882063"/>
                    <a:pt x="1051825" y="1853854"/>
                  </a:cubicBezTo>
                  <a:lnTo>
                    <a:pt x="1040247" y="1854366"/>
                  </a:lnTo>
                  <a:cubicBezTo>
                    <a:pt x="996174" y="1856285"/>
                    <a:pt x="946216" y="1858460"/>
                    <a:pt x="908732" y="1869654"/>
                  </a:cubicBezTo>
                  <a:cubicBezTo>
                    <a:pt x="879691" y="1877905"/>
                    <a:pt x="851162" y="1872148"/>
                    <a:pt x="829861" y="1853854"/>
                  </a:cubicBezTo>
                  <a:cubicBezTo>
                    <a:pt x="777473" y="1809141"/>
                    <a:pt x="686961" y="1725217"/>
                    <a:pt x="627024" y="1669759"/>
                  </a:cubicBezTo>
                  <a:lnTo>
                    <a:pt x="589987" y="1635537"/>
                  </a:lnTo>
                  <a:cubicBezTo>
                    <a:pt x="576362" y="1623383"/>
                    <a:pt x="564145" y="1612061"/>
                    <a:pt x="553463" y="1602146"/>
                  </a:cubicBezTo>
                  <a:cubicBezTo>
                    <a:pt x="537023" y="1586922"/>
                    <a:pt x="518345" y="1569587"/>
                    <a:pt x="512076" y="1566389"/>
                  </a:cubicBezTo>
                  <a:cubicBezTo>
                    <a:pt x="389517" y="1501975"/>
                    <a:pt x="226594" y="1472358"/>
                    <a:pt x="134994" y="1581549"/>
                  </a:cubicBezTo>
                  <a:cubicBezTo>
                    <a:pt x="126615" y="1591656"/>
                    <a:pt x="117659" y="1600803"/>
                    <a:pt x="109215" y="1609374"/>
                  </a:cubicBezTo>
                  <a:cubicBezTo>
                    <a:pt x="80239" y="1638735"/>
                    <a:pt x="69364" y="1649673"/>
                    <a:pt x="172798" y="1753107"/>
                  </a:cubicBezTo>
                  <a:cubicBezTo>
                    <a:pt x="176189" y="1756497"/>
                    <a:pt x="185336" y="1765325"/>
                    <a:pt x="198896" y="1778502"/>
                  </a:cubicBezTo>
                  <a:cubicBezTo>
                    <a:pt x="521287" y="2090274"/>
                    <a:pt x="704039" y="2283900"/>
                    <a:pt x="757515" y="2370383"/>
                  </a:cubicBezTo>
                  <a:cubicBezTo>
                    <a:pt x="767622" y="2387270"/>
                    <a:pt x="829861" y="2446951"/>
                    <a:pt x="850266" y="2459616"/>
                  </a:cubicBezTo>
                  <a:cubicBezTo>
                    <a:pt x="877580" y="2477015"/>
                    <a:pt x="897026" y="2517442"/>
                    <a:pt x="897026" y="2556077"/>
                  </a:cubicBezTo>
                  <a:cubicBezTo>
                    <a:pt x="890886" y="2777337"/>
                    <a:pt x="899009" y="3008256"/>
                    <a:pt x="907709" y="3205081"/>
                  </a:cubicBezTo>
                  <a:cubicBezTo>
                    <a:pt x="908220" y="3215571"/>
                    <a:pt x="908988" y="3221648"/>
                    <a:pt x="909691" y="3225102"/>
                  </a:cubicBezTo>
                  <a:cubicBezTo>
                    <a:pt x="913338" y="3225742"/>
                    <a:pt x="920054" y="3226381"/>
                    <a:pt x="931823" y="3226381"/>
                  </a:cubicBezTo>
                  <a:cubicBezTo>
                    <a:pt x="1085919" y="3225166"/>
                    <a:pt x="1245963" y="3226381"/>
                    <a:pt x="1400634" y="3227597"/>
                  </a:cubicBezTo>
                  <a:cubicBezTo>
                    <a:pt x="1555433" y="3228748"/>
                    <a:pt x="1715412" y="3229900"/>
                    <a:pt x="1869827" y="3228812"/>
                  </a:cubicBezTo>
                  <a:cubicBezTo>
                    <a:pt x="1876160" y="3228812"/>
                    <a:pt x="1880957" y="3228684"/>
                    <a:pt x="1884476" y="3228492"/>
                  </a:cubicBezTo>
                  <a:cubicBezTo>
                    <a:pt x="1884668" y="3224974"/>
                    <a:pt x="1884732" y="3220369"/>
                    <a:pt x="1884732" y="3214164"/>
                  </a:cubicBezTo>
                  <a:cubicBezTo>
                    <a:pt x="1883836" y="3128193"/>
                    <a:pt x="1881662" y="3040559"/>
                    <a:pt x="1879486" y="2952541"/>
                  </a:cubicBezTo>
                  <a:cubicBezTo>
                    <a:pt x="1876033" y="2813670"/>
                    <a:pt x="1872514" y="2670129"/>
                    <a:pt x="1873985" y="2530746"/>
                  </a:cubicBezTo>
                  <a:cubicBezTo>
                    <a:pt x="1873985" y="2485202"/>
                    <a:pt x="1891832" y="2453091"/>
                    <a:pt x="1931747" y="2426993"/>
                  </a:cubicBezTo>
                  <a:cubicBezTo>
                    <a:pt x="2035117" y="2357334"/>
                    <a:pt x="2097548" y="2275776"/>
                    <a:pt x="2133817" y="2162748"/>
                  </a:cubicBezTo>
                  <a:cubicBezTo>
                    <a:pt x="2144564" y="2128142"/>
                    <a:pt x="2149808" y="2099869"/>
                    <a:pt x="2150768" y="2071276"/>
                  </a:cubicBezTo>
                  <a:cubicBezTo>
                    <a:pt x="2156973" y="1889867"/>
                    <a:pt x="2161386" y="1722099"/>
                    <a:pt x="2164121" y="1562295"/>
                  </a:cubicBezTo>
                  <a:lnTo>
                    <a:pt x="2164857" y="1501885"/>
                  </a:lnTo>
                  <a:lnTo>
                    <a:pt x="2099486" y="1546297"/>
                  </a:lnTo>
                  <a:cubicBezTo>
                    <a:pt x="2070033" y="1558861"/>
                    <a:pt x="2037666" y="1565813"/>
                    <a:pt x="2003716" y="1565813"/>
                  </a:cubicBezTo>
                  <a:cubicBezTo>
                    <a:pt x="1918840" y="1565813"/>
                    <a:pt x="1843860" y="1522361"/>
                    <a:pt x="1799560" y="1456399"/>
                  </a:cubicBezTo>
                  <a:lnTo>
                    <a:pt x="1799156" y="1455651"/>
                  </a:lnTo>
                  <a:lnTo>
                    <a:pt x="1798486" y="1456891"/>
                  </a:lnTo>
                  <a:cubicBezTo>
                    <a:pt x="1754186" y="1522835"/>
                    <a:pt x="1679206" y="1566262"/>
                    <a:pt x="1594331" y="1566262"/>
                  </a:cubicBezTo>
                  <a:cubicBezTo>
                    <a:pt x="1458530" y="1566262"/>
                    <a:pt x="1348060" y="1455088"/>
                    <a:pt x="1348060" y="1318392"/>
                  </a:cubicBezTo>
                  <a:lnTo>
                    <a:pt x="1348060" y="1295915"/>
                  </a:lnTo>
                  <a:lnTo>
                    <a:pt x="1346140" y="1289287"/>
                  </a:lnTo>
                  <a:cubicBezTo>
                    <a:pt x="1346396" y="1270225"/>
                    <a:pt x="1343966" y="1065916"/>
                    <a:pt x="1341663" y="868324"/>
                  </a:cubicBezTo>
                  <a:cubicBezTo>
                    <a:pt x="1338144" y="567554"/>
                    <a:pt x="1336034" y="384034"/>
                    <a:pt x="1336673" y="371241"/>
                  </a:cubicBezTo>
                  <a:cubicBezTo>
                    <a:pt x="1336609" y="346550"/>
                    <a:pt x="1323305" y="234608"/>
                    <a:pt x="1319914" y="218873"/>
                  </a:cubicBezTo>
                  <a:cubicBezTo>
                    <a:pt x="1312367" y="175248"/>
                    <a:pt x="1263688" y="92091"/>
                    <a:pt x="1183410" y="87358"/>
                  </a:cubicBezTo>
                  <a:close/>
                  <a:moveTo>
                    <a:pt x="1188464" y="299"/>
                  </a:moveTo>
                  <a:cubicBezTo>
                    <a:pt x="1314157" y="7720"/>
                    <a:pt x="1392197" y="124970"/>
                    <a:pt x="1405437" y="201858"/>
                  </a:cubicBezTo>
                  <a:cubicBezTo>
                    <a:pt x="1409212" y="218233"/>
                    <a:pt x="1423860" y="338618"/>
                    <a:pt x="1423860" y="373480"/>
                  </a:cubicBezTo>
                  <a:cubicBezTo>
                    <a:pt x="1423476" y="387201"/>
                    <a:pt x="1425107" y="538980"/>
                    <a:pt x="1426999" y="703390"/>
                  </a:cubicBezTo>
                  <a:lnTo>
                    <a:pt x="1428019" y="790788"/>
                  </a:lnTo>
                  <a:lnTo>
                    <a:pt x="1498560" y="742883"/>
                  </a:lnTo>
                  <a:cubicBezTo>
                    <a:pt x="1528013" y="730324"/>
                    <a:pt x="1560380" y="723376"/>
                    <a:pt x="1594331" y="723376"/>
                  </a:cubicBezTo>
                  <a:cubicBezTo>
                    <a:pt x="1679206" y="723376"/>
                    <a:pt x="1754186" y="766803"/>
                    <a:pt x="1798486" y="832747"/>
                  </a:cubicBezTo>
                  <a:lnTo>
                    <a:pt x="1818397" y="869622"/>
                  </a:lnTo>
                  <a:lnTo>
                    <a:pt x="1829655" y="855890"/>
                  </a:lnTo>
                  <a:cubicBezTo>
                    <a:pt x="1874248" y="810994"/>
                    <a:pt x="1935815" y="783184"/>
                    <a:pt x="2003716" y="783184"/>
                  </a:cubicBezTo>
                  <a:cubicBezTo>
                    <a:pt x="2139516" y="783184"/>
                    <a:pt x="2249986" y="894422"/>
                    <a:pt x="2249986" y="1031118"/>
                  </a:cubicBezTo>
                  <a:lnTo>
                    <a:pt x="2249986" y="1089874"/>
                  </a:lnTo>
                  <a:lnTo>
                    <a:pt x="2254585" y="1100841"/>
                  </a:lnTo>
                  <a:cubicBezTo>
                    <a:pt x="2255609" y="1401036"/>
                    <a:pt x="2250300" y="1710377"/>
                    <a:pt x="2237954" y="2074154"/>
                  </a:cubicBezTo>
                  <a:cubicBezTo>
                    <a:pt x="2236739" y="2110295"/>
                    <a:pt x="2230087" y="2146756"/>
                    <a:pt x="2217037" y="2188910"/>
                  </a:cubicBezTo>
                  <a:cubicBezTo>
                    <a:pt x="2174884" y="2320425"/>
                    <a:pt x="2099531" y="2419061"/>
                    <a:pt x="1979978" y="2499595"/>
                  </a:cubicBezTo>
                  <a:cubicBezTo>
                    <a:pt x="1962899" y="2510725"/>
                    <a:pt x="1961235" y="2515523"/>
                    <a:pt x="1961235" y="2531130"/>
                  </a:cubicBezTo>
                  <a:cubicBezTo>
                    <a:pt x="1959764" y="2669426"/>
                    <a:pt x="1963282" y="2812263"/>
                    <a:pt x="1966672" y="2950366"/>
                  </a:cubicBezTo>
                  <a:cubicBezTo>
                    <a:pt x="1968848" y="3038768"/>
                    <a:pt x="1970959" y="3126850"/>
                    <a:pt x="1971918" y="3213652"/>
                  </a:cubicBezTo>
                  <a:cubicBezTo>
                    <a:pt x="1971918" y="3290220"/>
                    <a:pt x="1946204" y="3315934"/>
                    <a:pt x="1870083" y="3315934"/>
                  </a:cubicBezTo>
                  <a:cubicBezTo>
                    <a:pt x="1825179" y="3316318"/>
                    <a:pt x="1779571" y="3316446"/>
                    <a:pt x="1733835" y="3316446"/>
                  </a:cubicBezTo>
                  <a:cubicBezTo>
                    <a:pt x="1622534" y="3316446"/>
                    <a:pt x="1509952" y="3315615"/>
                    <a:pt x="1399994" y="3314783"/>
                  </a:cubicBezTo>
                  <a:cubicBezTo>
                    <a:pt x="1245643" y="3313631"/>
                    <a:pt x="1085983" y="3312416"/>
                    <a:pt x="932208" y="3313568"/>
                  </a:cubicBezTo>
                  <a:cubicBezTo>
                    <a:pt x="855320" y="3313568"/>
                    <a:pt x="824104" y="3284271"/>
                    <a:pt x="820651" y="3209046"/>
                  </a:cubicBezTo>
                  <a:cubicBezTo>
                    <a:pt x="811823" y="3010559"/>
                    <a:pt x="803763" y="2777721"/>
                    <a:pt x="809904" y="2554862"/>
                  </a:cubicBezTo>
                  <a:cubicBezTo>
                    <a:pt x="809904" y="2546418"/>
                    <a:pt x="805170" y="2535992"/>
                    <a:pt x="802356" y="2532410"/>
                  </a:cubicBezTo>
                  <a:cubicBezTo>
                    <a:pt x="772931" y="2513156"/>
                    <a:pt x="701865" y="2447078"/>
                    <a:pt x="683123" y="2415735"/>
                  </a:cubicBezTo>
                  <a:cubicBezTo>
                    <a:pt x="649796" y="2361875"/>
                    <a:pt x="527876" y="2217887"/>
                    <a:pt x="138320" y="1841189"/>
                  </a:cubicBezTo>
                  <a:cubicBezTo>
                    <a:pt x="124184" y="1827500"/>
                    <a:pt x="114716" y="1818353"/>
                    <a:pt x="111199" y="1814834"/>
                  </a:cubicBezTo>
                  <a:cubicBezTo>
                    <a:pt x="-15071" y="1688565"/>
                    <a:pt x="-30040" y="1626261"/>
                    <a:pt x="47232" y="1548094"/>
                  </a:cubicBezTo>
                  <a:cubicBezTo>
                    <a:pt x="54012" y="1541250"/>
                    <a:pt x="61177" y="1534022"/>
                    <a:pt x="68021" y="1525770"/>
                  </a:cubicBezTo>
                  <a:cubicBezTo>
                    <a:pt x="161955" y="1413893"/>
                    <a:pt x="305652" y="1406181"/>
                    <a:pt x="432753" y="1441458"/>
                  </a:cubicBezTo>
                  <a:lnTo>
                    <a:pt x="510427" y="1472329"/>
                  </a:lnTo>
                  <a:lnTo>
                    <a:pt x="502642" y="1438742"/>
                  </a:lnTo>
                  <a:cubicBezTo>
                    <a:pt x="455420" y="1234300"/>
                    <a:pt x="360370" y="814880"/>
                    <a:pt x="302848" y="545357"/>
                  </a:cubicBezTo>
                  <a:cubicBezTo>
                    <a:pt x="281483" y="450239"/>
                    <a:pt x="318712" y="357936"/>
                    <a:pt x="402444" y="298895"/>
                  </a:cubicBezTo>
                  <a:cubicBezTo>
                    <a:pt x="473575" y="248169"/>
                    <a:pt x="578991" y="249257"/>
                    <a:pt x="658565" y="301645"/>
                  </a:cubicBezTo>
                  <a:cubicBezTo>
                    <a:pt x="662212" y="304076"/>
                    <a:pt x="744472" y="359215"/>
                    <a:pt x="769291" y="405143"/>
                  </a:cubicBezTo>
                  <a:cubicBezTo>
                    <a:pt x="770827" y="407958"/>
                    <a:pt x="772042" y="410964"/>
                    <a:pt x="772937" y="414034"/>
                  </a:cubicBezTo>
                  <a:lnTo>
                    <a:pt x="928458" y="966906"/>
                  </a:lnTo>
                  <a:lnTo>
                    <a:pt x="928487" y="845685"/>
                  </a:lnTo>
                  <a:cubicBezTo>
                    <a:pt x="930342" y="471196"/>
                    <a:pt x="941760" y="254422"/>
                    <a:pt x="944687" y="204672"/>
                  </a:cubicBezTo>
                  <a:cubicBezTo>
                    <a:pt x="951468" y="105204"/>
                    <a:pt x="1061554" y="-6545"/>
                    <a:pt x="1188464" y="299"/>
                  </a:cubicBezTo>
                  <a:close/>
                </a:path>
              </a:pathLst>
            </a:custGeom>
            <a:solidFill>
              <a:schemeClr val="accent3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43A070-46A8-4F32-BEC1-FA8860CC522B}"/>
              </a:ext>
            </a:extLst>
          </p:cNvPr>
          <p:cNvGrpSpPr/>
          <p:nvPr/>
        </p:nvGrpSpPr>
        <p:grpSpPr>
          <a:xfrm>
            <a:off x="7253157" y="2847431"/>
            <a:ext cx="963894" cy="1640982"/>
            <a:chOff x="3025133" y="1053137"/>
            <a:chExt cx="1948042" cy="331644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A325490-7499-4494-B0FC-B97010CD0411}"/>
                </a:ext>
              </a:extLst>
            </p:cNvPr>
            <p:cNvSpPr/>
            <p:nvPr/>
          </p:nvSpPr>
          <p:spPr>
            <a:xfrm>
              <a:off x="3025133" y="1053137"/>
              <a:ext cx="1948042" cy="3316446"/>
            </a:xfrm>
            <a:custGeom>
              <a:avLst/>
              <a:gdLst>
                <a:gd name="connsiteX0" fmla="*/ 98006 w 1948042"/>
                <a:gd name="connsiteY0" fmla="*/ 1788544 h 3316446"/>
                <a:gd name="connsiteX1" fmla="*/ 110607 w 1948042"/>
                <a:gd name="connsiteY1" fmla="*/ 1840805 h 3316446"/>
                <a:gd name="connsiteX2" fmla="*/ 124480 w 1948042"/>
                <a:gd name="connsiteY2" fmla="*/ 1861529 h 3316446"/>
                <a:gd name="connsiteX3" fmla="*/ 124479 w 1948042"/>
                <a:gd name="connsiteY3" fmla="*/ 1861527 h 3316446"/>
                <a:gd name="connsiteX4" fmla="*/ 110607 w 1948042"/>
                <a:gd name="connsiteY4" fmla="*/ 1840804 h 3316446"/>
                <a:gd name="connsiteX5" fmla="*/ 98766 w 1948042"/>
                <a:gd name="connsiteY5" fmla="*/ 1812419 h 3316446"/>
                <a:gd name="connsiteX6" fmla="*/ 282115 w 1948042"/>
                <a:gd name="connsiteY6" fmla="*/ 1772401 h 3316446"/>
                <a:gd name="connsiteX7" fmla="*/ 269308 w 1948042"/>
                <a:gd name="connsiteY7" fmla="*/ 1793532 h 3316446"/>
                <a:gd name="connsiteX8" fmla="*/ 269308 w 1948042"/>
                <a:gd name="connsiteY8" fmla="*/ 1793533 h 3316446"/>
                <a:gd name="connsiteX9" fmla="*/ 282115 w 1948042"/>
                <a:gd name="connsiteY9" fmla="*/ 1772403 h 3316446"/>
                <a:gd name="connsiteX10" fmla="*/ 890550 w 1948042"/>
                <a:gd name="connsiteY10" fmla="*/ 299 h 3316446"/>
                <a:gd name="connsiteX11" fmla="*/ 894478 w 1948042"/>
                <a:gd name="connsiteY11" fmla="*/ 2191 h 3316446"/>
                <a:gd name="connsiteX12" fmla="*/ 975317 w 1948042"/>
                <a:gd name="connsiteY12" fmla="*/ 24804 h 3316446"/>
                <a:gd name="connsiteX13" fmla="*/ 1107332 w 1948042"/>
                <a:gd name="connsiteY13" fmla="*/ 202497 h 3316446"/>
                <a:gd name="connsiteX14" fmla="*/ 1125754 w 1948042"/>
                <a:gd name="connsiteY14" fmla="*/ 374119 h 3316446"/>
                <a:gd name="connsiteX15" fmla="*/ 1128893 w 1948042"/>
                <a:gd name="connsiteY15" fmla="*/ 704209 h 3316446"/>
                <a:gd name="connsiteX16" fmla="*/ 1130004 w 1948042"/>
                <a:gd name="connsiteY16" fmla="*/ 799440 h 3316446"/>
                <a:gd name="connsiteX17" fmla="*/ 1196616 w 1948042"/>
                <a:gd name="connsiteY17" fmla="*/ 754382 h 3316446"/>
                <a:gd name="connsiteX18" fmla="*/ 1292387 w 1948042"/>
                <a:gd name="connsiteY18" fmla="*/ 734953 h 3316446"/>
                <a:gd name="connsiteX19" fmla="*/ 1496543 w 1948042"/>
                <a:gd name="connsiteY19" fmla="*/ 843921 h 3316446"/>
                <a:gd name="connsiteX20" fmla="*/ 1517217 w 1948042"/>
                <a:gd name="connsiteY20" fmla="*/ 882061 h 3316446"/>
                <a:gd name="connsiteX21" fmla="*/ 1527711 w 1948042"/>
                <a:gd name="connsiteY21" fmla="*/ 869395 h 3316446"/>
                <a:gd name="connsiteX22" fmla="*/ 1701772 w 1948042"/>
                <a:gd name="connsiteY22" fmla="*/ 797449 h 3316446"/>
                <a:gd name="connsiteX23" fmla="*/ 1948042 w 1948042"/>
                <a:gd name="connsiteY23" fmla="*/ 1042760 h 3316446"/>
                <a:gd name="connsiteX24" fmla="*/ 1948042 w 1948042"/>
                <a:gd name="connsiteY24" fmla="*/ 1325812 h 3316446"/>
                <a:gd name="connsiteX25" fmla="*/ 1943030 w 1948042"/>
                <a:gd name="connsiteY25" fmla="*/ 1375174 h 3316446"/>
                <a:gd name="connsiteX26" fmla="*/ 1942100 w 1948042"/>
                <a:gd name="connsiteY26" fmla="*/ 1378153 h 3316446"/>
                <a:gd name="connsiteX27" fmla="*/ 1940775 w 1948042"/>
                <a:gd name="connsiteY27" fmla="*/ 1563806 h 3316446"/>
                <a:gd name="connsiteX28" fmla="*/ 1937773 w 1948042"/>
                <a:gd name="connsiteY28" fmla="*/ 1701763 h 3316446"/>
                <a:gd name="connsiteX29" fmla="*/ 1940700 w 1948042"/>
                <a:gd name="connsiteY29" fmla="*/ 1759285 h 3316446"/>
                <a:gd name="connsiteX30" fmla="*/ 1936999 w 1948042"/>
                <a:gd name="connsiteY30" fmla="*/ 1832015 h 3316446"/>
                <a:gd name="connsiteX31" fmla="*/ 1934215 w 1948042"/>
                <a:gd name="connsiteY31" fmla="*/ 1850120 h 3316446"/>
                <a:gd name="connsiteX32" fmla="*/ 1927446 w 1948042"/>
                <a:gd name="connsiteY32" fmla="*/ 2074346 h 3316446"/>
                <a:gd name="connsiteX33" fmla="*/ 1906529 w 1948042"/>
                <a:gd name="connsiteY33" fmla="*/ 2189166 h 3316446"/>
                <a:gd name="connsiteX34" fmla="*/ 1669533 w 1948042"/>
                <a:gd name="connsiteY34" fmla="*/ 2499851 h 3316446"/>
                <a:gd name="connsiteX35" fmla="*/ 1650727 w 1948042"/>
                <a:gd name="connsiteY35" fmla="*/ 2531386 h 3316446"/>
                <a:gd name="connsiteX36" fmla="*/ 1656164 w 1948042"/>
                <a:gd name="connsiteY36" fmla="*/ 2950238 h 3316446"/>
                <a:gd name="connsiteX37" fmla="*/ 1661409 w 1948042"/>
                <a:gd name="connsiteY37" fmla="*/ 3213972 h 3316446"/>
                <a:gd name="connsiteX38" fmla="*/ 1559639 w 1948042"/>
                <a:gd name="connsiteY38" fmla="*/ 3316190 h 3316446"/>
                <a:gd name="connsiteX39" fmla="*/ 1423390 w 1948042"/>
                <a:gd name="connsiteY39" fmla="*/ 3316446 h 3316446"/>
                <a:gd name="connsiteX40" fmla="*/ 1090381 w 1948042"/>
                <a:gd name="connsiteY40" fmla="*/ 3314783 h 3316446"/>
                <a:gd name="connsiteX41" fmla="*/ 621891 w 1948042"/>
                <a:gd name="connsiteY41" fmla="*/ 3313632 h 3316446"/>
                <a:gd name="connsiteX42" fmla="*/ 510269 w 1948042"/>
                <a:gd name="connsiteY42" fmla="*/ 3209111 h 3316446"/>
                <a:gd name="connsiteX43" fmla="*/ 499523 w 1948042"/>
                <a:gd name="connsiteY43" fmla="*/ 2554926 h 3316446"/>
                <a:gd name="connsiteX44" fmla="*/ 491975 w 1948042"/>
                <a:gd name="connsiteY44" fmla="*/ 2532474 h 3316446"/>
                <a:gd name="connsiteX45" fmla="*/ 372742 w 1948042"/>
                <a:gd name="connsiteY45" fmla="*/ 2415799 h 3316446"/>
                <a:gd name="connsiteX46" fmla="*/ 39221 w 1948042"/>
                <a:gd name="connsiteY46" fmla="*/ 1890635 h 3316446"/>
                <a:gd name="connsiteX47" fmla="*/ 11715 w 1948042"/>
                <a:gd name="connsiteY47" fmla="*/ 1776455 h 3316446"/>
                <a:gd name="connsiteX48" fmla="*/ 16769 w 1948042"/>
                <a:gd name="connsiteY48" fmla="*/ 1743896 h 3316446"/>
                <a:gd name="connsiteX49" fmla="*/ 47601 w 1948042"/>
                <a:gd name="connsiteY49" fmla="*/ 1573553 h 3316446"/>
                <a:gd name="connsiteX50" fmla="*/ 69541 w 1948042"/>
                <a:gd name="connsiteY50" fmla="*/ 1498904 h 3316446"/>
                <a:gd name="connsiteX51" fmla="*/ 91801 w 1948042"/>
                <a:gd name="connsiteY51" fmla="*/ 1423168 h 3316446"/>
                <a:gd name="connsiteX52" fmla="*/ 126568 w 1948042"/>
                <a:gd name="connsiteY52" fmla="*/ 1358108 h 3316446"/>
                <a:gd name="connsiteX53" fmla="*/ 175256 w 1948042"/>
                <a:gd name="connsiteY53" fmla="*/ 1315097 h 3316446"/>
                <a:gd name="connsiteX54" fmla="*/ 163842 w 1948042"/>
                <a:gd name="connsiteY54" fmla="*/ 1265757 h 3316446"/>
                <a:gd name="connsiteX55" fmla="*/ 5894 w 1948042"/>
                <a:gd name="connsiteY55" fmla="*/ 547340 h 3316446"/>
                <a:gd name="connsiteX56" fmla="*/ 105426 w 1948042"/>
                <a:gd name="connsiteY56" fmla="*/ 300110 h 3316446"/>
                <a:gd name="connsiteX57" fmla="*/ 361675 w 1948042"/>
                <a:gd name="connsiteY57" fmla="*/ 302925 h 3316446"/>
                <a:gd name="connsiteX58" fmla="*/ 472401 w 1948042"/>
                <a:gd name="connsiteY58" fmla="*/ 406806 h 3316446"/>
                <a:gd name="connsiteX59" fmla="*/ 475983 w 1948042"/>
                <a:gd name="connsiteY59" fmla="*/ 415697 h 3316446"/>
                <a:gd name="connsiteX60" fmla="*/ 631391 w 1948042"/>
                <a:gd name="connsiteY60" fmla="*/ 970442 h 3316446"/>
                <a:gd name="connsiteX61" fmla="*/ 631422 w 1948042"/>
                <a:gd name="connsiteY61" fmla="*/ 844294 h 3316446"/>
                <a:gd name="connsiteX62" fmla="*/ 647541 w 1948042"/>
                <a:gd name="connsiteY62" fmla="*/ 204352 h 3316446"/>
                <a:gd name="connsiteX63" fmla="*/ 890550 w 1948042"/>
                <a:gd name="connsiteY63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48042" h="3316446">
                  <a:moveTo>
                    <a:pt x="98006" y="1788544"/>
                  </a:moveTo>
                  <a:cubicBezTo>
                    <a:pt x="96535" y="1801210"/>
                    <a:pt x="97302" y="1822127"/>
                    <a:pt x="110607" y="1840805"/>
                  </a:cubicBezTo>
                  <a:lnTo>
                    <a:pt x="124480" y="1861529"/>
                  </a:lnTo>
                  <a:lnTo>
                    <a:pt x="124479" y="1861527"/>
                  </a:lnTo>
                  <a:lnTo>
                    <a:pt x="110607" y="1840804"/>
                  </a:lnTo>
                  <a:cubicBezTo>
                    <a:pt x="103955" y="1831465"/>
                    <a:pt x="100437" y="1821566"/>
                    <a:pt x="98766" y="1812419"/>
                  </a:cubicBezTo>
                  <a:close/>
                  <a:moveTo>
                    <a:pt x="282115" y="1772401"/>
                  </a:moveTo>
                  <a:lnTo>
                    <a:pt x="269308" y="1793532"/>
                  </a:lnTo>
                  <a:lnTo>
                    <a:pt x="269308" y="1793533"/>
                  </a:lnTo>
                  <a:lnTo>
                    <a:pt x="282115" y="1772403"/>
                  </a:lnTo>
                  <a:close/>
                  <a:moveTo>
                    <a:pt x="890550" y="299"/>
                  </a:moveTo>
                  <a:lnTo>
                    <a:pt x="894478" y="2191"/>
                  </a:lnTo>
                  <a:lnTo>
                    <a:pt x="975317" y="24804"/>
                  </a:lnTo>
                  <a:cubicBezTo>
                    <a:pt x="1050949" y="64497"/>
                    <a:pt x="1097401" y="144831"/>
                    <a:pt x="1107332" y="202497"/>
                  </a:cubicBezTo>
                  <a:cubicBezTo>
                    <a:pt x="1111169" y="218744"/>
                    <a:pt x="1125754" y="339129"/>
                    <a:pt x="1125754" y="374119"/>
                  </a:cubicBezTo>
                  <a:cubicBezTo>
                    <a:pt x="1125370" y="387791"/>
                    <a:pt x="1127001" y="539668"/>
                    <a:pt x="1128893" y="704209"/>
                  </a:cubicBezTo>
                  <a:lnTo>
                    <a:pt x="1130004" y="799440"/>
                  </a:lnTo>
                  <a:lnTo>
                    <a:pt x="1196616" y="754382"/>
                  </a:lnTo>
                  <a:cubicBezTo>
                    <a:pt x="1226070" y="741873"/>
                    <a:pt x="1258437" y="734953"/>
                    <a:pt x="1292387" y="734953"/>
                  </a:cubicBezTo>
                  <a:cubicBezTo>
                    <a:pt x="1377262" y="734953"/>
                    <a:pt x="1452243" y="778230"/>
                    <a:pt x="1496543" y="843921"/>
                  </a:cubicBezTo>
                  <a:lnTo>
                    <a:pt x="1517217" y="882061"/>
                  </a:lnTo>
                  <a:lnTo>
                    <a:pt x="1527711" y="869395"/>
                  </a:lnTo>
                  <a:cubicBezTo>
                    <a:pt x="1572304" y="824970"/>
                    <a:pt x="1633872" y="797449"/>
                    <a:pt x="1701772" y="797449"/>
                  </a:cubicBezTo>
                  <a:cubicBezTo>
                    <a:pt x="1837572" y="797449"/>
                    <a:pt x="1948042" y="907471"/>
                    <a:pt x="1948042" y="1042760"/>
                  </a:cubicBezTo>
                  <a:lnTo>
                    <a:pt x="1948042" y="1325812"/>
                  </a:lnTo>
                  <a:cubicBezTo>
                    <a:pt x="1948042" y="1342715"/>
                    <a:pt x="1946316" y="1359224"/>
                    <a:pt x="1943030" y="1375174"/>
                  </a:cubicBezTo>
                  <a:lnTo>
                    <a:pt x="1942100" y="1378153"/>
                  </a:lnTo>
                  <a:lnTo>
                    <a:pt x="1940775" y="1563806"/>
                  </a:lnTo>
                  <a:lnTo>
                    <a:pt x="1937773" y="1701763"/>
                  </a:lnTo>
                  <a:lnTo>
                    <a:pt x="1940700" y="1759285"/>
                  </a:lnTo>
                  <a:cubicBezTo>
                    <a:pt x="1940700" y="1783839"/>
                    <a:pt x="1939447" y="1808102"/>
                    <a:pt x="1936999" y="1832015"/>
                  </a:cubicBezTo>
                  <a:lnTo>
                    <a:pt x="1934215" y="1850120"/>
                  </a:lnTo>
                  <a:lnTo>
                    <a:pt x="1927446" y="2074346"/>
                  </a:lnTo>
                  <a:cubicBezTo>
                    <a:pt x="1926230" y="2110487"/>
                    <a:pt x="1919578" y="2147012"/>
                    <a:pt x="1906529" y="2189166"/>
                  </a:cubicBezTo>
                  <a:cubicBezTo>
                    <a:pt x="1864375" y="2320681"/>
                    <a:pt x="1789086" y="2419317"/>
                    <a:pt x="1669533" y="2499851"/>
                  </a:cubicBezTo>
                  <a:cubicBezTo>
                    <a:pt x="1652454" y="2510981"/>
                    <a:pt x="1650727" y="2515778"/>
                    <a:pt x="1650727" y="2531386"/>
                  </a:cubicBezTo>
                  <a:cubicBezTo>
                    <a:pt x="1649256" y="2669554"/>
                    <a:pt x="1652774" y="2812263"/>
                    <a:pt x="1656164" y="2950238"/>
                  </a:cubicBezTo>
                  <a:cubicBezTo>
                    <a:pt x="1658339" y="3038768"/>
                    <a:pt x="1660514" y="3126977"/>
                    <a:pt x="1661409" y="3213972"/>
                  </a:cubicBezTo>
                  <a:cubicBezTo>
                    <a:pt x="1661409" y="3290540"/>
                    <a:pt x="1635695" y="3316190"/>
                    <a:pt x="1559639" y="3316190"/>
                  </a:cubicBezTo>
                  <a:cubicBezTo>
                    <a:pt x="1514798" y="3316318"/>
                    <a:pt x="1469190" y="3316446"/>
                    <a:pt x="1423390" y="3316446"/>
                  </a:cubicBezTo>
                  <a:cubicBezTo>
                    <a:pt x="1312344" y="3316446"/>
                    <a:pt x="1200019" y="3315615"/>
                    <a:pt x="1090381" y="3314783"/>
                  </a:cubicBezTo>
                  <a:cubicBezTo>
                    <a:pt x="935838" y="3313632"/>
                    <a:pt x="775922" y="3312480"/>
                    <a:pt x="621891" y="3313632"/>
                  </a:cubicBezTo>
                  <a:cubicBezTo>
                    <a:pt x="545003" y="3313632"/>
                    <a:pt x="513788" y="3284335"/>
                    <a:pt x="510269" y="3209111"/>
                  </a:cubicBezTo>
                  <a:cubicBezTo>
                    <a:pt x="501506" y="3010495"/>
                    <a:pt x="493383" y="2777593"/>
                    <a:pt x="499523" y="2554926"/>
                  </a:cubicBezTo>
                  <a:cubicBezTo>
                    <a:pt x="499523" y="2546482"/>
                    <a:pt x="494790" y="2536056"/>
                    <a:pt x="491975" y="2532474"/>
                  </a:cubicBezTo>
                  <a:cubicBezTo>
                    <a:pt x="462615" y="2513220"/>
                    <a:pt x="391484" y="2447143"/>
                    <a:pt x="372742" y="2415799"/>
                  </a:cubicBezTo>
                  <a:cubicBezTo>
                    <a:pt x="293615" y="2286971"/>
                    <a:pt x="109072" y="1992533"/>
                    <a:pt x="39221" y="1890635"/>
                  </a:cubicBezTo>
                  <a:cubicBezTo>
                    <a:pt x="16321" y="1858588"/>
                    <a:pt x="6598" y="1818800"/>
                    <a:pt x="11715" y="1776455"/>
                  </a:cubicBezTo>
                  <a:lnTo>
                    <a:pt x="16769" y="1743896"/>
                  </a:lnTo>
                  <a:cubicBezTo>
                    <a:pt x="26619" y="1679865"/>
                    <a:pt x="37813" y="1607263"/>
                    <a:pt x="47601" y="1573553"/>
                  </a:cubicBezTo>
                  <a:cubicBezTo>
                    <a:pt x="55468" y="1548159"/>
                    <a:pt x="62504" y="1523531"/>
                    <a:pt x="69541" y="1498904"/>
                  </a:cubicBezTo>
                  <a:cubicBezTo>
                    <a:pt x="76769" y="1473638"/>
                    <a:pt x="83997" y="1448435"/>
                    <a:pt x="91801" y="1423168"/>
                  </a:cubicBezTo>
                  <a:cubicBezTo>
                    <a:pt x="99477" y="1399069"/>
                    <a:pt x="111327" y="1377224"/>
                    <a:pt x="126568" y="1358108"/>
                  </a:cubicBezTo>
                  <a:lnTo>
                    <a:pt x="175256" y="1315097"/>
                  </a:lnTo>
                  <a:lnTo>
                    <a:pt x="163842" y="1265757"/>
                  </a:lnTo>
                  <a:cubicBezTo>
                    <a:pt x="131108" y="1122606"/>
                    <a:pt x="64903" y="824826"/>
                    <a:pt x="5894" y="547340"/>
                  </a:cubicBezTo>
                  <a:cubicBezTo>
                    <a:pt x="-15407" y="451966"/>
                    <a:pt x="21757" y="359407"/>
                    <a:pt x="105426" y="300110"/>
                  </a:cubicBezTo>
                  <a:cubicBezTo>
                    <a:pt x="176620" y="249193"/>
                    <a:pt x="282101" y="250280"/>
                    <a:pt x="361675" y="302925"/>
                  </a:cubicBezTo>
                  <a:cubicBezTo>
                    <a:pt x="365321" y="305355"/>
                    <a:pt x="447518" y="360558"/>
                    <a:pt x="472401" y="406806"/>
                  </a:cubicBezTo>
                  <a:cubicBezTo>
                    <a:pt x="473936" y="409621"/>
                    <a:pt x="475087" y="412627"/>
                    <a:pt x="475983" y="415697"/>
                  </a:cubicBezTo>
                  <a:lnTo>
                    <a:pt x="631391" y="970442"/>
                  </a:lnTo>
                  <a:lnTo>
                    <a:pt x="631422" y="844294"/>
                  </a:lnTo>
                  <a:cubicBezTo>
                    <a:pt x="633269" y="470432"/>
                    <a:pt x="644616" y="254006"/>
                    <a:pt x="647541" y="204352"/>
                  </a:cubicBezTo>
                  <a:cubicBezTo>
                    <a:pt x="654322" y="105076"/>
                    <a:pt x="764088" y="-6546"/>
                    <a:pt x="890550" y="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870C67D-7FC1-4E46-A0ED-0A3B75F1D728}"/>
                </a:ext>
              </a:extLst>
            </p:cNvPr>
            <p:cNvSpPr/>
            <p:nvPr/>
          </p:nvSpPr>
          <p:spPr>
            <a:xfrm>
              <a:off x="3025133" y="1053137"/>
              <a:ext cx="1948042" cy="3316446"/>
            </a:xfrm>
            <a:custGeom>
              <a:avLst/>
              <a:gdLst>
                <a:gd name="connsiteX0" fmla="*/ 329820 w 1948042"/>
                <a:gd name="connsiteY0" fmla="*/ 1359650 h 3316446"/>
                <a:gd name="connsiteX1" fmla="*/ 282433 w 1948042"/>
                <a:gd name="connsiteY1" fmla="*/ 1362976 h 3316446"/>
                <a:gd name="connsiteX2" fmla="*/ 243957 w 1948042"/>
                <a:gd name="connsiteY2" fmla="*/ 1376014 h 3316446"/>
                <a:gd name="connsiteX3" fmla="*/ 237900 w 1948042"/>
                <a:gd name="connsiteY3" fmla="*/ 1380823 h 3316446"/>
                <a:gd name="connsiteX4" fmla="*/ 232840 w 1948042"/>
                <a:gd name="connsiteY4" fmla="*/ 1381546 h 3316446"/>
                <a:gd name="connsiteX5" fmla="*/ 199388 w 1948042"/>
                <a:gd name="connsiteY5" fmla="*/ 1406784 h 3316446"/>
                <a:gd name="connsiteX6" fmla="*/ 174957 w 1948042"/>
                <a:gd name="connsiteY6" fmla="*/ 1449330 h 3316446"/>
                <a:gd name="connsiteX7" fmla="*/ 153337 w 1948042"/>
                <a:gd name="connsiteY7" fmla="*/ 1522892 h 3316446"/>
                <a:gd name="connsiteX8" fmla="*/ 131077 w 1948042"/>
                <a:gd name="connsiteY8" fmla="*/ 1598628 h 3316446"/>
                <a:gd name="connsiteX9" fmla="*/ 102867 w 1948042"/>
                <a:gd name="connsiteY9" fmla="*/ 1757265 h 3316446"/>
                <a:gd name="connsiteX10" fmla="*/ 98006 w 1948042"/>
                <a:gd name="connsiteY10" fmla="*/ 1788544 h 3316446"/>
                <a:gd name="connsiteX11" fmla="*/ 110607 w 1948042"/>
                <a:gd name="connsiteY11" fmla="*/ 1840805 h 3316446"/>
                <a:gd name="connsiteX12" fmla="*/ 447199 w 1948042"/>
                <a:gd name="connsiteY12" fmla="*/ 2370703 h 3316446"/>
                <a:gd name="connsiteX13" fmla="*/ 539886 w 1948042"/>
                <a:gd name="connsiteY13" fmla="*/ 2459808 h 3316446"/>
                <a:gd name="connsiteX14" fmla="*/ 586645 w 1948042"/>
                <a:gd name="connsiteY14" fmla="*/ 2556269 h 3316446"/>
                <a:gd name="connsiteX15" fmla="*/ 597264 w 1948042"/>
                <a:gd name="connsiteY15" fmla="*/ 3205273 h 3316446"/>
                <a:gd name="connsiteX16" fmla="*/ 599247 w 1948042"/>
                <a:gd name="connsiteY16" fmla="*/ 3225294 h 3316446"/>
                <a:gd name="connsiteX17" fmla="*/ 621379 w 1948042"/>
                <a:gd name="connsiteY17" fmla="*/ 3226573 h 3316446"/>
                <a:gd name="connsiteX18" fmla="*/ 1090829 w 1948042"/>
                <a:gd name="connsiteY18" fmla="*/ 3227789 h 3316446"/>
                <a:gd name="connsiteX19" fmla="*/ 1559319 w 1948042"/>
                <a:gd name="connsiteY19" fmla="*/ 3228940 h 3316446"/>
                <a:gd name="connsiteX20" fmla="*/ 1573967 w 1948042"/>
                <a:gd name="connsiteY20" fmla="*/ 3228620 h 3316446"/>
                <a:gd name="connsiteX21" fmla="*/ 1574223 w 1948042"/>
                <a:gd name="connsiteY21" fmla="*/ 3214356 h 3316446"/>
                <a:gd name="connsiteX22" fmla="*/ 1568978 w 1948042"/>
                <a:gd name="connsiteY22" fmla="*/ 2952349 h 3316446"/>
                <a:gd name="connsiteX23" fmla="*/ 1563541 w 1948042"/>
                <a:gd name="connsiteY23" fmla="*/ 2530938 h 3316446"/>
                <a:gd name="connsiteX24" fmla="*/ 1621302 w 1948042"/>
                <a:gd name="connsiteY24" fmla="*/ 2427185 h 3316446"/>
                <a:gd name="connsiteX25" fmla="*/ 1823308 w 1948042"/>
                <a:gd name="connsiteY25" fmla="*/ 2162940 h 3316446"/>
                <a:gd name="connsiteX26" fmla="*/ 1840260 w 1948042"/>
                <a:gd name="connsiteY26" fmla="*/ 2071468 h 3316446"/>
                <a:gd name="connsiteX27" fmla="*/ 1853589 w 1948042"/>
                <a:gd name="connsiteY27" fmla="*/ 1562503 h 3316446"/>
                <a:gd name="connsiteX28" fmla="*/ 1853937 w 1948042"/>
                <a:gd name="connsiteY28" fmla="*/ 1513858 h 3316446"/>
                <a:gd name="connsiteX29" fmla="*/ 1797543 w 1948042"/>
                <a:gd name="connsiteY29" fmla="*/ 1551755 h 3316446"/>
                <a:gd name="connsiteX30" fmla="*/ 1701772 w 1948042"/>
                <a:gd name="connsiteY30" fmla="*/ 1571059 h 3316446"/>
                <a:gd name="connsiteX31" fmla="*/ 1527711 w 1948042"/>
                <a:gd name="connsiteY31" fmla="*/ 1499145 h 3316446"/>
                <a:gd name="connsiteX32" fmla="*/ 1497792 w 1948042"/>
                <a:gd name="connsiteY32" fmla="*/ 1463047 h 3316446"/>
                <a:gd name="connsiteX33" fmla="*/ 1496543 w 1948042"/>
                <a:gd name="connsiteY33" fmla="*/ 1465352 h 3316446"/>
                <a:gd name="connsiteX34" fmla="*/ 1292387 w 1948042"/>
                <a:gd name="connsiteY34" fmla="*/ 1574320 h 3316446"/>
                <a:gd name="connsiteX35" fmla="*/ 1196616 w 1948042"/>
                <a:gd name="connsiteY35" fmla="*/ 1554882 h 3316446"/>
                <a:gd name="connsiteX36" fmla="*/ 1144992 w 1948042"/>
                <a:gd name="connsiteY36" fmla="*/ 1519953 h 3316446"/>
                <a:gd name="connsiteX37" fmla="*/ 1127778 w 1948042"/>
                <a:gd name="connsiteY37" fmla="*/ 1601738 h 3316446"/>
                <a:gd name="connsiteX38" fmla="*/ 1005881 w 1948042"/>
                <a:gd name="connsiteY38" fmla="*/ 1786945 h 3316446"/>
                <a:gd name="connsiteX39" fmla="*/ 947089 w 1948042"/>
                <a:gd name="connsiteY39" fmla="*/ 1818113 h 3316446"/>
                <a:gd name="connsiteX40" fmla="*/ 906492 w 1948042"/>
                <a:gd name="connsiteY40" fmla="*/ 1830284 h 3316446"/>
                <a:gd name="connsiteX41" fmla="*/ 911027 w 1948042"/>
                <a:gd name="connsiteY41" fmla="*/ 1833545 h 3316446"/>
                <a:gd name="connsiteX42" fmla="*/ 964751 w 1948042"/>
                <a:gd name="connsiteY42" fmla="*/ 1885197 h 3316446"/>
                <a:gd name="connsiteX43" fmla="*/ 985860 w 1948042"/>
                <a:gd name="connsiteY43" fmla="*/ 1907074 h 3316446"/>
                <a:gd name="connsiteX44" fmla="*/ 1016308 w 1948042"/>
                <a:gd name="connsiteY44" fmla="*/ 2435948 h 3316446"/>
                <a:gd name="connsiteX45" fmla="*/ 1015092 w 1948042"/>
                <a:gd name="connsiteY45" fmla="*/ 2437419 h 3316446"/>
                <a:gd name="connsiteX46" fmla="*/ 1013877 w 1948042"/>
                <a:gd name="connsiteY46" fmla="*/ 2439850 h 3316446"/>
                <a:gd name="connsiteX47" fmla="*/ 1009016 w 1948042"/>
                <a:gd name="connsiteY47" fmla="*/ 2448934 h 3316446"/>
                <a:gd name="connsiteX48" fmla="*/ 971467 w 1948042"/>
                <a:gd name="connsiteY48" fmla="*/ 2470170 h 3316446"/>
                <a:gd name="connsiteX49" fmla="*/ 949207 w 1948042"/>
                <a:gd name="connsiteY49" fmla="*/ 2464030 h 3316446"/>
                <a:gd name="connsiteX50" fmla="*/ 934047 w 1948042"/>
                <a:gd name="connsiteY50" fmla="*/ 2404221 h 3316446"/>
                <a:gd name="connsiteX51" fmla="*/ 935774 w 1948042"/>
                <a:gd name="connsiteY51" fmla="*/ 2400959 h 3316446"/>
                <a:gd name="connsiteX52" fmla="*/ 949143 w 1948042"/>
                <a:gd name="connsiteY52" fmla="*/ 2380233 h 3316446"/>
                <a:gd name="connsiteX53" fmla="*/ 924004 w 1948042"/>
                <a:gd name="connsiteY53" fmla="*/ 1968482 h 3316446"/>
                <a:gd name="connsiteX54" fmla="*/ 901552 w 1948042"/>
                <a:gd name="connsiteY54" fmla="*/ 1945262 h 3316446"/>
                <a:gd name="connsiteX55" fmla="*/ 797095 w 1948042"/>
                <a:gd name="connsiteY55" fmla="*/ 1865112 h 3316446"/>
                <a:gd name="connsiteX56" fmla="*/ 489608 w 1948042"/>
                <a:gd name="connsiteY56" fmla="*/ 1841828 h 3316446"/>
                <a:gd name="connsiteX57" fmla="*/ 312997 w 1948042"/>
                <a:gd name="connsiteY57" fmla="*/ 1845410 h 3316446"/>
                <a:gd name="connsiteX58" fmla="*/ 269308 w 1948042"/>
                <a:gd name="connsiteY58" fmla="*/ 1793533 h 3316446"/>
                <a:gd name="connsiteX59" fmla="*/ 312677 w 1948042"/>
                <a:gd name="connsiteY59" fmla="*/ 1758224 h 3316446"/>
                <a:gd name="connsiteX60" fmla="*/ 489160 w 1948042"/>
                <a:gd name="connsiteY60" fmla="*/ 1754706 h 3316446"/>
                <a:gd name="connsiteX61" fmla="*/ 657776 w 1948042"/>
                <a:gd name="connsiteY61" fmla="*/ 1766028 h 3316446"/>
                <a:gd name="connsiteX62" fmla="*/ 776794 w 1948042"/>
                <a:gd name="connsiteY62" fmla="*/ 1775487 h 3316446"/>
                <a:gd name="connsiteX63" fmla="*/ 803699 w 1948042"/>
                <a:gd name="connsiteY63" fmla="*/ 1778678 h 3316446"/>
                <a:gd name="connsiteX64" fmla="*/ 817309 w 1948042"/>
                <a:gd name="connsiteY64" fmla="*/ 1768723 h 3316446"/>
                <a:gd name="connsiteX65" fmla="*/ 860422 w 1948042"/>
                <a:gd name="connsiteY65" fmla="*/ 1753427 h 3316446"/>
                <a:gd name="connsiteX66" fmla="*/ 957011 w 1948042"/>
                <a:gd name="connsiteY66" fmla="*/ 1714791 h 3316446"/>
                <a:gd name="connsiteX67" fmla="*/ 1066777 w 1948042"/>
                <a:gd name="connsiteY67" fmla="*/ 1449138 h 3316446"/>
                <a:gd name="connsiteX68" fmla="*/ 329820 w 1948042"/>
                <a:gd name="connsiteY68" fmla="*/ 1359650 h 3316446"/>
                <a:gd name="connsiteX69" fmla="*/ 1698573 w 1948042"/>
                <a:gd name="connsiteY69" fmla="*/ 883292 h 3316446"/>
                <a:gd name="connsiteX70" fmla="*/ 1538657 w 1948042"/>
                <a:gd name="connsiteY70" fmla="*/ 1042184 h 3316446"/>
                <a:gd name="connsiteX71" fmla="*/ 1538657 w 1948042"/>
                <a:gd name="connsiteY71" fmla="*/ 1326195 h 3316446"/>
                <a:gd name="connsiteX72" fmla="*/ 1698573 w 1948042"/>
                <a:gd name="connsiteY72" fmla="*/ 1485088 h 3316446"/>
                <a:gd name="connsiteX73" fmla="*/ 1845907 w 1948042"/>
                <a:gd name="connsiteY73" fmla="*/ 1387993 h 3316446"/>
                <a:gd name="connsiteX74" fmla="*/ 1855164 w 1948042"/>
                <a:gd name="connsiteY74" fmla="*/ 1342525 h 3316446"/>
                <a:gd name="connsiteX75" fmla="*/ 1856891 w 1948042"/>
                <a:gd name="connsiteY75" fmla="*/ 1101417 h 3316446"/>
                <a:gd name="connsiteX76" fmla="*/ 1858489 w 1948042"/>
                <a:gd name="connsiteY76" fmla="*/ 1097521 h 3316446"/>
                <a:gd name="connsiteX77" fmla="*/ 1858489 w 1948042"/>
                <a:gd name="connsiteY77" fmla="*/ 1042184 h 3316446"/>
                <a:gd name="connsiteX78" fmla="*/ 1698573 w 1948042"/>
                <a:gd name="connsiteY78" fmla="*/ 883292 h 3316446"/>
                <a:gd name="connsiteX79" fmla="*/ 1295585 w 1948042"/>
                <a:gd name="connsiteY79" fmla="*/ 820668 h 3316446"/>
                <a:gd name="connsiteX80" fmla="*/ 1135669 w 1948042"/>
                <a:gd name="connsiteY80" fmla="*/ 981224 h 3316446"/>
                <a:gd name="connsiteX81" fmla="*/ 1135669 w 1948042"/>
                <a:gd name="connsiteY81" fmla="*/ 1327986 h 3316446"/>
                <a:gd name="connsiteX82" fmla="*/ 1295585 w 1948042"/>
                <a:gd name="connsiteY82" fmla="*/ 1488541 h 3316446"/>
                <a:gd name="connsiteX83" fmla="*/ 1455501 w 1948042"/>
                <a:gd name="connsiteY83" fmla="*/ 1327986 h 3316446"/>
                <a:gd name="connsiteX84" fmla="*/ 1455501 w 1948042"/>
                <a:gd name="connsiteY84" fmla="*/ 1325812 h 3316446"/>
                <a:gd name="connsiteX85" fmla="*/ 1455501 w 1948042"/>
                <a:gd name="connsiteY85" fmla="*/ 1042760 h 3316446"/>
                <a:gd name="connsiteX86" fmla="*/ 1455501 w 1948042"/>
                <a:gd name="connsiteY86" fmla="*/ 981224 h 3316446"/>
                <a:gd name="connsiteX87" fmla="*/ 1295585 w 1948042"/>
                <a:gd name="connsiteY87" fmla="*/ 820668 h 3316446"/>
                <a:gd name="connsiteX88" fmla="*/ 232087 w 1948042"/>
                <a:gd name="connsiteY88" fmla="*/ 349956 h 3316446"/>
                <a:gd name="connsiteX89" fmla="*/ 156087 w 1948042"/>
                <a:gd name="connsiteY89" fmla="*/ 371241 h 3316446"/>
                <a:gd name="connsiteX90" fmla="*/ 91161 w 1948042"/>
                <a:gd name="connsiteY90" fmla="*/ 528790 h 3316446"/>
                <a:gd name="connsiteX91" fmla="*/ 248803 w 1948042"/>
                <a:gd name="connsiteY91" fmla="*/ 1245929 h 3316446"/>
                <a:gd name="connsiteX92" fmla="*/ 256570 w 1948042"/>
                <a:gd name="connsiteY92" fmla="*/ 1279571 h 3316446"/>
                <a:gd name="connsiteX93" fmla="*/ 334170 w 1948042"/>
                <a:gd name="connsiteY93" fmla="*/ 1272527 h 3316446"/>
                <a:gd name="connsiteX94" fmla="*/ 623800 w 1948042"/>
                <a:gd name="connsiteY94" fmla="*/ 1301096 h 3316446"/>
                <a:gd name="connsiteX95" fmla="*/ 636730 w 1948042"/>
                <a:gd name="connsiteY95" fmla="*/ 1302624 h 3316446"/>
                <a:gd name="connsiteX96" fmla="*/ 632381 w 1948042"/>
                <a:gd name="connsiteY96" fmla="*/ 1297091 h 3316446"/>
                <a:gd name="connsiteX97" fmla="*/ 393658 w 1948042"/>
                <a:gd name="connsiteY97" fmla="*/ 444930 h 3316446"/>
                <a:gd name="connsiteX98" fmla="*/ 313508 w 1948042"/>
                <a:gd name="connsiteY98" fmla="*/ 375591 h 3316446"/>
                <a:gd name="connsiteX99" fmla="*/ 232087 w 1948042"/>
                <a:gd name="connsiteY99" fmla="*/ 349956 h 3316446"/>
                <a:gd name="connsiteX100" fmla="*/ 884155 w 1948042"/>
                <a:gd name="connsiteY100" fmla="*/ 87628 h 3316446"/>
                <a:gd name="connsiteX101" fmla="*/ 827773 w 1948042"/>
                <a:gd name="connsiteY101" fmla="*/ 98028 h 3316446"/>
                <a:gd name="connsiteX102" fmla="*/ 734600 w 1948042"/>
                <a:gd name="connsiteY102" fmla="*/ 208382 h 3316446"/>
                <a:gd name="connsiteX103" fmla="*/ 734536 w 1948042"/>
                <a:gd name="connsiteY103" fmla="*/ 209533 h 3316446"/>
                <a:gd name="connsiteX104" fmla="*/ 720527 w 1948042"/>
                <a:gd name="connsiteY104" fmla="*/ 1269201 h 3316446"/>
                <a:gd name="connsiteX105" fmla="*/ 716699 w 1948042"/>
                <a:gd name="connsiteY105" fmla="*/ 1278816 h 3316446"/>
                <a:gd name="connsiteX106" fmla="*/ 717597 w 1948042"/>
                <a:gd name="connsiteY106" fmla="*/ 1290834 h 3316446"/>
                <a:gd name="connsiteX107" fmla="*/ 712340 w 1948042"/>
                <a:gd name="connsiteY107" fmla="*/ 1306702 h 3316446"/>
                <a:gd name="connsiteX108" fmla="*/ 706959 w 1948042"/>
                <a:gd name="connsiteY108" fmla="*/ 1310924 h 3316446"/>
                <a:gd name="connsiteX109" fmla="*/ 758779 w 1948042"/>
                <a:gd name="connsiteY109" fmla="*/ 1317048 h 3316446"/>
                <a:gd name="connsiteX110" fmla="*/ 1035881 w 1948042"/>
                <a:gd name="connsiteY110" fmla="*/ 1355036 h 3316446"/>
                <a:gd name="connsiteX111" fmla="*/ 1049151 w 1948042"/>
                <a:gd name="connsiteY111" fmla="*/ 1357497 h 3316446"/>
                <a:gd name="connsiteX112" fmla="*/ 1046116 w 1948042"/>
                <a:gd name="connsiteY112" fmla="*/ 1327410 h 3316446"/>
                <a:gd name="connsiteX113" fmla="*/ 1046116 w 1948042"/>
                <a:gd name="connsiteY113" fmla="*/ 1084973 h 3316446"/>
                <a:gd name="connsiteX114" fmla="*/ 1045328 w 1948042"/>
                <a:gd name="connsiteY114" fmla="*/ 1015807 h 3316446"/>
                <a:gd name="connsiteX115" fmla="*/ 1043621 w 1948042"/>
                <a:gd name="connsiteY115" fmla="*/ 869411 h 3316446"/>
                <a:gd name="connsiteX116" fmla="*/ 1038568 w 1948042"/>
                <a:gd name="connsiteY116" fmla="*/ 372008 h 3316446"/>
                <a:gd name="connsiteX117" fmla="*/ 1021809 w 1948042"/>
                <a:gd name="connsiteY117" fmla="*/ 219640 h 3316446"/>
                <a:gd name="connsiteX118" fmla="*/ 885048 w 1948042"/>
                <a:gd name="connsiteY118" fmla="*/ 88061 h 3316446"/>
                <a:gd name="connsiteX119" fmla="*/ 890550 w 1948042"/>
                <a:gd name="connsiteY119" fmla="*/ 299 h 3316446"/>
                <a:gd name="connsiteX120" fmla="*/ 894478 w 1948042"/>
                <a:gd name="connsiteY120" fmla="*/ 2191 h 3316446"/>
                <a:gd name="connsiteX121" fmla="*/ 975317 w 1948042"/>
                <a:gd name="connsiteY121" fmla="*/ 24804 h 3316446"/>
                <a:gd name="connsiteX122" fmla="*/ 1107332 w 1948042"/>
                <a:gd name="connsiteY122" fmla="*/ 202497 h 3316446"/>
                <a:gd name="connsiteX123" fmla="*/ 1125754 w 1948042"/>
                <a:gd name="connsiteY123" fmla="*/ 374119 h 3316446"/>
                <a:gd name="connsiteX124" fmla="*/ 1128893 w 1948042"/>
                <a:gd name="connsiteY124" fmla="*/ 704209 h 3316446"/>
                <a:gd name="connsiteX125" fmla="*/ 1130004 w 1948042"/>
                <a:gd name="connsiteY125" fmla="*/ 799440 h 3316446"/>
                <a:gd name="connsiteX126" fmla="*/ 1196616 w 1948042"/>
                <a:gd name="connsiteY126" fmla="*/ 754382 h 3316446"/>
                <a:gd name="connsiteX127" fmla="*/ 1292387 w 1948042"/>
                <a:gd name="connsiteY127" fmla="*/ 734953 h 3316446"/>
                <a:gd name="connsiteX128" fmla="*/ 1496543 w 1948042"/>
                <a:gd name="connsiteY128" fmla="*/ 843921 h 3316446"/>
                <a:gd name="connsiteX129" fmla="*/ 1517217 w 1948042"/>
                <a:gd name="connsiteY129" fmla="*/ 882061 h 3316446"/>
                <a:gd name="connsiteX130" fmla="*/ 1527711 w 1948042"/>
                <a:gd name="connsiteY130" fmla="*/ 869395 h 3316446"/>
                <a:gd name="connsiteX131" fmla="*/ 1701772 w 1948042"/>
                <a:gd name="connsiteY131" fmla="*/ 797449 h 3316446"/>
                <a:gd name="connsiteX132" fmla="*/ 1948042 w 1948042"/>
                <a:gd name="connsiteY132" fmla="*/ 1042760 h 3316446"/>
                <a:gd name="connsiteX133" fmla="*/ 1948042 w 1948042"/>
                <a:gd name="connsiteY133" fmla="*/ 1325812 h 3316446"/>
                <a:gd name="connsiteX134" fmla="*/ 1943030 w 1948042"/>
                <a:gd name="connsiteY134" fmla="*/ 1375174 h 3316446"/>
                <a:gd name="connsiteX135" fmla="*/ 1942100 w 1948042"/>
                <a:gd name="connsiteY135" fmla="*/ 1378153 h 3316446"/>
                <a:gd name="connsiteX136" fmla="*/ 1940775 w 1948042"/>
                <a:gd name="connsiteY136" fmla="*/ 1563806 h 3316446"/>
                <a:gd name="connsiteX137" fmla="*/ 1927446 w 1948042"/>
                <a:gd name="connsiteY137" fmla="*/ 2074346 h 3316446"/>
                <a:gd name="connsiteX138" fmla="*/ 1906529 w 1948042"/>
                <a:gd name="connsiteY138" fmla="*/ 2189166 h 3316446"/>
                <a:gd name="connsiteX139" fmla="*/ 1669533 w 1948042"/>
                <a:gd name="connsiteY139" fmla="*/ 2499851 h 3316446"/>
                <a:gd name="connsiteX140" fmla="*/ 1650727 w 1948042"/>
                <a:gd name="connsiteY140" fmla="*/ 2531386 h 3316446"/>
                <a:gd name="connsiteX141" fmla="*/ 1656164 w 1948042"/>
                <a:gd name="connsiteY141" fmla="*/ 2950238 h 3316446"/>
                <a:gd name="connsiteX142" fmla="*/ 1661409 w 1948042"/>
                <a:gd name="connsiteY142" fmla="*/ 3213972 h 3316446"/>
                <a:gd name="connsiteX143" fmla="*/ 1559639 w 1948042"/>
                <a:gd name="connsiteY143" fmla="*/ 3316190 h 3316446"/>
                <a:gd name="connsiteX144" fmla="*/ 1423390 w 1948042"/>
                <a:gd name="connsiteY144" fmla="*/ 3316446 h 3316446"/>
                <a:gd name="connsiteX145" fmla="*/ 1090381 w 1948042"/>
                <a:gd name="connsiteY145" fmla="*/ 3314783 h 3316446"/>
                <a:gd name="connsiteX146" fmla="*/ 621891 w 1948042"/>
                <a:gd name="connsiteY146" fmla="*/ 3313632 h 3316446"/>
                <a:gd name="connsiteX147" fmla="*/ 510269 w 1948042"/>
                <a:gd name="connsiteY147" fmla="*/ 3209111 h 3316446"/>
                <a:gd name="connsiteX148" fmla="*/ 499523 w 1948042"/>
                <a:gd name="connsiteY148" fmla="*/ 2554926 h 3316446"/>
                <a:gd name="connsiteX149" fmla="*/ 491975 w 1948042"/>
                <a:gd name="connsiteY149" fmla="*/ 2532474 h 3316446"/>
                <a:gd name="connsiteX150" fmla="*/ 372742 w 1948042"/>
                <a:gd name="connsiteY150" fmla="*/ 2415799 h 3316446"/>
                <a:gd name="connsiteX151" fmla="*/ 39221 w 1948042"/>
                <a:gd name="connsiteY151" fmla="*/ 1890635 h 3316446"/>
                <a:gd name="connsiteX152" fmla="*/ 11715 w 1948042"/>
                <a:gd name="connsiteY152" fmla="*/ 1776455 h 3316446"/>
                <a:gd name="connsiteX153" fmla="*/ 16769 w 1948042"/>
                <a:gd name="connsiteY153" fmla="*/ 1743896 h 3316446"/>
                <a:gd name="connsiteX154" fmla="*/ 47601 w 1948042"/>
                <a:gd name="connsiteY154" fmla="*/ 1573553 h 3316446"/>
                <a:gd name="connsiteX155" fmla="*/ 69541 w 1948042"/>
                <a:gd name="connsiteY155" fmla="*/ 1498904 h 3316446"/>
                <a:gd name="connsiteX156" fmla="*/ 91801 w 1948042"/>
                <a:gd name="connsiteY156" fmla="*/ 1423168 h 3316446"/>
                <a:gd name="connsiteX157" fmla="*/ 126568 w 1948042"/>
                <a:gd name="connsiteY157" fmla="*/ 1358108 h 3316446"/>
                <a:gd name="connsiteX158" fmla="*/ 175256 w 1948042"/>
                <a:gd name="connsiteY158" fmla="*/ 1315097 h 3316446"/>
                <a:gd name="connsiteX159" fmla="*/ 163842 w 1948042"/>
                <a:gd name="connsiteY159" fmla="*/ 1265757 h 3316446"/>
                <a:gd name="connsiteX160" fmla="*/ 5894 w 1948042"/>
                <a:gd name="connsiteY160" fmla="*/ 547340 h 3316446"/>
                <a:gd name="connsiteX161" fmla="*/ 105426 w 1948042"/>
                <a:gd name="connsiteY161" fmla="*/ 300110 h 3316446"/>
                <a:gd name="connsiteX162" fmla="*/ 361675 w 1948042"/>
                <a:gd name="connsiteY162" fmla="*/ 302925 h 3316446"/>
                <a:gd name="connsiteX163" fmla="*/ 472401 w 1948042"/>
                <a:gd name="connsiteY163" fmla="*/ 406806 h 3316446"/>
                <a:gd name="connsiteX164" fmla="*/ 475983 w 1948042"/>
                <a:gd name="connsiteY164" fmla="*/ 415697 h 3316446"/>
                <a:gd name="connsiteX165" fmla="*/ 631391 w 1948042"/>
                <a:gd name="connsiteY165" fmla="*/ 970442 h 3316446"/>
                <a:gd name="connsiteX166" fmla="*/ 631422 w 1948042"/>
                <a:gd name="connsiteY166" fmla="*/ 844294 h 3316446"/>
                <a:gd name="connsiteX167" fmla="*/ 647541 w 1948042"/>
                <a:gd name="connsiteY167" fmla="*/ 204352 h 3316446"/>
                <a:gd name="connsiteX168" fmla="*/ 890550 w 1948042"/>
                <a:gd name="connsiteY168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948042" h="3316446">
                  <a:moveTo>
                    <a:pt x="329820" y="1359650"/>
                  </a:moveTo>
                  <a:cubicBezTo>
                    <a:pt x="314308" y="1358866"/>
                    <a:pt x="298201" y="1359917"/>
                    <a:pt x="282433" y="1362976"/>
                  </a:cubicBezTo>
                  <a:lnTo>
                    <a:pt x="243957" y="1376014"/>
                  </a:lnTo>
                  <a:lnTo>
                    <a:pt x="237900" y="1380823"/>
                  </a:lnTo>
                  <a:lnTo>
                    <a:pt x="232840" y="1381546"/>
                  </a:lnTo>
                  <a:lnTo>
                    <a:pt x="199388" y="1406784"/>
                  </a:lnTo>
                  <a:cubicBezTo>
                    <a:pt x="188722" y="1418558"/>
                    <a:pt x="180266" y="1432683"/>
                    <a:pt x="174957" y="1449330"/>
                  </a:cubicBezTo>
                  <a:cubicBezTo>
                    <a:pt x="167409" y="1473638"/>
                    <a:pt x="160373" y="1498265"/>
                    <a:pt x="153337" y="1522892"/>
                  </a:cubicBezTo>
                  <a:cubicBezTo>
                    <a:pt x="146109" y="1548159"/>
                    <a:pt x="138880" y="1573361"/>
                    <a:pt x="131077" y="1598628"/>
                  </a:cubicBezTo>
                  <a:cubicBezTo>
                    <a:pt x="123081" y="1626198"/>
                    <a:pt x="111439" y="1701934"/>
                    <a:pt x="102867" y="1757265"/>
                  </a:cubicBezTo>
                  <a:lnTo>
                    <a:pt x="98006" y="1788544"/>
                  </a:lnTo>
                  <a:cubicBezTo>
                    <a:pt x="96535" y="1801210"/>
                    <a:pt x="97302" y="1822127"/>
                    <a:pt x="110607" y="1840805"/>
                  </a:cubicBezTo>
                  <a:cubicBezTo>
                    <a:pt x="181738" y="1944558"/>
                    <a:pt x="367496" y="2240851"/>
                    <a:pt x="447199" y="2370703"/>
                  </a:cubicBezTo>
                  <a:cubicBezTo>
                    <a:pt x="457241" y="2387462"/>
                    <a:pt x="519481" y="2447206"/>
                    <a:pt x="539886" y="2459808"/>
                  </a:cubicBezTo>
                  <a:cubicBezTo>
                    <a:pt x="567200" y="2477207"/>
                    <a:pt x="586645" y="2517634"/>
                    <a:pt x="586645" y="2556269"/>
                  </a:cubicBezTo>
                  <a:cubicBezTo>
                    <a:pt x="580505" y="2777401"/>
                    <a:pt x="588564" y="3008384"/>
                    <a:pt x="597264" y="3205273"/>
                  </a:cubicBezTo>
                  <a:cubicBezTo>
                    <a:pt x="597775" y="3215763"/>
                    <a:pt x="598607" y="3221840"/>
                    <a:pt x="599247" y="3225294"/>
                  </a:cubicBezTo>
                  <a:cubicBezTo>
                    <a:pt x="602893" y="3225934"/>
                    <a:pt x="609609" y="3226573"/>
                    <a:pt x="621379" y="3226573"/>
                  </a:cubicBezTo>
                  <a:cubicBezTo>
                    <a:pt x="775858" y="3225422"/>
                    <a:pt x="935966" y="3226573"/>
                    <a:pt x="1090829" y="3227789"/>
                  </a:cubicBezTo>
                  <a:cubicBezTo>
                    <a:pt x="1245435" y="3228940"/>
                    <a:pt x="1405288" y="3230155"/>
                    <a:pt x="1559319" y="3228940"/>
                  </a:cubicBezTo>
                  <a:cubicBezTo>
                    <a:pt x="1565651" y="3228940"/>
                    <a:pt x="1570449" y="3228812"/>
                    <a:pt x="1573967" y="3228620"/>
                  </a:cubicBezTo>
                  <a:cubicBezTo>
                    <a:pt x="1574095" y="3225102"/>
                    <a:pt x="1574223" y="3220496"/>
                    <a:pt x="1574223" y="3214356"/>
                  </a:cubicBezTo>
                  <a:cubicBezTo>
                    <a:pt x="1573327" y="3128257"/>
                    <a:pt x="1571153" y="3040495"/>
                    <a:pt x="1568978" y="2952349"/>
                  </a:cubicBezTo>
                  <a:cubicBezTo>
                    <a:pt x="1565588" y="2813606"/>
                    <a:pt x="1562069" y="2670193"/>
                    <a:pt x="1563541" y="2530938"/>
                  </a:cubicBezTo>
                  <a:cubicBezTo>
                    <a:pt x="1563541" y="2485394"/>
                    <a:pt x="1581387" y="2453219"/>
                    <a:pt x="1621302" y="2427185"/>
                  </a:cubicBezTo>
                  <a:cubicBezTo>
                    <a:pt x="1724608" y="2357526"/>
                    <a:pt x="1787103" y="2275968"/>
                    <a:pt x="1823308" y="2162940"/>
                  </a:cubicBezTo>
                  <a:cubicBezTo>
                    <a:pt x="1834055" y="2128334"/>
                    <a:pt x="1839300" y="2099997"/>
                    <a:pt x="1840260" y="2071468"/>
                  </a:cubicBezTo>
                  <a:cubicBezTo>
                    <a:pt x="1846433" y="1890059"/>
                    <a:pt x="1850846" y="1722291"/>
                    <a:pt x="1853589" y="1562503"/>
                  </a:cubicBezTo>
                  <a:lnTo>
                    <a:pt x="1853937" y="1513858"/>
                  </a:lnTo>
                  <a:lnTo>
                    <a:pt x="1797543" y="1551755"/>
                  </a:lnTo>
                  <a:cubicBezTo>
                    <a:pt x="1768089" y="1564183"/>
                    <a:pt x="1735722" y="1571059"/>
                    <a:pt x="1701772" y="1571059"/>
                  </a:cubicBezTo>
                  <a:cubicBezTo>
                    <a:pt x="1633872" y="1571059"/>
                    <a:pt x="1572304" y="1543553"/>
                    <a:pt x="1527711" y="1499145"/>
                  </a:cubicBezTo>
                  <a:lnTo>
                    <a:pt x="1497792" y="1463047"/>
                  </a:lnTo>
                  <a:lnTo>
                    <a:pt x="1496543" y="1465352"/>
                  </a:lnTo>
                  <a:cubicBezTo>
                    <a:pt x="1452243" y="1531043"/>
                    <a:pt x="1377262" y="1574320"/>
                    <a:pt x="1292387" y="1574320"/>
                  </a:cubicBezTo>
                  <a:cubicBezTo>
                    <a:pt x="1258437" y="1574320"/>
                    <a:pt x="1226070" y="1567396"/>
                    <a:pt x="1196616" y="1554882"/>
                  </a:cubicBezTo>
                  <a:lnTo>
                    <a:pt x="1144992" y="1519953"/>
                  </a:lnTo>
                  <a:lnTo>
                    <a:pt x="1127778" y="1601738"/>
                  </a:lnTo>
                  <a:cubicBezTo>
                    <a:pt x="1106597" y="1672429"/>
                    <a:pt x="1069752" y="1743831"/>
                    <a:pt x="1005881" y="1786945"/>
                  </a:cubicBezTo>
                  <a:cubicBezTo>
                    <a:pt x="988003" y="1799067"/>
                    <a:pt x="968349" y="1809477"/>
                    <a:pt x="947089" y="1818113"/>
                  </a:cubicBezTo>
                  <a:lnTo>
                    <a:pt x="906492" y="1830284"/>
                  </a:lnTo>
                  <a:lnTo>
                    <a:pt x="911027" y="1833545"/>
                  </a:lnTo>
                  <a:cubicBezTo>
                    <a:pt x="931585" y="1850368"/>
                    <a:pt x="948312" y="1867927"/>
                    <a:pt x="964751" y="1885197"/>
                  </a:cubicBezTo>
                  <a:cubicBezTo>
                    <a:pt x="971531" y="1892298"/>
                    <a:pt x="978439" y="1899590"/>
                    <a:pt x="985860" y="1907074"/>
                  </a:cubicBezTo>
                  <a:cubicBezTo>
                    <a:pt x="1126586" y="2048568"/>
                    <a:pt x="1139955" y="2280830"/>
                    <a:pt x="1016308" y="2435948"/>
                  </a:cubicBezTo>
                  <a:cubicBezTo>
                    <a:pt x="1015924" y="2436460"/>
                    <a:pt x="1015476" y="2436972"/>
                    <a:pt x="1015092" y="2437419"/>
                  </a:cubicBezTo>
                  <a:cubicBezTo>
                    <a:pt x="1014645" y="2438187"/>
                    <a:pt x="1014261" y="2439019"/>
                    <a:pt x="1013877" y="2439850"/>
                  </a:cubicBezTo>
                  <a:cubicBezTo>
                    <a:pt x="1012342" y="2442921"/>
                    <a:pt x="1010742" y="2445991"/>
                    <a:pt x="1009016" y="2448934"/>
                  </a:cubicBezTo>
                  <a:cubicBezTo>
                    <a:pt x="1000828" y="2462558"/>
                    <a:pt x="986308" y="2470170"/>
                    <a:pt x="971467" y="2470170"/>
                  </a:cubicBezTo>
                  <a:cubicBezTo>
                    <a:pt x="963919" y="2470170"/>
                    <a:pt x="956179" y="2468187"/>
                    <a:pt x="949207" y="2464030"/>
                  </a:cubicBezTo>
                  <a:cubicBezTo>
                    <a:pt x="928482" y="2451684"/>
                    <a:pt x="921701" y="2424946"/>
                    <a:pt x="934047" y="2404221"/>
                  </a:cubicBezTo>
                  <a:lnTo>
                    <a:pt x="935774" y="2400959"/>
                  </a:lnTo>
                  <a:cubicBezTo>
                    <a:pt x="938460" y="2395586"/>
                    <a:pt x="942363" y="2387718"/>
                    <a:pt x="949143" y="2380233"/>
                  </a:cubicBezTo>
                  <a:cubicBezTo>
                    <a:pt x="1044517" y="2259209"/>
                    <a:pt x="1033642" y="2078696"/>
                    <a:pt x="924004" y="1968482"/>
                  </a:cubicBezTo>
                  <a:cubicBezTo>
                    <a:pt x="916136" y="1960614"/>
                    <a:pt x="908780" y="1952874"/>
                    <a:pt x="901552" y="1945262"/>
                  </a:cubicBezTo>
                  <a:cubicBezTo>
                    <a:pt x="870592" y="1912703"/>
                    <a:pt x="845901" y="1886797"/>
                    <a:pt x="797095" y="1865112"/>
                  </a:cubicBezTo>
                  <a:cubicBezTo>
                    <a:pt x="758331" y="1860059"/>
                    <a:pt x="510269" y="1842276"/>
                    <a:pt x="489608" y="1841828"/>
                  </a:cubicBezTo>
                  <a:lnTo>
                    <a:pt x="312997" y="1845410"/>
                  </a:lnTo>
                  <a:cubicBezTo>
                    <a:pt x="286131" y="1845410"/>
                    <a:pt x="264062" y="1821871"/>
                    <a:pt x="269308" y="1793533"/>
                  </a:cubicBezTo>
                  <a:cubicBezTo>
                    <a:pt x="273082" y="1773000"/>
                    <a:pt x="291824" y="1758608"/>
                    <a:pt x="312677" y="1758224"/>
                  </a:cubicBezTo>
                  <a:lnTo>
                    <a:pt x="489160" y="1754706"/>
                  </a:lnTo>
                  <a:cubicBezTo>
                    <a:pt x="501634" y="1754706"/>
                    <a:pt x="605003" y="1762062"/>
                    <a:pt x="657776" y="1766028"/>
                  </a:cubicBezTo>
                  <a:cubicBezTo>
                    <a:pt x="712723" y="1770122"/>
                    <a:pt x="750464" y="1772937"/>
                    <a:pt x="776794" y="1775487"/>
                  </a:cubicBezTo>
                  <a:lnTo>
                    <a:pt x="803699" y="1778678"/>
                  </a:lnTo>
                  <a:lnTo>
                    <a:pt x="817309" y="1768723"/>
                  </a:lnTo>
                  <a:cubicBezTo>
                    <a:pt x="830118" y="1762046"/>
                    <a:pt x="844430" y="1756977"/>
                    <a:pt x="860422" y="1753427"/>
                  </a:cubicBezTo>
                  <a:cubicBezTo>
                    <a:pt x="898418" y="1745623"/>
                    <a:pt x="930721" y="1732638"/>
                    <a:pt x="957011" y="1714791"/>
                  </a:cubicBezTo>
                  <a:cubicBezTo>
                    <a:pt x="1026734" y="1667712"/>
                    <a:pt x="1058845" y="1552060"/>
                    <a:pt x="1066777" y="1449138"/>
                  </a:cubicBezTo>
                  <a:cubicBezTo>
                    <a:pt x="941275" y="1423616"/>
                    <a:pt x="430887" y="1364191"/>
                    <a:pt x="329820" y="1359650"/>
                  </a:cubicBezTo>
                  <a:close/>
                  <a:moveTo>
                    <a:pt x="1698573" y="883292"/>
                  </a:moveTo>
                  <a:cubicBezTo>
                    <a:pt x="1610364" y="883292"/>
                    <a:pt x="1538657" y="954614"/>
                    <a:pt x="1538657" y="1042184"/>
                  </a:cubicBezTo>
                  <a:lnTo>
                    <a:pt x="1538657" y="1326195"/>
                  </a:lnTo>
                  <a:cubicBezTo>
                    <a:pt x="1538657" y="1413829"/>
                    <a:pt x="1610364" y="1485088"/>
                    <a:pt x="1698573" y="1485088"/>
                  </a:cubicBezTo>
                  <a:cubicBezTo>
                    <a:pt x="1764731" y="1485088"/>
                    <a:pt x="1821605" y="1445005"/>
                    <a:pt x="1845907" y="1387993"/>
                  </a:cubicBezTo>
                  <a:lnTo>
                    <a:pt x="1855164" y="1342525"/>
                  </a:lnTo>
                  <a:lnTo>
                    <a:pt x="1856891" y="1101417"/>
                  </a:lnTo>
                  <a:lnTo>
                    <a:pt x="1858489" y="1097521"/>
                  </a:lnTo>
                  <a:lnTo>
                    <a:pt x="1858489" y="1042184"/>
                  </a:lnTo>
                  <a:cubicBezTo>
                    <a:pt x="1858489" y="954614"/>
                    <a:pt x="1786783" y="883292"/>
                    <a:pt x="1698573" y="883292"/>
                  </a:cubicBezTo>
                  <a:close/>
                  <a:moveTo>
                    <a:pt x="1295585" y="820668"/>
                  </a:moveTo>
                  <a:cubicBezTo>
                    <a:pt x="1207375" y="820668"/>
                    <a:pt x="1135669" y="892694"/>
                    <a:pt x="1135669" y="981224"/>
                  </a:cubicBezTo>
                  <a:lnTo>
                    <a:pt x="1135669" y="1327986"/>
                  </a:lnTo>
                  <a:cubicBezTo>
                    <a:pt x="1135669" y="1416515"/>
                    <a:pt x="1207375" y="1488541"/>
                    <a:pt x="1295585" y="1488541"/>
                  </a:cubicBezTo>
                  <a:cubicBezTo>
                    <a:pt x="1383795" y="1488541"/>
                    <a:pt x="1455501" y="1416515"/>
                    <a:pt x="1455501" y="1327986"/>
                  </a:cubicBezTo>
                  <a:lnTo>
                    <a:pt x="1455501" y="1325812"/>
                  </a:lnTo>
                  <a:lnTo>
                    <a:pt x="1455501" y="1042760"/>
                  </a:lnTo>
                  <a:lnTo>
                    <a:pt x="1455501" y="981224"/>
                  </a:lnTo>
                  <a:cubicBezTo>
                    <a:pt x="1455501" y="892694"/>
                    <a:pt x="1383795" y="820668"/>
                    <a:pt x="1295585" y="820668"/>
                  </a:cubicBezTo>
                  <a:close/>
                  <a:moveTo>
                    <a:pt x="232087" y="349956"/>
                  </a:moveTo>
                  <a:cubicBezTo>
                    <a:pt x="204126" y="349173"/>
                    <a:pt x="177068" y="356209"/>
                    <a:pt x="156087" y="371241"/>
                  </a:cubicBezTo>
                  <a:cubicBezTo>
                    <a:pt x="100308" y="410708"/>
                    <a:pt x="77280" y="466679"/>
                    <a:pt x="91161" y="528790"/>
                  </a:cubicBezTo>
                  <a:cubicBezTo>
                    <a:pt x="151561" y="812849"/>
                    <a:pt x="217071" y="1107018"/>
                    <a:pt x="248803" y="1245929"/>
                  </a:cubicBezTo>
                  <a:lnTo>
                    <a:pt x="256570" y="1279571"/>
                  </a:lnTo>
                  <a:lnTo>
                    <a:pt x="334170" y="1272527"/>
                  </a:lnTo>
                  <a:cubicBezTo>
                    <a:pt x="374277" y="1274350"/>
                    <a:pt x="491528" y="1286032"/>
                    <a:pt x="623800" y="1301096"/>
                  </a:cubicBezTo>
                  <a:lnTo>
                    <a:pt x="636730" y="1302624"/>
                  </a:lnTo>
                  <a:lnTo>
                    <a:pt x="632381" y="1297091"/>
                  </a:lnTo>
                  <a:lnTo>
                    <a:pt x="393658" y="444930"/>
                  </a:lnTo>
                  <a:cubicBezTo>
                    <a:pt x="381185" y="426764"/>
                    <a:pt x="339926" y="393245"/>
                    <a:pt x="313508" y="375591"/>
                  </a:cubicBezTo>
                  <a:cubicBezTo>
                    <a:pt x="288913" y="359343"/>
                    <a:pt x="260048" y="350740"/>
                    <a:pt x="232087" y="349956"/>
                  </a:cubicBezTo>
                  <a:close/>
                  <a:moveTo>
                    <a:pt x="884155" y="87628"/>
                  </a:moveTo>
                  <a:lnTo>
                    <a:pt x="827773" y="98028"/>
                  </a:lnTo>
                  <a:cubicBezTo>
                    <a:pt x="774443" y="121032"/>
                    <a:pt x="736855" y="175231"/>
                    <a:pt x="734600" y="208382"/>
                  </a:cubicBezTo>
                  <a:cubicBezTo>
                    <a:pt x="734600" y="208829"/>
                    <a:pt x="734536" y="209277"/>
                    <a:pt x="734536" y="209533"/>
                  </a:cubicBezTo>
                  <a:cubicBezTo>
                    <a:pt x="730698" y="275226"/>
                    <a:pt x="711892" y="635166"/>
                    <a:pt x="720527" y="1269201"/>
                  </a:cubicBezTo>
                  <a:lnTo>
                    <a:pt x="716699" y="1278816"/>
                  </a:lnTo>
                  <a:lnTo>
                    <a:pt x="717597" y="1290834"/>
                  </a:lnTo>
                  <a:cubicBezTo>
                    <a:pt x="716881" y="1296455"/>
                    <a:pt x="715074" y="1301840"/>
                    <a:pt x="712340" y="1306702"/>
                  </a:cubicBezTo>
                  <a:lnTo>
                    <a:pt x="706959" y="1310924"/>
                  </a:lnTo>
                  <a:lnTo>
                    <a:pt x="758779" y="1317048"/>
                  </a:lnTo>
                  <a:cubicBezTo>
                    <a:pt x="894236" y="1333647"/>
                    <a:pt x="980390" y="1345686"/>
                    <a:pt x="1035881" y="1355036"/>
                  </a:cubicBezTo>
                  <a:lnTo>
                    <a:pt x="1049151" y="1357497"/>
                  </a:lnTo>
                  <a:lnTo>
                    <a:pt x="1046116" y="1327410"/>
                  </a:lnTo>
                  <a:lnTo>
                    <a:pt x="1046116" y="1084973"/>
                  </a:lnTo>
                  <a:lnTo>
                    <a:pt x="1045328" y="1015807"/>
                  </a:lnTo>
                  <a:cubicBezTo>
                    <a:pt x="1044781" y="968591"/>
                    <a:pt x="1044197" y="918793"/>
                    <a:pt x="1043621" y="869411"/>
                  </a:cubicBezTo>
                  <a:cubicBezTo>
                    <a:pt x="1040103" y="568449"/>
                    <a:pt x="1037928" y="384801"/>
                    <a:pt x="1038568" y="372008"/>
                  </a:cubicBezTo>
                  <a:cubicBezTo>
                    <a:pt x="1038504" y="347253"/>
                    <a:pt x="1025199" y="235312"/>
                    <a:pt x="1021809" y="219640"/>
                  </a:cubicBezTo>
                  <a:cubicBezTo>
                    <a:pt x="1014196" y="175951"/>
                    <a:pt x="965454" y="92795"/>
                    <a:pt x="885048" y="88061"/>
                  </a:cubicBezTo>
                  <a:close/>
                  <a:moveTo>
                    <a:pt x="890550" y="299"/>
                  </a:moveTo>
                  <a:lnTo>
                    <a:pt x="894478" y="2191"/>
                  </a:lnTo>
                  <a:lnTo>
                    <a:pt x="975317" y="24804"/>
                  </a:lnTo>
                  <a:cubicBezTo>
                    <a:pt x="1050949" y="64497"/>
                    <a:pt x="1097401" y="144831"/>
                    <a:pt x="1107332" y="202497"/>
                  </a:cubicBezTo>
                  <a:cubicBezTo>
                    <a:pt x="1111169" y="218744"/>
                    <a:pt x="1125754" y="339129"/>
                    <a:pt x="1125754" y="374119"/>
                  </a:cubicBezTo>
                  <a:cubicBezTo>
                    <a:pt x="1125370" y="387791"/>
                    <a:pt x="1127001" y="539668"/>
                    <a:pt x="1128893" y="704209"/>
                  </a:cubicBezTo>
                  <a:lnTo>
                    <a:pt x="1130004" y="799440"/>
                  </a:lnTo>
                  <a:lnTo>
                    <a:pt x="1196616" y="754382"/>
                  </a:lnTo>
                  <a:cubicBezTo>
                    <a:pt x="1226070" y="741873"/>
                    <a:pt x="1258437" y="734953"/>
                    <a:pt x="1292387" y="734953"/>
                  </a:cubicBezTo>
                  <a:cubicBezTo>
                    <a:pt x="1377262" y="734953"/>
                    <a:pt x="1452243" y="778230"/>
                    <a:pt x="1496543" y="843921"/>
                  </a:cubicBezTo>
                  <a:lnTo>
                    <a:pt x="1517217" y="882061"/>
                  </a:lnTo>
                  <a:lnTo>
                    <a:pt x="1527711" y="869395"/>
                  </a:lnTo>
                  <a:cubicBezTo>
                    <a:pt x="1572304" y="824970"/>
                    <a:pt x="1633872" y="797449"/>
                    <a:pt x="1701772" y="797449"/>
                  </a:cubicBezTo>
                  <a:cubicBezTo>
                    <a:pt x="1837572" y="797449"/>
                    <a:pt x="1948042" y="907471"/>
                    <a:pt x="1948042" y="1042760"/>
                  </a:cubicBezTo>
                  <a:lnTo>
                    <a:pt x="1948042" y="1325812"/>
                  </a:lnTo>
                  <a:cubicBezTo>
                    <a:pt x="1948042" y="1342715"/>
                    <a:pt x="1946316" y="1359224"/>
                    <a:pt x="1943030" y="1375174"/>
                  </a:cubicBezTo>
                  <a:lnTo>
                    <a:pt x="1942100" y="1378153"/>
                  </a:lnTo>
                  <a:lnTo>
                    <a:pt x="1940775" y="1563806"/>
                  </a:lnTo>
                  <a:cubicBezTo>
                    <a:pt x="1938032" y="1724114"/>
                    <a:pt x="1933619" y="1892394"/>
                    <a:pt x="1927446" y="2074346"/>
                  </a:cubicBezTo>
                  <a:cubicBezTo>
                    <a:pt x="1926230" y="2110487"/>
                    <a:pt x="1919578" y="2147012"/>
                    <a:pt x="1906529" y="2189166"/>
                  </a:cubicBezTo>
                  <a:cubicBezTo>
                    <a:pt x="1864375" y="2320681"/>
                    <a:pt x="1789086" y="2419317"/>
                    <a:pt x="1669533" y="2499851"/>
                  </a:cubicBezTo>
                  <a:cubicBezTo>
                    <a:pt x="1652454" y="2510981"/>
                    <a:pt x="1650727" y="2515778"/>
                    <a:pt x="1650727" y="2531386"/>
                  </a:cubicBezTo>
                  <a:cubicBezTo>
                    <a:pt x="1649256" y="2669554"/>
                    <a:pt x="1652774" y="2812263"/>
                    <a:pt x="1656164" y="2950238"/>
                  </a:cubicBezTo>
                  <a:cubicBezTo>
                    <a:pt x="1658339" y="3038768"/>
                    <a:pt x="1660514" y="3126977"/>
                    <a:pt x="1661409" y="3213972"/>
                  </a:cubicBezTo>
                  <a:cubicBezTo>
                    <a:pt x="1661409" y="3290540"/>
                    <a:pt x="1635695" y="3316190"/>
                    <a:pt x="1559639" y="3316190"/>
                  </a:cubicBezTo>
                  <a:cubicBezTo>
                    <a:pt x="1514798" y="3316318"/>
                    <a:pt x="1469190" y="3316446"/>
                    <a:pt x="1423390" y="3316446"/>
                  </a:cubicBezTo>
                  <a:cubicBezTo>
                    <a:pt x="1312344" y="3316446"/>
                    <a:pt x="1200019" y="3315615"/>
                    <a:pt x="1090381" y="3314783"/>
                  </a:cubicBezTo>
                  <a:cubicBezTo>
                    <a:pt x="935838" y="3313632"/>
                    <a:pt x="775922" y="3312480"/>
                    <a:pt x="621891" y="3313632"/>
                  </a:cubicBezTo>
                  <a:cubicBezTo>
                    <a:pt x="545003" y="3313632"/>
                    <a:pt x="513788" y="3284335"/>
                    <a:pt x="510269" y="3209111"/>
                  </a:cubicBezTo>
                  <a:cubicBezTo>
                    <a:pt x="501506" y="3010495"/>
                    <a:pt x="493383" y="2777593"/>
                    <a:pt x="499523" y="2554926"/>
                  </a:cubicBezTo>
                  <a:cubicBezTo>
                    <a:pt x="499523" y="2546482"/>
                    <a:pt x="494790" y="2536056"/>
                    <a:pt x="491975" y="2532474"/>
                  </a:cubicBezTo>
                  <a:cubicBezTo>
                    <a:pt x="462615" y="2513220"/>
                    <a:pt x="391484" y="2447143"/>
                    <a:pt x="372742" y="2415799"/>
                  </a:cubicBezTo>
                  <a:cubicBezTo>
                    <a:pt x="293615" y="2286971"/>
                    <a:pt x="109072" y="1992533"/>
                    <a:pt x="39221" y="1890635"/>
                  </a:cubicBezTo>
                  <a:cubicBezTo>
                    <a:pt x="16321" y="1858588"/>
                    <a:pt x="6598" y="1818800"/>
                    <a:pt x="11715" y="1776455"/>
                  </a:cubicBezTo>
                  <a:lnTo>
                    <a:pt x="16769" y="1743896"/>
                  </a:lnTo>
                  <a:cubicBezTo>
                    <a:pt x="26619" y="1679865"/>
                    <a:pt x="37813" y="1607263"/>
                    <a:pt x="47601" y="1573553"/>
                  </a:cubicBezTo>
                  <a:cubicBezTo>
                    <a:pt x="55468" y="1548159"/>
                    <a:pt x="62504" y="1523531"/>
                    <a:pt x="69541" y="1498904"/>
                  </a:cubicBezTo>
                  <a:cubicBezTo>
                    <a:pt x="76769" y="1473638"/>
                    <a:pt x="83997" y="1448435"/>
                    <a:pt x="91801" y="1423168"/>
                  </a:cubicBezTo>
                  <a:cubicBezTo>
                    <a:pt x="99477" y="1399069"/>
                    <a:pt x="111327" y="1377224"/>
                    <a:pt x="126568" y="1358108"/>
                  </a:cubicBezTo>
                  <a:lnTo>
                    <a:pt x="175256" y="1315097"/>
                  </a:lnTo>
                  <a:lnTo>
                    <a:pt x="163842" y="1265757"/>
                  </a:lnTo>
                  <a:cubicBezTo>
                    <a:pt x="131108" y="1122606"/>
                    <a:pt x="64903" y="824826"/>
                    <a:pt x="5894" y="547340"/>
                  </a:cubicBezTo>
                  <a:cubicBezTo>
                    <a:pt x="-15407" y="451966"/>
                    <a:pt x="21757" y="359407"/>
                    <a:pt x="105426" y="300110"/>
                  </a:cubicBezTo>
                  <a:cubicBezTo>
                    <a:pt x="176620" y="249193"/>
                    <a:pt x="282101" y="250280"/>
                    <a:pt x="361675" y="302925"/>
                  </a:cubicBezTo>
                  <a:cubicBezTo>
                    <a:pt x="365321" y="305355"/>
                    <a:pt x="447518" y="360558"/>
                    <a:pt x="472401" y="406806"/>
                  </a:cubicBezTo>
                  <a:cubicBezTo>
                    <a:pt x="473936" y="409621"/>
                    <a:pt x="475087" y="412627"/>
                    <a:pt x="475983" y="415697"/>
                  </a:cubicBezTo>
                  <a:lnTo>
                    <a:pt x="631391" y="970442"/>
                  </a:lnTo>
                  <a:lnTo>
                    <a:pt x="631422" y="844294"/>
                  </a:lnTo>
                  <a:cubicBezTo>
                    <a:pt x="633269" y="470432"/>
                    <a:pt x="644616" y="254006"/>
                    <a:pt x="647541" y="204352"/>
                  </a:cubicBezTo>
                  <a:cubicBezTo>
                    <a:pt x="654322" y="105076"/>
                    <a:pt x="764088" y="-6546"/>
                    <a:pt x="890550" y="299"/>
                  </a:cubicBezTo>
                  <a:close/>
                </a:path>
              </a:pathLst>
            </a:custGeom>
            <a:solidFill>
              <a:schemeClr val="accent2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75D9E2-3301-4B36-B7B7-71926F0495E1}"/>
              </a:ext>
            </a:extLst>
          </p:cNvPr>
          <p:cNvGrpSpPr/>
          <p:nvPr/>
        </p:nvGrpSpPr>
        <p:grpSpPr>
          <a:xfrm>
            <a:off x="9544725" y="2055305"/>
            <a:ext cx="956823" cy="1656503"/>
            <a:chOff x="13253" y="1742133"/>
            <a:chExt cx="1933753" cy="334781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AB514B2-CEB4-4B98-8668-75013952F8FE}"/>
                </a:ext>
              </a:extLst>
            </p:cNvPr>
            <p:cNvSpPr/>
            <p:nvPr/>
          </p:nvSpPr>
          <p:spPr>
            <a:xfrm>
              <a:off x="13253" y="1742133"/>
              <a:ext cx="1933753" cy="3347816"/>
            </a:xfrm>
            <a:custGeom>
              <a:avLst/>
              <a:gdLst>
                <a:gd name="connsiteX0" fmla="*/ 465343 w 1933753"/>
                <a:gd name="connsiteY0" fmla="*/ 326 h 3347816"/>
                <a:gd name="connsiteX1" fmla="*/ 681870 w 1933753"/>
                <a:gd name="connsiteY1" fmla="*/ 199837 h 3347816"/>
                <a:gd name="connsiteX2" fmla="*/ 700420 w 1933753"/>
                <a:gd name="connsiteY2" fmla="*/ 371651 h 3347816"/>
                <a:gd name="connsiteX3" fmla="*/ 703618 w 1933753"/>
                <a:gd name="connsiteY3" fmla="*/ 612421 h 3347816"/>
                <a:gd name="connsiteX4" fmla="*/ 706377 w 1933753"/>
                <a:gd name="connsiteY4" fmla="*/ 815097 h 3347816"/>
                <a:gd name="connsiteX5" fmla="*/ 706589 w 1933753"/>
                <a:gd name="connsiteY5" fmla="*/ 830930 h 3347816"/>
                <a:gd name="connsiteX6" fmla="*/ 776911 w 1933753"/>
                <a:gd name="connsiteY6" fmla="*/ 783655 h 3347816"/>
                <a:gd name="connsiteX7" fmla="*/ 872682 w 1933753"/>
                <a:gd name="connsiteY7" fmla="*/ 764341 h 3347816"/>
                <a:gd name="connsiteX8" fmla="*/ 1076837 w 1933753"/>
                <a:gd name="connsiteY8" fmla="*/ 872581 h 3347816"/>
                <a:gd name="connsiteX9" fmla="*/ 1079583 w 1933753"/>
                <a:gd name="connsiteY9" fmla="*/ 877614 h 3347816"/>
                <a:gd name="connsiteX10" fmla="*/ 1105623 w 1933753"/>
                <a:gd name="connsiteY10" fmla="*/ 844530 h 3347816"/>
                <a:gd name="connsiteX11" fmla="*/ 1276438 w 1933753"/>
                <a:gd name="connsiteY11" fmla="*/ 768306 h 3347816"/>
                <a:gd name="connsiteX12" fmla="*/ 1485116 w 1933753"/>
                <a:gd name="connsiteY12" fmla="*/ 875248 h 3347816"/>
                <a:gd name="connsiteX13" fmla="*/ 1502935 w 1933753"/>
                <a:gd name="connsiteY13" fmla="*/ 907517 h 3347816"/>
                <a:gd name="connsiteX14" fmla="*/ 1510994 w 1933753"/>
                <a:gd name="connsiteY14" fmla="*/ 897687 h 3347816"/>
                <a:gd name="connsiteX15" fmla="*/ 1685055 w 1933753"/>
                <a:gd name="connsiteY15" fmla="*/ 824981 h 3347816"/>
                <a:gd name="connsiteX16" fmla="*/ 1931325 w 1933753"/>
                <a:gd name="connsiteY16" fmla="*/ 1072915 h 3347816"/>
                <a:gd name="connsiteX17" fmla="*/ 1931325 w 1933753"/>
                <a:gd name="connsiteY17" fmla="*/ 1126717 h 3347816"/>
                <a:gd name="connsiteX18" fmla="*/ 1933629 w 1933753"/>
                <a:gd name="connsiteY18" fmla="*/ 1132211 h 3347816"/>
                <a:gd name="connsiteX19" fmla="*/ 1916998 w 1933753"/>
                <a:gd name="connsiteY19" fmla="*/ 2105524 h 3347816"/>
                <a:gd name="connsiteX20" fmla="*/ 1896080 w 1933753"/>
                <a:gd name="connsiteY20" fmla="*/ 2220344 h 3347816"/>
                <a:gd name="connsiteX21" fmla="*/ 1659085 w 1933753"/>
                <a:gd name="connsiteY21" fmla="*/ 2531029 h 3347816"/>
                <a:gd name="connsiteX22" fmla="*/ 1640279 w 1933753"/>
                <a:gd name="connsiteY22" fmla="*/ 2562564 h 3347816"/>
                <a:gd name="connsiteX23" fmla="*/ 1645716 w 1933753"/>
                <a:gd name="connsiteY23" fmla="*/ 2981864 h 3347816"/>
                <a:gd name="connsiteX24" fmla="*/ 1650961 w 1933753"/>
                <a:gd name="connsiteY24" fmla="*/ 3245086 h 3347816"/>
                <a:gd name="connsiteX25" fmla="*/ 1549127 w 1933753"/>
                <a:gd name="connsiteY25" fmla="*/ 3347304 h 3347816"/>
                <a:gd name="connsiteX26" fmla="*/ 1413006 w 1933753"/>
                <a:gd name="connsiteY26" fmla="*/ 3347816 h 3347816"/>
                <a:gd name="connsiteX27" fmla="*/ 1079229 w 1933753"/>
                <a:gd name="connsiteY27" fmla="*/ 3346153 h 3347816"/>
                <a:gd name="connsiteX28" fmla="*/ 611443 w 1933753"/>
                <a:gd name="connsiteY28" fmla="*/ 3344938 h 3347816"/>
                <a:gd name="connsiteX29" fmla="*/ 499885 w 1933753"/>
                <a:gd name="connsiteY29" fmla="*/ 3240416 h 3347816"/>
                <a:gd name="connsiteX30" fmla="*/ 489139 w 1933753"/>
                <a:gd name="connsiteY30" fmla="*/ 2586232 h 3347816"/>
                <a:gd name="connsiteX31" fmla="*/ 481591 w 1933753"/>
                <a:gd name="connsiteY31" fmla="*/ 2563780 h 3347816"/>
                <a:gd name="connsiteX32" fmla="*/ 362358 w 1933753"/>
                <a:gd name="connsiteY32" fmla="*/ 2447169 h 3347816"/>
                <a:gd name="connsiteX33" fmla="*/ 28837 w 1933753"/>
                <a:gd name="connsiteY33" fmla="*/ 1921941 h 3347816"/>
                <a:gd name="connsiteX34" fmla="*/ 1331 w 1933753"/>
                <a:gd name="connsiteY34" fmla="*/ 1807761 h 3347816"/>
                <a:gd name="connsiteX35" fmla="*/ 6384 w 1933753"/>
                <a:gd name="connsiteY35" fmla="*/ 1775138 h 3347816"/>
                <a:gd name="connsiteX36" fmla="*/ 37216 w 1933753"/>
                <a:gd name="connsiteY36" fmla="*/ 1604795 h 3347816"/>
                <a:gd name="connsiteX37" fmla="*/ 59157 w 1933753"/>
                <a:gd name="connsiteY37" fmla="*/ 1530146 h 3347816"/>
                <a:gd name="connsiteX38" fmla="*/ 81417 w 1933753"/>
                <a:gd name="connsiteY38" fmla="*/ 1454410 h 3347816"/>
                <a:gd name="connsiteX39" fmla="*/ 171322 w 1933753"/>
                <a:gd name="connsiteY39" fmla="*/ 1340638 h 3347816"/>
                <a:gd name="connsiteX40" fmla="*/ 203762 w 1933753"/>
                <a:gd name="connsiteY40" fmla="*/ 1327122 h 3347816"/>
                <a:gd name="connsiteX41" fmla="*/ 202060 w 1933753"/>
                <a:gd name="connsiteY41" fmla="*/ 1130371 h 3347816"/>
                <a:gd name="connsiteX42" fmla="*/ 220672 w 1933753"/>
                <a:gd name="connsiteY42" fmla="*/ 204954 h 3347816"/>
                <a:gd name="connsiteX43" fmla="*/ 465343 w 1933753"/>
                <a:gd name="connsiteY43" fmla="*/ 326 h 33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33753" h="3347816">
                  <a:moveTo>
                    <a:pt x="465343" y="326"/>
                  </a:moveTo>
                  <a:cubicBezTo>
                    <a:pt x="586752" y="7490"/>
                    <a:pt x="668757" y="120391"/>
                    <a:pt x="681870" y="199837"/>
                  </a:cubicBezTo>
                  <a:cubicBezTo>
                    <a:pt x="686603" y="223633"/>
                    <a:pt x="700420" y="337877"/>
                    <a:pt x="700420" y="371651"/>
                  </a:cubicBezTo>
                  <a:cubicBezTo>
                    <a:pt x="700420" y="380158"/>
                    <a:pt x="701827" y="481993"/>
                    <a:pt x="703618" y="612421"/>
                  </a:cubicBezTo>
                  <a:cubicBezTo>
                    <a:pt x="704666" y="689165"/>
                    <a:pt x="705581" y="756318"/>
                    <a:pt x="706377" y="815097"/>
                  </a:cubicBezTo>
                  <a:lnTo>
                    <a:pt x="706589" y="830930"/>
                  </a:lnTo>
                  <a:lnTo>
                    <a:pt x="776911" y="783655"/>
                  </a:lnTo>
                  <a:cubicBezTo>
                    <a:pt x="806365" y="771221"/>
                    <a:pt x="838732" y="764341"/>
                    <a:pt x="872682" y="764341"/>
                  </a:cubicBezTo>
                  <a:cubicBezTo>
                    <a:pt x="957557" y="764341"/>
                    <a:pt x="1032538" y="807318"/>
                    <a:pt x="1076837" y="872581"/>
                  </a:cubicBezTo>
                  <a:lnTo>
                    <a:pt x="1079583" y="877614"/>
                  </a:lnTo>
                  <a:lnTo>
                    <a:pt x="1105623" y="844530"/>
                  </a:lnTo>
                  <a:cubicBezTo>
                    <a:pt x="1148953" y="798962"/>
                    <a:pt x="1209113" y="769841"/>
                    <a:pt x="1276438" y="768306"/>
                  </a:cubicBezTo>
                  <a:cubicBezTo>
                    <a:pt x="1362912" y="766347"/>
                    <a:pt x="1439692" y="809215"/>
                    <a:pt x="1485116" y="875248"/>
                  </a:cubicBezTo>
                  <a:lnTo>
                    <a:pt x="1502935" y="907517"/>
                  </a:lnTo>
                  <a:lnTo>
                    <a:pt x="1510994" y="897687"/>
                  </a:lnTo>
                  <a:cubicBezTo>
                    <a:pt x="1555587" y="852790"/>
                    <a:pt x="1617155" y="824981"/>
                    <a:pt x="1685055" y="824981"/>
                  </a:cubicBezTo>
                  <a:cubicBezTo>
                    <a:pt x="1820856" y="824981"/>
                    <a:pt x="1931325" y="936219"/>
                    <a:pt x="1931325" y="1072915"/>
                  </a:cubicBezTo>
                  <a:lnTo>
                    <a:pt x="1931325" y="1126717"/>
                  </a:lnTo>
                  <a:lnTo>
                    <a:pt x="1933629" y="1132211"/>
                  </a:lnTo>
                  <a:cubicBezTo>
                    <a:pt x="1934652" y="1432278"/>
                    <a:pt x="1929407" y="1741555"/>
                    <a:pt x="1916998" y="2105524"/>
                  </a:cubicBezTo>
                  <a:cubicBezTo>
                    <a:pt x="1915782" y="2141665"/>
                    <a:pt x="1909130" y="2178190"/>
                    <a:pt x="1896080" y="2220344"/>
                  </a:cubicBezTo>
                  <a:cubicBezTo>
                    <a:pt x="1853927" y="2351859"/>
                    <a:pt x="1778638" y="2450431"/>
                    <a:pt x="1659085" y="2531029"/>
                  </a:cubicBezTo>
                  <a:cubicBezTo>
                    <a:pt x="1642006" y="2542159"/>
                    <a:pt x="1640279" y="2546956"/>
                    <a:pt x="1640279" y="2562564"/>
                  </a:cubicBezTo>
                  <a:cubicBezTo>
                    <a:pt x="1638808" y="2700860"/>
                    <a:pt x="1642326" y="2843761"/>
                    <a:pt x="1645716" y="2981864"/>
                  </a:cubicBezTo>
                  <a:cubicBezTo>
                    <a:pt x="1647891" y="3070266"/>
                    <a:pt x="1650066" y="3158284"/>
                    <a:pt x="1650961" y="3245086"/>
                  </a:cubicBezTo>
                  <a:cubicBezTo>
                    <a:pt x="1650961" y="3321654"/>
                    <a:pt x="1625247" y="3347304"/>
                    <a:pt x="1549127" y="3347304"/>
                  </a:cubicBezTo>
                  <a:cubicBezTo>
                    <a:pt x="1504350" y="3347688"/>
                    <a:pt x="1458806" y="3347816"/>
                    <a:pt x="1413006" y="3347816"/>
                  </a:cubicBezTo>
                  <a:cubicBezTo>
                    <a:pt x="1301705" y="3347816"/>
                    <a:pt x="1189124" y="3346985"/>
                    <a:pt x="1079229" y="3346153"/>
                  </a:cubicBezTo>
                  <a:cubicBezTo>
                    <a:pt x="924878" y="3345001"/>
                    <a:pt x="765282" y="3343786"/>
                    <a:pt x="611443" y="3344938"/>
                  </a:cubicBezTo>
                  <a:cubicBezTo>
                    <a:pt x="534555" y="3344938"/>
                    <a:pt x="503340" y="3315641"/>
                    <a:pt x="499885" y="3240416"/>
                  </a:cubicBezTo>
                  <a:cubicBezTo>
                    <a:pt x="491122" y="3041737"/>
                    <a:pt x="482998" y="2808707"/>
                    <a:pt x="489139" y="2586232"/>
                  </a:cubicBezTo>
                  <a:cubicBezTo>
                    <a:pt x="489139" y="2577788"/>
                    <a:pt x="484406" y="2567362"/>
                    <a:pt x="481591" y="2563780"/>
                  </a:cubicBezTo>
                  <a:cubicBezTo>
                    <a:pt x="452230" y="2544590"/>
                    <a:pt x="381164" y="2478448"/>
                    <a:pt x="362358" y="2447169"/>
                  </a:cubicBezTo>
                  <a:cubicBezTo>
                    <a:pt x="283423" y="2318532"/>
                    <a:pt x="99008" y="2024351"/>
                    <a:pt x="28837" y="1921941"/>
                  </a:cubicBezTo>
                  <a:cubicBezTo>
                    <a:pt x="5937" y="1889893"/>
                    <a:pt x="-3786" y="1850106"/>
                    <a:pt x="1331" y="1807761"/>
                  </a:cubicBezTo>
                  <a:lnTo>
                    <a:pt x="6384" y="1775138"/>
                  </a:lnTo>
                  <a:cubicBezTo>
                    <a:pt x="16235" y="1711107"/>
                    <a:pt x="27429" y="1638505"/>
                    <a:pt x="37216" y="1604795"/>
                  </a:cubicBezTo>
                  <a:cubicBezTo>
                    <a:pt x="45084" y="1579401"/>
                    <a:pt x="52120" y="1554773"/>
                    <a:pt x="59157" y="1530146"/>
                  </a:cubicBezTo>
                  <a:cubicBezTo>
                    <a:pt x="66385" y="1504880"/>
                    <a:pt x="73613" y="1479677"/>
                    <a:pt x="81417" y="1454410"/>
                  </a:cubicBezTo>
                  <a:cubicBezTo>
                    <a:pt x="96801" y="1406211"/>
                    <a:pt x="128848" y="1367016"/>
                    <a:pt x="171322" y="1340638"/>
                  </a:cubicBezTo>
                  <a:lnTo>
                    <a:pt x="203762" y="1327122"/>
                  </a:lnTo>
                  <a:lnTo>
                    <a:pt x="202060" y="1130371"/>
                  </a:lnTo>
                  <a:cubicBezTo>
                    <a:pt x="200277" y="619550"/>
                    <a:pt x="216866" y="275981"/>
                    <a:pt x="220672" y="204954"/>
                  </a:cubicBezTo>
                  <a:cubicBezTo>
                    <a:pt x="227516" y="105103"/>
                    <a:pt x="338050" y="-6838"/>
                    <a:pt x="465343" y="3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974EB32-EDDF-489E-B25B-007D53EC049E}"/>
                </a:ext>
              </a:extLst>
            </p:cNvPr>
            <p:cNvSpPr/>
            <p:nvPr/>
          </p:nvSpPr>
          <p:spPr>
            <a:xfrm>
              <a:off x="13253" y="1742133"/>
              <a:ext cx="1933753" cy="3347816"/>
            </a:xfrm>
            <a:custGeom>
              <a:avLst/>
              <a:gdLst>
                <a:gd name="connsiteX0" fmla="*/ 319372 w 1933753"/>
                <a:gd name="connsiteY0" fmla="*/ 1390955 h 3347816"/>
                <a:gd name="connsiteX1" fmla="*/ 164509 w 1933753"/>
                <a:gd name="connsiteY1" fmla="*/ 1480636 h 3347816"/>
                <a:gd name="connsiteX2" fmla="*/ 142953 w 1933753"/>
                <a:gd name="connsiteY2" fmla="*/ 1554198 h 3347816"/>
                <a:gd name="connsiteX3" fmla="*/ 120692 w 1933753"/>
                <a:gd name="connsiteY3" fmla="*/ 1629934 h 3347816"/>
                <a:gd name="connsiteX4" fmla="*/ 92483 w 1933753"/>
                <a:gd name="connsiteY4" fmla="*/ 1788507 h 3347816"/>
                <a:gd name="connsiteX5" fmla="*/ 87622 w 1933753"/>
                <a:gd name="connsiteY5" fmla="*/ 1819786 h 3347816"/>
                <a:gd name="connsiteX6" fmla="*/ 100223 w 1933753"/>
                <a:gd name="connsiteY6" fmla="*/ 1872047 h 3347816"/>
                <a:gd name="connsiteX7" fmla="*/ 436815 w 1933753"/>
                <a:gd name="connsiteY7" fmla="*/ 2401945 h 3347816"/>
                <a:gd name="connsiteX8" fmla="*/ 529502 w 1933753"/>
                <a:gd name="connsiteY8" fmla="*/ 2491050 h 3347816"/>
                <a:gd name="connsiteX9" fmla="*/ 576261 w 1933753"/>
                <a:gd name="connsiteY9" fmla="*/ 2587511 h 3347816"/>
                <a:gd name="connsiteX10" fmla="*/ 586880 w 1933753"/>
                <a:gd name="connsiteY10" fmla="*/ 3236515 h 3347816"/>
                <a:gd name="connsiteX11" fmla="*/ 588863 w 1933753"/>
                <a:gd name="connsiteY11" fmla="*/ 3256472 h 3347816"/>
                <a:gd name="connsiteX12" fmla="*/ 610995 w 1933753"/>
                <a:gd name="connsiteY12" fmla="*/ 3257752 h 3347816"/>
                <a:gd name="connsiteX13" fmla="*/ 1079741 w 1933753"/>
                <a:gd name="connsiteY13" fmla="*/ 3258967 h 3347816"/>
                <a:gd name="connsiteX14" fmla="*/ 1548935 w 1933753"/>
                <a:gd name="connsiteY14" fmla="*/ 3260182 h 3347816"/>
                <a:gd name="connsiteX15" fmla="*/ 1563583 w 1933753"/>
                <a:gd name="connsiteY15" fmla="*/ 3259862 h 3347816"/>
                <a:gd name="connsiteX16" fmla="*/ 1563839 w 1933753"/>
                <a:gd name="connsiteY16" fmla="*/ 3245598 h 3347816"/>
                <a:gd name="connsiteX17" fmla="*/ 1558594 w 1933753"/>
                <a:gd name="connsiteY17" fmla="*/ 2984039 h 3347816"/>
                <a:gd name="connsiteX18" fmla="*/ 1553157 w 1933753"/>
                <a:gd name="connsiteY18" fmla="*/ 2562116 h 3347816"/>
                <a:gd name="connsiteX19" fmla="*/ 1610918 w 1933753"/>
                <a:gd name="connsiteY19" fmla="*/ 2458363 h 3347816"/>
                <a:gd name="connsiteX20" fmla="*/ 1812924 w 1933753"/>
                <a:gd name="connsiteY20" fmla="*/ 2194118 h 3347816"/>
                <a:gd name="connsiteX21" fmla="*/ 1829875 w 1933753"/>
                <a:gd name="connsiteY21" fmla="*/ 2102646 h 3347816"/>
                <a:gd name="connsiteX22" fmla="*/ 1843196 w 1933753"/>
                <a:gd name="connsiteY22" fmla="*/ 1593569 h 3347816"/>
                <a:gd name="connsiteX23" fmla="*/ 1843535 w 1933753"/>
                <a:gd name="connsiteY23" fmla="*/ 1545489 h 3347816"/>
                <a:gd name="connsiteX24" fmla="*/ 1780826 w 1933753"/>
                <a:gd name="connsiteY24" fmla="*/ 1588093 h 3347816"/>
                <a:gd name="connsiteX25" fmla="*/ 1685055 w 1933753"/>
                <a:gd name="connsiteY25" fmla="*/ 1607610 h 3347816"/>
                <a:gd name="connsiteX26" fmla="*/ 1510994 w 1933753"/>
                <a:gd name="connsiteY26" fmla="*/ 1534904 h 3347816"/>
                <a:gd name="connsiteX27" fmla="*/ 1482846 w 1933753"/>
                <a:gd name="connsiteY27" fmla="*/ 1500571 h 3347816"/>
                <a:gd name="connsiteX28" fmla="*/ 1454272 w 1933753"/>
                <a:gd name="connsiteY28" fmla="*/ 1534536 h 3347816"/>
                <a:gd name="connsiteX29" fmla="*/ 1276438 w 1933753"/>
                <a:gd name="connsiteY29" fmla="*/ 1604859 h 3347816"/>
                <a:gd name="connsiteX30" fmla="*/ 1182032 w 1933753"/>
                <a:gd name="connsiteY30" fmla="*/ 1583296 h 3347816"/>
                <a:gd name="connsiteX31" fmla="*/ 1134936 w 1933753"/>
                <a:gd name="connsiteY31" fmla="*/ 1549639 h 3347816"/>
                <a:gd name="connsiteX32" fmla="*/ 1117393 w 1933753"/>
                <a:gd name="connsiteY32" fmla="*/ 1632980 h 3347816"/>
                <a:gd name="connsiteX33" fmla="*/ 995497 w 1933753"/>
                <a:gd name="connsiteY33" fmla="*/ 1818187 h 3347816"/>
                <a:gd name="connsiteX34" fmla="*/ 936704 w 1933753"/>
                <a:gd name="connsiteY34" fmla="*/ 1849355 h 3347816"/>
                <a:gd name="connsiteX35" fmla="*/ 888219 w 1933753"/>
                <a:gd name="connsiteY35" fmla="*/ 1863891 h 3347816"/>
                <a:gd name="connsiteX36" fmla="*/ 896805 w 1933753"/>
                <a:gd name="connsiteY36" fmla="*/ 1870032 h 3347816"/>
                <a:gd name="connsiteX37" fmla="*/ 950081 w 1933753"/>
                <a:gd name="connsiteY37" fmla="*/ 1921045 h 3347816"/>
                <a:gd name="connsiteX38" fmla="*/ 970998 w 1933753"/>
                <a:gd name="connsiteY38" fmla="*/ 1942538 h 3347816"/>
                <a:gd name="connsiteX39" fmla="*/ 1001190 w 1933753"/>
                <a:gd name="connsiteY39" fmla="*/ 2464440 h 3347816"/>
                <a:gd name="connsiteX40" fmla="*/ 999974 w 1933753"/>
                <a:gd name="connsiteY40" fmla="*/ 2465911 h 3347816"/>
                <a:gd name="connsiteX41" fmla="*/ 998759 w 1933753"/>
                <a:gd name="connsiteY41" fmla="*/ 2468342 h 3347816"/>
                <a:gd name="connsiteX42" fmla="*/ 993962 w 1933753"/>
                <a:gd name="connsiteY42" fmla="*/ 2477297 h 3347816"/>
                <a:gd name="connsiteX43" fmla="*/ 956989 w 1933753"/>
                <a:gd name="connsiteY43" fmla="*/ 2498278 h 3347816"/>
                <a:gd name="connsiteX44" fmla="*/ 934985 w 1933753"/>
                <a:gd name="connsiteY44" fmla="*/ 2492202 h 3347816"/>
                <a:gd name="connsiteX45" fmla="*/ 920144 w 1933753"/>
                <a:gd name="connsiteY45" fmla="*/ 2433225 h 3347816"/>
                <a:gd name="connsiteX46" fmla="*/ 921807 w 1933753"/>
                <a:gd name="connsiteY46" fmla="*/ 2429962 h 3347816"/>
                <a:gd name="connsiteX47" fmla="*/ 935049 w 1933753"/>
                <a:gd name="connsiteY47" fmla="*/ 2409493 h 3347816"/>
                <a:gd name="connsiteX48" fmla="*/ 910166 w 1933753"/>
                <a:gd name="connsiteY48" fmla="*/ 2003498 h 3347816"/>
                <a:gd name="connsiteX49" fmla="*/ 887969 w 1933753"/>
                <a:gd name="connsiteY49" fmla="*/ 1980598 h 3347816"/>
                <a:gd name="connsiteX50" fmla="*/ 784280 w 1933753"/>
                <a:gd name="connsiteY50" fmla="*/ 1901408 h 3347816"/>
                <a:gd name="connsiteX51" fmla="*/ 479480 w 1933753"/>
                <a:gd name="connsiteY51" fmla="*/ 1878444 h 3347816"/>
                <a:gd name="connsiteX52" fmla="*/ 304468 w 1933753"/>
                <a:gd name="connsiteY52" fmla="*/ 1881962 h 3347816"/>
                <a:gd name="connsiteX53" fmla="*/ 303572 w 1933753"/>
                <a:gd name="connsiteY53" fmla="*/ 1881962 h 3347816"/>
                <a:gd name="connsiteX54" fmla="*/ 260587 w 1933753"/>
                <a:gd name="connsiteY54" fmla="*/ 1838337 h 3347816"/>
                <a:gd name="connsiteX55" fmla="*/ 304723 w 1933753"/>
                <a:gd name="connsiteY55" fmla="*/ 1795927 h 3347816"/>
                <a:gd name="connsiteX56" fmla="*/ 479032 w 1933753"/>
                <a:gd name="connsiteY56" fmla="*/ 1792409 h 3347816"/>
                <a:gd name="connsiteX57" fmla="*/ 646112 w 1933753"/>
                <a:gd name="connsiteY57" fmla="*/ 1803539 h 3347816"/>
                <a:gd name="connsiteX58" fmla="*/ 763987 w 1933753"/>
                <a:gd name="connsiteY58" fmla="*/ 1812870 h 3347816"/>
                <a:gd name="connsiteX59" fmla="*/ 785703 w 1933753"/>
                <a:gd name="connsiteY59" fmla="*/ 1815424 h 3347816"/>
                <a:gd name="connsiteX60" fmla="*/ 806924 w 1933753"/>
                <a:gd name="connsiteY60" fmla="*/ 1799901 h 3347816"/>
                <a:gd name="connsiteX61" fmla="*/ 850038 w 1933753"/>
                <a:gd name="connsiteY61" fmla="*/ 1784605 h 3347816"/>
                <a:gd name="connsiteX62" fmla="*/ 946627 w 1933753"/>
                <a:gd name="connsiteY62" fmla="*/ 1745969 h 3347816"/>
                <a:gd name="connsiteX63" fmla="*/ 1056393 w 1933753"/>
                <a:gd name="connsiteY63" fmla="*/ 1480316 h 3347816"/>
                <a:gd name="connsiteX64" fmla="*/ 319372 w 1933753"/>
                <a:gd name="connsiteY64" fmla="*/ 1390955 h 3347816"/>
                <a:gd name="connsiteX65" fmla="*/ 1688253 w 1933753"/>
                <a:gd name="connsiteY65" fmla="*/ 910824 h 3347816"/>
                <a:gd name="connsiteX66" fmla="*/ 1528337 w 1933753"/>
                <a:gd name="connsiteY66" fmla="*/ 1072403 h 3347816"/>
                <a:gd name="connsiteX67" fmla="*/ 1528337 w 1933753"/>
                <a:gd name="connsiteY67" fmla="*/ 1358716 h 3347816"/>
                <a:gd name="connsiteX68" fmla="*/ 1528337 w 1933753"/>
                <a:gd name="connsiteY68" fmla="*/ 1360188 h 3347816"/>
                <a:gd name="connsiteX69" fmla="*/ 1688253 w 1933753"/>
                <a:gd name="connsiteY69" fmla="*/ 1521767 h 3347816"/>
                <a:gd name="connsiteX70" fmla="*/ 1835587 w 1933753"/>
                <a:gd name="connsiteY70" fmla="*/ 1423026 h 3347816"/>
                <a:gd name="connsiteX71" fmla="*/ 1844718 w 1933753"/>
                <a:gd name="connsiteY71" fmla="*/ 1377421 h 3347816"/>
                <a:gd name="connsiteX72" fmla="*/ 1846443 w 1933753"/>
                <a:gd name="connsiteY72" fmla="*/ 1132467 h 3347816"/>
                <a:gd name="connsiteX73" fmla="*/ 1848169 w 1933753"/>
                <a:gd name="connsiteY73" fmla="*/ 1128268 h 3347816"/>
                <a:gd name="connsiteX74" fmla="*/ 1848169 w 1933753"/>
                <a:gd name="connsiteY74" fmla="*/ 1072403 h 3347816"/>
                <a:gd name="connsiteX75" fmla="*/ 1688253 w 1933753"/>
                <a:gd name="connsiteY75" fmla="*/ 910824 h 3347816"/>
                <a:gd name="connsiteX76" fmla="*/ 1266587 w 1933753"/>
                <a:gd name="connsiteY76" fmla="*/ 854597 h 3347816"/>
                <a:gd name="connsiteX77" fmla="*/ 1118952 w 1933753"/>
                <a:gd name="connsiteY77" fmla="*/ 1017200 h 3347816"/>
                <a:gd name="connsiteX78" fmla="*/ 1118952 w 1933753"/>
                <a:gd name="connsiteY78" fmla="*/ 1356030 h 3347816"/>
                <a:gd name="connsiteX79" fmla="*/ 1130578 w 1933753"/>
                <a:gd name="connsiteY79" fmla="*/ 1415000 h 3347816"/>
                <a:gd name="connsiteX80" fmla="*/ 1132519 w 1933753"/>
                <a:gd name="connsiteY80" fmla="*/ 1418105 h 3347816"/>
                <a:gd name="connsiteX81" fmla="*/ 1133729 w 1933753"/>
                <a:gd name="connsiteY81" fmla="*/ 1419293 h 3347816"/>
                <a:gd name="connsiteX82" fmla="*/ 1141322 w 1933753"/>
                <a:gd name="connsiteY82" fmla="*/ 1432187 h 3347816"/>
                <a:gd name="connsiteX83" fmla="*/ 1162258 w 1933753"/>
                <a:gd name="connsiteY83" fmla="*/ 1465676 h 3347816"/>
                <a:gd name="connsiteX84" fmla="*/ 1266587 w 1933753"/>
                <a:gd name="connsiteY84" fmla="*/ 1518760 h 3347816"/>
                <a:gd name="connsiteX85" fmla="*/ 1438784 w 1933753"/>
                <a:gd name="connsiteY85" fmla="*/ 1359420 h 3347816"/>
                <a:gd name="connsiteX86" fmla="*/ 1438784 w 1933753"/>
                <a:gd name="connsiteY86" fmla="*/ 1072915 h 3347816"/>
                <a:gd name="connsiteX87" fmla="*/ 1438784 w 1933753"/>
                <a:gd name="connsiteY87" fmla="*/ 1013938 h 3347816"/>
                <a:gd name="connsiteX88" fmla="*/ 1266587 w 1933753"/>
                <a:gd name="connsiteY88" fmla="*/ 854597 h 3347816"/>
                <a:gd name="connsiteX89" fmla="*/ 872682 w 1933753"/>
                <a:gd name="connsiteY89" fmla="*/ 852743 h 3347816"/>
                <a:gd name="connsiteX90" fmla="*/ 715964 w 1933753"/>
                <a:gd name="connsiteY90" fmla="*/ 1008501 h 3347816"/>
                <a:gd name="connsiteX91" fmla="*/ 715964 w 1933753"/>
                <a:gd name="connsiteY91" fmla="*/ 1344457 h 3347816"/>
                <a:gd name="connsiteX92" fmla="*/ 748395 w 1933753"/>
                <a:gd name="connsiteY92" fmla="*/ 1348290 h 3347816"/>
                <a:gd name="connsiteX93" fmla="*/ 1025497 w 1933753"/>
                <a:gd name="connsiteY93" fmla="*/ 1386278 h 3347816"/>
                <a:gd name="connsiteX94" fmla="*/ 1029399 w 1933753"/>
                <a:gd name="connsiteY94" fmla="*/ 1387002 h 3347816"/>
                <a:gd name="connsiteX95" fmla="*/ 1029399 w 1933753"/>
                <a:gd name="connsiteY95" fmla="*/ 1008501 h 3347816"/>
                <a:gd name="connsiteX96" fmla="*/ 872682 w 1933753"/>
                <a:gd name="connsiteY96" fmla="*/ 852743 h 3347816"/>
                <a:gd name="connsiteX97" fmla="*/ 460354 w 1933753"/>
                <a:gd name="connsiteY97" fmla="*/ 87384 h 3347816"/>
                <a:gd name="connsiteX98" fmla="*/ 307794 w 1933753"/>
                <a:gd name="connsiteY98" fmla="*/ 208345 h 3347816"/>
                <a:gd name="connsiteX99" fmla="*/ 307730 w 1933753"/>
                <a:gd name="connsiteY99" fmla="*/ 209560 h 3347816"/>
                <a:gd name="connsiteX100" fmla="*/ 289263 w 1933753"/>
                <a:gd name="connsiteY100" fmla="*/ 1130196 h 3347816"/>
                <a:gd name="connsiteX101" fmla="*/ 290785 w 1933753"/>
                <a:gd name="connsiteY101" fmla="*/ 1306754 h 3347816"/>
                <a:gd name="connsiteX102" fmla="*/ 323786 w 1933753"/>
                <a:gd name="connsiteY102" fmla="*/ 1303769 h 3347816"/>
                <a:gd name="connsiteX103" fmla="*/ 613416 w 1933753"/>
                <a:gd name="connsiteY103" fmla="*/ 1332338 h 3347816"/>
                <a:gd name="connsiteX104" fmla="*/ 626411 w 1933753"/>
                <a:gd name="connsiteY104" fmla="*/ 1333874 h 3347816"/>
                <a:gd name="connsiteX105" fmla="*/ 626411 w 1933753"/>
                <a:gd name="connsiteY105" fmla="*/ 1229889 h 3347816"/>
                <a:gd name="connsiteX106" fmla="*/ 624044 w 1933753"/>
                <a:gd name="connsiteY106" fmla="*/ 1221701 h 3347816"/>
                <a:gd name="connsiteX107" fmla="*/ 616432 w 1933753"/>
                <a:gd name="connsiteY107" fmla="*/ 613572 h 3347816"/>
                <a:gd name="connsiteX108" fmla="*/ 613234 w 1933753"/>
                <a:gd name="connsiteY108" fmla="*/ 371651 h 3347816"/>
                <a:gd name="connsiteX109" fmla="*/ 596474 w 1933753"/>
                <a:gd name="connsiteY109" fmla="*/ 217428 h 3347816"/>
                <a:gd name="connsiteX110" fmla="*/ 595899 w 1933753"/>
                <a:gd name="connsiteY110" fmla="*/ 214485 h 3347816"/>
                <a:gd name="connsiteX111" fmla="*/ 460354 w 1933753"/>
                <a:gd name="connsiteY111" fmla="*/ 87384 h 3347816"/>
                <a:gd name="connsiteX112" fmla="*/ 465343 w 1933753"/>
                <a:gd name="connsiteY112" fmla="*/ 326 h 3347816"/>
                <a:gd name="connsiteX113" fmla="*/ 681870 w 1933753"/>
                <a:gd name="connsiteY113" fmla="*/ 199837 h 3347816"/>
                <a:gd name="connsiteX114" fmla="*/ 700420 w 1933753"/>
                <a:gd name="connsiteY114" fmla="*/ 371651 h 3347816"/>
                <a:gd name="connsiteX115" fmla="*/ 703618 w 1933753"/>
                <a:gd name="connsiteY115" fmla="*/ 612421 h 3347816"/>
                <a:gd name="connsiteX116" fmla="*/ 706377 w 1933753"/>
                <a:gd name="connsiteY116" fmla="*/ 815097 h 3347816"/>
                <a:gd name="connsiteX117" fmla="*/ 706589 w 1933753"/>
                <a:gd name="connsiteY117" fmla="*/ 830930 h 3347816"/>
                <a:gd name="connsiteX118" fmla="*/ 776911 w 1933753"/>
                <a:gd name="connsiteY118" fmla="*/ 783655 h 3347816"/>
                <a:gd name="connsiteX119" fmla="*/ 872682 w 1933753"/>
                <a:gd name="connsiteY119" fmla="*/ 764341 h 3347816"/>
                <a:gd name="connsiteX120" fmla="*/ 1076837 w 1933753"/>
                <a:gd name="connsiteY120" fmla="*/ 872581 h 3347816"/>
                <a:gd name="connsiteX121" fmla="*/ 1079583 w 1933753"/>
                <a:gd name="connsiteY121" fmla="*/ 877614 h 3347816"/>
                <a:gd name="connsiteX122" fmla="*/ 1105623 w 1933753"/>
                <a:gd name="connsiteY122" fmla="*/ 844530 h 3347816"/>
                <a:gd name="connsiteX123" fmla="*/ 1276438 w 1933753"/>
                <a:gd name="connsiteY123" fmla="*/ 768306 h 3347816"/>
                <a:gd name="connsiteX124" fmla="*/ 1485116 w 1933753"/>
                <a:gd name="connsiteY124" fmla="*/ 875248 h 3347816"/>
                <a:gd name="connsiteX125" fmla="*/ 1502935 w 1933753"/>
                <a:gd name="connsiteY125" fmla="*/ 907517 h 3347816"/>
                <a:gd name="connsiteX126" fmla="*/ 1510994 w 1933753"/>
                <a:gd name="connsiteY126" fmla="*/ 897687 h 3347816"/>
                <a:gd name="connsiteX127" fmla="*/ 1685055 w 1933753"/>
                <a:gd name="connsiteY127" fmla="*/ 824981 h 3347816"/>
                <a:gd name="connsiteX128" fmla="*/ 1931325 w 1933753"/>
                <a:gd name="connsiteY128" fmla="*/ 1072915 h 3347816"/>
                <a:gd name="connsiteX129" fmla="*/ 1931325 w 1933753"/>
                <a:gd name="connsiteY129" fmla="*/ 1126717 h 3347816"/>
                <a:gd name="connsiteX130" fmla="*/ 1933629 w 1933753"/>
                <a:gd name="connsiteY130" fmla="*/ 1132211 h 3347816"/>
                <a:gd name="connsiteX131" fmla="*/ 1916998 w 1933753"/>
                <a:gd name="connsiteY131" fmla="*/ 2105524 h 3347816"/>
                <a:gd name="connsiteX132" fmla="*/ 1896080 w 1933753"/>
                <a:gd name="connsiteY132" fmla="*/ 2220344 h 3347816"/>
                <a:gd name="connsiteX133" fmla="*/ 1659085 w 1933753"/>
                <a:gd name="connsiteY133" fmla="*/ 2531029 h 3347816"/>
                <a:gd name="connsiteX134" fmla="*/ 1640279 w 1933753"/>
                <a:gd name="connsiteY134" fmla="*/ 2562564 h 3347816"/>
                <a:gd name="connsiteX135" fmla="*/ 1645716 w 1933753"/>
                <a:gd name="connsiteY135" fmla="*/ 2981864 h 3347816"/>
                <a:gd name="connsiteX136" fmla="*/ 1650961 w 1933753"/>
                <a:gd name="connsiteY136" fmla="*/ 3245086 h 3347816"/>
                <a:gd name="connsiteX137" fmla="*/ 1549127 w 1933753"/>
                <a:gd name="connsiteY137" fmla="*/ 3347304 h 3347816"/>
                <a:gd name="connsiteX138" fmla="*/ 1413006 w 1933753"/>
                <a:gd name="connsiteY138" fmla="*/ 3347816 h 3347816"/>
                <a:gd name="connsiteX139" fmla="*/ 1079229 w 1933753"/>
                <a:gd name="connsiteY139" fmla="*/ 3346153 h 3347816"/>
                <a:gd name="connsiteX140" fmla="*/ 611443 w 1933753"/>
                <a:gd name="connsiteY140" fmla="*/ 3344938 h 3347816"/>
                <a:gd name="connsiteX141" fmla="*/ 499885 w 1933753"/>
                <a:gd name="connsiteY141" fmla="*/ 3240416 h 3347816"/>
                <a:gd name="connsiteX142" fmla="*/ 489139 w 1933753"/>
                <a:gd name="connsiteY142" fmla="*/ 2586232 h 3347816"/>
                <a:gd name="connsiteX143" fmla="*/ 481591 w 1933753"/>
                <a:gd name="connsiteY143" fmla="*/ 2563780 h 3347816"/>
                <a:gd name="connsiteX144" fmla="*/ 362358 w 1933753"/>
                <a:gd name="connsiteY144" fmla="*/ 2447169 h 3347816"/>
                <a:gd name="connsiteX145" fmla="*/ 28837 w 1933753"/>
                <a:gd name="connsiteY145" fmla="*/ 1921941 h 3347816"/>
                <a:gd name="connsiteX146" fmla="*/ 1331 w 1933753"/>
                <a:gd name="connsiteY146" fmla="*/ 1807761 h 3347816"/>
                <a:gd name="connsiteX147" fmla="*/ 6384 w 1933753"/>
                <a:gd name="connsiteY147" fmla="*/ 1775138 h 3347816"/>
                <a:gd name="connsiteX148" fmla="*/ 37216 w 1933753"/>
                <a:gd name="connsiteY148" fmla="*/ 1604795 h 3347816"/>
                <a:gd name="connsiteX149" fmla="*/ 59157 w 1933753"/>
                <a:gd name="connsiteY149" fmla="*/ 1530146 h 3347816"/>
                <a:gd name="connsiteX150" fmla="*/ 81417 w 1933753"/>
                <a:gd name="connsiteY150" fmla="*/ 1454410 h 3347816"/>
                <a:gd name="connsiteX151" fmla="*/ 171322 w 1933753"/>
                <a:gd name="connsiteY151" fmla="*/ 1340638 h 3347816"/>
                <a:gd name="connsiteX152" fmla="*/ 203762 w 1933753"/>
                <a:gd name="connsiteY152" fmla="*/ 1327122 h 3347816"/>
                <a:gd name="connsiteX153" fmla="*/ 202060 w 1933753"/>
                <a:gd name="connsiteY153" fmla="*/ 1130371 h 3347816"/>
                <a:gd name="connsiteX154" fmla="*/ 220672 w 1933753"/>
                <a:gd name="connsiteY154" fmla="*/ 204954 h 3347816"/>
                <a:gd name="connsiteX155" fmla="*/ 465343 w 1933753"/>
                <a:gd name="connsiteY155" fmla="*/ 326 h 33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933753" h="3347816">
                  <a:moveTo>
                    <a:pt x="319372" y="1390955"/>
                  </a:moveTo>
                  <a:cubicBezTo>
                    <a:pt x="257581" y="1387629"/>
                    <a:pt x="185746" y="1414047"/>
                    <a:pt x="164509" y="1480636"/>
                  </a:cubicBezTo>
                  <a:cubicBezTo>
                    <a:pt x="156961" y="1504944"/>
                    <a:pt x="149989" y="1529571"/>
                    <a:pt x="142953" y="1554198"/>
                  </a:cubicBezTo>
                  <a:cubicBezTo>
                    <a:pt x="135725" y="1579464"/>
                    <a:pt x="128496" y="1604667"/>
                    <a:pt x="120692" y="1629934"/>
                  </a:cubicBezTo>
                  <a:cubicBezTo>
                    <a:pt x="112697" y="1657504"/>
                    <a:pt x="101055" y="1733240"/>
                    <a:pt x="92483" y="1788507"/>
                  </a:cubicBezTo>
                  <a:lnTo>
                    <a:pt x="87622" y="1819786"/>
                  </a:lnTo>
                  <a:cubicBezTo>
                    <a:pt x="86151" y="1832452"/>
                    <a:pt x="86918" y="1853369"/>
                    <a:pt x="100223" y="1872047"/>
                  </a:cubicBezTo>
                  <a:cubicBezTo>
                    <a:pt x="171674" y="1976312"/>
                    <a:pt x="357240" y="2272285"/>
                    <a:pt x="436815" y="2401945"/>
                  </a:cubicBezTo>
                  <a:cubicBezTo>
                    <a:pt x="446857" y="2418704"/>
                    <a:pt x="509097" y="2478448"/>
                    <a:pt x="529502" y="2491050"/>
                  </a:cubicBezTo>
                  <a:cubicBezTo>
                    <a:pt x="556816" y="2508449"/>
                    <a:pt x="576261" y="2548876"/>
                    <a:pt x="576261" y="2587511"/>
                  </a:cubicBezTo>
                  <a:cubicBezTo>
                    <a:pt x="570121" y="2808451"/>
                    <a:pt x="578180" y="3039498"/>
                    <a:pt x="586880" y="3236515"/>
                  </a:cubicBezTo>
                  <a:cubicBezTo>
                    <a:pt x="587391" y="3247005"/>
                    <a:pt x="588159" y="3253082"/>
                    <a:pt x="588863" y="3256472"/>
                  </a:cubicBezTo>
                  <a:cubicBezTo>
                    <a:pt x="592509" y="3257112"/>
                    <a:pt x="599225" y="3257752"/>
                    <a:pt x="610995" y="3257752"/>
                  </a:cubicBezTo>
                  <a:cubicBezTo>
                    <a:pt x="765090" y="3256536"/>
                    <a:pt x="925070" y="3257752"/>
                    <a:pt x="1079741" y="3258967"/>
                  </a:cubicBezTo>
                  <a:cubicBezTo>
                    <a:pt x="1234540" y="3260118"/>
                    <a:pt x="1394648" y="3261334"/>
                    <a:pt x="1548935" y="3260182"/>
                  </a:cubicBezTo>
                  <a:cubicBezTo>
                    <a:pt x="1555267" y="3260182"/>
                    <a:pt x="1560065" y="3260054"/>
                    <a:pt x="1563583" y="3259862"/>
                  </a:cubicBezTo>
                  <a:cubicBezTo>
                    <a:pt x="1563711" y="3256344"/>
                    <a:pt x="1563839" y="3251739"/>
                    <a:pt x="1563839" y="3245598"/>
                  </a:cubicBezTo>
                  <a:cubicBezTo>
                    <a:pt x="1562943" y="3159691"/>
                    <a:pt x="1560769" y="3071993"/>
                    <a:pt x="1558594" y="2984039"/>
                  </a:cubicBezTo>
                  <a:cubicBezTo>
                    <a:pt x="1555203" y="2845168"/>
                    <a:pt x="1551621" y="2701499"/>
                    <a:pt x="1553157" y="2562116"/>
                  </a:cubicBezTo>
                  <a:cubicBezTo>
                    <a:pt x="1553157" y="2516572"/>
                    <a:pt x="1571003" y="2484397"/>
                    <a:pt x="1610918" y="2458363"/>
                  </a:cubicBezTo>
                  <a:cubicBezTo>
                    <a:pt x="1714224" y="2388704"/>
                    <a:pt x="1776719" y="2307146"/>
                    <a:pt x="1812924" y="2194118"/>
                  </a:cubicBezTo>
                  <a:cubicBezTo>
                    <a:pt x="1823671" y="2159512"/>
                    <a:pt x="1828916" y="2131175"/>
                    <a:pt x="1829875" y="2102646"/>
                  </a:cubicBezTo>
                  <a:cubicBezTo>
                    <a:pt x="1836048" y="1921173"/>
                    <a:pt x="1840462" y="1753373"/>
                    <a:pt x="1843196" y="1593569"/>
                  </a:cubicBezTo>
                  <a:lnTo>
                    <a:pt x="1843535" y="1545489"/>
                  </a:lnTo>
                  <a:lnTo>
                    <a:pt x="1780826" y="1588093"/>
                  </a:lnTo>
                  <a:cubicBezTo>
                    <a:pt x="1751372" y="1600658"/>
                    <a:pt x="1719005" y="1607610"/>
                    <a:pt x="1685055" y="1607610"/>
                  </a:cubicBezTo>
                  <a:cubicBezTo>
                    <a:pt x="1617155" y="1607610"/>
                    <a:pt x="1555587" y="1579801"/>
                    <a:pt x="1510994" y="1534904"/>
                  </a:cubicBezTo>
                  <a:lnTo>
                    <a:pt x="1482846" y="1500571"/>
                  </a:lnTo>
                  <a:lnTo>
                    <a:pt x="1454272" y="1534536"/>
                  </a:lnTo>
                  <a:cubicBezTo>
                    <a:pt x="1408592" y="1579257"/>
                    <a:pt x="1345618" y="1606394"/>
                    <a:pt x="1276438" y="1604859"/>
                  </a:cubicBezTo>
                  <a:cubicBezTo>
                    <a:pt x="1242776" y="1604107"/>
                    <a:pt x="1210904" y="1596455"/>
                    <a:pt x="1182032" y="1583296"/>
                  </a:cubicBezTo>
                  <a:lnTo>
                    <a:pt x="1134936" y="1549639"/>
                  </a:lnTo>
                  <a:lnTo>
                    <a:pt x="1117393" y="1632980"/>
                  </a:lnTo>
                  <a:cubicBezTo>
                    <a:pt x="1096212" y="1703671"/>
                    <a:pt x="1059368" y="1775073"/>
                    <a:pt x="995497" y="1818187"/>
                  </a:cubicBezTo>
                  <a:cubicBezTo>
                    <a:pt x="977619" y="1830309"/>
                    <a:pt x="957965" y="1840719"/>
                    <a:pt x="936704" y="1849355"/>
                  </a:cubicBezTo>
                  <a:lnTo>
                    <a:pt x="888219" y="1863891"/>
                  </a:lnTo>
                  <a:lnTo>
                    <a:pt x="896805" y="1870032"/>
                  </a:lnTo>
                  <a:cubicBezTo>
                    <a:pt x="917186" y="1886631"/>
                    <a:pt x="933770" y="1903966"/>
                    <a:pt x="950081" y="1921045"/>
                  </a:cubicBezTo>
                  <a:cubicBezTo>
                    <a:pt x="956797" y="1928018"/>
                    <a:pt x="963705" y="1935246"/>
                    <a:pt x="970998" y="1942538"/>
                  </a:cubicBezTo>
                  <a:cubicBezTo>
                    <a:pt x="1110508" y="2082177"/>
                    <a:pt x="1123749" y="2311369"/>
                    <a:pt x="1001190" y="2464440"/>
                  </a:cubicBezTo>
                  <a:cubicBezTo>
                    <a:pt x="1000806" y="2464952"/>
                    <a:pt x="1000358" y="2465400"/>
                    <a:pt x="999974" y="2465911"/>
                  </a:cubicBezTo>
                  <a:cubicBezTo>
                    <a:pt x="999591" y="2466679"/>
                    <a:pt x="999207" y="2467511"/>
                    <a:pt x="998759" y="2468342"/>
                  </a:cubicBezTo>
                  <a:cubicBezTo>
                    <a:pt x="997224" y="2471412"/>
                    <a:pt x="995689" y="2474419"/>
                    <a:pt x="993962" y="2477297"/>
                  </a:cubicBezTo>
                  <a:cubicBezTo>
                    <a:pt x="985902" y="2490794"/>
                    <a:pt x="971637" y="2498278"/>
                    <a:pt x="956989" y="2498278"/>
                  </a:cubicBezTo>
                  <a:cubicBezTo>
                    <a:pt x="949505" y="2498278"/>
                    <a:pt x="941893" y="2496296"/>
                    <a:pt x="934985" y="2492202"/>
                  </a:cubicBezTo>
                  <a:cubicBezTo>
                    <a:pt x="914579" y="2480048"/>
                    <a:pt x="907927" y="2453630"/>
                    <a:pt x="920144" y="2433225"/>
                  </a:cubicBezTo>
                  <a:lnTo>
                    <a:pt x="921807" y="2429962"/>
                  </a:lnTo>
                  <a:cubicBezTo>
                    <a:pt x="924430" y="2424653"/>
                    <a:pt x="928332" y="2416913"/>
                    <a:pt x="935049" y="2409493"/>
                  </a:cubicBezTo>
                  <a:cubicBezTo>
                    <a:pt x="1029527" y="2290196"/>
                    <a:pt x="1018717" y="2112177"/>
                    <a:pt x="910166" y="2003498"/>
                  </a:cubicBezTo>
                  <a:cubicBezTo>
                    <a:pt x="902426" y="1995694"/>
                    <a:pt x="895070" y="1988082"/>
                    <a:pt x="887969" y="1980598"/>
                  </a:cubicBezTo>
                  <a:cubicBezTo>
                    <a:pt x="857265" y="1948423"/>
                    <a:pt x="832830" y="1922900"/>
                    <a:pt x="784280" y="1901408"/>
                  </a:cubicBezTo>
                  <a:cubicBezTo>
                    <a:pt x="745964" y="1896482"/>
                    <a:pt x="499949" y="1878892"/>
                    <a:pt x="479480" y="1878444"/>
                  </a:cubicBezTo>
                  <a:lnTo>
                    <a:pt x="304468" y="1881962"/>
                  </a:lnTo>
                  <a:cubicBezTo>
                    <a:pt x="304212" y="1881962"/>
                    <a:pt x="303892" y="1881962"/>
                    <a:pt x="303572" y="1881962"/>
                  </a:cubicBezTo>
                  <a:cubicBezTo>
                    <a:pt x="279713" y="1881962"/>
                    <a:pt x="260203" y="1862452"/>
                    <a:pt x="260587" y="1838337"/>
                  </a:cubicBezTo>
                  <a:cubicBezTo>
                    <a:pt x="260906" y="1814797"/>
                    <a:pt x="281248" y="1796375"/>
                    <a:pt x="304723" y="1795927"/>
                  </a:cubicBezTo>
                  <a:lnTo>
                    <a:pt x="479032" y="1792409"/>
                  </a:lnTo>
                  <a:cubicBezTo>
                    <a:pt x="491313" y="1792409"/>
                    <a:pt x="593788" y="1799637"/>
                    <a:pt x="646112" y="1803539"/>
                  </a:cubicBezTo>
                  <a:cubicBezTo>
                    <a:pt x="700548" y="1807601"/>
                    <a:pt x="737920" y="1810368"/>
                    <a:pt x="763987" y="1812870"/>
                  </a:cubicBezTo>
                  <a:lnTo>
                    <a:pt x="785703" y="1815424"/>
                  </a:lnTo>
                  <a:lnTo>
                    <a:pt x="806924" y="1799901"/>
                  </a:lnTo>
                  <a:cubicBezTo>
                    <a:pt x="819734" y="1793224"/>
                    <a:pt x="834046" y="1788155"/>
                    <a:pt x="850038" y="1784605"/>
                  </a:cubicBezTo>
                  <a:cubicBezTo>
                    <a:pt x="888034" y="1776801"/>
                    <a:pt x="920337" y="1763816"/>
                    <a:pt x="946627" y="1745969"/>
                  </a:cubicBezTo>
                  <a:cubicBezTo>
                    <a:pt x="1016350" y="1698890"/>
                    <a:pt x="1048461" y="1583238"/>
                    <a:pt x="1056393" y="1480316"/>
                  </a:cubicBezTo>
                  <a:cubicBezTo>
                    <a:pt x="930827" y="1454858"/>
                    <a:pt x="420439" y="1395497"/>
                    <a:pt x="319372" y="1390955"/>
                  </a:cubicBezTo>
                  <a:close/>
                  <a:moveTo>
                    <a:pt x="1688253" y="910824"/>
                  </a:moveTo>
                  <a:cubicBezTo>
                    <a:pt x="1600043" y="910824"/>
                    <a:pt x="1528337" y="983298"/>
                    <a:pt x="1528337" y="1072403"/>
                  </a:cubicBezTo>
                  <a:lnTo>
                    <a:pt x="1528337" y="1358716"/>
                  </a:lnTo>
                  <a:lnTo>
                    <a:pt x="1528337" y="1360188"/>
                  </a:lnTo>
                  <a:cubicBezTo>
                    <a:pt x="1528337" y="1449293"/>
                    <a:pt x="1600043" y="1521767"/>
                    <a:pt x="1688253" y="1521767"/>
                  </a:cubicBezTo>
                  <a:cubicBezTo>
                    <a:pt x="1754411" y="1521767"/>
                    <a:pt x="1811285" y="1481000"/>
                    <a:pt x="1835587" y="1423026"/>
                  </a:cubicBezTo>
                  <a:lnTo>
                    <a:pt x="1844718" y="1377421"/>
                  </a:lnTo>
                  <a:lnTo>
                    <a:pt x="1846443" y="1132467"/>
                  </a:lnTo>
                  <a:lnTo>
                    <a:pt x="1848169" y="1128268"/>
                  </a:lnTo>
                  <a:lnTo>
                    <a:pt x="1848169" y="1072403"/>
                  </a:lnTo>
                  <a:cubicBezTo>
                    <a:pt x="1848169" y="983298"/>
                    <a:pt x="1776463" y="910824"/>
                    <a:pt x="1688253" y="910824"/>
                  </a:cubicBezTo>
                  <a:close/>
                  <a:moveTo>
                    <a:pt x="1266587" y="854597"/>
                  </a:moveTo>
                  <a:cubicBezTo>
                    <a:pt x="1185222" y="860610"/>
                    <a:pt x="1118952" y="935643"/>
                    <a:pt x="1118952" y="1017200"/>
                  </a:cubicBezTo>
                  <a:lnTo>
                    <a:pt x="1118952" y="1356030"/>
                  </a:lnTo>
                  <a:cubicBezTo>
                    <a:pt x="1118952" y="1376419"/>
                    <a:pt x="1123094" y="1396401"/>
                    <a:pt x="1130578" y="1415000"/>
                  </a:cubicBezTo>
                  <a:lnTo>
                    <a:pt x="1132519" y="1418105"/>
                  </a:lnTo>
                  <a:lnTo>
                    <a:pt x="1133729" y="1419293"/>
                  </a:lnTo>
                  <a:lnTo>
                    <a:pt x="1141322" y="1432187"/>
                  </a:lnTo>
                  <a:lnTo>
                    <a:pt x="1162258" y="1465676"/>
                  </a:lnTo>
                  <a:cubicBezTo>
                    <a:pt x="1188996" y="1495397"/>
                    <a:pt x="1225905" y="1515690"/>
                    <a:pt x="1266587" y="1518760"/>
                  </a:cubicBezTo>
                  <a:cubicBezTo>
                    <a:pt x="1360298" y="1525797"/>
                    <a:pt x="1438784" y="1451596"/>
                    <a:pt x="1438784" y="1359420"/>
                  </a:cubicBezTo>
                  <a:lnTo>
                    <a:pt x="1438784" y="1072915"/>
                  </a:lnTo>
                  <a:lnTo>
                    <a:pt x="1438784" y="1013938"/>
                  </a:lnTo>
                  <a:cubicBezTo>
                    <a:pt x="1438784" y="921762"/>
                    <a:pt x="1360298" y="847497"/>
                    <a:pt x="1266587" y="854597"/>
                  </a:cubicBezTo>
                  <a:close/>
                  <a:moveTo>
                    <a:pt x="872682" y="852743"/>
                  </a:moveTo>
                  <a:cubicBezTo>
                    <a:pt x="786263" y="852743"/>
                    <a:pt x="715964" y="922594"/>
                    <a:pt x="715964" y="1008501"/>
                  </a:cubicBezTo>
                  <a:lnTo>
                    <a:pt x="715964" y="1344457"/>
                  </a:lnTo>
                  <a:lnTo>
                    <a:pt x="748395" y="1348290"/>
                  </a:lnTo>
                  <a:cubicBezTo>
                    <a:pt x="883852" y="1364889"/>
                    <a:pt x="970006" y="1376928"/>
                    <a:pt x="1025497" y="1386278"/>
                  </a:cubicBezTo>
                  <a:lnTo>
                    <a:pt x="1029399" y="1387002"/>
                  </a:lnTo>
                  <a:lnTo>
                    <a:pt x="1029399" y="1008501"/>
                  </a:lnTo>
                  <a:cubicBezTo>
                    <a:pt x="1029399" y="922658"/>
                    <a:pt x="959100" y="852743"/>
                    <a:pt x="872682" y="852743"/>
                  </a:cubicBezTo>
                  <a:close/>
                  <a:moveTo>
                    <a:pt x="460354" y="87384"/>
                  </a:moveTo>
                  <a:cubicBezTo>
                    <a:pt x="377262" y="82523"/>
                    <a:pt x="310864" y="164144"/>
                    <a:pt x="307794" y="208345"/>
                  </a:cubicBezTo>
                  <a:cubicBezTo>
                    <a:pt x="307794" y="208856"/>
                    <a:pt x="307730" y="209304"/>
                    <a:pt x="307730" y="209560"/>
                  </a:cubicBezTo>
                  <a:cubicBezTo>
                    <a:pt x="303980" y="280195"/>
                    <a:pt x="287497" y="621755"/>
                    <a:pt x="289263" y="1130196"/>
                  </a:cubicBezTo>
                  <a:lnTo>
                    <a:pt x="290785" y="1306754"/>
                  </a:lnTo>
                  <a:lnTo>
                    <a:pt x="323786" y="1303769"/>
                  </a:lnTo>
                  <a:cubicBezTo>
                    <a:pt x="363893" y="1305592"/>
                    <a:pt x="481144" y="1317274"/>
                    <a:pt x="613416" y="1332338"/>
                  </a:cubicBezTo>
                  <a:lnTo>
                    <a:pt x="626411" y="1333874"/>
                  </a:lnTo>
                  <a:lnTo>
                    <a:pt x="626411" y="1229889"/>
                  </a:lnTo>
                  <a:lnTo>
                    <a:pt x="624044" y="1221701"/>
                  </a:lnTo>
                  <a:cubicBezTo>
                    <a:pt x="624428" y="1195922"/>
                    <a:pt x="619630" y="845962"/>
                    <a:pt x="616432" y="613572"/>
                  </a:cubicBezTo>
                  <a:cubicBezTo>
                    <a:pt x="614641" y="482505"/>
                    <a:pt x="613234" y="380158"/>
                    <a:pt x="613234" y="371651"/>
                  </a:cubicBezTo>
                  <a:cubicBezTo>
                    <a:pt x="613234" y="344913"/>
                    <a:pt x="599865" y="233164"/>
                    <a:pt x="596474" y="217428"/>
                  </a:cubicBezTo>
                  <a:cubicBezTo>
                    <a:pt x="596283" y="216596"/>
                    <a:pt x="596027" y="215317"/>
                    <a:pt x="595899" y="214485"/>
                  </a:cubicBezTo>
                  <a:cubicBezTo>
                    <a:pt x="589118" y="171308"/>
                    <a:pt x="538009" y="91926"/>
                    <a:pt x="460354" y="87384"/>
                  </a:cubicBezTo>
                  <a:close/>
                  <a:moveTo>
                    <a:pt x="465343" y="326"/>
                  </a:moveTo>
                  <a:cubicBezTo>
                    <a:pt x="586752" y="7490"/>
                    <a:pt x="668757" y="120391"/>
                    <a:pt x="681870" y="199837"/>
                  </a:cubicBezTo>
                  <a:cubicBezTo>
                    <a:pt x="686603" y="223633"/>
                    <a:pt x="700420" y="337877"/>
                    <a:pt x="700420" y="371651"/>
                  </a:cubicBezTo>
                  <a:cubicBezTo>
                    <a:pt x="700420" y="380158"/>
                    <a:pt x="701827" y="481993"/>
                    <a:pt x="703618" y="612421"/>
                  </a:cubicBezTo>
                  <a:cubicBezTo>
                    <a:pt x="704666" y="689165"/>
                    <a:pt x="705581" y="756318"/>
                    <a:pt x="706377" y="815097"/>
                  </a:cubicBezTo>
                  <a:lnTo>
                    <a:pt x="706589" y="830930"/>
                  </a:lnTo>
                  <a:lnTo>
                    <a:pt x="776911" y="783655"/>
                  </a:lnTo>
                  <a:cubicBezTo>
                    <a:pt x="806365" y="771221"/>
                    <a:pt x="838732" y="764341"/>
                    <a:pt x="872682" y="764341"/>
                  </a:cubicBezTo>
                  <a:cubicBezTo>
                    <a:pt x="957557" y="764341"/>
                    <a:pt x="1032538" y="807318"/>
                    <a:pt x="1076837" y="872581"/>
                  </a:cubicBezTo>
                  <a:lnTo>
                    <a:pt x="1079583" y="877614"/>
                  </a:lnTo>
                  <a:lnTo>
                    <a:pt x="1105623" y="844530"/>
                  </a:lnTo>
                  <a:cubicBezTo>
                    <a:pt x="1148953" y="798962"/>
                    <a:pt x="1209113" y="769841"/>
                    <a:pt x="1276438" y="768306"/>
                  </a:cubicBezTo>
                  <a:cubicBezTo>
                    <a:pt x="1362912" y="766347"/>
                    <a:pt x="1439692" y="809215"/>
                    <a:pt x="1485116" y="875248"/>
                  </a:cubicBezTo>
                  <a:lnTo>
                    <a:pt x="1502935" y="907517"/>
                  </a:lnTo>
                  <a:lnTo>
                    <a:pt x="1510994" y="897687"/>
                  </a:lnTo>
                  <a:cubicBezTo>
                    <a:pt x="1555587" y="852790"/>
                    <a:pt x="1617155" y="824981"/>
                    <a:pt x="1685055" y="824981"/>
                  </a:cubicBezTo>
                  <a:cubicBezTo>
                    <a:pt x="1820856" y="824981"/>
                    <a:pt x="1931325" y="936219"/>
                    <a:pt x="1931325" y="1072915"/>
                  </a:cubicBezTo>
                  <a:lnTo>
                    <a:pt x="1931325" y="1126717"/>
                  </a:lnTo>
                  <a:lnTo>
                    <a:pt x="1933629" y="1132211"/>
                  </a:lnTo>
                  <a:cubicBezTo>
                    <a:pt x="1934652" y="1432278"/>
                    <a:pt x="1929407" y="1741555"/>
                    <a:pt x="1916998" y="2105524"/>
                  </a:cubicBezTo>
                  <a:cubicBezTo>
                    <a:pt x="1915782" y="2141665"/>
                    <a:pt x="1909130" y="2178190"/>
                    <a:pt x="1896080" y="2220344"/>
                  </a:cubicBezTo>
                  <a:cubicBezTo>
                    <a:pt x="1853927" y="2351859"/>
                    <a:pt x="1778638" y="2450431"/>
                    <a:pt x="1659085" y="2531029"/>
                  </a:cubicBezTo>
                  <a:cubicBezTo>
                    <a:pt x="1642006" y="2542159"/>
                    <a:pt x="1640279" y="2546956"/>
                    <a:pt x="1640279" y="2562564"/>
                  </a:cubicBezTo>
                  <a:cubicBezTo>
                    <a:pt x="1638808" y="2700860"/>
                    <a:pt x="1642326" y="2843761"/>
                    <a:pt x="1645716" y="2981864"/>
                  </a:cubicBezTo>
                  <a:cubicBezTo>
                    <a:pt x="1647891" y="3070266"/>
                    <a:pt x="1650066" y="3158284"/>
                    <a:pt x="1650961" y="3245086"/>
                  </a:cubicBezTo>
                  <a:cubicBezTo>
                    <a:pt x="1650961" y="3321654"/>
                    <a:pt x="1625247" y="3347304"/>
                    <a:pt x="1549127" y="3347304"/>
                  </a:cubicBezTo>
                  <a:cubicBezTo>
                    <a:pt x="1504350" y="3347688"/>
                    <a:pt x="1458806" y="3347816"/>
                    <a:pt x="1413006" y="3347816"/>
                  </a:cubicBezTo>
                  <a:cubicBezTo>
                    <a:pt x="1301705" y="3347816"/>
                    <a:pt x="1189124" y="3346985"/>
                    <a:pt x="1079229" y="3346153"/>
                  </a:cubicBezTo>
                  <a:cubicBezTo>
                    <a:pt x="924878" y="3345001"/>
                    <a:pt x="765282" y="3343786"/>
                    <a:pt x="611443" y="3344938"/>
                  </a:cubicBezTo>
                  <a:cubicBezTo>
                    <a:pt x="534555" y="3344938"/>
                    <a:pt x="503340" y="3315641"/>
                    <a:pt x="499885" y="3240416"/>
                  </a:cubicBezTo>
                  <a:cubicBezTo>
                    <a:pt x="491122" y="3041737"/>
                    <a:pt x="482998" y="2808707"/>
                    <a:pt x="489139" y="2586232"/>
                  </a:cubicBezTo>
                  <a:cubicBezTo>
                    <a:pt x="489139" y="2577788"/>
                    <a:pt x="484406" y="2567362"/>
                    <a:pt x="481591" y="2563780"/>
                  </a:cubicBezTo>
                  <a:cubicBezTo>
                    <a:pt x="452230" y="2544590"/>
                    <a:pt x="381164" y="2478448"/>
                    <a:pt x="362358" y="2447169"/>
                  </a:cubicBezTo>
                  <a:cubicBezTo>
                    <a:pt x="283423" y="2318532"/>
                    <a:pt x="99008" y="2024351"/>
                    <a:pt x="28837" y="1921941"/>
                  </a:cubicBezTo>
                  <a:cubicBezTo>
                    <a:pt x="5937" y="1889893"/>
                    <a:pt x="-3786" y="1850106"/>
                    <a:pt x="1331" y="1807761"/>
                  </a:cubicBezTo>
                  <a:lnTo>
                    <a:pt x="6384" y="1775138"/>
                  </a:lnTo>
                  <a:cubicBezTo>
                    <a:pt x="16235" y="1711107"/>
                    <a:pt x="27429" y="1638505"/>
                    <a:pt x="37216" y="1604795"/>
                  </a:cubicBezTo>
                  <a:cubicBezTo>
                    <a:pt x="45084" y="1579401"/>
                    <a:pt x="52120" y="1554773"/>
                    <a:pt x="59157" y="1530146"/>
                  </a:cubicBezTo>
                  <a:cubicBezTo>
                    <a:pt x="66385" y="1504880"/>
                    <a:pt x="73613" y="1479677"/>
                    <a:pt x="81417" y="1454410"/>
                  </a:cubicBezTo>
                  <a:cubicBezTo>
                    <a:pt x="96801" y="1406211"/>
                    <a:pt x="128848" y="1367016"/>
                    <a:pt x="171322" y="1340638"/>
                  </a:cubicBezTo>
                  <a:lnTo>
                    <a:pt x="203762" y="1327122"/>
                  </a:lnTo>
                  <a:lnTo>
                    <a:pt x="202060" y="1130371"/>
                  </a:lnTo>
                  <a:cubicBezTo>
                    <a:pt x="200277" y="619550"/>
                    <a:pt x="216866" y="275981"/>
                    <a:pt x="220672" y="204954"/>
                  </a:cubicBezTo>
                  <a:cubicBezTo>
                    <a:pt x="227516" y="105103"/>
                    <a:pt x="338050" y="-6838"/>
                    <a:pt x="465343" y="326"/>
                  </a:cubicBezTo>
                  <a:close/>
                </a:path>
              </a:pathLst>
            </a:custGeom>
            <a:solidFill>
              <a:schemeClr val="accent1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5C52B8-BE9B-41FE-AD27-B57C179AAB44}"/>
              </a:ext>
            </a:extLst>
          </p:cNvPr>
          <p:cNvGrpSpPr/>
          <p:nvPr/>
        </p:nvGrpSpPr>
        <p:grpSpPr>
          <a:xfrm>
            <a:off x="2531026" y="4400639"/>
            <a:ext cx="951153" cy="1628880"/>
            <a:chOff x="11653338" y="1742133"/>
            <a:chExt cx="1922293" cy="329198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C622DC4-2397-4B9A-9592-410AE0E9AC9D}"/>
                </a:ext>
              </a:extLst>
            </p:cNvPr>
            <p:cNvSpPr/>
            <p:nvPr/>
          </p:nvSpPr>
          <p:spPr>
            <a:xfrm>
              <a:off x="11653338" y="1742133"/>
              <a:ext cx="1922293" cy="3291989"/>
            </a:xfrm>
            <a:custGeom>
              <a:avLst/>
              <a:gdLst>
                <a:gd name="connsiteX0" fmla="*/ 985967 w 1922293"/>
                <a:gd name="connsiteY0" fmla="*/ 277 h 3291989"/>
                <a:gd name="connsiteX1" fmla="*/ 1210745 w 1922293"/>
                <a:gd name="connsiteY1" fmla="*/ 204074 h 3291989"/>
                <a:gd name="connsiteX2" fmla="*/ 1211672 w 1922293"/>
                <a:gd name="connsiteY2" fmla="*/ 218629 h 3291989"/>
                <a:gd name="connsiteX3" fmla="*/ 1212273 w 1922293"/>
                <a:gd name="connsiteY3" fmla="*/ 236061 h 3291989"/>
                <a:gd name="connsiteX4" fmla="*/ 1237489 w 1922293"/>
                <a:gd name="connsiteY4" fmla="*/ 216443 h 3291989"/>
                <a:gd name="connsiteX5" fmla="*/ 1376831 w 1922293"/>
                <a:gd name="connsiteY5" fmla="*/ 180104 h 3291989"/>
                <a:gd name="connsiteX6" fmla="*/ 1462773 w 1922293"/>
                <a:gd name="connsiteY6" fmla="*/ 198380 h 3291989"/>
                <a:gd name="connsiteX7" fmla="*/ 1623201 w 1922293"/>
                <a:gd name="connsiteY7" fmla="*/ 425653 h 3291989"/>
                <a:gd name="connsiteX8" fmla="*/ 1623201 w 1922293"/>
                <a:gd name="connsiteY8" fmla="*/ 520334 h 3291989"/>
                <a:gd name="connsiteX9" fmla="*/ 1655032 w 1922293"/>
                <a:gd name="connsiteY9" fmla="*/ 504219 h 3291989"/>
                <a:gd name="connsiteX10" fmla="*/ 1813628 w 1922293"/>
                <a:gd name="connsiteY10" fmla="*/ 529279 h 3291989"/>
                <a:gd name="connsiteX11" fmla="*/ 1913800 w 1922293"/>
                <a:gd name="connsiteY11" fmla="*/ 698471 h 3291989"/>
                <a:gd name="connsiteX12" fmla="*/ 1918533 w 1922293"/>
                <a:gd name="connsiteY12" fmla="*/ 2048226 h 3291989"/>
                <a:gd name="connsiteX13" fmla="*/ 1897552 w 1922293"/>
                <a:gd name="connsiteY13" fmla="*/ 2163110 h 3291989"/>
                <a:gd name="connsiteX14" fmla="*/ 1660365 w 1922293"/>
                <a:gd name="connsiteY14" fmla="*/ 2474050 h 3291989"/>
                <a:gd name="connsiteX15" fmla="*/ 1641558 w 1922293"/>
                <a:gd name="connsiteY15" fmla="*/ 2505650 h 3291989"/>
                <a:gd name="connsiteX16" fmla="*/ 1646995 w 1922293"/>
                <a:gd name="connsiteY16" fmla="*/ 2924374 h 3291989"/>
                <a:gd name="connsiteX17" fmla="*/ 1652241 w 1922293"/>
                <a:gd name="connsiteY17" fmla="*/ 3188875 h 3291989"/>
                <a:gd name="connsiteX18" fmla="*/ 1550406 w 1922293"/>
                <a:gd name="connsiteY18" fmla="*/ 3291221 h 3291989"/>
                <a:gd name="connsiteX19" fmla="*/ 1415501 w 1922293"/>
                <a:gd name="connsiteY19" fmla="*/ 3291989 h 3291989"/>
                <a:gd name="connsiteX20" fmla="*/ 1081532 w 1922293"/>
                <a:gd name="connsiteY20" fmla="*/ 3290326 h 3291989"/>
                <a:gd name="connsiteX21" fmla="*/ 611955 w 1922293"/>
                <a:gd name="connsiteY21" fmla="*/ 3289111 h 3291989"/>
                <a:gd name="connsiteX22" fmla="*/ 500333 w 1922293"/>
                <a:gd name="connsiteY22" fmla="*/ 3184525 h 3291989"/>
                <a:gd name="connsiteX23" fmla="*/ 489587 w 1922293"/>
                <a:gd name="connsiteY23" fmla="*/ 2529701 h 3291989"/>
                <a:gd name="connsiteX24" fmla="*/ 481975 w 1922293"/>
                <a:gd name="connsiteY24" fmla="*/ 2507249 h 3291989"/>
                <a:gd name="connsiteX25" fmla="*/ 362614 w 1922293"/>
                <a:gd name="connsiteY25" fmla="*/ 2390510 h 3291989"/>
                <a:gd name="connsiteX26" fmla="*/ 28837 w 1922293"/>
                <a:gd name="connsiteY26" fmla="*/ 1864770 h 3291989"/>
                <a:gd name="connsiteX27" fmla="*/ 1331 w 1922293"/>
                <a:gd name="connsiteY27" fmla="*/ 1750590 h 3291989"/>
                <a:gd name="connsiteX28" fmla="*/ 6256 w 1922293"/>
                <a:gd name="connsiteY28" fmla="*/ 1718671 h 3291989"/>
                <a:gd name="connsiteX29" fmla="*/ 37280 w 1922293"/>
                <a:gd name="connsiteY29" fmla="*/ 1547369 h 3291989"/>
                <a:gd name="connsiteX30" fmla="*/ 59221 w 1922293"/>
                <a:gd name="connsiteY30" fmla="*/ 1472592 h 3291989"/>
                <a:gd name="connsiteX31" fmla="*/ 81481 w 1922293"/>
                <a:gd name="connsiteY31" fmla="*/ 1396856 h 3291989"/>
                <a:gd name="connsiteX32" fmla="*/ 242434 w 1922293"/>
                <a:gd name="connsiteY32" fmla="*/ 1253561 h 3291989"/>
                <a:gd name="connsiteX33" fmla="*/ 318425 w 1922293"/>
                <a:gd name="connsiteY33" fmla="*/ 1246596 h 3291989"/>
                <a:gd name="connsiteX34" fmla="*/ 318425 w 1922293"/>
                <a:gd name="connsiteY34" fmla="*/ 358168 h 3291989"/>
                <a:gd name="connsiteX35" fmla="*/ 472584 w 1922293"/>
                <a:gd name="connsiteY35" fmla="*/ 138124 h 3291989"/>
                <a:gd name="connsiteX36" fmla="*/ 539252 w 1922293"/>
                <a:gd name="connsiteY36" fmla="*/ 122450 h 3291989"/>
                <a:gd name="connsiteX37" fmla="*/ 692827 w 1922293"/>
                <a:gd name="connsiteY37" fmla="*/ 160851 h 3291989"/>
                <a:gd name="connsiteX38" fmla="*/ 722809 w 1922293"/>
                <a:gd name="connsiteY38" fmla="*/ 184421 h 3291989"/>
                <a:gd name="connsiteX39" fmla="*/ 732399 w 1922293"/>
                <a:gd name="connsiteY39" fmla="*/ 148196 h 3291989"/>
                <a:gd name="connsiteX40" fmla="*/ 985967 w 1922293"/>
                <a:gd name="connsiteY40" fmla="*/ 277 h 329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22293" h="3291989">
                  <a:moveTo>
                    <a:pt x="985967" y="277"/>
                  </a:moveTo>
                  <a:cubicBezTo>
                    <a:pt x="1084412" y="5842"/>
                    <a:pt x="1196289" y="79083"/>
                    <a:pt x="1210745" y="204074"/>
                  </a:cubicBezTo>
                  <a:cubicBezTo>
                    <a:pt x="1211033" y="206121"/>
                    <a:pt x="1211343" y="211076"/>
                    <a:pt x="1211672" y="218629"/>
                  </a:cubicBezTo>
                  <a:lnTo>
                    <a:pt x="1212273" y="236061"/>
                  </a:lnTo>
                  <a:lnTo>
                    <a:pt x="1237489" y="216443"/>
                  </a:lnTo>
                  <a:cubicBezTo>
                    <a:pt x="1272165" y="193679"/>
                    <a:pt x="1318130" y="176564"/>
                    <a:pt x="1376831" y="180104"/>
                  </a:cubicBezTo>
                  <a:cubicBezTo>
                    <a:pt x="1402920" y="181677"/>
                    <a:pt x="1431525" y="187330"/>
                    <a:pt x="1462773" y="198380"/>
                  </a:cubicBezTo>
                  <a:cubicBezTo>
                    <a:pt x="1564863" y="235865"/>
                    <a:pt x="1623201" y="318637"/>
                    <a:pt x="1623201" y="425653"/>
                  </a:cubicBezTo>
                  <a:lnTo>
                    <a:pt x="1623201" y="520334"/>
                  </a:lnTo>
                  <a:lnTo>
                    <a:pt x="1655032" y="504219"/>
                  </a:lnTo>
                  <a:cubicBezTo>
                    <a:pt x="1708599" y="489472"/>
                    <a:pt x="1768579" y="505004"/>
                    <a:pt x="1813628" y="529279"/>
                  </a:cubicBezTo>
                  <a:cubicBezTo>
                    <a:pt x="1877019" y="561774"/>
                    <a:pt x="1913800" y="623566"/>
                    <a:pt x="1913800" y="698471"/>
                  </a:cubicBezTo>
                  <a:cubicBezTo>
                    <a:pt x="1913927" y="708193"/>
                    <a:pt x="1929151" y="1736901"/>
                    <a:pt x="1918533" y="2048226"/>
                  </a:cubicBezTo>
                  <a:cubicBezTo>
                    <a:pt x="1917317" y="2084431"/>
                    <a:pt x="1910665" y="2120956"/>
                    <a:pt x="1897552" y="2163110"/>
                  </a:cubicBezTo>
                  <a:cubicBezTo>
                    <a:pt x="1854758" y="2296544"/>
                    <a:pt x="1781645" y="2392301"/>
                    <a:pt x="1660365" y="2474050"/>
                  </a:cubicBezTo>
                  <a:cubicBezTo>
                    <a:pt x="1643221" y="2485180"/>
                    <a:pt x="1641558" y="2489978"/>
                    <a:pt x="1641558" y="2505650"/>
                  </a:cubicBezTo>
                  <a:cubicBezTo>
                    <a:pt x="1640087" y="2643753"/>
                    <a:pt x="1643605" y="2786398"/>
                    <a:pt x="1646995" y="2924374"/>
                  </a:cubicBezTo>
                  <a:cubicBezTo>
                    <a:pt x="1649171" y="3013223"/>
                    <a:pt x="1651345" y="3101625"/>
                    <a:pt x="1652241" y="3188875"/>
                  </a:cubicBezTo>
                  <a:cubicBezTo>
                    <a:pt x="1652241" y="3265507"/>
                    <a:pt x="1626526" y="3291221"/>
                    <a:pt x="1550406" y="3291221"/>
                  </a:cubicBezTo>
                  <a:cubicBezTo>
                    <a:pt x="1505950" y="3291861"/>
                    <a:pt x="1460853" y="3291989"/>
                    <a:pt x="1415501" y="3291989"/>
                  </a:cubicBezTo>
                  <a:cubicBezTo>
                    <a:pt x="1304135" y="3291989"/>
                    <a:pt x="1191491" y="3291158"/>
                    <a:pt x="1081532" y="3290326"/>
                  </a:cubicBezTo>
                  <a:cubicBezTo>
                    <a:pt x="926541" y="3289175"/>
                    <a:pt x="766370" y="3287959"/>
                    <a:pt x="611955" y="3289111"/>
                  </a:cubicBezTo>
                  <a:cubicBezTo>
                    <a:pt x="535003" y="3289111"/>
                    <a:pt x="503787" y="3259814"/>
                    <a:pt x="500333" y="3184525"/>
                  </a:cubicBezTo>
                  <a:cubicBezTo>
                    <a:pt x="491506" y="2985846"/>
                    <a:pt x="483446" y="2752752"/>
                    <a:pt x="489587" y="2529701"/>
                  </a:cubicBezTo>
                  <a:cubicBezTo>
                    <a:pt x="489587" y="2521194"/>
                    <a:pt x="484790" y="2510831"/>
                    <a:pt x="481975" y="2507249"/>
                  </a:cubicBezTo>
                  <a:cubicBezTo>
                    <a:pt x="452614" y="2487995"/>
                    <a:pt x="381420" y="2421790"/>
                    <a:pt x="362614" y="2390510"/>
                  </a:cubicBezTo>
                  <a:cubicBezTo>
                    <a:pt x="283743" y="2261938"/>
                    <a:pt x="99328" y="1967628"/>
                    <a:pt x="28837" y="1864770"/>
                  </a:cubicBezTo>
                  <a:cubicBezTo>
                    <a:pt x="5937" y="1832723"/>
                    <a:pt x="-3786" y="1793000"/>
                    <a:pt x="1331" y="1750590"/>
                  </a:cubicBezTo>
                  <a:lnTo>
                    <a:pt x="6256" y="1718671"/>
                  </a:lnTo>
                  <a:cubicBezTo>
                    <a:pt x="16172" y="1654257"/>
                    <a:pt x="27430" y="1581271"/>
                    <a:pt x="37280" y="1547369"/>
                  </a:cubicBezTo>
                  <a:cubicBezTo>
                    <a:pt x="45149" y="1521974"/>
                    <a:pt x="52185" y="1497283"/>
                    <a:pt x="59221" y="1472592"/>
                  </a:cubicBezTo>
                  <a:cubicBezTo>
                    <a:pt x="66449" y="1447325"/>
                    <a:pt x="73613" y="1422123"/>
                    <a:pt x="81481" y="1396856"/>
                  </a:cubicBezTo>
                  <a:cubicBezTo>
                    <a:pt x="104557" y="1324462"/>
                    <a:pt x="165449" y="1272505"/>
                    <a:pt x="242434" y="1253561"/>
                  </a:cubicBezTo>
                  <a:lnTo>
                    <a:pt x="318425" y="1246596"/>
                  </a:lnTo>
                  <a:lnTo>
                    <a:pt x="318425" y="358168"/>
                  </a:lnTo>
                  <a:cubicBezTo>
                    <a:pt x="318425" y="259276"/>
                    <a:pt x="376059" y="177015"/>
                    <a:pt x="472584" y="138124"/>
                  </a:cubicBezTo>
                  <a:cubicBezTo>
                    <a:pt x="493469" y="129296"/>
                    <a:pt x="516053" y="124147"/>
                    <a:pt x="539252" y="122450"/>
                  </a:cubicBezTo>
                  <a:cubicBezTo>
                    <a:pt x="591449" y="118631"/>
                    <a:pt x="646758" y="132290"/>
                    <a:pt x="692827" y="160851"/>
                  </a:cubicBezTo>
                  <a:lnTo>
                    <a:pt x="722809" y="184421"/>
                  </a:lnTo>
                  <a:lnTo>
                    <a:pt x="732399" y="148196"/>
                  </a:lnTo>
                  <a:cubicBezTo>
                    <a:pt x="767458" y="57800"/>
                    <a:pt x="870836" y="-4704"/>
                    <a:pt x="985967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578CA3B-06CE-4A8D-A4FF-1D371C14D96B}"/>
                </a:ext>
              </a:extLst>
            </p:cNvPr>
            <p:cNvSpPr/>
            <p:nvPr/>
          </p:nvSpPr>
          <p:spPr>
            <a:xfrm>
              <a:off x="11653338" y="1742133"/>
              <a:ext cx="1922293" cy="3291989"/>
            </a:xfrm>
            <a:custGeom>
              <a:avLst/>
              <a:gdLst>
                <a:gd name="connsiteX0" fmla="*/ 548226 w 1922293"/>
                <a:gd name="connsiteY0" fmla="*/ 209460 h 3291989"/>
                <a:gd name="connsiteX1" fmla="*/ 507573 w 1922293"/>
                <a:gd name="connsiteY1" fmla="*/ 218402 h 3291989"/>
                <a:gd name="connsiteX2" fmla="*/ 408042 w 1922293"/>
                <a:gd name="connsiteY2" fmla="*/ 358104 h 3291989"/>
                <a:gd name="connsiteX3" fmla="*/ 408042 w 1922293"/>
                <a:gd name="connsiteY3" fmla="*/ 1252908 h 3291989"/>
                <a:gd name="connsiteX4" fmla="*/ 434298 w 1922293"/>
                <a:gd name="connsiteY4" fmla="*/ 1255406 h 3291989"/>
                <a:gd name="connsiteX5" fmla="*/ 581077 w 1922293"/>
                <a:gd name="connsiteY5" fmla="*/ 1270964 h 3291989"/>
                <a:gd name="connsiteX6" fmla="*/ 723435 w 1922293"/>
                <a:gd name="connsiteY6" fmla="*/ 1287627 h 3291989"/>
                <a:gd name="connsiteX7" fmla="*/ 721274 w 1922293"/>
                <a:gd name="connsiteY7" fmla="*/ 1281268 h 3291989"/>
                <a:gd name="connsiteX8" fmla="*/ 721274 w 1922293"/>
                <a:gd name="connsiteY8" fmla="*/ 299963 h 3291989"/>
                <a:gd name="connsiteX9" fmla="*/ 695635 w 1922293"/>
                <a:gd name="connsiteY9" fmla="*/ 276483 h 3291989"/>
                <a:gd name="connsiteX10" fmla="*/ 671839 w 1922293"/>
                <a:gd name="connsiteY10" fmla="*/ 255758 h 3291989"/>
                <a:gd name="connsiteX11" fmla="*/ 548226 w 1922293"/>
                <a:gd name="connsiteY11" fmla="*/ 209460 h 3291989"/>
                <a:gd name="connsiteX12" fmla="*/ 981298 w 1922293"/>
                <a:gd name="connsiteY12" fmla="*/ 87399 h 3291989"/>
                <a:gd name="connsiteX13" fmla="*/ 810827 w 1922293"/>
                <a:gd name="connsiteY13" fmla="*/ 198125 h 3291989"/>
                <a:gd name="connsiteX14" fmla="*/ 810827 w 1922293"/>
                <a:gd name="connsiteY14" fmla="*/ 1282740 h 3291989"/>
                <a:gd name="connsiteX15" fmla="*/ 807247 w 1922293"/>
                <a:gd name="connsiteY15" fmla="*/ 1297873 h 3291989"/>
                <a:gd name="connsiteX16" fmla="*/ 812657 w 1922293"/>
                <a:gd name="connsiteY16" fmla="*/ 1298547 h 3291989"/>
                <a:gd name="connsiteX17" fmla="*/ 1134496 w 1922293"/>
                <a:gd name="connsiteY17" fmla="*/ 1361674 h 3291989"/>
                <a:gd name="connsiteX18" fmla="*/ 1146075 w 1922293"/>
                <a:gd name="connsiteY18" fmla="*/ 1394425 h 3291989"/>
                <a:gd name="connsiteX19" fmla="*/ 996201 w 1922293"/>
                <a:gd name="connsiteY19" fmla="*/ 1760889 h 3291989"/>
                <a:gd name="connsiteX20" fmla="*/ 937320 w 1922293"/>
                <a:gd name="connsiteY20" fmla="*/ 1792113 h 3291989"/>
                <a:gd name="connsiteX21" fmla="*/ 893490 w 1922293"/>
                <a:gd name="connsiteY21" fmla="*/ 1805250 h 3291989"/>
                <a:gd name="connsiteX22" fmla="*/ 897773 w 1922293"/>
                <a:gd name="connsiteY22" fmla="*/ 1808312 h 3291989"/>
                <a:gd name="connsiteX23" fmla="*/ 950849 w 1922293"/>
                <a:gd name="connsiteY23" fmla="*/ 1859077 h 3291989"/>
                <a:gd name="connsiteX24" fmla="*/ 971638 w 1922293"/>
                <a:gd name="connsiteY24" fmla="*/ 1880505 h 3291989"/>
                <a:gd name="connsiteX25" fmla="*/ 1001638 w 1922293"/>
                <a:gd name="connsiteY25" fmla="*/ 2400105 h 3291989"/>
                <a:gd name="connsiteX26" fmla="*/ 1000551 w 1922293"/>
                <a:gd name="connsiteY26" fmla="*/ 2401384 h 3291989"/>
                <a:gd name="connsiteX27" fmla="*/ 999336 w 1922293"/>
                <a:gd name="connsiteY27" fmla="*/ 2403815 h 3291989"/>
                <a:gd name="connsiteX28" fmla="*/ 994346 w 1922293"/>
                <a:gd name="connsiteY28" fmla="*/ 2412962 h 3291989"/>
                <a:gd name="connsiteX29" fmla="*/ 957565 w 1922293"/>
                <a:gd name="connsiteY29" fmla="*/ 2433815 h 3291989"/>
                <a:gd name="connsiteX30" fmla="*/ 935433 w 1922293"/>
                <a:gd name="connsiteY30" fmla="*/ 2427610 h 3291989"/>
                <a:gd name="connsiteX31" fmla="*/ 920785 w 1922293"/>
                <a:gd name="connsiteY31" fmla="*/ 2368569 h 3291989"/>
                <a:gd name="connsiteX32" fmla="*/ 922448 w 1922293"/>
                <a:gd name="connsiteY32" fmla="*/ 2365371 h 3291989"/>
                <a:gd name="connsiteX33" fmla="*/ 935625 w 1922293"/>
                <a:gd name="connsiteY33" fmla="*/ 2345030 h 3291989"/>
                <a:gd name="connsiteX34" fmla="*/ 910870 w 1922293"/>
                <a:gd name="connsiteY34" fmla="*/ 1941338 h 3291989"/>
                <a:gd name="connsiteX35" fmla="*/ 888738 w 1922293"/>
                <a:gd name="connsiteY35" fmla="*/ 1918629 h 3291989"/>
                <a:gd name="connsiteX36" fmla="*/ 785560 w 1922293"/>
                <a:gd name="connsiteY36" fmla="*/ 1839887 h 3291989"/>
                <a:gd name="connsiteX37" fmla="*/ 482103 w 1922293"/>
                <a:gd name="connsiteY37" fmla="*/ 1817051 h 3291989"/>
                <a:gd name="connsiteX38" fmla="*/ 307795 w 1922293"/>
                <a:gd name="connsiteY38" fmla="*/ 1820569 h 3291989"/>
                <a:gd name="connsiteX39" fmla="*/ 306899 w 1922293"/>
                <a:gd name="connsiteY39" fmla="*/ 1820569 h 3291989"/>
                <a:gd name="connsiteX40" fmla="*/ 263914 w 1922293"/>
                <a:gd name="connsiteY40" fmla="*/ 1778415 h 3291989"/>
                <a:gd name="connsiteX41" fmla="*/ 306067 w 1922293"/>
                <a:gd name="connsiteY41" fmla="*/ 1734534 h 3291989"/>
                <a:gd name="connsiteX42" fmla="*/ 481592 w 1922293"/>
                <a:gd name="connsiteY42" fmla="*/ 1731016 h 3291989"/>
                <a:gd name="connsiteX43" fmla="*/ 647968 w 1922293"/>
                <a:gd name="connsiteY43" fmla="*/ 1742082 h 3291989"/>
                <a:gd name="connsiteX44" fmla="*/ 765330 w 1922293"/>
                <a:gd name="connsiteY44" fmla="*/ 1751381 h 3291989"/>
                <a:gd name="connsiteX45" fmla="*/ 791403 w 1922293"/>
                <a:gd name="connsiteY45" fmla="*/ 1754453 h 3291989"/>
                <a:gd name="connsiteX46" fmla="*/ 807500 w 1922293"/>
                <a:gd name="connsiteY46" fmla="*/ 1742691 h 3291989"/>
                <a:gd name="connsiteX47" fmla="*/ 850613 w 1922293"/>
                <a:gd name="connsiteY47" fmla="*/ 1727370 h 3291989"/>
                <a:gd name="connsiteX48" fmla="*/ 947330 w 1922293"/>
                <a:gd name="connsiteY48" fmla="*/ 1688671 h 3291989"/>
                <a:gd name="connsiteX49" fmla="*/ 1057225 w 1922293"/>
                <a:gd name="connsiteY49" fmla="*/ 1422698 h 3291989"/>
                <a:gd name="connsiteX50" fmla="*/ 319692 w 1922293"/>
                <a:gd name="connsiteY50" fmla="*/ 1333145 h 3291989"/>
                <a:gd name="connsiteX51" fmla="*/ 164701 w 1922293"/>
                <a:gd name="connsiteY51" fmla="*/ 1422890 h 3291989"/>
                <a:gd name="connsiteX52" fmla="*/ 143145 w 1922293"/>
                <a:gd name="connsiteY52" fmla="*/ 1496452 h 3291989"/>
                <a:gd name="connsiteX53" fmla="*/ 120885 w 1922293"/>
                <a:gd name="connsiteY53" fmla="*/ 1572316 h 3291989"/>
                <a:gd name="connsiteX54" fmla="*/ 92547 w 1922293"/>
                <a:gd name="connsiteY54" fmla="*/ 1731848 h 3291989"/>
                <a:gd name="connsiteX55" fmla="*/ 87814 w 1922293"/>
                <a:gd name="connsiteY55" fmla="*/ 1762424 h 3291989"/>
                <a:gd name="connsiteX56" fmla="*/ 100415 w 1922293"/>
                <a:gd name="connsiteY56" fmla="*/ 1814684 h 3291989"/>
                <a:gd name="connsiteX57" fmla="*/ 437262 w 1922293"/>
                <a:gd name="connsiteY57" fmla="*/ 2345158 h 3291989"/>
                <a:gd name="connsiteX58" fmla="*/ 530078 w 1922293"/>
                <a:gd name="connsiteY58" fmla="*/ 2434327 h 3291989"/>
                <a:gd name="connsiteX59" fmla="*/ 576837 w 1922293"/>
                <a:gd name="connsiteY59" fmla="*/ 2530789 h 3291989"/>
                <a:gd name="connsiteX60" fmla="*/ 587455 w 1922293"/>
                <a:gd name="connsiteY60" fmla="*/ 3180432 h 3291989"/>
                <a:gd name="connsiteX61" fmla="*/ 589503 w 1922293"/>
                <a:gd name="connsiteY61" fmla="*/ 3200517 h 3291989"/>
                <a:gd name="connsiteX62" fmla="*/ 611699 w 1922293"/>
                <a:gd name="connsiteY62" fmla="*/ 3201796 h 3291989"/>
                <a:gd name="connsiteX63" fmla="*/ 1082236 w 1922293"/>
                <a:gd name="connsiteY63" fmla="*/ 3203012 h 3291989"/>
                <a:gd name="connsiteX64" fmla="*/ 1550342 w 1922293"/>
                <a:gd name="connsiteY64" fmla="*/ 3204227 h 3291989"/>
                <a:gd name="connsiteX65" fmla="*/ 1564991 w 1922293"/>
                <a:gd name="connsiteY65" fmla="*/ 3203907 h 3291989"/>
                <a:gd name="connsiteX66" fmla="*/ 1565246 w 1922293"/>
                <a:gd name="connsiteY66" fmla="*/ 3189515 h 3291989"/>
                <a:gd name="connsiteX67" fmla="*/ 1560001 w 1922293"/>
                <a:gd name="connsiteY67" fmla="*/ 2926677 h 3291989"/>
                <a:gd name="connsiteX68" fmla="*/ 1554500 w 1922293"/>
                <a:gd name="connsiteY68" fmla="*/ 2505394 h 3291989"/>
                <a:gd name="connsiteX69" fmla="*/ 1612326 w 1922293"/>
                <a:gd name="connsiteY69" fmla="*/ 2401512 h 3291989"/>
                <a:gd name="connsiteX70" fmla="*/ 1814524 w 1922293"/>
                <a:gd name="connsiteY70" fmla="*/ 2137011 h 3291989"/>
                <a:gd name="connsiteX71" fmla="*/ 1831475 w 1922293"/>
                <a:gd name="connsiteY71" fmla="*/ 2045411 h 3291989"/>
                <a:gd name="connsiteX72" fmla="*/ 1826677 w 1922293"/>
                <a:gd name="connsiteY72" fmla="*/ 699174 h 3291989"/>
                <a:gd name="connsiteX73" fmla="*/ 1773137 w 1922293"/>
                <a:gd name="connsiteY73" fmla="*/ 606551 h 3291989"/>
                <a:gd name="connsiteX74" fmla="*/ 1658509 w 1922293"/>
                <a:gd name="connsiteY74" fmla="*/ 598299 h 3291989"/>
                <a:gd name="connsiteX75" fmla="*/ 1639439 w 1922293"/>
                <a:gd name="connsiteY75" fmla="*/ 615218 h 3291989"/>
                <a:gd name="connsiteX76" fmla="*/ 1624278 w 1922293"/>
                <a:gd name="connsiteY76" fmla="*/ 634304 h 3291989"/>
                <a:gd name="connsiteX77" fmla="*/ 1625404 w 1922293"/>
                <a:gd name="connsiteY77" fmla="*/ 719761 h 3291989"/>
                <a:gd name="connsiteX78" fmla="*/ 1632988 w 1922293"/>
                <a:gd name="connsiteY78" fmla="*/ 1283762 h 3291989"/>
                <a:gd name="connsiteX79" fmla="*/ 1588787 w 1922293"/>
                <a:gd name="connsiteY79" fmla="*/ 1327899 h 3291989"/>
                <a:gd name="connsiteX80" fmla="*/ 1588211 w 1922293"/>
                <a:gd name="connsiteY80" fmla="*/ 1328027 h 3291989"/>
                <a:gd name="connsiteX81" fmla="*/ 1543435 w 1922293"/>
                <a:gd name="connsiteY81" fmla="*/ 1284978 h 3291989"/>
                <a:gd name="connsiteX82" fmla="*/ 1533648 w 1922293"/>
                <a:gd name="connsiteY82" fmla="*/ 547957 h 3291989"/>
                <a:gd name="connsiteX83" fmla="*/ 1533648 w 1922293"/>
                <a:gd name="connsiteY83" fmla="*/ 425717 h 3291989"/>
                <a:gd name="connsiteX84" fmla="*/ 1431686 w 1922293"/>
                <a:gd name="connsiteY84" fmla="*/ 280193 h 3291989"/>
                <a:gd name="connsiteX85" fmla="*/ 1268762 w 1922293"/>
                <a:gd name="connsiteY85" fmla="*/ 303285 h 3291989"/>
                <a:gd name="connsiteX86" fmla="*/ 1244392 w 1922293"/>
                <a:gd name="connsiteY86" fmla="*/ 323882 h 3291989"/>
                <a:gd name="connsiteX87" fmla="*/ 1215043 w 1922293"/>
                <a:gd name="connsiteY87" fmla="*/ 349289 h 3291989"/>
                <a:gd name="connsiteX88" fmla="*/ 1217505 w 1922293"/>
                <a:gd name="connsiteY88" fmla="*/ 488129 h 3291989"/>
                <a:gd name="connsiteX89" fmla="*/ 1225713 w 1922293"/>
                <a:gd name="connsiteY89" fmla="*/ 1268283 h 3291989"/>
                <a:gd name="connsiteX90" fmla="*/ 1191491 w 1922293"/>
                <a:gd name="connsiteY90" fmla="*/ 1312228 h 3291989"/>
                <a:gd name="connsiteX91" fmla="*/ 1136160 w 1922293"/>
                <a:gd name="connsiteY91" fmla="*/ 1269818 h 3291989"/>
                <a:gd name="connsiteX92" fmla="*/ 1121768 w 1922293"/>
                <a:gd name="connsiteY92" fmla="*/ 213989 h 3291989"/>
                <a:gd name="connsiteX93" fmla="*/ 981298 w 1922293"/>
                <a:gd name="connsiteY93" fmla="*/ 87399 h 3291989"/>
                <a:gd name="connsiteX94" fmla="*/ 985967 w 1922293"/>
                <a:gd name="connsiteY94" fmla="*/ 277 h 3291989"/>
                <a:gd name="connsiteX95" fmla="*/ 1210745 w 1922293"/>
                <a:gd name="connsiteY95" fmla="*/ 204074 h 3291989"/>
                <a:gd name="connsiteX96" fmla="*/ 1211672 w 1922293"/>
                <a:gd name="connsiteY96" fmla="*/ 218629 h 3291989"/>
                <a:gd name="connsiteX97" fmla="*/ 1212273 w 1922293"/>
                <a:gd name="connsiteY97" fmla="*/ 236061 h 3291989"/>
                <a:gd name="connsiteX98" fmla="*/ 1237489 w 1922293"/>
                <a:gd name="connsiteY98" fmla="*/ 216443 h 3291989"/>
                <a:gd name="connsiteX99" fmla="*/ 1376831 w 1922293"/>
                <a:gd name="connsiteY99" fmla="*/ 180104 h 3291989"/>
                <a:gd name="connsiteX100" fmla="*/ 1462773 w 1922293"/>
                <a:gd name="connsiteY100" fmla="*/ 198380 h 3291989"/>
                <a:gd name="connsiteX101" fmla="*/ 1623201 w 1922293"/>
                <a:gd name="connsiteY101" fmla="*/ 425653 h 3291989"/>
                <a:gd name="connsiteX102" fmla="*/ 1623201 w 1922293"/>
                <a:gd name="connsiteY102" fmla="*/ 520334 h 3291989"/>
                <a:gd name="connsiteX103" fmla="*/ 1655032 w 1922293"/>
                <a:gd name="connsiteY103" fmla="*/ 504219 h 3291989"/>
                <a:gd name="connsiteX104" fmla="*/ 1813628 w 1922293"/>
                <a:gd name="connsiteY104" fmla="*/ 529279 h 3291989"/>
                <a:gd name="connsiteX105" fmla="*/ 1913800 w 1922293"/>
                <a:gd name="connsiteY105" fmla="*/ 698471 h 3291989"/>
                <a:gd name="connsiteX106" fmla="*/ 1918533 w 1922293"/>
                <a:gd name="connsiteY106" fmla="*/ 2048226 h 3291989"/>
                <a:gd name="connsiteX107" fmla="*/ 1897552 w 1922293"/>
                <a:gd name="connsiteY107" fmla="*/ 2163110 h 3291989"/>
                <a:gd name="connsiteX108" fmla="*/ 1660365 w 1922293"/>
                <a:gd name="connsiteY108" fmla="*/ 2474050 h 3291989"/>
                <a:gd name="connsiteX109" fmla="*/ 1641558 w 1922293"/>
                <a:gd name="connsiteY109" fmla="*/ 2505650 h 3291989"/>
                <a:gd name="connsiteX110" fmla="*/ 1646995 w 1922293"/>
                <a:gd name="connsiteY110" fmla="*/ 2924374 h 3291989"/>
                <a:gd name="connsiteX111" fmla="*/ 1652241 w 1922293"/>
                <a:gd name="connsiteY111" fmla="*/ 3188875 h 3291989"/>
                <a:gd name="connsiteX112" fmla="*/ 1550406 w 1922293"/>
                <a:gd name="connsiteY112" fmla="*/ 3291221 h 3291989"/>
                <a:gd name="connsiteX113" fmla="*/ 1415501 w 1922293"/>
                <a:gd name="connsiteY113" fmla="*/ 3291989 h 3291989"/>
                <a:gd name="connsiteX114" fmla="*/ 1081532 w 1922293"/>
                <a:gd name="connsiteY114" fmla="*/ 3290326 h 3291989"/>
                <a:gd name="connsiteX115" fmla="*/ 611955 w 1922293"/>
                <a:gd name="connsiteY115" fmla="*/ 3289111 h 3291989"/>
                <a:gd name="connsiteX116" fmla="*/ 500333 w 1922293"/>
                <a:gd name="connsiteY116" fmla="*/ 3184525 h 3291989"/>
                <a:gd name="connsiteX117" fmla="*/ 489587 w 1922293"/>
                <a:gd name="connsiteY117" fmla="*/ 2529701 h 3291989"/>
                <a:gd name="connsiteX118" fmla="*/ 481975 w 1922293"/>
                <a:gd name="connsiteY118" fmla="*/ 2507249 h 3291989"/>
                <a:gd name="connsiteX119" fmla="*/ 362614 w 1922293"/>
                <a:gd name="connsiteY119" fmla="*/ 2390510 h 3291989"/>
                <a:gd name="connsiteX120" fmla="*/ 28837 w 1922293"/>
                <a:gd name="connsiteY120" fmla="*/ 1864770 h 3291989"/>
                <a:gd name="connsiteX121" fmla="*/ 1331 w 1922293"/>
                <a:gd name="connsiteY121" fmla="*/ 1750590 h 3291989"/>
                <a:gd name="connsiteX122" fmla="*/ 6256 w 1922293"/>
                <a:gd name="connsiteY122" fmla="*/ 1718671 h 3291989"/>
                <a:gd name="connsiteX123" fmla="*/ 37280 w 1922293"/>
                <a:gd name="connsiteY123" fmla="*/ 1547369 h 3291989"/>
                <a:gd name="connsiteX124" fmla="*/ 59221 w 1922293"/>
                <a:gd name="connsiteY124" fmla="*/ 1472592 h 3291989"/>
                <a:gd name="connsiteX125" fmla="*/ 81481 w 1922293"/>
                <a:gd name="connsiteY125" fmla="*/ 1396856 h 3291989"/>
                <a:gd name="connsiteX126" fmla="*/ 242434 w 1922293"/>
                <a:gd name="connsiteY126" fmla="*/ 1253561 h 3291989"/>
                <a:gd name="connsiteX127" fmla="*/ 318425 w 1922293"/>
                <a:gd name="connsiteY127" fmla="*/ 1246596 h 3291989"/>
                <a:gd name="connsiteX128" fmla="*/ 318425 w 1922293"/>
                <a:gd name="connsiteY128" fmla="*/ 358168 h 3291989"/>
                <a:gd name="connsiteX129" fmla="*/ 472584 w 1922293"/>
                <a:gd name="connsiteY129" fmla="*/ 138124 h 3291989"/>
                <a:gd name="connsiteX130" fmla="*/ 539252 w 1922293"/>
                <a:gd name="connsiteY130" fmla="*/ 122450 h 3291989"/>
                <a:gd name="connsiteX131" fmla="*/ 692827 w 1922293"/>
                <a:gd name="connsiteY131" fmla="*/ 160851 h 3291989"/>
                <a:gd name="connsiteX132" fmla="*/ 722809 w 1922293"/>
                <a:gd name="connsiteY132" fmla="*/ 184421 h 3291989"/>
                <a:gd name="connsiteX133" fmla="*/ 732399 w 1922293"/>
                <a:gd name="connsiteY133" fmla="*/ 148196 h 3291989"/>
                <a:gd name="connsiteX134" fmla="*/ 985967 w 1922293"/>
                <a:gd name="connsiteY134" fmla="*/ 277 h 329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922293" h="3291989">
                  <a:moveTo>
                    <a:pt x="548226" y="209460"/>
                  </a:moveTo>
                  <a:cubicBezTo>
                    <a:pt x="533819" y="210234"/>
                    <a:pt x="519999" y="213157"/>
                    <a:pt x="507573" y="218402"/>
                  </a:cubicBezTo>
                  <a:cubicBezTo>
                    <a:pt x="443095" y="244372"/>
                    <a:pt x="408042" y="293882"/>
                    <a:pt x="408042" y="358104"/>
                  </a:cubicBezTo>
                  <a:lnTo>
                    <a:pt x="408042" y="1252908"/>
                  </a:lnTo>
                  <a:lnTo>
                    <a:pt x="434298" y="1255406"/>
                  </a:lnTo>
                  <a:cubicBezTo>
                    <a:pt x="476715" y="1259599"/>
                    <a:pt x="527142" y="1264941"/>
                    <a:pt x="581077" y="1270964"/>
                  </a:cubicBezTo>
                  <a:lnTo>
                    <a:pt x="723435" y="1287627"/>
                  </a:lnTo>
                  <a:lnTo>
                    <a:pt x="721274" y="1281268"/>
                  </a:lnTo>
                  <a:lnTo>
                    <a:pt x="721274" y="299963"/>
                  </a:lnTo>
                  <a:lnTo>
                    <a:pt x="695635" y="276483"/>
                  </a:lnTo>
                  <a:cubicBezTo>
                    <a:pt x="687000" y="269319"/>
                    <a:pt x="678748" y="262411"/>
                    <a:pt x="671839" y="255758"/>
                  </a:cubicBezTo>
                  <a:cubicBezTo>
                    <a:pt x="639936" y="224143"/>
                    <a:pt x="591445" y="207136"/>
                    <a:pt x="548226" y="209460"/>
                  </a:cubicBezTo>
                  <a:close/>
                  <a:moveTo>
                    <a:pt x="981298" y="87399"/>
                  </a:moveTo>
                  <a:cubicBezTo>
                    <a:pt x="898461" y="83241"/>
                    <a:pt x="822277" y="133071"/>
                    <a:pt x="810827" y="198125"/>
                  </a:cubicBezTo>
                  <a:lnTo>
                    <a:pt x="810827" y="1282740"/>
                  </a:lnTo>
                  <a:lnTo>
                    <a:pt x="807247" y="1297873"/>
                  </a:lnTo>
                  <a:lnTo>
                    <a:pt x="812657" y="1298547"/>
                  </a:lnTo>
                  <a:cubicBezTo>
                    <a:pt x="1111720" y="1336420"/>
                    <a:pt x="1121843" y="1347642"/>
                    <a:pt x="1134496" y="1361674"/>
                  </a:cubicBezTo>
                  <a:cubicBezTo>
                    <a:pt x="1142300" y="1370374"/>
                    <a:pt x="1146778" y="1382783"/>
                    <a:pt x="1146075" y="1394425"/>
                  </a:cubicBezTo>
                  <a:cubicBezTo>
                    <a:pt x="1143644" y="1474959"/>
                    <a:pt x="1124070" y="1674598"/>
                    <a:pt x="996201" y="1760889"/>
                  </a:cubicBezTo>
                  <a:cubicBezTo>
                    <a:pt x="978291" y="1773043"/>
                    <a:pt x="958605" y="1783469"/>
                    <a:pt x="937320" y="1792113"/>
                  </a:cubicBezTo>
                  <a:lnTo>
                    <a:pt x="893490" y="1805250"/>
                  </a:lnTo>
                  <a:lnTo>
                    <a:pt x="897773" y="1808312"/>
                  </a:lnTo>
                  <a:cubicBezTo>
                    <a:pt x="918083" y="1824839"/>
                    <a:pt x="934602" y="1842094"/>
                    <a:pt x="950849" y="1859077"/>
                  </a:cubicBezTo>
                  <a:cubicBezTo>
                    <a:pt x="957565" y="1866049"/>
                    <a:pt x="964410" y="1873213"/>
                    <a:pt x="971638" y="1880505"/>
                  </a:cubicBezTo>
                  <a:cubicBezTo>
                    <a:pt x="1110637" y="2019505"/>
                    <a:pt x="1123815" y="2247737"/>
                    <a:pt x="1001638" y="2400105"/>
                  </a:cubicBezTo>
                  <a:cubicBezTo>
                    <a:pt x="1001319" y="2400553"/>
                    <a:pt x="1000935" y="2401000"/>
                    <a:pt x="1000551" y="2401384"/>
                  </a:cubicBezTo>
                  <a:lnTo>
                    <a:pt x="999336" y="2403815"/>
                  </a:lnTo>
                  <a:cubicBezTo>
                    <a:pt x="997736" y="2406949"/>
                    <a:pt x="996201" y="2410019"/>
                    <a:pt x="994346" y="2412962"/>
                  </a:cubicBezTo>
                  <a:cubicBezTo>
                    <a:pt x="986350" y="2426395"/>
                    <a:pt x="972150" y="2433815"/>
                    <a:pt x="957565" y="2433815"/>
                  </a:cubicBezTo>
                  <a:cubicBezTo>
                    <a:pt x="950018" y="2433815"/>
                    <a:pt x="942342" y="2431832"/>
                    <a:pt x="935433" y="2427610"/>
                  </a:cubicBezTo>
                  <a:cubicBezTo>
                    <a:pt x="915092" y="2415393"/>
                    <a:pt x="908504" y="2388911"/>
                    <a:pt x="920785" y="2368569"/>
                  </a:cubicBezTo>
                  <a:lnTo>
                    <a:pt x="922448" y="2365371"/>
                  </a:lnTo>
                  <a:cubicBezTo>
                    <a:pt x="925071" y="2360126"/>
                    <a:pt x="928908" y="2352450"/>
                    <a:pt x="935625" y="2345030"/>
                  </a:cubicBezTo>
                  <a:cubicBezTo>
                    <a:pt x="1029656" y="2226372"/>
                    <a:pt x="1018910" y="2049441"/>
                    <a:pt x="910870" y="1941338"/>
                  </a:cubicBezTo>
                  <a:cubicBezTo>
                    <a:pt x="903131" y="1933598"/>
                    <a:pt x="895902" y="1925986"/>
                    <a:pt x="888738" y="1918629"/>
                  </a:cubicBezTo>
                  <a:cubicBezTo>
                    <a:pt x="858162" y="1886646"/>
                    <a:pt x="833790" y="1861252"/>
                    <a:pt x="785560" y="1839887"/>
                  </a:cubicBezTo>
                  <a:cubicBezTo>
                    <a:pt x="747308" y="1834961"/>
                    <a:pt x="502445" y="1817499"/>
                    <a:pt x="482103" y="1817051"/>
                  </a:cubicBezTo>
                  <a:lnTo>
                    <a:pt x="307795" y="1820569"/>
                  </a:lnTo>
                  <a:cubicBezTo>
                    <a:pt x="307539" y="1820569"/>
                    <a:pt x="307219" y="1820569"/>
                    <a:pt x="306899" y="1820569"/>
                  </a:cubicBezTo>
                  <a:cubicBezTo>
                    <a:pt x="283551" y="1820569"/>
                    <a:pt x="264361" y="1801827"/>
                    <a:pt x="263914" y="1778415"/>
                  </a:cubicBezTo>
                  <a:cubicBezTo>
                    <a:pt x="263466" y="1754684"/>
                    <a:pt x="282336" y="1735046"/>
                    <a:pt x="306067" y="1734534"/>
                  </a:cubicBezTo>
                  <a:lnTo>
                    <a:pt x="481592" y="1731016"/>
                  </a:lnTo>
                  <a:cubicBezTo>
                    <a:pt x="493873" y="1731016"/>
                    <a:pt x="595836" y="1738244"/>
                    <a:pt x="647968" y="1742082"/>
                  </a:cubicBezTo>
                  <a:cubicBezTo>
                    <a:pt x="702148" y="1746112"/>
                    <a:pt x="739360" y="1748879"/>
                    <a:pt x="765330" y="1751381"/>
                  </a:cubicBezTo>
                  <a:lnTo>
                    <a:pt x="791403" y="1754453"/>
                  </a:lnTo>
                  <a:lnTo>
                    <a:pt x="807500" y="1742691"/>
                  </a:lnTo>
                  <a:cubicBezTo>
                    <a:pt x="820309" y="1736022"/>
                    <a:pt x="834622" y="1730953"/>
                    <a:pt x="850613" y="1727370"/>
                  </a:cubicBezTo>
                  <a:cubicBezTo>
                    <a:pt x="888674" y="1719566"/>
                    <a:pt x="920976" y="1706581"/>
                    <a:pt x="947330" y="1688671"/>
                  </a:cubicBezTo>
                  <a:cubicBezTo>
                    <a:pt x="1017182" y="1641528"/>
                    <a:pt x="1049229" y="1525748"/>
                    <a:pt x="1057225" y="1422698"/>
                  </a:cubicBezTo>
                  <a:cubicBezTo>
                    <a:pt x="931723" y="1397176"/>
                    <a:pt x="420887" y="1337687"/>
                    <a:pt x="319692" y="1333145"/>
                  </a:cubicBezTo>
                  <a:cubicBezTo>
                    <a:pt x="257197" y="1329883"/>
                    <a:pt x="185939" y="1356237"/>
                    <a:pt x="164701" y="1422890"/>
                  </a:cubicBezTo>
                  <a:cubicBezTo>
                    <a:pt x="157217" y="1447197"/>
                    <a:pt x="150181" y="1471825"/>
                    <a:pt x="143145" y="1496452"/>
                  </a:cubicBezTo>
                  <a:cubicBezTo>
                    <a:pt x="135916" y="1521718"/>
                    <a:pt x="128688" y="1547049"/>
                    <a:pt x="120885" y="1572316"/>
                  </a:cubicBezTo>
                  <a:cubicBezTo>
                    <a:pt x="112825" y="1600077"/>
                    <a:pt x="101119" y="1676197"/>
                    <a:pt x="92547" y="1731848"/>
                  </a:cubicBezTo>
                  <a:lnTo>
                    <a:pt x="87814" y="1762424"/>
                  </a:lnTo>
                  <a:cubicBezTo>
                    <a:pt x="86343" y="1775089"/>
                    <a:pt x="87110" y="1796070"/>
                    <a:pt x="100415" y="1814684"/>
                  </a:cubicBezTo>
                  <a:cubicBezTo>
                    <a:pt x="172186" y="1919398"/>
                    <a:pt x="357752" y="2215562"/>
                    <a:pt x="437262" y="2345158"/>
                  </a:cubicBezTo>
                  <a:cubicBezTo>
                    <a:pt x="447305" y="2361853"/>
                    <a:pt x="509609" y="2421662"/>
                    <a:pt x="530078" y="2434327"/>
                  </a:cubicBezTo>
                  <a:cubicBezTo>
                    <a:pt x="557327" y="2451662"/>
                    <a:pt x="576837" y="2492153"/>
                    <a:pt x="576837" y="2530789"/>
                  </a:cubicBezTo>
                  <a:cubicBezTo>
                    <a:pt x="570696" y="2752304"/>
                    <a:pt x="578820" y="2983415"/>
                    <a:pt x="587455" y="3180432"/>
                  </a:cubicBezTo>
                  <a:cubicBezTo>
                    <a:pt x="587967" y="3190986"/>
                    <a:pt x="588799" y="3197063"/>
                    <a:pt x="589503" y="3200517"/>
                  </a:cubicBezTo>
                  <a:cubicBezTo>
                    <a:pt x="593148" y="3201093"/>
                    <a:pt x="599865" y="3201796"/>
                    <a:pt x="611699" y="3201796"/>
                  </a:cubicBezTo>
                  <a:cubicBezTo>
                    <a:pt x="766497" y="3200645"/>
                    <a:pt x="926990" y="3201860"/>
                    <a:pt x="1082236" y="3203012"/>
                  </a:cubicBezTo>
                  <a:cubicBezTo>
                    <a:pt x="1236714" y="3204163"/>
                    <a:pt x="1396439" y="3205378"/>
                    <a:pt x="1550342" y="3204227"/>
                  </a:cubicBezTo>
                  <a:cubicBezTo>
                    <a:pt x="1556675" y="3204227"/>
                    <a:pt x="1561472" y="3204099"/>
                    <a:pt x="1564991" y="3203907"/>
                  </a:cubicBezTo>
                  <a:cubicBezTo>
                    <a:pt x="1565183" y="3200389"/>
                    <a:pt x="1565246" y="3195719"/>
                    <a:pt x="1565246" y="3189515"/>
                  </a:cubicBezTo>
                  <a:cubicBezTo>
                    <a:pt x="1564351" y="3103160"/>
                    <a:pt x="1562176" y="3015142"/>
                    <a:pt x="1560001" y="2926677"/>
                  </a:cubicBezTo>
                  <a:cubicBezTo>
                    <a:pt x="1556611" y="2787998"/>
                    <a:pt x="1553093" y="2644585"/>
                    <a:pt x="1554500" y="2505394"/>
                  </a:cubicBezTo>
                  <a:cubicBezTo>
                    <a:pt x="1554500" y="2459786"/>
                    <a:pt x="1572347" y="2427611"/>
                    <a:pt x="1612326" y="2401512"/>
                  </a:cubicBezTo>
                  <a:cubicBezTo>
                    <a:pt x="1715695" y="2331853"/>
                    <a:pt x="1778254" y="2250104"/>
                    <a:pt x="1814524" y="2137011"/>
                  </a:cubicBezTo>
                  <a:cubicBezTo>
                    <a:pt x="1825270" y="2102405"/>
                    <a:pt x="1830515" y="2074068"/>
                    <a:pt x="1831475" y="2045411"/>
                  </a:cubicBezTo>
                  <a:cubicBezTo>
                    <a:pt x="1842029" y="1736134"/>
                    <a:pt x="1826869" y="709537"/>
                    <a:pt x="1826677" y="699174"/>
                  </a:cubicBezTo>
                  <a:cubicBezTo>
                    <a:pt x="1826677" y="655677"/>
                    <a:pt x="1808703" y="624717"/>
                    <a:pt x="1773137" y="606551"/>
                  </a:cubicBezTo>
                  <a:cubicBezTo>
                    <a:pt x="1735653" y="586337"/>
                    <a:pt x="1686207" y="576231"/>
                    <a:pt x="1658509" y="598299"/>
                  </a:cubicBezTo>
                  <a:cubicBezTo>
                    <a:pt x="1651761" y="603577"/>
                    <a:pt x="1646084" y="608198"/>
                    <a:pt x="1639439" y="615218"/>
                  </a:cubicBezTo>
                  <a:lnTo>
                    <a:pt x="1624278" y="634304"/>
                  </a:lnTo>
                  <a:lnTo>
                    <a:pt x="1625404" y="719761"/>
                  </a:lnTo>
                  <a:cubicBezTo>
                    <a:pt x="1627575" y="883608"/>
                    <a:pt x="1630869" y="1127725"/>
                    <a:pt x="1632988" y="1283762"/>
                  </a:cubicBezTo>
                  <a:cubicBezTo>
                    <a:pt x="1633307" y="1307814"/>
                    <a:pt x="1613542" y="1327579"/>
                    <a:pt x="1588787" y="1327899"/>
                  </a:cubicBezTo>
                  <a:cubicBezTo>
                    <a:pt x="1588595" y="1328027"/>
                    <a:pt x="1588403" y="1328027"/>
                    <a:pt x="1588211" y="1328027"/>
                  </a:cubicBezTo>
                  <a:cubicBezTo>
                    <a:pt x="1563776" y="1328027"/>
                    <a:pt x="1543754" y="1308901"/>
                    <a:pt x="1543435" y="1284978"/>
                  </a:cubicBezTo>
                  <a:cubicBezTo>
                    <a:pt x="1543050" y="1255361"/>
                    <a:pt x="1533648" y="558767"/>
                    <a:pt x="1533648" y="547957"/>
                  </a:cubicBezTo>
                  <a:lnTo>
                    <a:pt x="1533648" y="425717"/>
                  </a:lnTo>
                  <a:cubicBezTo>
                    <a:pt x="1533648" y="376399"/>
                    <a:pt x="1515929" y="311153"/>
                    <a:pt x="1431686" y="280193"/>
                  </a:cubicBezTo>
                  <a:cubicBezTo>
                    <a:pt x="1364265" y="256334"/>
                    <a:pt x="1312324" y="263626"/>
                    <a:pt x="1268762" y="303285"/>
                  </a:cubicBezTo>
                  <a:cubicBezTo>
                    <a:pt x="1262110" y="309746"/>
                    <a:pt x="1253923" y="316334"/>
                    <a:pt x="1244392" y="323882"/>
                  </a:cubicBezTo>
                  <a:lnTo>
                    <a:pt x="1215043" y="349289"/>
                  </a:lnTo>
                  <a:lnTo>
                    <a:pt x="1217505" y="488129"/>
                  </a:lnTo>
                  <a:cubicBezTo>
                    <a:pt x="1221665" y="746153"/>
                    <a:pt x="1225713" y="1109327"/>
                    <a:pt x="1225713" y="1268283"/>
                  </a:cubicBezTo>
                  <a:cubicBezTo>
                    <a:pt x="1225713" y="1289008"/>
                    <a:pt x="1211769" y="1307686"/>
                    <a:pt x="1191491" y="1312228"/>
                  </a:cubicBezTo>
                  <a:cubicBezTo>
                    <a:pt x="1162195" y="1318753"/>
                    <a:pt x="1136160" y="1297260"/>
                    <a:pt x="1136160" y="1269818"/>
                  </a:cubicBezTo>
                  <a:cubicBezTo>
                    <a:pt x="1136160" y="974805"/>
                    <a:pt x="1125094" y="249298"/>
                    <a:pt x="1121768" y="213989"/>
                  </a:cubicBezTo>
                  <a:cubicBezTo>
                    <a:pt x="1113132" y="139212"/>
                    <a:pt x="1043537" y="90917"/>
                    <a:pt x="981298" y="87399"/>
                  </a:cubicBezTo>
                  <a:close/>
                  <a:moveTo>
                    <a:pt x="985967" y="277"/>
                  </a:moveTo>
                  <a:cubicBezTo>
                    <a:pt x="1084412" y="5842"/>
                    <a:pt x="1196289" y="79083"/>
                    <a:pt x="1210745" y="204074"/>
                  </a:cubicBezTo>
                  <a:cubicBezTo>
                    <a:pt x="1211033" y="206121"/>
                    <a:pt x="1211343" y="211076"/>
                    <a:pt x="1211672" y="218629"/>
                  </a:cubicBezTo>
                  <a:lnTo>
                    <a:pt x="1212273" y="236061"/>
                  </a:lnTo>
                  <a:lnTo>
                    <a:pt x="1237489" y="216443"/>
                  </a:lnTo>
                  <a:cubicBezTo>
                    <a:pt x="1272165" y="193679"/>
                    <a:pt x="1318130" y="176564"/>
                    <a:pt x="1376831" y="180104"/>
                  </a:cubicBezTo>
                  <a:cubicBezTo>
                    <a:pt x="1402920" y="181677"/>
                    <a:pt x="1431525" y="187330"/>
                    <a:pt x="1462773" y="198380"/>
                  </a:cubicBezTo>
                  <a:cubicBezTo>
                    <a:pt x="1564863" y="235865"/>
                    <a:pt x="1623201" y="318637"/>
                    <a:pt x="1623201" y="425653"/>
                  </a:cubicBezTo>
                  <a:lnTo>
                    <a:pt x="1623201" y="520334"/>
                  </a:lnTo>
                  <a:lnTo>
                    <a:pt x="1655032" y="504219"/>
                  </a:lnTo>
                  <a:cubicBezTo>
                    <a:pt x="1708599" y="489472"/>
                    <a:pt x="1768579" y="505004"/>
                    <a:pt x="1813628" y="529279"/>
                  </a:cubicBezTo>
                  <a:cubicBezTo>
                    <a:pt x="1877019" y="561774"/>
                    <a:pt x="1913800" y="623566"/>
                    <a:pt x="1913800" y="698471"/>
                  </a:cubicBezTo>
                  <a:cubicBezTo>
                    <a:pt x="1913927" y="708193"/>
                    <a:pt x="1929151" y="1736901"/>
                    <a:pt x="1918533" y="2048226"/>
                  </a:cubicBezTo>
                  <a:cubicBezTo>
                    <a:pt x="1917317" y="2084431"/>
                    <a:pt x="1910665" y="2120956"/>
                    <a:pt x="1897552" y="2163110"/>
                  </a:cubicBezTo>
                  <a:cubicBezTo>
                    <a:pt x="1854758" y="2296544"/>
                    <a:pt x="1781645" y="2392301"/>
                    <a:pt x="1660365" y="2474050"/>
                  </a:cubicBezTo>
                  <a:cubicBezTo>
                    <a:pt x="1643221" y="2485180"/>
                    <a:pt x="1641558" y="2489978"/>
                    <a:pt x="1641558" y="2505650"/>
                  </a:cubicBezTo>
                  <a:cubicBezTo>
                    <a:pt x="1640087" y="2643753"/>
                    <a:pt x="1643605" y="2786398"/>
                    <a:pt x="1646995" y="2924374"/>
                  </a:cubicBezTo>
                  <a:cubicBezTo>
                    <a:pt x="1649171" y="3013223"/>
                    <a:pt x="1651345" y="3101625"/>
                    <a:pt x="1652241" y="3188875"/>
                  </a:cubicBezTo>
                  <a:cubicBezTo>
                    <a:pt x="1652241" y="3265507"/>
                    <a:pt x="1626526" y="3291221"/>
                    <a:pt x="1550406" y="3291221"/>
                  </a:cubicBezTo>
                  <a:cubicBezTo>
                    <a:pt x="1505950" y="3291861"/>
                    <a:pt x="1460853" y="3291989"/>
                    <a:pt x="1415501" y="3291989"/>
                  </a:cubicBezTo>
                  <a:cubicBezTo>
                    <a:pt x="1304135" y="3291989"/>
                    <a:pt x="1191491" y="3291158"/>
                    <a:pt x="1081532" y="3290326"/>
                  </a:cubicBezTo>
                  <a:cubicBezTo>
                    <a:pt x="926541" y="3289175"/>
                    <a:pt x="766370" y="3287959"/>
                    <a:pt x="611955" y="3289111"/>
                  </a:cubicBezTo>
                  <a:cubicBezTo>
                    <a:pt x="535003" y="3289111"/>
                    <a:pt x="503787" y="3259814"/>
                    <a:pt x="500333" y="3184525"/>
                  </a:cubicBezTo>
                  <a:cubicBezTo>
                    <a:pt x="491506" y="2985846"/>
                    <a:pt x="483446" y="2752752"/>
                    <a:pt x="489587" y="2529701"/>
                  </a:cubicBezTo>
                  <a:cubicBezTo>
                    <a:pt x="489587" y="2521194"/>
                    <a:pt x="484790" y="2510831"/>
                    <a:pt x="481975" y="2507249"/>
                  </a:cubicBezTo>
                  <a:cubicBezTo>
                    <a:pt x="452614" y="2487995"/>
                    <a:pt x="381420" y="2421790"/>
                    <a:pt x="362614" y="2390510"/>
                  </a:cubicBezTo>
                  <a:cubicBezTo>
                    <a:pt x="283743" y="2261938"/>
                    <a:pt x="99328" y="1967628"/>
                    <a:pt x="28837" y="1864770"/>
                  </a:cubicBezTo>
                  <a:cubicBezTo>
                    <a:pt x="5937" y="1832723"/>
                    <a:pt x="-3786" y="1793000"/>
                    <a:pt x="1331" y="1750590"/>
                  </a:cubicBezTo>
                  <a:lnTo>
                    <a:pt x="6256" y="1718671"/>
                  </a:lnTo>
                  <a:cubicBezTo>
                    <a:pt x="16172" y="1654257"/>
                    <a:pt x="27430" y="1581271"/>
                    <a:pt x="37280" y="1547369"/>
                  </a:cubicBezTo>
                  <a:cubicBezTo>
                    <a:pt x="45149" y="1521974"/>
                    <a:pt x="52185" y="1497283"/>
                    <a:pt x="59221" y="1472592"/>
                  </a:cubicBezTo>
                  <a:cubicBezTo>
                    <a:pt x="66449" y="1447325"/>
                    <a:pt x="73613" y="1422123"/>
                    <a:pt x="81481" y="1396856"/>
                  </a:cubicBezTo>
                  <a:cubicBezTo>
                    <a:pt x="104557" y="1324462"/>
                    <a:pt x="165449" y="1272505"/>
                    <a:pt x="242434" y="1253561"/>
                  </a:cubicBezTo>
                  <a:lnTo>
                    <a:pt x="318425" y="1246596"/>
                  </a:lnTo>
                  <a:lnTo>
                    <a:pt x="318425" y="358168"/>
                  </a:lnTo>
                  <a:cubicBezTo>
                    <a:pt x="318425" y="259276"/>
                    <a:pt x="376059" y="177015"/>
                    <a:pt x="472584" y="138124"/>
                  </a:cubicBezTo>
                  <a:cubicBezTo>
                    <a:pt x="493469" y="129296"/>
                    <a:pt x="516053" y="124147"/>
                    <a:pt x="539252" y="122450"/>
                  </a:cubicBezTo>
                  <a:cubicBezTo>
                    <a:pt x="591449" y="118631"/>
                    <a:pt x="646758" y="132290"/>
                    <a:pt x="692827" y="160851"/>
                  </a:cubicBezTo>
                  <a:lnTo>
                    <a:pt x="722809" y="184421"/>
                  </a:lnTo>
                  <a:lnTo>
                    <a:pt x="732399" y="148196"/>
                  </a:lnTo>
                  <a:cubicBezTo>
                    <a:pt x="767458" y="57800"/>
                    <a:pt x="870836" y="-4704"/>
                    <a:pt x="985967" y="277"/>
                  </a:cubicBezTo>
                  <a:close/>
                </a:path>
              </a:pathLst>
            </a:custGeom>
            <a:solidFill>
              <a:schemeClr val="accent4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A6BA7F-9F4D-4566-AD8E-AC22729920F0}"/>
              </a:ext>
            </a:extLst>
          </p:cNvPr>
          <p:cNvSpPr txBox="1"/>
          <p:nvPr/>
        </p:nvSpPr>
        <p:spPr>
          <a:xfrm>
            <a:off x="2420927" y="3898795"/>
            <a:ext cx="242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E2334C-C2E9-47C3-9248-95F0DA3C331D}"/>
              </a:ext>
            </a:extLst>
          </p:cNvPr>
          <p:cNvSpPr txBox="1"/>
          <p:nvPr/>
        </p:nvSpPr>
        <p:spPr>
          <a:xfrm>
            <a:off x="105478" y="4732992"/>
            <a:ext cx="242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Simple Presentation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B2F7A5-4D1E-4DFF-A37B-6B0574048230}"/>
              </a:ext>
            </a:extLst>
          </p:cNvPr>
          <p:cNvSpPr txBox="1"/>
          <p:nvPr/>
        </p:nvSpPr>
        <p:spPr>
          <a:xfrm>
            <a:off x="7051825" y="2230403"/>
            <a:ext cx="242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C1DF5-B9C5-4BAD-AB0C-746821C63D82}"/>
              </a:ext>
            </a:extLst>
          </p:cNvPr>
          <p:cNvSpPr txBox="1"/>
          <p:nvPr/>
        </p:nvSpPr>
        <p:spPr>
          <a:xfrm>
            <a:off x="4736376" y="3064599"/>
            <a:ext cx="242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83DF2D-FF56-4BB8-BD61-D945181A8D0D}"/>
              </a:ext>
            </a:extLst>
          </p:cNvPr>
          <p:cNvSpPr txBox="1"/>
          <p:nvPr/>
        </p:nvSpPr>
        <p:spPr>
          <a:xfrm>
            <a:off x="5136735" y="2409132"/>
            <a:ext cx="20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0CF61-F532-4470-BA5E-54C6FBFEA230}"/>
              </a:ext>
            </a:extLst>
          </p:cNvPr>
          <p:cNvSpPr txBox="1"/>
          <p:nvPr/>
        </p:nvSpPr>
        <p:spPr>
          <a:xfrm>
            <a:off x="7452184" y="1571887"/>
            <a:ext cx="20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F228B8-CB91-47F5-B98C-D7AC0E5626C1}"/>
              </a:ext>
            </a:extLst>
          </p:cNvPr>
          <p:cNvSpPr txBox="1"/>
          <p:nvPr/>
        </p:nvSpPr>
        <p:spPr>
          <a:xfrm>
            <a:off x="2821286" y="3242073"/>
            <a:ext cx="20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5C2C-A5D0-48C3-9523-5C5B9D327187}"/>
              </a:ext>
            </a:extLst>
          </p:cNvPr>
          <p:cNvSpPr txBox="1"/>
          <p:nvPr/>
        </p:nvSpPr>
        <p:spPr>
          <a:xfrm>
            <a:off x="505837" y="4068993"/>
            <a:ext cx="20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 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C1CE-C7B4-47F0-B1FF-88449389F2FB}"/>
              </a:ext>
            </a:extLst>
          </p:cNvPr>
          <p:cNvSpPr txBox="1"/>
          <p:nvPr/>
        </p:nvSpPr>
        <p:spPr>
          <a:xfrm>
            <a:off x="7850863" y="940918"/>
            <a:ext cx="37135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4F92F-8246-4100-B583-61772E20DBCF}"/>
              </a:ext>
            </a:extLst>
          </p:cNvPr>
          <p:cNvSpPr txBox="1"/>
          <p:nvPr/>
        </p:nvSpPr>
        <p:spPr>
          <a:xfrm>
            <a:off x="7850864" y="1519853"/>
            <a:ext cx="371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F1945-3804-4956-864A-5CB2C4594EE1}"/>
              </a:ext>
            </a:extLst>
          </p:cNvPr>
          <p:cNvSpPr txBox="1"/>
          <p:nvPr/>
        </p:nvSpPr>
        <p:spPr>
          <a:xfrm>
            <a:off x="7850863" y="4817832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54AF3B-0E57-4323-A43D-FE458127D241}"/>
              </a:ext>
            </a:extLst>
          </p:cNvPr>
          <p:cNvGrpSpPr/>
          <p:nvPr/>
        </p:nvGrpSpPr>
        <p:grpSpPr>
          <a:xfrm flipH="1">
            <a:off x="9068802" y="2952072"/>
            <a:ext cx="746502" cy="819081"/>
            <a:chOff x="2718528" y="3715922"/>
            <a:chExt cx="746502" cy="819081"/>
          </a:xfrm>
        </p:grpSpPr>
        <p:sp>
          <p:nvSpPr>
            <p:cNvPr id="4" name="Freeform: Shape 212">
              <a:extLst>
                <a:ext uri="{FF2B5EF4-FFF2-40B4-BE49-F238E27FC236}">
                  <a16:creationId xmlns:a16="http://schemas.microsoft.com/office/drawing/2014/main" id="{F8679DB8-9D61-41DE-8E74-2EE6A679C0EF}"/>
                </a:ext>
              </a:extLst>
            </p:cNvPr>
            <p:cNvSpPr/>
            <p:nvPr/>
          </p:nvSpPr>
          <p:spPr>
            <a:xfrm>
              <a:off x="2806773" y="3715922"/>
              <a:ext cx="467731" cy="694752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  <a:gd name="connsiteX0" fmla="*/ 204443 w 1134202"/>
                <a:gd name="connsiteY0" fmla="*/ 1512598 h 1681837"/>
                <a:gd name="connsiteX1" fmla="*/ 217537 w 1134202"/>
                <a:gd name="connsiteY1" fmla="*/ 1490092 h 1681837"/>
                <a:gd name="connsiteX2" fmla="*/ 176946 w 1134202"/>
                <a:gd name="connsiteY2" fmla="*/ 1224529 h 1681837"/>
                <a:gd name="connsiteX3" fmla="*/ 0 w 1134202"/>
                <a:gd name="connsiteY3" fmla="*/ 1440747 h 1681837"/>
                <a:gd name="connsiteX4" fmla="*/ 152722 w 1134202"/>
                <a:gd name="connsiteY4" fmla="*/ 1120513 h 1681837"/>
                <a:gd name="connsiteX5" fmla="*/ 352651 w 1134202"/>
                <a:gd name="connsiteY5" fmla="*/ 771311 h 1681837"/>
                <a:gd name="connsiteX6" fmla="*/ 492266 w 1134202"/>
                <a:gd name="connsiteY6" fmla="*/ 489299 h 1681837"/>
                <a:gd name="connsiteX7" fmla="*/ 545215 w 1134202"/>
                <a:gd name="connsiteY7" fmla="*/ 389538 h 1681837"/>
                <a:gd name="connsiteX8" fmla="*/ 557900 w 1134202"/>
                <a:gd name="connsiteY8" fmla="*/ 374071 h 1681837"/>
                <a:gd name="connsiteX9" fmla="*/ 718139 w 1134202"/>
                <a:gd name="connsiteY9" fmla="*/ 128476 h 1681837"/>
                <a:gd name="connsiteX10" fmla="*/ 893681 w 1134202"/>
                <a:gd name="connsiteY10" fmla="*/ 5883 h 1681837"/>
                <a:gd name="connsiteX11" fmla="*/ 1094264 w 1134202"/>
                <a:gd name="connsiteY11" fmla="*/ 61697 h 1681837"/>
                <a:gd name="connsiteX12" fmla="*/ 1134201 w 1134202"/>
                <a:gd name="connsiteY12" fmla="*/ 141161 h 1681837"/>
                <a:gd name="connsiteX13" fmla="*/ 1124708 w 1134202"/>
                <a:gd name="connsiteY13" fmla="*/ 166122 h 1681837"/>
                <a:gd name="connsiteX14" fmla="*/ 982147 w 1134202"/>
                <a:gd name="connsiteY14" fmla="*/ 443961 h 1681837"/>
                <a:gd name="connsiteX15" fmla="*/ 911603 w 1134202"/>
                <a:gd name="connsiteY15" fmla="*/ 598470 h 1681837"/>
                <a:gd name="connsiteX16" fmla="*/ 681557 w 1134202"/>
                <a:gd name="connsiteY16" fmla="*/ 1083768 h 1681837"/>
                <a:gd name="connsiteX17" fmla="*/ 400690 w 1134202"/>
                <a:gd name="connsiteY17" fmla="*/ 1539850 h 1681837"/>
                <a:gd name="connsiteX18" fmla="*/ 288818 w 1134202"/>
                <a:gd name="connsiteY18" fmla="*/ 1669889 h 1681837"/>
                <a:gd name="connsiteX19" fmla="*/ 272696 w 1134202"/>
                <a:gd name="connsiteY19" fmla="*/ 1681838 h 1681837"/>
                <a:gd name="connsiteX20" fmla="*/ 204443 w 1134202"/>
                <a:gd name="connsiteY20" fmla="*/ 1512598 h 1681837"/>
                <a:gd name="connsiteX0" fmla="*/ 205217 w 1134976"/>
                <a:gd name="connsiteY0" fmla="*/ 1512598 h 1681837"/>
                <a:gd name="connsiteX1" fmla="*/ 218311 w 1134976"/>
                <a:gd name="connsiteY1" fmla="*/ 1490092 h 1681837"/>
                <a:gd name="connsiteX2" fmla="*/ 774 w 1134976"/>
                <a:gd name="connsiteY2" fmla="*/ 1440747 h 1681837"/>
                <a:gd name="connsiteX3" fmla="*/ 153496 w 1134976"/>
                <a:gd name="connsiteY3" fmla="*/ 1120513 h 1681837"/>
                <a:gd name="connsiteX4" fmla="*/ 353425 w 1134976"/>
                <a:gd name="connsiteY4" fmla="*/ 771311 h 1681837"/>
                <a:gd name="connsiteX5" fmla="*/ 493040 w 1134976"/>
                <a:gd name="connsiteY5" fmla="*/ 489299 h 1681837"/>
                <a:gd name="connsiteX6" fmla="*/ 545989 w 1134976"/>
                <a:gd name="connsiteY6" fmla="*/ 389538 h 1681837"/>
                <a:gd name="connsiteX7" fmla="*/ 558674 w 1134976"/>
                <a:gd name="connsiteY7" fmla="*/ 374071 h 1681837"/>
                <a:gd name="connsiteX8" fmla="*/ 718913 w 1134976"/>
                <a:gd name="connsiteY8" fmla="*/ 128476 h 1681837"/>
                <a:gd name="connsiteX9" fmla="*/ 894455 w 1134976"/>
                <a:gd name="connsiteY9" fmla="*/ 5883 h 1681837"/>
                <a:gd name="connsiteX10" fmla="*/ 1095038 w 1134976"/>
                <a:gd name="connsiteY10" fmla="*/ 61697 h 1681837"/>
                <a:gd name="connsiteX11" fmla="*/ 1134975 w 1134976"/>
                <a:gd name="connsiteY11" fmla="*/ 141161 h 1681837"/>
                <a:gd name="connsiteX12" fmla="*/ 1125482 w 1134976"/>
                <a:gd name="connsiteY12" fmla="*/ 166122 h 1681837"/>
                <a:gd name="connsiteX13" fmla="*/ 982921 w 1134976"/>
                <a:gd name="connsiteY13" fmla="*/ 443961 h 1681837"/>
                <a:gd name="connsiteX14" fmla="*/ 912377 w 1134976"/>
                <a:gd name="connsiteY14" fmla="*/ 598470 h 1681837"/>
                <a:gd name="connsiteX15" fmla="*/ 682331 w 1134976"/>
                <a:gd name="connsiteY15" fmla="*/ 1083768 h 1681837"/>
                <a:gd name="connsiteX16" fmla="*/ 401464 w 1134976"/>
                <a:gd name="connsiteY16" fmla="*/ 1539850 h 1681837"/>
                <a:gd name="connsiteX17" fmla="*/ 289592 w 1134976"/>
                <a:gd name="connsiteY17" fmla="*/ 1669889 h 1681837"/>
                <a:gd name="connsiteX18" fmla="*/ 273470 w 1134976"/>
                <a:gd name="connsiteY18" fmla="*/ 1681838 h 1681837"/>
                <a:gd name="connsiteX19" fmla="*/ 205217 w 1134976"/>
                <a:gd name="connsiteY19" fmla="*/ 1512598 h 1681837"/>
                <a:gd name="connsiteX0" fmla="*/ 273470 w 1134976"/>
                <a:gd name="connsiteY0" fmla="*/ 1681838 h 1681837"/>
                <a:gd name="connsiteX1" fmla="*/ 218311 w 1134976"/>
                <a:gd name="connsiteY1" fmla="*/ 1490092 h 1681837"/>
                <a:gd name="connsiteX2" fmla="*/ 774 w 1134976"/>
                <a:gd name="connsiteY2" fmla="*/ 1440747 h 1681837"/>
                <a:gd name="connsiteX3" fmla="*/ 153496 w 1134976"/>
                <a:gd name="connsiteY3" fmla="*/ 1120513 h 1681837"/>
                <a:gd name="connsiteX4" fmla="*/ 353425 w 1134976"/>
                <a:gd name="connsiteY4" fmla="*/ 771311 h 1681837"/>
                <a:gd name="connsiteX5" fmla="*/ 493040 w 1134976"/>
                <a:gd name="connsiteY5" fmla="*/ 489299 h 1681837"/>
                <a:gd name="connsiteX6" fmla="*/ 545989 w 1134976"/>
                <a:gd name="connsiteY6" fmla="*/ 389538 h 1681837"/>
                <a:gd name="connsiteX7" fmla="*/ 558674 w 1134976"/>
                <a:gd name="connsiteY7" fmla="*/ 374071 h 1681837"/>
                <a:gd name="connsiteX8" fmla="*/ 718913 w 1134976"/>
                <a:gd name="connsiteY8" fmla="*/ 128476 h 1681837"/>
                <a:gd name="connsiteX9" fmla="*/ 894455 w 1134976"/>
                <a:gd name="connsiteY9" fmla="*/ 5883 h 1681837"/>
                <a:gd name="connsiteX10" fmla="*/ 1095038 w 1134976"/>
                <a:gd name="connsiteY10" fmla="*/ 61697 h 1681837"/>
                <a:gd name="connsiteX11" fmla="*/ 1134975 w 1134976"/>
                <a:gd name="connsiteY11" fmla="*/ 141161 h 1681837"/>
                <a:gd name="connsiteX12" fmla="*/ 1125482 w 1134976"/>
                <a:gd name="connsiteY12" fmla="*/ 166122 h 1681837"/>
                <a:gd name="connsiteX13" fmla="*/ 982921 w 1134976"/>
                <a:gd name="connsiteY13" fmla="*/ 443961 h 1681837"/>
                <a:gd name="connsiteX14" fmla="*/ 912377 w 1134976"/>
                <a:gd name="connsiteY14" fmla="*/ 598470 h 1681837"/>
                <a:gd name="connsiteX15" fmla="*/ 682331 w 1134976"/>
                <a:gd name="connsiteY15" fmla="*/ 1083768 h 1681837"/>
                <a:gd name="connsiteX16" fmla="*/ 401464 w 1134976"/>
                <a:gd name="connsiteY16" fmla="*/ 1539850 h 1681837"/>
                <a:gd name="connsiteX17" fmla="*/ 289592 w 1134976"/>
                <a:gd name="connsiteY17" fmla="*/ 1669889 h 1681837"/>
                <a:gd name="connsiteX18" fmla="*/ 273470 w 1134976"/>
                <a:gd name="connsiteY18" fmla="*/ 1681838 h 1681837"/>
                <a:gd name="connsiteX0" fmla="*/ 272696 w 1134202"/>
                <a:gd name="connsiteY0" fmla="*/ 1681838 h 1681837"/>
                <a:gd name="connsiteX1" fmla="*/ 217537 w 1134202"/>
                <a:gd name="connsiteY1" fmla="*/ 1490092 h 1681837"/>
                <a:gd name="connsiteX2" fmla="*/ 0 w 1134202"/>
                <a:gd name="connsiteY2" fmla="*/ 1440747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17537 w 1134202"/>
                <a:gd name="connsiteY1" fmla="*/ 1490092 h 1681837"/>
                <a:gd name="connsiteX2" fmla="*/ 0 w 1134202"/>
                <a:gd name="connsiteY2" fmla="*/ 1440747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17537 w 1134202"/>
                <a:gd name="connsiteY1" fmla="*/ 1490092 h 1681837"/>
                <a:gd name="connsiteX2" fmla="*/ 0 w 1134202"/>
                <a:gd name="connsiteY2" fmla="*/ 1425930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2720 w 1134202"/>
                <a:gd name="connsiteY1" fmla="*/ 1504908 h 1681837"/>
                <a:gd name="connsiteX2" fmla="*/ 0 w 1134202"/>
                <a:gd name="connsiteY2" fmla="*/ 1425930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2720 w 1134202"/>
                <a:gd name="connsiteY1" fmla="*/ 1504908 h 1681837"/>
                <a:gd name="connsiteX2" fmla="*/ 0 w 1134202"/>
                <a:gd name="connsiteY2" fmla="*/ 1425930 h 1681837"/>
                <a:gd name="connsiteX3" fmla="*/ 157661 w 1134202"/>
                <a:gd name="connsiteY3" fmla="*/ 1135329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2720 w 1134202"/>
                <a:gd name="connsiteY1" fmla="*/ 1504908 h 1681837"/>
                <a:gd name="connsiteX2" fmla="*/ 0 w 1134202"/>
                <a:gd name="connsiteY2" fmla="*/ 1425930 h 1681837"/>
                <a:gd name="connsiteX3" fmla="*/ 157661 w 1134202"/>
                <a:gd name="connsiteY3" fmla="*/ 1135329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7659 w 1134202"/>
                <a:gd name="connsiteY1" fmla="*/ 1524664 h 1681837"/>
                <a:gd name="connsiteX2" fmla="*/ 0 w 1134202"/>
                <a:gd name="connsiteY2" fmla="*/ 1425930 h 1681837"/>
                <a:gd name="connsiteX3" fmla="*/ 157661 w 1134202"/>
                <a:gd name="connsiteY3" fmla="*/ 1135329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88818 w 1134202"/>
                <a:gd name="connsiteY0" fmla="*/ 1669889 h 1669889"/>
                <a:gd name="connsiteX1" fmla="*/ 207659 w 1134202"/>
                <a:gd name="connsiteY1" fmla="*/ 1524664 h 1669889"/>
                <a:gd name="connsiteX2" fmla="*/ 0 w 1134202"/>
                <a:gd name="connsiteY2" fmla="*/ 1425930 h 1669889"/>
                <a:gd name="connsiteX3" fmla="*/ 157661 w 1134202"/>
                <a:gd name="connsiteY3" fmla="*/ 1135329 h 1669889"/>
                <a:gd name="connsiteX4" fmla="*/ 352651 w 1134202"/>
                <a:gd name="connsiteY4" fmla="*/ 771311 h 1669889"/>
                <a:gd name="connsiteX5" fmla="*/ 492266 w 1134202"/>
                <a:gd name="connsiteY5" fmla="*/ 489299 h 1669889"/>
                <a:gd name="connsiteX6" fmla="*/ 545215 w 1134202"/>
                <a:gd name="connsiteY6" fmla="*/ 389538 h 1669889"/>
                <a:gd name="connsiteX7" fmla="*/ 557900 w 1134202"/>
                <a:gd name="connsiteY7" fmla="*/ 374071 h 1669889"/>
                <a:gd name="connsiteX8" fmla="*/ 718139 w 1134202"/>
                <a:gd name="connsiteY8" fmla="*/ 128476 h 1669889"/>
                <a:gd name="connsiteX9" fmla="*/ 893681 w 1134202"/>
                <a:gd name="connsiteY9" fmla="*/ 5883 h 1669889"/>
                <a:gd name="connsiteX10" fmla="*/ 1094264 w 1134202"/>
                <a:gd name="connsiteY10" fmla="*/ 61697 h 1669889"/>
                <a:gd name="connsiteX11" fmla="*/ 1134201 w 1134202"/>
                <a:gd name="connsiteY11" fmla="*/ 141161 h 1669889"/>
                <a:gd name="connsiteX12" fmla="*/ 1124708 w 1134202"/>
                <a:gd name="connsiteY12" fmla="*/ 166122 h 1669889"/>
                <a:gd name="connsiteX13" fmla="*/ 982147 w 1134202"/>
                <a:gd name="connsiteY13" fmla="*/ 443961 h 1669889"/>
                <a:gd name="connsiteX14" fmla="*/ 911603 w 1134202"/>
                <a:gd name="connsiteY14" fmla="*/ 598470 h 1669889"/>
                <a:gd name="connsiteX15" fmla="*/ 681557 w 1134202"/>
                <a:gd name="connsiteY15" fmla="*/ 1083768 h 1669889"/>
                <a:gd name="connsiteX16" fmla="*/ 400690 w 1134202"/>
                <a:gd name="connsiteY16" fmla="*/ 1539850 h 1669889"/>
                <a:gd name="connsiteX17" fmla="*/ 288818 w 1134202"/>
                <a:gd name="connsiteY17" fmla="*/ 1669889 h 1669889"/>
                <a:gd name="connsiteX0" fmla="*/ 288818 w 1134202"/>
                <a:gd name="connsiteY0" fmla="*/ 1669889 h 1669889"/>
                <a:gd name="connsiteX1" fmla="*/ 207659 w 1134202"/>
                <a:gd name="connsiteY1" fmla="*/ 1524664 h 1669889"/>
                <a:gd name="connsiteX2" fmla="*/ 0 w 1134202"/>
                <a:gd name="connsiteY2" fmla="*/ 1425930 h 1669889"/>
                <a:gd name="connsiteX3" fmla="*/ 157661 w 1134202"/>
                <a:gd name="connsiteY3" fmla="*/ 1135329 h 1669889"/>
                <a:gd name="connsiteX4" fmla="*/ 352651 w 1134202"/>
                <a:gd name="connsiteY4" fmla="*/ 771311 h 1669889"/>
                <a:gd name="connsiteX5" fmla="*/ 492266 w 1134202"/>
                <a:gd name="connsiteY5" fmla="*/ 489299 h 1669889"/>
                <a:gd name="connsiteX6" fmla="*/ 545215 w 1134202"/>
                <a:gd name="connsiteY6" fmla="*/ 389538 h 1669889"/>
                <a:gd name="connsiteX7" fmla="*/ 557900 w 1134202"/>
                <a:gd name="connsiteY7" fmla="*/ 374071 h 1669889"/>
                <a:gd name="connsiteX8" fmla="*/ 718139 w 1134202"/>
                <a:gd name="connsiteY8" fmla="*/ 128476 h 1669889"/>
                <a:gd name="connsiteX9" fmla="*/ 893681 w 1134202"/>
                <a:gd name="connsiteY9" fmla="*/ 5883 h 1669889"/>
                <a:gd name="connsiteX10" fmla="*/ 1094264 w 1134202"/>
                <a:gd name="connsiteY10" fmla="*/ 61697 h 1669889"/>
                <a:gd name="connsiteX11" fmla="*/ 1134201 w 1134202"/>
                <a:gd name="connsiteY11" fmla="*/ 141161 h 1669889"/>
                <a:gd name="connsiteX12" fmla="*/ 1124708 w 1134202"/>
                <a:gd name="connsiteY12" fmla="*/ 166122 h 1669889"/>
                <a:gd name="connsiteX13" fmla="*/ 982147 w 1134202"/>
                <a:gd name="connsiteY13" fmla="*/ 443961 h 1669889"/>
                <a:gd name="connsiteX14" fmla="*/ 911603 w 1134202"/>
                <a:gd name="connsiteY14" fmla="*/ 598470 h 1669889"/>
                <a:gd name="connsiteX15" fmla="*/ 681557 w 1134202"/>
                <a:gd name="connsiteY15" fmla="*/ 1083768 h 1669889"/>
                <a:gd name="connsiteX16" fmla="*/ 400690 w 1134202"/>
                <a:gd name="connsiteY16" fmla="*/ 1539850 h 1669889"/>
                <a:gd name="connsiteX17" fmla="*/ 288818 w 1134202"/>
                <a:gd name="connsiteY17" fmla="*/ 1669889 h 1669889"/>
                <a:gd name="connsiteX0" fmla="*/ 274000 w 1134202"/>
                <a:gd name="connsiteY0" fmla="*/ 1684706 h 1684706"/>
                <a:gd name="connsiteX1" fmla="*/ 207659 w 1134202"/>
                <a:gd name="connsiteY1" fmla="*/ 1524664 h 1684706"/>
                <a:gd name="connsiteX2" fmla="*/ 0 w 1134202"/>
                <a:gd name="connsiteY2" fmla="*/ 1425930 h 1684706"/>
                <a:gd name="connsiteX3" fmla="*/ 157661 w 1134202"/>
                <a:gd name="connsiteY3" fmla="*/ 1135329 h 1684706"/>
                <a:gd name="connsiteX4" fmla="*/ 352651 w 1134202"/>
                <a:gd name="connsiteY4" fmla="*/ 771311 h 1684706"/>
                <a:gd name="connsiteX5" fmla="*/ 492266 w 1134202"/>
                <a:gd name="connsiteY5" fmla="*/ 489299 h 1684706"/>
                <a:gd name="connsiteX6" fmla="*/ 545215 w 1134202"/>
                <a:gd name="connsiteY6" fmla="*/ 389538 h 1684706"/>
                <a:gd name="connsiteX7" fmla="*/ 557900 w 1134202"/>
                <a:gd name="connsiteY7" fmla="*/ 374071 h 1684706"/>
                <a:gd name="connsiteX8" fmla="*/ 718139 w 1134202"/>
                <a:gd name="connsiteY8" fmla="*/ 128476 h 1684706"/>
                <a:gd name="connsiteX9" fmla="*/ 893681 w 1134202"/>
                <a:gd name="connsiteY9" fmla="*/ 5883 h 1684706"/>
                <a:gd name="connsiteX10" fmla="*/ 1094264 w 1134202"/>
                <a:gd name="connsiteY10" fmla="*/ 61697 h 1684706"/>
                <a:gd name="connsiteX11" fmla="*/ 1134201 w 1134202"/>
                <a:gd name="connsiteY11" fmla="*/ 141161 h 1684706"/>
                <a:gd name="connsiteX12" fmla="*/ 1124708 w 1134202"/>
                <a:gd name="connsiteY12" fmla="*/ 166122 h 1684706"/>
                <a:gd name="connsiteX13" fmla="*/ 982147 w 1134202"/>
                <a:gd name="connsiteY13" fmla="*/ 443961 h 1684706"/>
                <a:gd name="connsiteX14" fmla="*/ 911603 w 1134202"/>
                <a:gd name="connsiteY14" fmla="*/ 598470 h 1684706"/>
                <a:gd name="connsiteX15" fmla="*/ 681557 w 1134202"/>
                <a:gd name="connsiteY15" fmla="*/ 1083768 h 1684706"/>
                <a:gd name="connsiteX16" fmla="*/ 400690 w 1134202"/>
                <a:gd name="connsiteY16" fmla="*/ 1539850 h 1684706"/>
                <a:gd name="connsiteX17" fmla="*/ 274000 w 1134202"/>
                <a:gd name="connsiteY17" fmla="*/ 1684706 h 1684706"/>
                <a:gd name="connsiteX0" fmla="*/ 274000 w 1134202"/>
                <a:gd name="connsiteY0" fmla="*/ 1684706 h 1684706"/>
                <a:gd name="connsiteX1" fmla="*/ 207659 w 1134202"/>
                <a:gd name="connsiteY1" fmla="*/ 1524664 h 1684706"/>
                <a:gd name="connsiteX2" fmla="*/ 0 w 1134202"/>
                <a:gd name="connsiteY2" fmla="*/ 1425930 h 1684706"/>
                <a:gd name="connsiteX3" fmla="*/ 157661 w 1134202"/>
                <a:gd name="connsiteY3" fmla="*/ 1135329 h 1684706"/>
                <a:gd name="connsiteX4" fmla="*/ 352651 w 1134202"/>
                <a:gd name="connsiteY4" fmla="*/ 771311 h 1684706"/>
                <a:gd name="connsiteX5" fmla="*/ 492266 w 1134202"/>
                <a:gd name="connsiteY5" fmla="*/ 489299 h 1684706"/>
                <a:gd name="connsiteX6" fmla="*/ 545215 w 1134202"/>
                <a:gd name="connsiteY6" fmla="*/ 389538 h 1684706"/>
                <a:gd name="connsiteX7" fmla="*/ 557900 w 1134202"/>
                <a:gd name="connsiteY7" fmla="*/ 374071 h 1684706"/>
                <a:gd name="connsiteX8" fmla="*/ 718139 w 1134202"/>
                <a:gd name="connsiteY8" fmla="*/ 128476 h 1684706"/>
                <a:gd name="connsiteX9" fmla="*/ 893681 w 1134202"/>
                <a:gd name="connsiteY9" fmla="*/ 5883 h 1684706"/>
                <a:gd name="connsiteX10" fmla="*/ 1094264 w 1134202"/>
                <a:gd name="connsiteY10" fmla="*/ 61697 h 1684706"/>
                <a:gd name="connsiteX11" fmla="*/ 1134201 w 1134202"/>
                <a:gd name="connsiteY11" fmla="*/ 141161 h 1684706"/>
                <a:gd name="connsiteX12" fmla="*/ 1124708 w 1134202"/>
                <a:gd name="connsiteY12" fmla="*/ 166122 h 1684706"/>
                <a:gd name="connsiteX13" fmla="*/ 982147 w 1134202"/>
                <a:gd name="connsiteY13" fmla="*/ 443961 h 1684706"/>
                <a:gd name="connsiteX14" fmla="*/ 911603 w 1134202"/>
                <a:gd name="connsiteY14" fmla="*/ 598470 h 1684706"/>
                <a:gd name="connsiteX15" fmla="*/ 681557 w 1134202"/>
                <a:gd name="connsiteY15" fmla="*/ 1083768 h 1684706"/>
                <a:gd name="connsiteX16" fmla="*/ 400690 w 1134202"/>
                <a:gd name="connsiteY16" fmla="*/ 1539850 h 1684706"/>
                <a:gd name="connsiteX17" fmla="*/ 274000 w 1134202"/>
                <a:gd name="connsiteY17" fmla="*/ 1684706 h 168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202" h="1684706">
                  <a:moveTo>
                    <a:pt x="274000" y="1684706"/>
                  </a:moveTo>
                  <a:cubicBezTo>
                    <a:pt x="271460" y="1578453"/>
                    <a:pt x="253326" y="1567793"/>
                    <a:pt x="207659" y="1524664"/>
                  </a:cubicBezTo>
                  <a:cubicBezTo>
                    <a:pt x="161992" y="1481535"/>
                    <a:pt x="84888" y="1433197"/>
                    <a:pt x="0" y="1425930"/>
                  </a:cubicBezTo>
                  <a:cubicBezTo>
                    <a:pt x="38588" y="1334700"/>
                    <a:pt x="98886" y="1244432"/>
                    <a:pt x="157661" y="1135329"/>
                  </a:cubicBezTo>
                  <a:cubicBezTo>
                    <a:pt x="216436" y="1026226"/>
                    <a:pt x="296884" y="878983"/>
                    <a:pt x="352651" y="771311"/>
                  </a:cubicBezTo>
                  <a:cubicBezTo>
                    <a:pt x="408419" y="663639"/>
                    <a:pt x="447583" y="584230"/>
                    <a:pt x="492266" y="489299"/>
                  </a:cubicBezTo>
                  <a:cubicBezTo>
                    <a:pt x="508225" y="455418"/>
                    <a:pt x="525247" y="421619"/>
                    <a:pt x="545215" y="389538"/>
                  </a:cubicBezTo>
                  <a:cubicBezTo>
                    <a:pt x="553644" y="387820"/>
                    <a:pt x="554626" y="379800"/>
                    <a:pt x="557900" y="374071"/>
                  </a:cubicBezTo>
                  <a:cubicBezTo>
                    <a:pt x="605448" y="288387"/>
                    <a:pt x="654387" y="203522"/>
                    <a:pt x="718139" y="128476"/>
                  </a:cubicBezTo>
                  <a:cubicBezTo>
                    <a:pt x="765768" y="72417"/>
                    <a:pt x="818226" y="21269"/>
                    <a:pt x="893681" y="5883"/>
                  </a:cubicBezTo>
                  <a:cubicBezTo>
                    <a:pt x="969217" y="-9502"/>
                    <a:pt x="1038451" y="4001"/>
                    <a:pt x="1094264" y="61697"/>
                  </a:cubicBezTo>
                  <a:cubicBezTo>
                    <a:pt x="1115706" y="83875"/>
                    <a:pt x="1127818" y="111209"/>
                    <a:pt x="1134201" y="141161"/>
                  </a:cubicBezTo>
                  <a:cubicBezTo>
                    <a:pt x="1134283" y="150736"/>
                    <a:pt x="1129618" y="158265"/>
                    <a:pt x="1124708" y="166122"/>
                  </a:cubicBezTo>
                  <a:cubicBezTo>
                    <a:pt x="1068895" y="254425"/>
                    <a:pt x="1025603" y="349274"/>
                    <a:pt x="982147" y="443961"/>
                  </a:cubicBezTo>
                  <a:cubicBezTo>
                    <a:pt x="958496" y="495437"/>
                    <a:pt x="935418" y="547076"/>
                    <a:pt x="911603" y="598470"/>
                  </a:cubicBezTo>
                  <a:cubicBezTo>
                    <a:pt x="836476" y="761000"/>
                    <a:pt x="763231" y="924430"/>
                    <a:pt x="681557" y="1083768"/>
                  </a:cubicBezTo>
                  <a:cubicBezTo>
                    <a:pt x="599883" y="1243106"/>
                    <a:pt x="468616" y="1439694"/>
                    <a:pt x="400690" y="1539850"/>
                  </a:cubicBezTo>
                  <a:cubicBezTo>
                    <a:pt x="332764" y="1640006"/>
                    <a:pt x="313855" y="1643542"/>
                    <a:pt x="274000" y="1684706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213">
              <a:extLst>
                <a:ext uri="{FF2B5EF4-FFF2-40B4-BE49-F238E27FC236}">
                  <a16:creationId xmlns:a16="http://schemas.microsoft.com/office/drawing/2014/main" id="{3948E477-DAEE-4F16-96F9-AFCCD0256495}"/>
                </a:ext>
              </a:extLst>
            </p:cNvPr>
            <p:cNvSpPr/>
            <p:nvPr/>
          </p:nvSpPr>
          <p:spPr>
            <a:xfrm>
              <a:off x="2718528" y="3824082"/>
              <a:ext cx="313077" cy="479909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606008 w 606071"/>
                <a:gd name="connsiteY0" fmla="*/ 127342 h 1163733"/>
                <a:gd name="connsiteX1" fmla="*/ 598397 w 606071"/>
                <a:gd name="connsiteY1" fmla="*/ 150912 h 1163733"/>
                <a:gd name="connsiteX2" fmla="*/ 530063 w 606071"/>
                <a:gd name="connsiteY2" fmla="*/ 287663 h 1163733"/>
                <a:gd name="connsiteX3" fmla="*/ 377763 w 606071"/>
                <a:gd name="connsiteY3" fmla="*/ 591526 h 1163733"/>
                <a:gd name="connsiteX4" fmla="*/ 198129 w 606071"/>
                <a:gd name="connsiteY4" fmla="*/ 888433 h 1163733"/>
                <a:gd name="connsiteX5" fmla="*/ 75774 w 606071"/>
                <a:gd name="connsiteY5" fmla="*/ 1163733 h 1163733"/>
                <a:gd name="connsiteX6" fmla="*/ 0 w 606071"/>
                <a:gd name="connsiteY6" fmla="*/ 787200 h 1163733"/>
                <a:gd name="connsiteX7" fmla="*/ 216461 w 606071"/>
                <a:gd name="connsiteY7" fmla="*/ 235368 h 1163733"/>
                <a:gd name="connsiteX8" fmla="*/ 314257 w 606071"/>
                <a:gd name="connsiteY8" fmla="*/ 70302 h 1163733"/>
                <a:gd name="connsiteX9" fmla="*/ 461155 w 606071"/>
                <a:gd name="connsiteY9" fmla="*/ 3 h 1163733"/>
                <a:gd name="connsiteX10" fmla="*/ 584158 w 606071"/>
                <a:gd name="connsiteY10" fmla="*/ 73166 h 1163733"/>
                <a:gd name="connsiteX11" fmla="*/ 606008 w 606071"/>
                <a:gd name="connsiteY11" fmla="*/ 127342 h 1163733"/>
                <a:gd name="connsiteX0" fmla="*/ 617095 w 617158"/>
                <a:gd name="connsiteY0" fmla="*/ 127342 h 1163733"/>
                <a:gd name="connsiteX1" fmla="*/ 609484 w 617158"/>
                <a:gd name="connsiteY1" fmla="*/ 150912 h 1163733"/>
                <a:gd name="connsiteX2" fmla="*/ 541150 w 617158"/>
                <a:gd name="connsiteY2" fmla="*/ 287663 h 1163733"/>
                <a:gd name="connsiteX3" fmla="*/ 388850 w 617158"/>
                <a:gd name="connsiteY3" fmla="*/ 591526 h 1163733"/>
                <a:gd name="connsiteX4" fmla="*/ 209216 w 617158"/>
                <a:gd name="connsiteY4" fmla="*/ 888433 h 1163733"/>
                <a:gd name="connsiteX5" fmla="*/ 86861 w 617158"/>
                <a:gd name="connsiteY5" fmla="*/ 1163733 h 1163733"/>
                <a:gd name="connsiteX6" fmla="*/ 11087 w 617158"/>
                <a:gd name="connsiteY6" fmla="*/ 787200 h 1163733"/>
                <a:gd name="connsiteX7" fmla="*/ 23848 w 617158"/>
                <a:gd name="connsiteY7" fmla="*/ 740367 h 1163733"/>
                <a:gd name="connsiteX8" fmla="*/ 227548 w 617158"/>
                <a:gd name="connsiteY8" fmla="*/ 235368 h 1163733"/>
                <a:gd name="connsiteX9" fmla="*/ 325344 w 617158"/>
                <a:gd name="connsiteY9" fmla="*/ 70302 h 1163733"/>
                <a:gd name="connsiteX10" fmla="*/ 472242 w 617158"/>
                <a:gd name="connsiteY10" fmla="*/ 3 h 1163733"/>
                <a:gd name="connsiteX11" fmla="*/ 595245 w 617158"/>
                <a:gd name="connsiteY11" fmla="*/ 73166 h 1163733"/>
                <a:gd name="connsiteX12" fmla="*/ 617095 w 617158"/>
                <a:gd name="connsiteY12" fmla="*/ 127342 h 1163733"/>
                <a:gd name="connsiteX0" fmla="*/ 614827 w 614890"/>
                <a:gd name="connsiteY0" fmla="*/ 127342 h 1163733"/>
                <a:gd name="connsiteX1" fmla="*/ 607216 w 614890"/>
                <a:gd name="connsiteY1" fmla="*/ 150912 h 1163733"/>
                <a:gd name="connsiteX2" fmla="*/ 538882 w 614890"/>
                <a:gd name="connsiteY2" fmla="*/ 287663 h 1163733"/>
                <a:gd name="connsiteX3" fmla="*/ 386582 w 614890"/>
                <a:gd name="connsiteY3" fmla="*/ 591526 h 1163733"/>
                <a:gd name="connsiteX4" fmla="*/ 206948 w 614890"/>
                <a:gd name="connsiteY4" fmla="*/ 888433 h 1163733"/>
                <a:gd name="connsiteX5" fmla="*/ 84593 w 614890"/>
                <a:gd name="connsiteY5" fmla="*/ 1163733 h 1163733"/>
                <a:gd name="connsiteX6" fmla="*/ 8819 w 614890"/>
                <a:gd name="connsiteY6" fmla="*/ 787200 h 1163733"/>
                <a:gd name="connsiteX7" fmla="*/ 26518 w 614890"/>
                <a:gd name="connsiteY7" fmla="*/ 745306 h 1163733"/>
                <a:gd name="connsiteX8" fmla="*/ 225280 w 614890"/>
                <a:gd name="connsiteY8" fmla="*/ 235368 h 1163733"/>
                <a:gd name="connsiteX9" fmla="*/ 323076 w 614890"/>
                <a:gd name="connsiteY9" fmla="*/ 70302 h 1163733"/>
                <a:gd name="connsiteX10" fmla="*/ 469974 w 614890"/>
                <a:gd name="connsiteY10" fmla="*/ 3 h 1163733"/>
                <a:gd name="connsiteX11" fmla="*/ 592977 w 614890"/>
                <a:gd name="connsiteY11" fmla="*/ 73166 h 1163733"/>
                <a:gd name="connsiteX12" fmla="*/ 614827 w 614890"/>
                <a:gd name="connsiteY12" fmla="*/ 127342 h 1163733"/>
                <a:gd name="connsiteX0" fmla="*/ 759660 w 759723"/>
                <a:gd name="connsiteY0" fmla="*/ 127342 h 1163733"/>
                <a:gd name="connsiteX1" fmla="*/ 752049 w 759723"/>
                <a:gd name="connsiteY1" fmla="*/ 150912 h 1163733"/>
                <a:gd name="connsiteX2" fmla="*/ 683715 w 759723"/>
                <a:gd name="connsiteY2" fmla="*/ 287663 h 1163733"/>
                <a:gd name="connsiteX3" fmla="*/ 531415 w 759723"/>
                <a:gd name="connsiteY3" fmla="*/ 591526 h 1163733"/>
                <a:gd name="connsiteX4" fmla="*/ 351781 w 759723"/>
                <a:gd name="connsiteY4" fmla="*/ 888433 h 1163733"/>
                <a:gd name="connsiteX5" fmla="*/ 229426 w 759723"/>
                <a:gd name="connsiteY5" fmla="*/ 1163733 h 1163733"/>
                <a:gd name="connsiteX6" fmla="*/ 541 w 759723"/>
                <a:gd name="connsiteY6" fmla="*/ 1127991 h 1163733"/>
                <a:gd name="connsiteX7" fmla="*/ 171351 w 759723"/>
                <a:gd name="connsiteY7" fmla="*/ 745306 h 1163733"/>
                <a:gd name="connsiteX8" fmla="*/ 370113 w 759723"/>
                <a:gd name="connsiteY8" fmla="*/ 235368 h 1163733"/>
                <a:gd name="connsiteX9" fmla="*/ 467909 w 759723"/>
                <a:gd name="connsiteY9" fmla="*/ 70302 h 1163733"/>
                <a:gd name="connsiteX10" fmla="*/ 614807 w 759723"/>
                <a:gd name="connsiteY10" fmla="*/ 3 h 1163733"/>
                <a:gd name="connsiteX11" fmla="*/ 737810 w 759723"/>
                <a:gd name="connsiteY11" fmla="*/ 73166 h 1163733"/>
                <a:gd name="connsiteX12" fmla="*/ 759660 w 759723"/>
                <a:gd name="connsiteY12" fmla="*/ 127342 h 1163733"/>
                <a:gd name="connsiteX0" fmla="*/ 759660 w 759723"/>
                <a:gd name="connsiteY0" fmla="*/ 127342 h 1163733"/>
                <a:gd name="connsiteX1" fmla="*/ 752049 w 759723"/>
                <a:gd name="connsiteY1" fmla="*/ 150912 h 1163733"/>
                <a:gd name="connsiteX2" fmla="*/ 683715 w 759723"/>
                <a:gd name="connsiteY2" fmla="*/ 287663 h 1163733"/>
                <a:gd name="connsiteX3" fmla="*/ 531415 w 759723"/>
                <a:gd name="connsiteY3" fmla="*/ 591526 h 1163733"/>
                <a:gd name="connsiteX4" fmla="*/ 351781 w 759723"/>
                <a:gd name="connsiteY4" fmla="*/ 888433 h 1163733"/>
                <a:gd name="connsiteX5" fmla="*/ 229426 w 759723"/>
                <a:gd name="connsiteY5" fmla="*/ 1163733 h 1163733"/>
                <a:gd name="connsiteX6" fmla="*/ 541 w 759723"/>
                <a:gd name="connsiteY6" fmla="*/ 1127991 h 1163733"/>
                <a:gd name="connsiteX7" fmla="*/ 171351 w 759723"/>
                <a:gd name="connsiteY7" fmla="*/ 745306 h 1163733"/>
                <a:gd name="connsiteX8" fmla="*/ 370113 w 759723"/>
                <a:gd name="connsiteY8" fmla="*/ 235368 h 1163733"/>
                <a:gd name="connsiteX9" fmla="*/ 467909 w 759723"/>
                <a:gd name="connsiteY9" fmla="*/ 70302 h 1163733"/>
                <a:gd name="connsiteX10" fmla="*/ 614807 w 759723"/>
                <a:gd name="connsiteY10" fmla="*/ 3 h 1163733"/>
                <a:gd name="connsiteX11" fmla="*/ 737810 w 759723"/>
                <a:gd name="connsiteY11" fmla="*/ 73166 h 1163733"/>
                <a:gd name="connsiteX12" fmla="*/ 759660 w 759723"/>
                <a:gd name="connsiteY12" fmla="*/ 127342 h 1163733"/>
                <a:gd name="connsiteX0" fmla="*/ 759119 w 759182"/>
                <a:gd name="connsiteY0" fmla="*/ 127342 h 1163733"/>
                <a:gd name="connsiteX1" fmla="*/ 751508 w 759182"/>
                <a:gd name="connsiteY1" fmla="*/ 150912 h 1163733"/>
                <a:gd name="connsiteX2" fmla="*/ 683174 w 759182"/>
                <a:gd name="connsiteY2" fmla="*/ 287663 h 1163733"/>
                <a:gd name="connsiteX3" fmla="*/ 530874 w 759182"/>
                <a:gd name="connsiteY3" fmla="*/ 591526 h 1163733"/>
                <a:gd name="connsiteX4" fmla="*/ 351240 w 759182"/>
                <a:gd name="connsiteY4" fmla="*/ 888433 h 1163733"/>
                <a:gd name="connsiteX5" fmla="*/ 228885 w 759182"/>
                <a:gd name="connsiteY5" fmla="*/ 1163733 h 1163733"/>
                <a:gd name="connsiteX6" fmla="*/ 0 w 759182"/>
                <a:gd name="connsiteY6" fmla="*/ 1127991 h 1163733"/>
                <a:gd name="connsiteX7" fmla="*/ 170810 w 759182"/>
                <a:gd name="connsiteY7" fmla="*/ 745306 h 1163733"/>
                <a:gd name="connsiteX8" fmla="*/ 369572 w 759182"/>
                <a:gd name="connsiteY8" fmla="*/ 235368 h 1163733"/>
                <a:gd name="connsiteX9" fmla="*/ 467368 w 759182"/>
                <a:gd name="connsiteY9" fmla="*/ 70302 h 1163733"/>
                <a:gd name="connsiteX10" fmla="*/ 614266 w 759182"/>
                <a:gd name="connsiteY10" fmla="*/ 3 h 1163733"/>
                <a:gd name="connsiteX11" fmla="*/ 737269 w 759182"/>
                <a:gd name="connsiteY11" fmla="*/ 73166 h 1163733"/>
                <a:gd name="connsiteX12" fmla="*/ 759119 w 759182"/>
                <a:gd name="connsiteY12" fmla="*/ 127342 h 1163733"/>
                <a:gd name="connsiteX0" fmla="*/ 759119 w 759182"/>
                <a:gd name="connsiteY0" fmla="*/ 127342 h 1163733"/>
                <a:gd name="connsiteX1" fmla="*/ 751508 w 759182"/>
                <a:gd name="connsiteY1" fmla="*/ 150912 h 1163733"/>
                <a:gd name="connsiteX2" fmla="*/ 683174 w 759182"/>
                <a:gd name="connsiteY2" fmla="*/ 287663 h 1163733"/>
                <a:gd name="connsiteX3" fmla="*/ 530874 w 759182"/>
                <a:gd name="connsiteY3" fmla="*/ 591526 h 1163733"/>
                <a:gd name="connsiteX4" fmla="*/ 351240 w 759182"/>
                <a:gd name="connsiteY4" fmla="*/ 888433 h 1163733"/>
                <a:gd name="connsiteX5" fmla="*/ 228885 w 759182"/>
                <a:gd name="connsiteY5" fmla="*/ 1163733 h 1163733"/>
                <a:gd name="connsiteX6" fmla="*/ 0 w 759182"/>
                <a:gd name="connsiteY6" fmla="*/ 1127991 h 1163733"/>
                <a:gd name="connsiteX7" fmla="*/ 170810 w 759182"/>
                <a:gd name="connsiteY7" fmla="*/ 745306 h 1163733"/>
                <a:gd name="connsiteX8" fmla="*/ 369572 w 759182"/>
                <a:gd name="connsiteY8" fmla="*/ 235368 h 1163733"/>
                <a:gd name="connsiteX9" fmla="*/ 467368 w 759182"/>
                <a:gd name="connsiteY9" fmla="*/ 70302 h 1163733"/>
                <a:gd name="connsiteX10" fmla="*/ 614266 w 759182"/>
                <a:gd name="connsiteY10" fmla="*/ 3 h 1163733"/>
                <a:gd name="connsiteX11" fmla="*/ 737269 w 759182"/>
                <a:gd name="connsiteY11" fmla="*/ 73166 h 1163733"/>
                <a:gd name="connsiteX12" fmla="*/ 759119 w 759182"/>
                <a:gd name="connsiteY12" fmla="*/ 127342 h 1163733"/>
                <a:gd name="connsiteX0" fmla="*/ 759119 w 759182"/>
                <a:gd name="connsiteY0" fmla="*/ 127342 h 1163733"/>
                <a:gd name="connsiteX1" fmla="*/ 751508 w 759182"/>
                <a:gd name="connsiteY1" fmla="*/ 150912 h 1163733"/>
                <a:gd name="connsiteX2" fmla="*/ 683174 w 759182"/>
                <a:gd name="connsiteY2" fmla="*/ 287663 h 1163733"/>
                <a:gd name="connsiteX3" fmla="*/ 530874 w 759182"/>
                <a:gd name="connsiteY3" fmla="*/ 591526 h 1163733"/>
                <a:gd name="connsiteX4" fmla="*/ 370996 w 759182"/>
                <a:gd name="connsiteY4" fmla="*/ 908188 h 1163733"/>
                <a:gd name="connsiteX5" fmla="*/ 228885 w 759182"/>
                <a:gd name="connsiteY5" fmla="*/ 1163733 h 1163733"/>
                <a:gd name="connsiteX6" fmla="*/ 0 w 759182"/>
                <a:gd name="connsiteY6" fmla="*/ 1127991 h 1163733"/>
                <a:gd name="connsiteX7" fmla="*/ 170810 w 759182"/>
                <a:gd name="connsiteY7" fmla="*/ 745306 h 1163733"/>
                <a:gd name="connsiteX8" fmla="*/ 369572 w 759182"/>
                <a:gd name="connsiteY8" fmla="*/ 235368 h 1163733"/>
                <a:gd name="connsiteX9" fmla="*/ 467368 w 759182"/>
                <a:gd name="connsiteY9" fmla="*/ 70302 h 1163733"/>
                <a:gd name="connsiteX10" fmla="*/ 614266 w 759182"/>
                <a:gd name="connsiteY10" fmla="*/ 3 h 1163733"/>
                <a:gd name="connsiteX11" fmla="*/ 737269 w 759182"/>
                <a:gd name="connsiteY11" fmla="*/ 73166 h 1163733"/>
                <a:gd name="connsiteX12" fmla="*/ 759119 w 759182"/>
                <a:gd name="connsiteY12" fmla="*/ 127342 h 116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182" h="1163733">
                  <a:moveTo>
                    <a:pt x="759119" y="127342"/>
                  </a:moveTo>
                  <a:cubicBezTo>
                    <a:pt x="759774" y="136263"/>
                    <a:pt x="755191" y="143465"/>
                    <a:pt x="751508" y="150912"/>
                  </a:cubicBezTo>
                  <a:lnTo>
                    <a:pt x="683174" y="287663"/>
                  </a:lnTo>
                  <a:lnTo>
                    <a:pt x="530874" y="591526"/>
                  </a:lnTo>
                  <a:cubicBezTo>
                    <a:pt x="478844" y="694947"/>
                    <a:pt x="421328" y="812820"/>
                    <a:pt x="370996" y="908188"/>
                  </a:cubicBezTo>
                  <a:cubicBezTo>
                    <a:pt x="320665" y="1003556"/>
                    <a:pt x="231831" y="1160869"/>
                    <a:pt x="228885" y="1163733"/>
                  </a:cubicBezTo>
                  <a:cubicBezTo>
                    <a:pt x="171733" y="1152781"/>
                    <a:pt x="84162" y="1152485"/>
                    <a:pt x="0" y="1127991"/>
                  </a:cubicBezTo>
                  <a:cubicBezTo>
                    <a:pt x="29011" y="1032734"/>
                    <a:pt x="134733" y="837278"/>
                    <a:pt x="170810" y="745306"/>
                  </a:cubicBezTo>
                  <a:cubicBezTo>
                    <a:pt x="206887" y="653334"/>
                    <a:pt x="320146" y="347868"/>
                    <a:pt x="369572" y="235368"/>
                  </a:cubicBezTo>
                  <a:cubicBezTo>
                    <a:pt x="418998" y="122868"/>
                    <a:pt x="422275" y="117767"/>
                    <a:pt x="467368" y="70302"/>
                  </a:cubicBezTo>
                  <a:cubicBezTo>
                    <a:pt x="507222" y="28319"/>
                    <a:pt x="553870" y="330"/>
                    <a:pt x="614266" y="3"/>
                  </a:cubicBezTo>
                  <a:cubicBezTo>
                    <a:pt x="670407" y="-324"/>
                    <a:pt x="710017" y="25945"/>
                    <a:pt x="737269" y="73166"/>
                  </a:cubicBezTo>
                  <a:cubicBezTo>
                    <a:pt x="746925" y="90025"/>
                    <a:pt x="754372" y="108192"/>
                    <a:pt x="759119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10">
              <a:extLst>
                <a:ext uri="{FF2B5EF4-FFF2-40B4-BE49-F238E27FC236}">
                  <a16:creationId xmlns:a16="http://schemas.microsoft.com/office/drawing/2014/main" id="{C456D4AA-7357-41CE-A479-C9EF6742CBAC}"/>
                </a:ext>
              </a:extLst>
            </p:cNvPr>
            <p:cNvSpPr/>
            <p:nvPr/>
          </p:nvSpPr>
          <p:spPr>
            <a:xfrm>
              <a:off x="2841701" y="3716871"/>
              <a:ext cx="623329" cy="818132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96210C-A41A-45A9-8FA2-8E443F95E712}"/>
              </a:ext>
            </a:extLst>
          </p:cNvPr>
          <p:cNvGrpSpPr/>
          <p:nvPr/>
        </p:nvGrpSpPr>
        <p:grpSpPr>
          <a:xfrm>
            <a:off x="2376697" y="2952072"/>
            <a:ext cx="746502" cy="819081"/>
            <a:chOff x="2718528" y="3715922"/>
            <a:chExt cx="746502" cy="819081"/>
          </a:xfrm>
        </p:grpSpPr>
        <p:sp>
          <p:nvSpPr>
            <p:cNvPr id="8" name="Freeform: Shape 212">
              <a:extLst>
                <a:ext uri="{FF2B5EF4-FFF2-40B4-BE49-F238E27FC236}">
                  <a16:creationId xmlns:a16="http://schemas.microsoft.com/office/drawing/2014/main" id="{045C8D35-5A13-455C-AD7D-2CDBC65061D6}"/>
                </a:ext>
              </a:extLst>
            </p:cNvPr>
            <p:cNvSpPr/>
            <p:nvPr/>
          </p:nvSpPr>
          <p:spPr>
            <a:xfrm>
              <a:off x="2806773" y="3715922"/>
              <a:ext cx="467731" cy="694752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  <a:gd name="connsiteX0" fmla="*/ 204443 w 1134202"/>
                <a:gd name="connsiteY0" fmla="*/ 1512598 h 1681837"/>
                <a:gd name="connsiteX1" fmla="*/ 217537 w 1134202"/>
                <a:gd name="connsiteY1" fmla="*/ 1490092 h 1681837"/>
                <a:gd name="connsiteX2" fmla="*/ 176946 w 1134202"/>
                <a:gd name="connsiteY2" fmla="*/ 1224529 h 1681837"/>
                <a:gd name="connsiteX3" fmla="*/ 0 w 1134202"/>
                <a:gd name="connsiteY3" fmla="*/ 1440747 h 1681837"/>
                <a:gd name="connsiteX4" fmla="*/ 152722 w 1134202"/>
                <a:gd name="connsiteY4" fmla="*/ 1120513 h 1681837"/>
                <a:gd name="connsiteX5" fmla="*/ 352651 w 1134202"/>
                <a:gd name="connsiteY5" fmla="*/ 771311 h 1681837"/>
                <a:gd name="connsiteX6" fmla="*/ 492266 w 1134202"/>
                <a:gd name="connsiteY6" fmla="*/ 489299 h 1681837"/>
                <a:gd name="connsiteX7" fmla="*/ 545215 w 1134202"/>
                <a:gd name="connsiteY7" fmla="*/ 389538 h 1681837"/>
                <a:gd name="connsiteX8" fmla="*/ 557900 w 1134202"/>
                <a:gd name="connsiteY8" fmla="*/ 374071 h 1681837"/>
                <a:gd name="connsiteX9" fmla="*/ 718139 w 1134202"/>
                <a:gd name="connsiteY9" fmla="*/ 128476 h 1681837"/>
                <a:gd name="connsiteX10" fmla="*/ 893681 w 1134202"/>
                <a:gd name="connsiteY10" fmla="*/ 5883 h 1681837"/>
                <a:gd name="connsiteX11" fmla="*/ 1094264 w 1134202"/>
                <a:gd name="connsiteY11" fmla="*/ 61697 h 1681837"/>
                <a:gd name="connsiteX12" fmla="*/ 1134201 w 1134202"/>
                <a:gd name="connsiteY12" fmla="*/ 141161 h 1681837"/>
                <a:gd name="connsiteX13" fmla="*/ 1124708 w 1134202"/>
                <a:gd name="connsiteY13" fmla="*/ 166122 h 1681837"/>
                <a:gd name="connsiteX14" fmla="*/ 982147 w 1134202"/>
                <a:gd name="connsiteY14" fmla="*/ 443961 h 1681837"/>
                <a:gd name="connsiteX15" fmla="*/ 911603 w 1134202"/>
                <a:gd name="connsiteY15" fmla="*/ 598470 h 1681837"/>
                <a:gd name="connsiteX16" fmla="*/ 681557 w 1134202"/>
                <a:gd name="connsiteY16" fmla="*/ 1083768 h 1681837"/>
                <a:gd name="connsiteX17" fmla="*/ 400690 w 1134202"/>
                <a:gd name="connsiteY17" fmla="*/ 1539850 h 1681837"/>
                <a:gd name="connsiteX18" fmla="*/ 288818 w 1134202"/>
                <a:gd name="connsiteY18" fmla="*/ 1669889 h 1681837"/>
                <a:gd name="connsiteX19" fmla="*/ 272696 w 1134202"/>
                <a:gd name="connsiteY19" fmla="*/ 1681838 h 1681837"/>
                <a:gd name="connsiteX20" fmla="*/ 204443 w 1134202"/>
                <a:gd name="connsiteY20" fmla="*/ 1512598 h 1681837"/>
                <a:gd name="connsiteX0" fmla="*/ 205217 w 1134976"/>
                <a:gd name="connsiteY0" fmla="*/ 1512598 h 1681837"/>
                <a:gd name="connsiteX1" fmla="*/ 218311 w 1134976"/>
                <a:gd name="connsiteY1" fmla="*/ 1490092 h 1681837"/>
                <a:gd name="connsiteX2" fmla="*/ 774 w 1134976"/>
                <a:gd name="connsiteY2" fmla="*/ 1440747 h 1681837"/>
                <a:gd name="connsiteX3" fmla="*/ 153496 w 1134976"/>
                <a:gd name="connsiteY3" fmla="*/ 1120513 h 1681837"/>
                <a:gd name="connsiteX4" fmla="*/ 353425 w 1134976"/>
                <a:gd name="connsiteY4" fmla="*/ 771311 h 1681837"/>
                <a:gd name="connsiteX5" fmla="*/ 493040 w 1134976"/>
                <a:gd name="connsiteY5" fmla="*/ 489299 h 1681837"/>
                <a:gd name="connsiteX6" fmla="*/ 545989 w 1134976"/>
                <a:gd name="connsiteY6" fmla="*/ 389538 h 1681837"/>
                <a:gd name="connsiteX7" fmla="*/ 558674 w 1134976"/>
                <a:gd name="connsiteY7" fmla="*/ 374071 h 1681837"/>
                <a:gd name="connsiteX8" fmla="*/ 718913 w 1134976"/>
                <a:gd name="connsiteY8" fmla="*/ 128476 h 1681837"/>
                <a:gd name="connsiteX9" fmla="*/ 894455 w 1134976"/>
                <a:gd name="connsiteY9" fmla="*/ 5883 h 1681837"/>
                <a:gd name="connsiteX10" fmla="*/ 1095038 w 1134976"/>
                <a:gd name="connsiteY10" fmla="*/ 61697 h 1681837"/>
                <a:gd name="connsiteX11" fmla="*/ 1134975 w 1134976"/>
                <a:gd name="connsiteY11" fmla="*/ 141161 h 1681837"/>
                <a:gd name="connsiteX12" fmla="*/ 1125482 w 1134976"/>
                <a:gd name="connsiteY12" fmla="*/ 166122 h 1681837"/>
                <a:gd name="connsiteX13" fmla="*/ 982921 w 1134976"/>
                <a:gd name="connsiteY13" fmla="*/ 443961 h 1681837"/>
                <a:gd name="connsiteX14" fmla="*/ 912377 w 1134976"/>
                <a:gd name="connsiteY14" fmla="*/ 598470 h 1681837"/>
                <a:gd name="connsiteX15" fmla="*/ 682331 w 1134976"/>
                <a:gd name="connsiteY15" fmla="*/ 1083768 h 1681837"/>
                <a:gd name="connsiteX16" fmla="*/ 401464 w 1134976"/>
                <a:gd name="connsiteY16" fmla="*/ 1539850 h 1681837"/>
                <a:gd name="connsiteX17" fmla="*/ 289592 w 1134976"/>
                <a:gd name="connsiteY17" fmla="*/ 1669889 h 1681837"/>
                <a:gd name="connsiteX18" fmla="*/ 273470 w 1134976"/>
                <a:gd name="connsiteY18" fmla="*/ 1681838 h 1681837"/>
                <a:gd name="connsiteX19" fmla="*/ 205217 w 1134976"/>
                <a:gd name="connsiteY19" fmla="*/ 1512598 h 1681837"/>
                <a:gd name="connsiteX0" fmla="*/ 273470 w 1134976"/>
                <a:gd name="connsiteY0" fmla="*/ 1681838 h 1681837"/>
                <a:gd name="connsiteX1" fmla="*/ 218311 w 1134976"/>
                <a:gd name="connsiteY1" fmla="*/ 1490092 h 1681837"/>
                <a:gd name="connsiteX2" fmla="*/ 774 w 1134976"/>
                <a:gd name="connsiteY2" fmla="*/ 1440747 h 1681837"/>
                <a:gd name="connsiteX3" fmla="*/ 153496 w 1134976"/>
                <a:gd name="connsiteY3" fmla="*/ 1120513 h 1681837"/>
                <a:gd name="connsiteX4" fmla="*/ 353425 w 1134976"/>
                <a:gd name="connsiteY4" fmla="*/ 771311 h 1681837"/>
                <a:gd name="connsiteX5" fmla="*/ 493040 w 1134976"/>
                <a:gd name="connsiteY5" fmla="*/ 489299 h 1681837"/>
                <a:gd name="connsiteX6" fmla="*/ 545989 w 1134976"/>
                <a:gd name="connsiteY6" fmla="*/ 389538 h 1681837"/>
                <a:gd name="connsiteX7" fmla="*/ 558674 w 1134976"/>
                <a:gd name="connsiteY7" fmla="*/ 374071 h 1681837"/>
                <a:gd name="connsiteX8" fmla="*/ 718913 w 1134976"/>
                <a:gd name="connsiteY8" fmla="*/ 128476 h 1681837"/>
                <a:gd name="connsiteX9" fmla="*/ 894455 w 1134976"/>
                <a:gd name="connsiteY9" fmla="*/ 5883 h 1681837"/>
                <a:gd name="connsiteX10" fmla="*/ 1095038 w 1134976"/>
                <a:gd name="connsiteY10" fmla="*/ 61697 h 1681837"/>
                <a:gd name="connsiteX11" fmla="*/ 1134975 w 1134976"/>
                <a:gd name="connsiteY11" fmla="*/ 141161 h 1681837"/>
                <a:gd name="connsiteX12" fmla="*/ 1125482 w 1134976"/>
                <a:gd name="connsiteY12" fmla="*/ 166122 h 1681837"/>
                <a:gd name="connsiteX13" fmla="*/ 982921 w 1134976"/>
                <a:gd name="connsiteY13" fmla="*/ 443961 h 1681837"/>
                <a:gd name="connsiteX14" fmla="*/ 912377 w 1134976"/>
                <a:gd name="connsiteY14" fmla="*/ 598470 h 1681837"/>
                <a:gd name="connsiteX15" fmla="*/ 682331 w 1134976"/>
                <a:gd name="connsiteY15" fmla="*/ 1083768 h 1681837"/>
                <a:gd name="connsiteX16" fmla="*/ 401464 w 1134976"/>
                <a:gd name="connsiteY16" fmla="*/ 1539850 h 1681837"/>
                <a:gd name="connsiteX17" fmla="*/ 289592 w 1134976"/>
                <a:gd name="connsiteY17" fmla="*/ 1669889 h 1681837"/>
                <a:gd name="connsiteX18" fmla="*/ 273470 w 1134976"/>
                <a:gd name="connsiteY18" fmla="*/ 1681838 h 1681837"/>
                <a:gd name="connsiteX0" fmla="*/ 272696 w 1134202"/>
                <a:gd name="connsiteY0" fmla="*/ 1681838 h 1681837"/>
                <a:gd name="connsiteX1" fmla="*/ 217537 w 1134202"/>
                <a:gd name="connsiteY1" fmla="*/ 1490092 h 1681837"/>
                <a:gd name="connsiteX2" fmla="*/ 0 w 1134202"/>
                <a:gd name="connsiteY2" fmla="*/ 1440747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17537 w 1134202"/>
                <a:gd name="connsiteY1" fmla="*/ 1490092 h 1681837"/>
                <a:gd name="connsiteX2" fmla="*/ 0 w 1134202"/>
                <a:gd name="connsiteY2" fmla="*/ 1440747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17537 w 1134202"/>
                <a:gd name="connsiteY1" fmla="*/ 1490092 h 1681837"/>
                <a:gd name="connsiteX2" fmla="*/ 0 w 1134202"/>
                <a:gd name="connsiteY2" fmla="*/ 1425930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2720 w 1134202"/>
                <a:gd name="connsiteY1" fmla="*/ 1504908 h 1681837"/>
                <a:gd name="connsiteX2" fmla="*/ 0 w 1134202"/>
                <a:gd name="connsiteY2" fmla="*/ 1425930 h 1681837"/>
                <a:gd name="connsiteX3" fmla="*/ 152722 w 1134202"/>
                <a:gd name="connsiteY3" fmla="*/ 1120513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2720 w 1134202"/>
                <a:gd name="connsiteY1" fmla="*/ 1504908 h 1681837"/>
                <a:gd name="connsiteX2" fmla="*/ 0 w 1134202"/>
                <a:gd name="connsiteY2" fmla="*/ 1425930 h 1681837"/>
                <a:gd name="connsiteX3" fmla="*/ 157661 w 1134202"/>
                <a:gd name="connsiteY3" fmla="*/ 1135329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2720 w 1134202"/>
                <a:gd name="connsiteY1" fmla="*/ 1504908 h 1681837"/>
                <a:gd name="connsiteX2" fmla="*/ 0 w 1134202"/>
                <a:gd name="connsiteY2" fmla="*/ 1425930 h 1681837"/>
                <a:gd name="connsiteX3" fmla="*/ 157661 w 1134202"/>
                <a:gd name="connsiteY3" fmla="*/ 1135329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72696 w 1134202"/>
                <a:gd name="connsiteY0" fmla="*/ 1681838 h 1681837"/>
                <a:gd name="connsiteX1" fmla="*/ 207659 w 1134202"/>
                <a:gd name="connsiteY1" fmla="*/ 1524664 h 1681837"/>
                <a:gd name="connsiteX2" fmla="*/ 0 w 1134202"/>
                <a:gd name="connsiteY2" fmla="*/ 1425930 h 1681837"/>
                <a:gd name="connsiteX3" fmla="*/ 157661 w 1134202"/>
                <a:gd name="connsiteY3" fmla="*/ 1135329 h 1681837"/>
                <a:gd name="connsiteX4" fmla="*/ 352651 w 1134202"/>
                <a:gd name="connsiteY4" fmla="*/ 771311 h 1681837"/>
                <a:gd name="connsiteX5" fmla="*/ 492266 w 1134202"/>
                <a:gd name="connsiteY5" fmla="*/ 489299 h 1681837"/>
                <a:gd name="connsiteX6" fmla="*/ 545215 w 1134202"/>
                <a:gd name="connsiteY6" fmla="*/ 389538 h 1681837"/>
                <a:gd name="connsiteX7" fmla="*/ 557900 w 1134202"/>
                <a:gd name="connsiteY7" fmla="*/ 374071 h 1681837"/>
                <a:gd name="connsiteX8" fmla="*/ 718139 w 1134202"/>
                <a:gd name="connsiteY8" fmla="*/ 128476 h 1681837"/>
                <a:gd name="connsiteX9" fmla="*/ 893681 w 1134202"/>
                <a:gd name="connsiteY9" fmla="*/ 5883 h 1681837"/>
                <a:gd name="connsiteX10" fmla="*/ 1094264 w 1134202"/>
                <a:gd name="connsiteY10" fmla="*/ 61697 h 1681837"/>
                <a:gd name="connsiteX11" fmla="*/ 1134201 w 1134202"/>
                <a:gd name="connsiteY11" fmla="*/ 141161 h 1681837"/>
                <a:gd name="connsiteX12" fmla="*/ 1124708 w 1134202"/>
                <a:gd name="connsiteY12" fmla="*/ 166122 h 1681837"/>
                <a:gd name="connsiteX13" fmla="*/ 982147 w 1134202"/>
                <a:gd name="connsiteY13" fmla="*/ 443961 h 1681837"/>
                <a:gd name="connsiteX14" fmla="*/ 911603 w 1134202"/>
                <a:gd name="connsiteY14" fmla="*/ 598470 h 1681837"/>
                <a:gd name="connsiteX15" fmla="*/ 681557 w 1134202"/>
                <a:gd name="connsiteY15" fmla="*/ 1083768 h 1681837"/>
                <a:gd name="connsiteX16" fmla="*/ 400690 w 1134202"/>
                <a:gd name="connsiteY16" fmla="*/ 1539850 h 1681837"/>
                <a:gd name="connsiteX17" fmla="*/ 288818 w 1134202"/>
                <a:gd name="connsiteY17" fmla="*/ 1669889 h 1681837"/>
                <a:gd name="connsiteX18" fmla="*/ 272696 w 1134202"/>
                <a:gd name="connsiteY18" fmla="*/ 1681838 h 1681837"/>
                <a:gd name="connsiteX0" fmla="*/ 288818 w 1134202"/>
                <a:gd name="connsiteY0" fmla="*/ 1669889 h 1669889"/>
                <a:gd name="connsiteX1" fmla="*/ 207659 w 1134202"/>
                <a:gd name="connsiteY1" fmla="*/ 1524664 h 1669889"/>
                <a:gd name="connsiteX2" fmla="*/ 0 w 1134202"/>
                <a:gd name="connsiteY2" fmla="*/ 1425930 h 1669889"/>
                <a:gd name="connsiteX3" fmla="*/ 157661 w 1134202"/>
                <a:gd name="connsiteY3" fmla="*/ 1135329 h 1669889"/>
                <a:gd name="connsiteX4" fmla="*/ 352651 w 1134202"/>
                <a:gd name="connsiteY4" fmla="*/ 771311 h 1669889"/>
                <a:gd name="connsiteX5" fmla="*/ 492266 w 1134202"/>
                <a:gd name="connsiteY5" fmla="*/ 489299 h 1669889"/>
                <a:gd name="connsiteX6" fmla="*/ 545215 w 1134202"/>
                <a:gd name="connsiteY6" fmla="*/ 389538 h 1669889"/>
                <a:gd name="connsiteX7" fmla="*/ 557900 w 1134202"/>
                <a:gd name="connsiteY7" fmla="*/ 374071 h 1669889"/>
                <a:gd name="connsiteX8" fmla="*/ 718139 w 1134202"/>
                <a:gd name="connsiteY8" fmla="*/ 128476 h 1669889"/>
                <a:gd name="connsiteX9" fmla="*/ 893681 w 1134202"/>
                <a:gd name="connsiteY9" fmla="*/ 5883 h 1669889"/>
                <a:gd name="connsiteX10" fmla="*/ 1094264 w 1134202"/>
                <a:gd name="connsiteY10" fmla="*/ 61697 h 1669889"/>
                <a:gd name="connsiteX11" fmla="*/ 1134201 w 1134202"/>
                <a:gd name="connsiteY11" fmla="*/ 141161 h 1669889"/>
                <a:gd name="connsiteX12" fmla="*/ 1124708 w 1134202"/>
                <a:gd name="connsiteY12" fmla="*/ 166122 h 1669889"/>
                <a:gd name="connsiteX13" fmla="*/ 982147 w 1134202"/>
                <a:gd name="connsiteY13" fmla="*/ 443961 h 1669889"/>
                <a:gd name="connsiteX14" fmla="*/ 911603 w 1134202"/>
                <a:gd name="connsiteY14" fmla="*/ 598470 h 1669889"/>
                <a:gd name="connsiteX15" fmla="*/ 681557 w 1134202"/>
                <a:gd name="connsiteY15" fmla="*/ 1083768 h 1669889"/>
                <a:gd name="connsiteX16" fmla="*/ 400690 w 1134202"/>
                <a:gd name="connsiteY16" fmla="*/ 1539850 h 1669889"/>
                <a:gd name="connsiteX17" fmla="*/ 288818 w 1134202"/>
                <a:gd name="connsiteY17" fmla="*/ 1669889 h 1669889"/>
                <a:gd name="connsiteX0" fmla="*/ 288818 w 1134202"/>
                <a:gd name="connsiteY0" fmla="*/ 1669889 h 1669889"/>
                <a:gd name="connsiteX1" fmla="*/ 207659 w 1134202"/>
                <a:gd name="connsiteY1" fmla="*/ 1524664 h 1669889"/>
                <a:gd name="connsiteX2" fmla="*/ 0 w 1134202"/>
                <a:gd name="connsiteY2" fmla="*/ 1425930 h 1669889"/>
                <a:gd name="connsiteX3" fmla="*/ 157661 w 1134202"/>
                <a:gd name="connsiteY3" fmla="*/ 1135329 h 1669889"/>
                <a:gd name="connsiteX4" fmla="*/ 352651 w 1134202"/>
                <a:gd name="connsiteY4" fmla="*/ 771311 h 1669889"/>
                <a:gd name="connsiteX5" fmla="*/ 492266 w 1134202"/>
                <a:gd name="connsiteY5" fmla="*/ 489299 h 1669889"/>
                <a:gd name="connsiteX6" fmla="*/ 545215 w 1134202"/>
                <a:gd name="connsiteY6" fmla="*/ 389538 h 1669889"/>
                <a:gd name="connsiteX7" fmla="*/ 557900 w 1134202"/>
                <a:gd name="connsiteY7" fmla="*/ 374071 h 1669889"/>
                <a:gd name="connsiteX8" fmla="*/ 718139 w 1134202"/>
                <a:gd name="connsiteY8" fmla="*/ 128476 h 1669889"/>
                <a:gd name="connsiteX9" fmla="*/ 893681 w 1134202"/>
                <a:gd name="connsiteY9" fmla="*/ 5883 h 1669889"/>
                <a:gd name="connsiteX10" fmla="*/ 1094264 w 1134202"/>
                <a:gd name="connsiteY10" fmla="*/ 61697 h 1669889"/>
                <a:gd name="connsiteX11" fmla="*/ 1134201 w 1134202"/>
                <a:gd name="connsiteY11" fmla="*/ 141161 h 1669889"/>
                <a:gd name="connsiteX12" fmla="*/ 1124708 w 1134202"/>
                <a:gd name="connsiteY12" fmla="*/ 166122 h 1669889"/>
                <a:gd name="connsiteX13" fmla="*/ 982147 w 1134202"/>
                <a:gd name="connsiteY13" fmla="*/ 443961 h 1669889"/>
                <a:gd name="connsiteX14" fmla="*/ 911603 w 1134202"/>
                <a:gd name="connsiteY14" fmla="*/ 598470 h 1669889"/>
                <a:gd name="connsiteX15" fmla="*/ 681557 w 1134202"/>
                <a:gd name="connsiteY15" fmla="*/ 1083768 h 1669889"/>
                <a:gd name="connsiteX16" fmla="*/ 400690 w 1134202"/>
                <a:gd name="connsiteY16" fmla="*/ 1539850 h 1669889"/>
                <a:gd name="connsiteX17" fmla="*/ 288818 w 1134202"/>
                <a:gd name="connsiteY17" fmla="*/ 1669889 h 1669889"/>
                <a:gd name="connsiteX0" fmla="*/ 274000 w 1134202"/>
                <a:gd name="connsiteY0" fmla="*/ 1684706 h 1684706"/>
                <a:gd name="connsiteX1" fmla="*/ 207659 w 1134202"/>
                <a:gd name="connsiteY1" fmla="*/ 1524664 h 1684706"/>
                <a:gd name="connsiteX2" fmla="*/ 0 w 1134202"/>
                <a:gd name="connsiteY2" fmla="*/ 1425930 h 1684706"/>
                <a:gd name="connsiteX3" fmla="*/ 157661 w 1134202"/>
                <a:gd name="connsiteY3" fmla="*/ 1135329 h 1684706"/>
                <a:gd name="connsiteX4" fmla="*/ 352651 w 1134202"/>
                <a:gd name="connsiteY4" fmla="*/ 771311 h 1684706"/>
                <a:gd name="connsiteX5" fmla="*/ 492266 w 1134202"/>
                <a:gd name="connsiteY5" fmla="*/ 489299 h 1684706"/>
                <a:gd name="connsiteX6" fmla="*/ 545215 w 1134202"/>
                <a:gd name="connsiteY6" fmla="*/ 389538 h 1684706"/>
                <a:gd name="connsiteX7" fmla="*/ 557900 w 1134202"/>
                <a:gd name="connsiteY7" fmla="*/ 374071 h 1684706"/>
                <a:gd name="connsiteX8" fmla="*/ 718139 w 1134202"/>
                <a:gd name="connsiteY8" fmla="*/ 128476 h 1684706"/>
                <a:gd name="connsiteX9" fmla="*/ 893681 w 1134202"/>
                <a:gd name="connsiteY9" fmla="*/ 5883 h 1684706"/>
                <a:gd name="connsiteX10" fmla="*/ 1094264 w 1134202"/>
                <a:gd name="connsiteY10" fmla="*/ 61697 h 1684706"/>
                <a:gd name="connsiteX11" fmla="*/ 1134201 w 1134202"/>
                <a:gd name="connsiteY11" fmla="*/ 141161 h 1684706"/>
                <a:gd name="connsiteX12" fmla="*/ 1124708 w 1134202"/>
                <a:gd name="connsiteY12" fmla="*/ 166122 h 1684706"/>
                <a:gd name="connsiteX13" fmla="*/ 982147 w 1134202"/>
                <a:gd name="connsiteY13" fmla="*/ 443961 h 1684706"/>
                <a:gd name="connsiteX14" fmla="*/ 911603 w 1134202"/>
                <a:gd name="connsiteY14" fmla="*/ 598470 h 1684706"/>
                <a:gd name="connsiteX15" fmla="*/ 681557 w 1134202"/>
                <a:gd name="connsiteY15" fmla="*/ 1083768 h 1684706"/>
                <a:gd name="connsiteX16" fmla="*/ 400690 w 1134202"/>
                <a:gd name="connsiteY16" fmla="*/ 1539850 h 1684706"/>
                <a:gd name="connsiteX17" fmla="*/ 274000 w 1134202"/>
                <a:gd name="connsiteY17" fmla="*/ 1684706 h 1684706"/>
                <a:gd name="connsiteX0" fmla="*/ 274000 w 1134202"/>
                <a:gd name="connsiteY0" fmla="*/ 1684706 h 1684706"/>
                <a:gd name="connsiteX1" fmla="*/ 207659 w 1134202"/>
                <a:gd name="connsiteY1" fmla="*/ 1524664 h 1684706"/>
                <a:gd name="connsiteX2" fmla="*/ 0 w 1134202"/>
                <a:gd name="connsiteY2" fmla="*/ 1425930 h 1684706"/>
                <a:gd name="connsiteX3" fmla="*/ 157661 w 1134202"/>
                <a:gd name="connsiteY3" fmla="*/ 1135329 h 1684706"/>
                <a:gd name="connsiteX4" fmla="*/ 352651 w 1134202"/>
                <a:gd name="connsiteY4" fmla="*/ 771311 h 1684706"/>
                <a:gd name="connsiteX5" fmla="*/ 492266 w 1134202"/>
                <a:gd name="connsiteY5" fmla="*/ 489299 h 1684706"/>
                <a:gd name="connsiteX6" fmla="*/ 545215 w 1134202"/>
                <a:gd name="connsiteY6" fmla="*/ 389538 h 1684706"/>
                <a:gd name="connsiteX7" fmla="*/ 557900 w 1134202"/>
                <a:gd name="connsiteY7" fmla="*/ 374071 h 1684706"/>
                <a:gd name="connsiteX8" fmla="*/ 718139 w 1134202"/>
                <a:gd name="connsiteY8" fmla="*/ 128476 h 1684706"/>
                <a:gd name="connsiteX9" fmla="*/ 893681 w 1134202"/>
                <a:gd name="connsiteY9" fmla="*/ 5883 h 1684706"/>
                <a:gd name="connsiteX10" fmla="*/ 1094264 w 1134202"/>
                <a:gd name="connsiteY10" fmla="*/ 61697 h 1684706"/>
                <a:gd name="connsiteX11" fmla="*/ 1134201 w 1134202"/>
                <a:gd name="connsiteY11" fmla="*/ 141161 h 1684706"/>
                <a:gd name="connsiteX12" fmla="*/ 1124708 w 1134202"/>
                <a:gd name="connsiteY12" fmla="*/ 166122 h 1684706"/>
                <a:gd name="connsiteX13" fmla="*/ 982147 w 1134202"/>
                <a:gd name="connsiteY13" fmla="*/ 443961 h 1684706"/>
                <a:gd name="connsiteX14" fmla="*/ 911603 w 1134202"/>
                <a:gd name="connsiteY14" fmla="*/ 598470 h 1684706"/>
                <a:gd name="connsiteX15" fmla="*/ 681557 w 1134202"/>
                <a:gd name="connsiteY15" fmla="*/ 1083768 h 1684706"/>
                <a:gd name="connsiteX16" fmla="*/ 400690 w 1134202"/>
                <a:gd name="connsiteY16" fmla="*/ 1539850 h 1684706"/>
                <a:gd name="connsiteX17" fmla="*/ 274000 w 1134202"/>
                <a:gd name="connsiteY17" fmla="*/ 1684706 h 168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202" h="1684706">
                  <a:moveTo>
                    <a:pt x="274000" y="1684706"/>
                  </a:moveTo>
                  <a:cubicBezTo>
                    <a:pt x="271460" y="1578453"/>
                    <a:pt x="253326" y="1567793"/>
                    <a:pt x="207659" y="1524664"/>
                  </a:cubicBezTo>
                  <a:cubicBezTo>
                    <a:pt x="161992" y="1481535"/>
                    <a:pt x="84888" y="1433197"/>
                    <a:pt x="0" y="1425930"/>
                  </a:cubicBezTo>
                  <a:cubicBezTo>
                    <a:pt x="38588" y="1334700"/>
                    <a:pt x="98886" y="1244432"/>
                    <a:pt x="157661" y="1135329"/>
                  </a:cubicBezTo>
                  <a:cubicBezTo>
                    <a:pt x="216436" y="1026226"/>
                    <a:pt x="296884" y="878983"/>
                    <a:pt x="352651" y="771311"/>
                  </a:cubicBezTo>
                  <a:cubicBezTo>
                    <a:pt x="408419" y="663639"/>
                    <a:pt x="447583" y="584230"/>
                    <a:pt x="492266" y="489299"/>
                  </a:cubicBezTo>
                  <a:cubicBezTo>
                    <a:pt x="508225" y="455418"/>
                    <a:pt x="525247" y="421619"/>
                    <a:pt x="545215" y="389538"/>
                  </a:cubicBezTo>
                  <a:cubicBezTo>
                    <a:pt x="553644" y="387820"/>
                    <a:pt x="554626" y="379800"/>
                    <a:pt x="557900" y="374071"/>
                  </a:cubicBezTo>
                  <a:cubicBezTo>
                    <a:pt x="605448" y="288387"/>
                    <a:pt x="654387" y="203522"/>
                    <a:pt x="718139" y="128476"/>
                  </a:cubicBezTo>
                  <a:cubicBezTo>
                    <a:pt x="765768" y="72417"/>
                    <a:pt x="818226" y="21269"/>
                    <a:pt x="893681" y="5883"/>
                  </a:cubicBezTo>
                  <a:cubicBezTo>
                    <a:pt x="969217" y="-9502"/>
                    <a:pt x="1038451" y="4001"/>
                    <a:pt x="1094264" y="61697"/>
                  </a:cubicBezTo>
                  <a:cubicBezTo>
                    <a:pt x="1115706" y="83875"/>
                    <a:pt x="1127818" y="111209"/>
                    <a:pt x="1134201" y="141161"/>
                  </a:cubicBezTo>
                  <a:cubicBezTo>
                    <a:pt x="1134283" y="150736"/>
                    <a:pt x="1129618" y="158265"/>
                    <a:pt x="1124708" y="166122"/>
                  </a:cubicBezTo>
                  <a:cubicBezTo>
                    <a:pt x="1068895" y="254425"/>
                    <a:pt x="1025603" y="349274"/>
                    <a:pt x="982147" y="443961"/>
                  </a:cubicBezTo>
                  <a:cubicBezTo>
                    <a:pt x="958496" y="495437"/>
                    <a:pt x="935418" y="547076"/>
                    <a:pt x="911603" y="598470"/>
                  </a:cubicBezTo>
                  <a:cubicBezTo>
                    <a:pt x="836476" y="761000"/>
                    <a:pt x="763231" y="924430"/>
                    <a:pt x="681557" y="1083768"/>
                  </a:cubicBezTo>
                  <a:cubicBezTo>
                    <a:pt x="599883" y="1243106"/>
                    <a:pt x="468616" y="1439694"/>
                    <a:pt x="400690" y="1539850"/>
                  </a:cubicBezTo>
                  <a:cubicBezTo>
                    <a:pt x="332764" y="1640006"/>
                    <a:pt x="313855" y="1643542"/>
                    <a:pt x="274000" y="1684706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13">
              <a:extLst>
                <a:ext uri="{FF2B5EF4-FFF2-40B4-BE49-F238E27FC236}">
                  <a16:creationId xmlns:a16="http://schemas.microsoft.com/office/drawing/2014/main" id="{1A35344B-5999-421E-A329-B7E8A81D7668}"/>
                </a:ext>
              </a:extLst>
            </p:cNvPr>
            <p:cNvSpPr/>
            <p:nvPr/>
          </p:nvSpPr>
          <p:spPr>
            <a:xfrm>
              <a:off x="2718528" y="3824082"/>
              <a:ext cx="313077" cy="479909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606008 w 606071"/>
                <a:gd name="connsiteY0" fmla="*/ 127342 h 1163733"/>
                <a:gd name="connsiteX1" fmla="*/ 598397 w 606071"/>
                <a:gd name="connsiteY1" fmla="*/ 150912 h 1163733"/>
                <a:gd name="connsiteX2" fmla="*/ 530063 w 606071"/>
                <a:gd name="connsiteY2" fmla="*/ 287663 h 1163733"/>
                <a:gd name="connsiteX3" fmla="*/ 377763 w 606071"/>
                <a:gd name="connsiteY3" fmla="*/ 591526 h 1163733"/>
                <a:gd name="connsiteX4" fmla="*/ 198129 w 606071"/>
                <a:gd name="connsiteY4" fmla="*/ 888433 h 1163733"/>
                <a:gd name="connsiteX5" fmla="*/ 75774 w 606071"/>
                <a:gd name="connsiteY5" fmla="*/ 1163733 h 1163733"/>
                <a:gd name="connsiteX6" fmla="*/ 0 w 606071"/>
                <a:gd name="connsiteY6" fmla="*/ 787200 h 1163733"/>
                <a:gd name="connsiteX7" fmla="*/ 216461 w 606071"/>
                <a:gd name="connsiteY7" fmla="*/ 235368 h 1163733"/>
                <a:gd name="connsiteX8" fmla="*/ 314257 w 606071"/>
                <a:gd name="connsiteY8" fmla="*/ 70302 h 1163733"/>
                <a:gd name="connsiteX9" fmla="*/ 461155 w 606071"/>
                <a:gd name="connsiteY9" fmla="*/ 3 h 1163733"/>
                <a:gd name="connsiteX10" fmla="*/ 584158 w 606071"/>
                <a:gd name="connsiteY10" fmla="*/ 73166 h 1163733"/>
                <a:gd name="connsiteX11" fmla="*/ 606008 w 606071"/>
                <a:gd name="connsiteY11" fmla="*/ 127342 h 1163733"/>
                <a:gd name="connsiteX0" fmla="*/ 617095 w 617158"/>
                <a:gd name="connsiteY0" fmla="*/ 127342 h 1163733"/>
                <a:gd name="connsiteX1" fmla="*/ 609484 w 617158"/>
                <a:gd name="connsiteY1" fmla="*/ 150912 h 1163733"/>
                <a:gd name="connsiteX2" fmla="*/ 541150 w 617158"/>
                <a:gd name="connsiteY2" fmla="*/ 287663 h 1163733"/>
                <a:gd name="connsiteX3" fmla="*/ 388850 w 617158"/>
                <a:gd name="connsiteY3" fmla="*/ 591526 h 1163733"/>
                <a:gd name="connsiteX4" fmla="*/ 209216 w 617158"/>
                <a:gd name="connsiteY4" fmla="*/ 888433 h 1163733"/>
                <a:gd name="connsiteX5" fmla="*/ 86861 w 617158"/>
                <a:gd name="connsiteY5" fmla="*/ 1163733 h 1163733"/>
                <a:gd name="connsiteX6" fmla="*/ 11087 w 617158"/>
                <a:gd name="connsiteY6" fmla="*/ 787200 h 1163733"/>
                <a:gd name="connsiteX7" fmla="*/ 23848 w 617158"/>
                <a:gd name="connsiteY7" fmla="*/ 740367 h 1163733"/>
                <a:gd name="connsiteX8" fmla="*/ 227548 w 617158"/>
                <a:gd name="connsiteY8" fmla="*/ 235368 h 1163733"/>
                <a:gd name="connsiteX9" fmla="*/ 325344 w 617158"/>
                <a:gd name="connsiteY9" fmla="*/ 70302 h 1163733"/>
                <a:gd name="connsiteX10" fmla="*/ 472242 w 617158"/>
                <a:gd name="connsiteY10" fmla="*/ 3 h 1163733"/>
                <a:gd name="connsiteX11" fmla="*/ 595245 w 617158"/>
                <a:gd name="connsiteY11" fmla="*/ 73166 h 1163733"/>
                <a:gd name="connsiteX12" fmla="*/ 617095 w 617158"/>
                <a:gd name="connsiteY12" fmla="*/ 127342 h 1163733"/>
                <a:gd name="connsiteX0" fmla="*/ 614827 w 614890"/>
                <a:gd name="connsiteY0" fmla="*/ 127342 h 1163733"/>
                <a:gd name="connsiteX1" fmla="*/ 607216 w 614890"/>
                <a:gd name="connsiteY1" fmla="*/ 150912 h 1163733"/>
                <a:gd name="connsiteX2" fmla="*/ 538882 w 614890"/>
                <a:gd name="connsiteY2" fmla="*/ 287663 h 1163733"/>
                <a:gd name="connsiteX3" fmla="*/ 386582 w 614890"/>
                <a:gd name="connsiteY3" fmla="*/ 591526 h 1163733"/>
                <a:gd name="connsiteX4" fmla="*/ 206948 w 614890"/>
                <a:gd name="connsiteY4" fmla="*/ 888433 h 1163733"/>
                <a:gd name="connsiteX5" fmla="*/ 84593 w 614890"/>
                <a:gd name="connsiteY5" fmla="*/ 1163733 h 1163733"/>
                <a:gd name="connsiteX6" fmla="*/ 8819 w 614890"/>
                <a:gd name="connsiteY6" fmla="*/ 787200 h 1163733"/>
                <a:gd name="connsiteX7" fmla="*/ 26518 w 614890"/>
                <a:gd name="connsiteY7" fmla="*/ 745306 h 1163733"/>
                <a:gd name="connsiteX8" fmla="*/ 225280 w 614890"/>
                <a:gd name="connsiteY8" fmla="*/ 235368 h 1163733"/>
                <a:gd name="connsiteX9" fmla="*/ 323076 w 614890"/>
                <a:gd name="connsiteY9" fmla="*/ 70302 h 1163733"/>
                <a:gd name="connsiteX10" fmla="*/ 469974 w 614890"/>
                <a:gd name="connsiteY10" fmla="*/ 3 h 1163733"/>
                <a:gd name="connsiteX11" fmla="*/ 592977 w 614890"/>
                <a:gd name="connsiteY11" fmla="*/ 73166 h 1163733"/>
                <a:gd name="connsiteX12" fmla="*/ 614827 w 614890"/>
                <a:gd name="connsiteY12" fmla="*/ 127342 h 1163733"/>
                <a:gd name="connsiteX0" fmla="*/ 759660 w 759723"/>
                <a:gd name="connsiteY0" fmla="*/ 127342 h 1163733"/>
                <a:gd name="connsiteX1" fmla="*/ 752049 w 759723"/>
                <a:gd name="connsiteY1" fmla="*/ 150912 h 1163733"/>
                <a:gd name="connsiteX2" fmla="*/ 683715 w 759723"/>
                <a:gd name="connsiteY2" fmla="*/ 287663 h 1163733"/>
                <a:gd name="connsiteX3" fmla="*/ 531415 w 759723"/>
                <a:gd name="connsiteY3" fmla="*/ 591526 h 1163733"/>
                <a:gd name="connsiteX4" fmla="*/ 351781 w 759723"/>
                <a:gd name="connsiteY4" fmla="*/ 888433 h 1163733"/>
                <a:gd name="connsiteX5" fmla="*/ 229426 w 759723"/>
                <a:gd name="connsiteY5" fmla="*/ 1163733 h 1163733"/>
                <a:gd name="connsiteX6" fmla="*/ 541 w 759723"/>
                <a:gd name="connsiteY6" fmla="*/ 1127991 h 1163733"/>
                <a:gd name="connsiteX7" fmla="*/ 171351 w 759723"/>
                <a:gd name="connsiteY7" fmla="*/ 745306 h 1163733"/>
                <a:gd name="connsiteX8" fmla="*/ 370113 w 759723"/>
                <a:gd name="connsiteY8" fmla="*/ 235368 h 1163733"/>
                <a:gd name="connsiteX9" fmla="*/ 467909 w 759723"/>
                <a:gd name="connsiteY9" fmla="*/ 70302 h 1163733"/>
                <a:gd name="connsiteX10" fmla="*/ 614807 w 759723"/>
                <a:gd name="connsiteY10" fmla="*/ 3 h 1163733"/>
                <a:gd name="connsiteX11" fmla="*/ 737810 w 759723"/>
                <a:gd name="connsiteY11" fmla="*/ 73166 h 1163733"/>
                <a:gd name="connsiteX12" fmla="*/ 759660 w 759723"/>
                <a:gd name="connsiteY12" fmla="*/ 127342 h 1163733"/>
                <a:gd name="connsiteX0" fmla="*/ 759660 w 759723"/>
                <a:gd name="connsiteY0" fmla="*/ 127342 h 1163733"/>
                <a:gd name="connsiteX1" fmla="*/ 752049 w 759723"/>
                <a:gd name="connsiteY1" fmla="*/ 150912 h 1163733"/>
                <a:gd name="connsiteX2" fmla="*/ 683715 w 759723"/>
                <a:gd name="connsiteY2" fmla="*/ 287663 h 1163733"/>
                <a:gd name="connsiteX3" fmla="*/ 531415 w 759723"/>
                <a:gd name="connsiteY3" fmla="*/ 591526 h 1163733"/>
                <a:gd name="connsiteX4" fmla="*/ 351781 w 759723"/>
                <a:gd name="connsiteY4" fmla="*/ 888433 h 1163733"/>
                <a:gd name="connsiteX5" fmla="*/ 229426 w 759723"/>
                <a:gd name="connsiteY5" fmla="*/ 1163733 h 1163733"/>
                <a:gd name="connsiteX6" fmla="*/ 541 w 759723"/>
                <a:gd name="connsiteY6" fmla="*/ 1127991 h 1163733"/>
                <a:gd name="connsiteX7" fmla="*/ 171351 w 759723"/>
                <a:gd name="connsiteY7" fmla="*/ 745306 h 1163733"/>
                <a:gd name="connsiteX8" fmla="*/ 370113 w 759723"/>
                <a:gd name="connsiteY8" fmla="*/ 235368 h 1163733"/>
                <a:gd name="connsiteX9" fmla="*/ 467909 w 759723"/>
                <a:gd name="connsiteY9" fmla="*/ 70302 h 1163733"/>
                <a:gd name="connsiteX10" fmla="*/ 614807 w 759723"/>
                <a:gd name="connsiteY10" fmla="*/ 3 h 1163733"/>
                <a:gd name="connsiteX11" fmla="*/ 737810 w 759723"/>
                <a:gd name="connsiteY11" fmla="*/ 73166 h 1163733"/>
                <a:gd name="connsiteX12" fmla="*/ 759660 w 759723"/>
                <a:gd name="connsiteY12" fmla="*/ 127342 h 1163733"/>
                <a:gd name="connsiteX0" fmla="*/ 759119 w 759182"/>
                <a:gd name="connsiteY0" fmla="*/ 127342 h 1163733"/>
                <a:gd name="connsiteX1" fmla="*/ 751508 w 759182"/>
                <a:gd name="connsiteY1" fmla="*/ 150912 h 1163733"/>
                <a:gd name="connsiteX2" fmla="*/ 683174 w 759182"/>
                <a:gd name="connsiteY2" fmla="*/ 287663 h 1163733"/>
                <a:gd name="connsiteX3" fmla="*/ 530874 w 759182"/>
                <a:gd name="connsiteY3" fmla="*/ 591526 h 1163733"/>
                <a:gd name="connsiteX4" fmla="*/ 351240 w 759182"/>
                <a:gd name="connsiteY4" fmla="*/ 888433 h 1163733"/>
                <a:gd name="connsiteX5" fmla="*/ 228885 w 759182"/>
                <a:gd name="connsiteY5" fmla="*/ 1163733 h 1163733"/>
                <a:gd name="connsiteX6" fmla="*/ 0 w 759182"/>
                <a:gd name="connsiteY6" fmla="*/ 1127991 h 1163733"/>
                <a:gd name="connsiteX7" fmla="*/ 170810 w 759182"/>
                <a:gd name="connsiteY7" fmla="*/ 745306 h 1163733"/>
                <a:gd name="connsiteX8" fmla="*/ 369572 w 759182"/>
                <a:gd name="connsiteY8" fmla="*/ 235368 h 1163733"/>
                <a:gd name="connsiteX9" fmla="*/ 467368 w 759182"/>
                <a:gd name="connsiteY9" fmla="*/ 70302 h 1163733"/>
                <a:gd name="connsiteX10" fmla="*/ 614266 w 759182"/>
                <a:gd name="connsiteY10" fmla="*/ 3 h 1163733"/>
                <a:gd name="connsiteX11" fmla="*/ 737269 w 759182"/>
                <a:gd name="connsiteY11" fmla="*/ 73166 h 1163733"/>
                <a:gd name="connsiteX12" fmla="*/ 759119 w 759182"/>
                <a:gd name="connsiteY12" fmla="*/ 127342 h 1163733"/>
                <a:gd name="connsiteX0" fmla="*/ 759119 w 759182"/>
                <a:gd name="connsiteY0" fmla="*/ 127342 h 1163733"/>
                <a:gd name="connsiteX1" fmla="*/ 751508 w 759182"/>
                <a:gd name="connsiteY1" fmla="*/ 150912 h 1163733"/>
                <a:gd name="connsiteX2" fmla="*/ 683174 w 759182"/>
                <a:gd name="connsiteY2" fmla="*/ 287663 h 1163733"/>
                <a:gd name="connsiteX3" fmla="*/ 530874 w 759182"/>
                <a:gd name="connsiteY3" fmla="*/ 591526 h 1163733"/>
                <a:gd name="connsiteX4" fmla="*/ 351240 w 759182"/>
                <a:gd name="connsiteY4" fmla="*/ 888433 h 1163733"/>
                <a:gd name="connsiteX5" fmla="*/ 228885 w 759182"/>
                <a:gd name="connsiteY5" fmla="*/ 1163733 h 1163733"/>
                <a:gd name="connsiteX6" fmla="*/ 0 w 759182"/>
                <a:gd name="connsiteY6" fmla="*/ 1127991 h 1163733"/>
                <a:gd name="connsiteX7" fmla="*/ 170810 w 759182"/>
                <a:gd name="connsiteY7" fmla="*/ 745306 h 1163733"/>
                <a:gd name="connsiteX8" fmla="*/ 369572 w 759182"/>
                <a:gd name="connsiteY8" fmla="*/ 235368 h 1163733"/>
                <a:gd name="connsiteX9" fmla="*/ 467368 w 759182"/>
                <a:gd name="connsiteY9" fmla="*/ 70302 h 1163733"/>
                <a:gd name="connsiteX10" fmla="*/ 614266 w 759182"/>
                <a:gd name="connsiteY10" fmla="*/ 3 h 1163733"/>
                <a:gd name="connsiteX11" fmla="*/ 737269 w 759182"/>
                <a:gd name="connsiteY11" fmla="*/ 73166 h 1163733"/>
                <a:gd name="connsiteX12" fmla="*/ 759119 w 759182"/>
                <a:gd name="connsiteY12" fmla="*/ 127342 h 1163733"/>
                <a:gd name="connsiteX0" fmla="*/ 759119 w 759182"/>
                <a:gd name="connsiteY0" fmla="*/ 127342 h 1163733"/>
                <a:gd name="connsiteX1" fmla="*/ 751508 w 759182"/>
                <a:gd name="connsiteY1" fmla="*/ 150912 h 1163733"/>
                <a:gd name="connsiteX2" fmla="*/ 683174 w 759182"/>
                <a:gd name="connsiteY2" fmla="*/ 287663 h 1163733"/>
                <a:gd name="connsiteX3" fmla="*/ 530874 w 759182"/>
                <a:gd name="connsiteY3" fmla="*/ 591526 h 1163733"/>
                <a:gd name="connsiteX4" fmla="*/ 370996 w 759182"/>
                <a:gd name="connsiteY4" fmla="*/ 908188 h 1163733"/>
                <a:gd name="connsiteX5" fmla="*/ 228885 w 759182"/>
                <a:gd name="connsiteY5" fmla="*/ 1163733 h 1163733"/>
                <a:gd name="connsiteX6" fmla="*/ 0 w 759182"/>
                <a:gd name="connsiteY6" fmla="*/ 1127991 h 1163733"/>
                <a:gd name="connsiteX7" fmla="*/ 170810 w 759182"/>
                <a:gd name="connsiteY7" fmla="*/ 745306 h 1163733"/>
                <a:gd name="connsiteX8" fmla="*/ 369572 w 759182"/>
                <a:gd name="connsiteY8" fmla="*/ 235368 h 1163733"/>
                <a:gd name="connsiteX9" fmla="*/ 467368 w 759182"/>
                <a:gd name="connsiteY9" fmla="*/ 70302 h 1163733"/>
                <a:gd name="connsiteX10" fmla="*/ 614266 w 759182"/>
                <a:gd name="connsiteY10" fmla="*/ 3 h 1163733"/>
                <a:gd name="connsiteX11" fmla="*/ 737269 w 759182"/>
                <a:gd name="connsiteY11" fmla="*/ 73166 h 1163733"/>
                <a:gd name="connsiteX12" fmla="*/ 759119 w 759182"/>
                <a:gd name="connsiteY12" fmla="*/ 127342 h 116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182" h="1163733">
                  <a:moveTo>
                    <a:pt x="759119" y="127342"/>
                  </a:moveTo>
                  <a:cubicBezTo>
                    <a:pt x="759774" y="136263"/>
                    <a:pt x="755191" y="143465"/>
                    <a:pt x="751508" y="150912"/>
                  </a:cubicBezTo>
                  <a:lnTo>
                    <a:pt x="683174" y="287663"/>
                  </a:lnTo>
                  <a:lnTo>
                    <a:pt x="530874" y="591526"/>
                  </a:lnTo>
                  <a:cubicBezTo>
                    <a:pt x="478844" y="694947"/>
                    <a:pt x="421328" y="812820"/>
                    <a:pt x="370996" y="908188"/>
                  </a:cubicBezTo>
                  <a:cubicBezTo>
                    <a:pt x="320665" y="1003556"/>
                    <a:pt x="231831" y="1160869"/>
                    <a:pt x="228885" y="1163733"/>
                  </a:cubicBezTo>
                  <a:cubicBezTo>
                    <a:pt x="171733" y="1152781"/>
                    <a:pt x="84162" y="1152485"/>
                    <a:pt x="0" y="1127991"/>
                  </a:cubicBezTo>
                  <a:cubicBezTo>
                    <a:pt x="29011" y="1032734"/>
                    <a:pt x="134733" y="837278"/>
                    <a:pt x="170810" y="745306"/>
                  </a:cubicBezTo>
                  <a:cubicBezTo>
                    <a:pt x="206887" y="653334"/>
                    <a:pt x="320146" y="347868"/>
                    <a:pt x="369572" y="235368"/>
                  </a:cubicBezTo>
                  <a:cubicBezTo>
                    <a:pt x="418998" y="122868"/>
                    <a:pt x="422275" y="117767"/>
                    <a:pt x="467368" y="70302"/>
                  </a:cubicBezTo>
                  <a:cubicBezTo>
                    <a:pt x="507222" y="28319"/>
                    <a:pt x="553870" y="330"/>
                    <a:pt x="614266" y="3"/>
                  </a:cubicBezTo>
                  <a:cubicBezTo>
                    <a:pt x="670407" y="-324"/>
                    <a:pt x="710017" y="25945"/>
                    <a:pt x="737269" y="73166"/>
                  </a:cubicBezTo>
                  <a:cubicBezTo>
                    <a:pt x="746925" y="90025"/>
                    <a:pt x="754372" y="108192"/>
                    <a:pt x="759119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10">
              <a:extLst>
                <a:ext uri="{FF2B5EF4-FFF2-40B4-BE49-F238E27FC236}">
                  <a16:creationId xmlns:a16="http://schemas.microsoft.com/office/drawing/2014/main" id="{D908AE71-8B9E-40DC-845E-4D112861AAC9}"/>
                </a:ext>
              </a:extLst>
            </p:cNvPr>
            <p:cNvSpPr/>
            <p:nvPr/>
          </p:nvSpPr>
          <p:spPr>
            <a:xfrm>
              <a:off x="2841701" y="3716871"/>
              <a:ext cx="623329" cy="818132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" name="Chart 5">
            <a:extLst>
              <a:ext uri="{FF2B5EF4-FFF2-40B4-BE49-F238E27FC236}">
                <a16:creationId xmlns:a16="http://schemas.microsoft.com/office/drawing/2014/main" id="{35E82E4C-E463-4730-8EBE-D0F93FAEA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74166"/>
              </p:ext>
            </p:extLst>
          </p:nvPr>
        </p:nvGraphicFramePr>
        <p:xfrm>
          <a:off x="1280600" y="1907396"/>
          <a:ext cx="1840638" cy="181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5">
            <a:extLst>
              <a:ext uri="{FF2B5EF4-FFF2-40B4-BE49-F238E27FC236}">
                <a16:creationId xmlns:a16="http://schemas.microsoft.com/office/drawing/2014/main" id="{107B6164-51F9-491C-A6C3-AEB952BCD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063843"/>
              </p:ext>
            </p:extLst>
          </p:nvPr>
        </p:nvGraphicFramePr>
        <p:xfrm>
          <a:off x="9070763" y="1907396"/>
          <a:ext cx="1840638" cy="181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50EC89-0C0D-4CB0-B1C1-EBAFF8D455CF}"/>
              </a:ext>
            </a:extLst>
          </p:cNvPr>
          <p:cNvGrpSpPr/>
          <p:nvPr/>
        </p:nvGrpSpPr>
        <p:grpSpPr>
          <a:xfrm>
            <a:off x="1" y="3028243"/>
            <a:ext cx="3238856" cy="1766906"/>
            <a:chOff x="1" y="2975989"/>
            <a:chExt cx="3238856" cy="1766906"/>
          </a:xfrm>
        </p:grpSpPr>
        <p:grpSp>
          <p:nvGrpSpPr>
            <p:cNvPr id="14" name="Group 208">
              <a:extLst>
                <a:ext uri="{FF2B5EF4-FFF2-40B4-BE49-F238E27FC236}">
                  <a16:creationId xmlns:a16="http://schemas.microsoft.com/office/drawing/2014/main" id="{CF6193C1-B465-410F-A7A5-24148CE80ABD}"/>
                </a:ext>
              </a:extLst>
            </p:cNvPr>
            <p:cNvGrpSpPr/>
            <p:nvPr/>
          </p:nvGrpSpPr>
          <p:grpSpPr>
            <a:xfrm>
              <a:off x="414177" y="2975989"/>
              <a:ext cx="2824680" cy="1413815"/>
              <a:chOff x="3689225" y="3852074"/>
              <a:chExt cx="3354811" cy="1679158"/>
            </a:xfrm>
          </p:grpSpPr>
          <p:sp>
            <p:nvSpPr>
              <p:cNvPr id="18" name="Freeform: Shape 209">
                <a:extLst>
                  <a:ext uri="{FF2B5EF4-FFF2-40B4-BE49-F238E27FC236}">
                    <a16:creationId xmlns:a16="http://schemas.microsoft.com/office/drawing/2014/main" id="{F5A559F6-992F-4AA8-8C65-AB92B4CEE773}"/>
                  </a:ext>
                </a:extLst>
              </p:cNvPr>
              <p:cNvSpPr/>
              <p:nvPr/>
            </p:nvSpPr>
            <p:spPr>
              <a:xfrm>
                <a:off x="3689225" y="3852074"/>
                <a:ext cx="3354811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11">
                <a:extLst>
                  <a:ext uri="{FF2B5EF4-FFF2-40B4-BE49-F238E27FC236}">
                    <a16:creationId xmlns:a16="http://schemas.microsoft.com/office/drawing/2014/main" id="{14FA67B5-64FE-4D65-8B7C-E8F72EDEF999}"/>
                  </a:ext>
                </a:extLst>
              </p:cNvPr>
              <p:cNvSpPr/>
              <p:nvPr/>
            </p:nvSpPr>
            <p:spPr>
              <a:xfrm>
                <a:off x="5319170" y="4709834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14">
                <a:extLst>
                  <a:ext uri="{FF2B5EF4-FFF2-40B4-BE49-F238E27FC236}">
                    <a16:creationId xmlns:a16="http://schemas.microsoft.com/office/drawing/2014/main" id="{EC7617A6-E077-4133-8E92-9D15679C0BD2}"/>
                  </a:ext>
                </a:extLst>
              </p:cNvPr>
              <p:cNvSpPr/>
              <p:nvPr/>
            </p:nvSpPr>
            <p:spPr>
              <a:xfrm>
                <a:off x="5900593" y="4468097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7E3C03C-433A-448F-96CD-63D5170E3B19}"/>
                </a:ext>
              </a:extLst>
            </p:cNvPr>
            <p:cNvGrpSpPr/>
            <p:nvPr/>
          </p:nvGrpSpPr>
          <p:grpSpPr>
            <a:xfrm>
              <a:off x="1" y="3256112"/>
              <a:ext cx="1078876" cy="1486783"/>
              <a:chOff x="1" y="3256112"/>
              <a:chExt cx="1078876" cy="1486783"/>
            </a:xfrm>
          </p:grpSpPr>
          <p:sp>
            <p:nvSpPr>
              <p:cNvPr id="16" name="Freeform: Shape 274">
                <a:extLst>
                  <a:ext uri="{FF2B5EF4-FFF2-40B4-BE49-F238E27FC236}">
                    <a16:creationId xmlns:a16="http://schemas.microsoft.com/office/drawing/2014/main" id="{840421E0-5DB5-4B24-8423-E9910ACF03FF}"/>
                  </a:ext>
                </a:extLst>
              </p:cNvPr>
              <p:cNvSpPr/>
              <p:nvPr/>
            </p:nvSpPr>
            <p:spPr>
              <a:xfrm flipH="1">
                <a:off x="333900" y="3256112"/>
                <a:ext cx="744977" cy="940739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583A75EB-86B3-459E-9EF2-9791A765AC2F}"/>
                  </a:ext>
                </a:extLst>
              </p:cNvPr>
              <p:cNvSpPr/>
              <p:nvPr/>
            </p:nvSpPr>
            <p:spPr>
              <a:xfrm flipH="1">
                <a:off x="1" y="3309833"/>
                <a:ext cx="966159" cy="1433062"/>
              </a:xfrm>
              <a:custGeom>
                <a:avLst/>
                <a:gdLst>
                  <a:gd name="connsiteX0" fmla="*/ 561070 w 966159"/>
                  <a:gd name="connsiteY0" fmla="*/ 608 h 1433062"/>
                  <a:gd name="connsiteX1" fmla="*/ 532638 w 966159"/>
                  <a:gd name="connsiteY1" fmla="*/ 34028 h 1433062"/>
                  <a:gd name="connsiteX2" fmla="*/ 5451 w 966159"/>
                  <a:gd name="connsiteY2" fmla="*/ 945629 h 1433062"/>
                  <a:gd name="connsiteX3" fmla="*/ 15206 w 966159"/>
                  <a:gd name="connsiteY3" fmla="*/ 977109 h 1433062"/>
                  <a:gd name="connsiteX4" fmla="*/ 918402 w 966159"/>
                  <a:gd name="connsiteY4" fmla="*/ 1410242 h 1433062"/>
                  <a:gd name="connsiteX5" fmla="*/ 966159 w 966159"/>
                  <a:gd name="connsiteY5" fmla="*/ 1433062 h 1433062"/>
                  <a:gd name="connsiteX6" fmla="*/ 966159 w 966159"/>
                  <a:gd name="connsiteY6" fmla="*/ 187277 h 1433062"/>
                  <a:gd name="connsiteX7" fmla="*/ 924338 w 966159"/>
                  <a:gd name="connsiteY7" fmla="*/ 167366 h 1433062"/>
                  <a:gd name="connsiteX8" fmla="*/ 603136 w 966159"/>
                  <a:gd name="connsiteY8" fmla="*/ 14075 h 1433062"/>
                  <a:gd name="connsiteX9" fmla="*/ 561070 w 966159"/>
                  <a:gd name="connsiteY9" fmla="*/ 608 h 143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159" h="1433062">
                    <a:moveTo>
                      <a:pt x="561070" y="608"/>
                    </a:moveTo>
                    <a:cubicBezTo>
                      <a:pt x="552258" y="3102"/>
                      <a:pt x="545718" y="13410"/>
                      <a:pt x="532638" y="34028"/>
                    </a:cubicBezTo>
                    <a:cubicBezTo>
                      <a:pt x="517563" y="34471"/>
                      <a:pt x="64865" y="844537"/>
                      <a:pt x="5451" y="945629"/>
                    </a:cubicBezTo>
                    <a:cubicBezTo>
                      <a:pt x="-3860" y="961591"/>
                      <a:pt x="-1643" y="969128"/>
                      <a:pt x="15206" y="977109"/>
                    </a:cubicBezTo>
                    <a:cubicBezTo>
                      <a:pt x="74508" y="1005098"/>
                      <a:pt x="559705" y="1238672"/>
                      <a:pt x="918402" y="1410242"/>
                    </a:cubicBezTo>
                    <a:lnTo>
                      <a:pt x="966159" y="1433062"/>
                    </a:lnTo>
                    <a:lnTo>
                      <a:pt x="966159" y="187277"/>
                    </a:lnTo>
                    <a:lnTo>
                      <a:pt x="924338" y="167366"/>
                    </a:lnTo>
                    <a:cubicBezTo>
                      <a:pt x="808043" y="111967"/>
                      <a:pt x="688599" y="54978"/>
                      <a:pt x="603136" y="14075"/>
                    </a:cubicBezTo>
                    <a:cubicBezTo>
                      <a:pt x="580967" y="3434"/>
                      <a:pt x="569882" y="-1887"/>
                      <a:pt x="561070" y="6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351B29-DD9D-454B-97D0-FFE888D03464}"/>
              </a:ext>
            </a:extLst>
          </p:cNvPr>
          <p:cNvGrpSpPr/>
          <p:nvPr/>
        </p:nvGrpSpPr>
        <p:grpSpPr>
          <a:xfrm>
            <a:off x="8953144" y="3028243"/>
            <a:ext cx="3238856" cy="1766906"/>
            <a:chOff x="8953144" y="2975989"/>
            <a:chExt cx="3238856" cy="1766906"/>
          </a:xfrm>
        </p:grpSpPr>
        <p:grpSp>
          <p:nvGrpSpPr>
            <p:cNvPr id="22" name="Group 208">
              <a:extLst>
                <a:ext uri="{FF2B5EF4-FFF2-40B4-BE49-F238E27FC236}">
                  <a16:creationId xmlns:a16="http://schemas.microsoft.com/office/drawing/2014/main" id="{CABF2BD9-0BEB-4E73-A962-FB186ABB19AF}"/>
                </a:ext>
              </a:extLst>
            </p:cNvPr>
            <p:cNvGrpSpPr/>
            <p:nvPr/>
          </p:nvGrpSpPr>
          <p:grpSpPr>
            <a:xfrm flipH="1">
              <a:off x="8953144" y="2975989"/>
              <a:ext cx="2824680" cy="1413815"/>
              <a:chOff x="3689225" y="3852074"/>
              <a:chExt cx="3354811" cy="1679158"/>
            </a:xfrm>
          </p:grpSpPr>
          <p:sp>
            <p:nvSpPr>
              <p:cNvPr id="26" name="Freeform: Shape 209">
                <a:extLst>
                  <a:ext uri="{FF2B5EF4-FFF2-40B4-BE49-F238E27FC236}">
                    <a16:creationId xmlns:a16="http://schemas.microsoft.com/office/drawing/2014/main" id="{CC680F94-96A2-4F3D-A974-B2A2441E51BC}"/>
                  </a:ext>
                </a:extLst>
              </p:cNvPr>
              <p:cNvSpPr/>
              <p:nvPr/>
            </p:nvSpPr>
            <p:spPr>
              <a:xfrm>
                <a:off x="3689225" y="3852074"/>
                <a:ext cx="3354811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11">
                <a:extLst>
                  <a:ext uri="{FF2B5EF4-FFF2-40B4-BE49-F238E27FC236}">
                    <a16:creationId xmlns:a16="http://schemas.microsoft.com/office/drawing/2014/main" id="{61E735D3-E8CE-4641-9D80-7AC31F088B5F}"/>
                  </a:ext>
                </a:extLst>
              </p:cNvPr>
              <p:cNvSpPr/>
              <p:nvPr/>
            </p:nvSpPr>
            <p:spPr>
              <a:xfrm>
                <a:off x="5319170" y="4709834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14">
                <a:extLst>
                  <a:ext uri="{FF2B5EF4-FFF2-40B4-BE49-F238E27FC236}">
                    <a16:creationId xmlns:a16="http://schemas.microsoft.com/office/drawing/2014/main" id="{0E623B61-BE8A-4445-9324-074EC232EE43}"/>
                  </a:ext>
                </a:extLst>
              </p:cNvPr>
              <p:cNvSpPr/>
              <p:nvPr/>
            </p:nvSpPr>
            <p:spPr>
              <a:xfrm>
                <a:off x="5900593" y="4468097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E3AFA2D-5AF9-4D0B-982A-64BEFF851851}"/>
                </a:ext>
              </a:extLst>
            </p:cNvPr>
            <p:cNvGrpSpPr/>
            <p:nvPr/>
          </p:nvGrpSpPr>
          <p:grpSpPr>
            <a:xfrm flipH="1">
              <a:off x="11113124" y="3256112"/>
              <a:ext cx="1078876" cy="1486783"/>
              <a:chOff x="1" y="3256112"/>
              <a:chExt cx="1078876" cy="1486783"/>
            </a:xfrm>
          </p:grpSpPr>
          <p:sp>
            <p:nvSpPr>
              <p:cNvPr id="24" name="Freeform: Shape 274">
                <a:extLst>
                  <a:ext uri="{FF2B5EF4-FFF2-40B4-BE49-F238E27FC236}">
                    <a16:creationId xmlns:a16="http://schemas.microsoft.com/office/drawing/2014/main" id="{F65BAF92-2D88-4D5D-BE4A-BD5110E7DC82}"/>
                  </a:ext>
                </a:extLst>
              </p:cNvPr>
              <p:cNvSpPr/>
              <p:nvPr/>
            </p:nvSpPr>
            <p:spPr>
              <a:xfrm flipH="1">
                <a:off x="333900" y="3256112"/>
                <a:ext cx="744977" cy="940739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AB8C0796-32FF-46A9-A8ED-F01BC4CB63DE}"/>
                  </a:ext>
                </a:extLst>
              </p:cNvPr>
              <p:cNvSpPr/>
              <p:nvPr/>
            </p:nvSpPr>
            <p:spPr>
              <a:xfrm flipH="1">
                <a:off x="1" y="3309833"/>
                <a:ext cx="966159" cy="1433062"/>
              </a:xfrm>
              <a:custGeom>
                <a:avLst/>
                <a:gdLst>
                  <a:gd name="connsiteX0" fmla="*/ 561070 w 966159"/>
                  <a:gd name="connsiteY0" fmla="*/ 608 h 1433062"/>
                  <a:gd name="connsiteX1" fmla="*/ 532638 w 966159"/>
                  <a:gd name="connsiteY1" fmla="*/ 34028 h 1433062"/>
                  <a:gd name="connsiteX2" fmla="*/ 5451 w 966159"/>
                  <a:gd name="connsiteY2" fmla="*/ 945629 h 1433062"/>
                  <a:gd name="connsiteX3" fmla="*/ 15206 w 966159"/>
                  <a:gd name="connsiteY3" fmla="*/ 977109 h 1433062"/>
                  <a:gd name="connsiteX4" fmla="*/ 918402 w 966159"/>
                  <a:gd name="connsiteY4" fmla="*/ 1410242 h 1433062"/>
                  <a:gd name="connsiteX5" fmla="*/ 966159 w 966159"/>
                  <a:gd name="connsiteY5" fmla="*/ 1433062 h 1433062"/>
                  <a:gd name="connsiteX6" fmla="*/ 966159 w 966159"/>
                  <a:gd name="connsiteY6" fmla="*/ 187277 h 1433062"/>
                  <a:gd name="connsiteX7" fmla="*/ 924338 w 966159"/>
                  <a:gd name="connsiteY7" fmla="*/ 167366 h 1433062"/>
                  <a:gd name="connsiteX8" fmla="*/ 603136 w 966159"/>
                  <a:gd name="connsiteY8" fmla="*/ 14075 h 1433062"/>
                  <a:gd name="connsiteX9" fmla="*/ 561070 w 966159"/>
                  <a:gd name="connsiteY9" fmla="*/ 608 h 143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159" h="1433062">
                    <a:moveTo>
                      <a:pt x="561070" y="608"/>
                    </a:moveTo>
                    <a:cubicBezTo>
                      <a:pt x="552258" y="3102"/>
                      <a:pt x="545718" y="13410"/>
                      <a:pt x="532638" y="34028"/>
                    </a:cubicBezTo>
                    <a:cubicBezTo>
                      <a:pt x="517563" y="34471"/>
                      <a:pt x="64865" y="844537"/>
                      <a:pt x="5451" y="945629"/>
                    </a:cubicBezTo>
                    <a:cubicBezTo>
                      <a:pt x="-3860" y="961591"/>
                      <a:pt x="-1643" y="969128"/>
                      <a:pt x="15206" y="977109"/>
                    </a:cubicBezTo>
                    <a:cubicBezTo>
                      <a:pt x="74508" y="1005098"/>
                      <a:pt x="559705" y="1238672"/>
                      <a:pt x="918402" y="1410242"/>
                    </a:cubicBezTo>
                    <a:lnTo>
                      <a:pt x="966159" y="1433062"/>
                    </a:lnTo>
                    <a:lnTo>
                      <a:pt x="966159" y="187277"/>
                    </a:lnTo>
                    <a:lnTo>
                      <a:pt x="924338" y="167366"/>
                    </a:lnTo>
                    <a:cubicBezTo>
                      <a:pt x="808043" y="111967"/>
                      <a:pt x="688599" y="54978"/>
                      <a:pt x="603136" y="14075"/>
                    </a:cubicBezTo>
                    <a:cubicBezTo>
                      <a:pt x="580967" y="3434"/>
                      <a:pt x="569882" y="-1887"/>
                      <a:pt x="561070" y="6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B7083CA-63EA-4FEA-B08A-1379AD1BF01D}"/>
              </a:ext>
            </a:extLst>
          </p:cNvPr>
          <p:cNvSpPr txBox="1"/>
          <p:nvPr/>
        </p:nvSpPr>
        <p:spPr>
          <a:xfrm>
            <a:off x="3016293" y="2367088"/>
            <a:ext cx="1227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98DE5A-7413-4BFB-8711-8F3749C2EB48}"/>
              </a:ext>
            </a:extLst>
          </p:cNvPr>
          <p:cNvSpPr txBox="1"/>
          <p:nvPr/>
        </p:nvSpPr>
        <p:spPr>
          <a:xfrm>
            <a:off x="7948071" y="2367088"/>
            <a:ext cx="1227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E0765F-D0C2-4862-86CF-986E31AB99EF}"/>
              </a:ext>
            </a:extLst>
          </p:cNvPr>
          <p:cNvGrpSpPr/>
          <p:nvPr/>
        </p:nvGrpSpPr>
        <p:grpSpPr>
          <a:xfrm>
            <a:off x="6466897" y="3252725"/>
            <a:ext cx="660376" cy="812832"/>
            <a:chOff x="4262002" y="3594570"/>
            <a:chExt cx="943368" cy="812832"/>
          </a:xfrm>
        </p:grpSpPr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B9664EE4-A2BF-41E3-BAEF-D7A9E28DEEDF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3A221400-8020-467F-B390-C9E09BF514A9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08F25C-BCFD-4A53-9ECF-FB35BE5734EA}"/>
              </a:ext>
            </a:extLst>
          </p:cNvPr>
          <p:cNvGrpSpPr/>
          <p:nvPr/>
        </p:nvGrpSpPr>
        <p:grpSpPr>
          <a:xfrm>
            <a:off x="6466897" y="4307070"/>
            <a:ext cx="660376" cy="812832"/>
            <a:chOff x="4262002" y="3594570"/>
            <a:chExt cx="943368" cy="812832"/>
          </a:xfrm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3D260641-B103-4472-A413-05777C85E8E2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363C5756-18F4-4AE9-83B7-C71D501EC45A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D72A619-F90E-4415-B4A1-5FC6C2C10AA1}"/>
              </a:ext>
            </a:extLst>
          </p:cNvPr>
          <p:cNvGrpSpPr/>
          <p:nvPr/>
        </p:nvGrpSpPr>
        <p:grpSpPr>
          <a:xfrm>
            <a:off x="6466897" y="5361415"/>
            <a:ext cx="660376" cy="812832"/>
            <a:chOff x="4262002" y="3594570"/>
            <a:chExt cx="943368" cy="812832"/>
          </a:xfrm>
        </p:grpSpPr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B3B6AAB9-12F5-4F39-A943-B16736DF289C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184A6FC0-13AA-456D-AF8A-A3F01964FEF7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2FBB05-5075-4DB6-922C-DE944FFE1843}"/>
              </a:ext>
            </a:extLst>
          </p:cNvPr>
          <p:cNvGrpSpPr/>
          <p:nvPr/>
        </p:nvGrpSpPr>
        <p:grpSpPr>
          <a:xfrm flipH="1">
            <a:off x="5064727" y="3252725"/>
            <a:ext cx="660376" cy="812832"/>
            <a:chOff x="4262002" y="3594570"/>
            <a:chExt cx="943368" cy="812832"/>
          </a:xfrm>
        </p:grpSpPr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1D3B92C4-31DA-41CF-BE0A-99748E47C1F3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화살표: 갈매기형 수장 41">
              <a:extLst>
                <a:ext uri="{FF2B5EF4-FFF2-40B4-BE49-F238E27FC236}">
                  <a16:creationId xmlns:a16="http://schemas.microsoft.com/office/drawing/2014/main" id="{4049A300-15FF-4EE1-A11E-48A8BD62A29F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3E6906B-6C34-45AD-8A54-C8C8D08382F9}"/>
              </a:ext>
            </a:extLst>
          </p:cNvPr>
          <p:cNvGrpSpPr/>
          <p:nvPr/>
        </p:nvGrpSpPr>
        <p:grpSpPr>
          <a:xfrm flipH="1">
            <a:off x="5064727" y="4307070"/>
            <a:ext cx="660376" cy="812832"/>
            <a:chOff x="4262002" y="3594570"/>
            <a:chExt cx="943368" cy="812832"/>
          </a:xfrm>
        </p:grpSpPr>
        <p:sp>
          <p:nvSpPr>
            <p:cNvPr id="44" name="화살표: 갈매기형 수장 43">
              <a:extLst>
                <a:ext uri="{FF2B5EF4-FFF2-40B4-BE49-F238E27FC236}">
                  <a16:creationId xmlns:a16="http://schemas.microsoft.com/office/drawing/2014/main" id="{320FDDAE-918A-4757-97B3-51865939454C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화살표: 갈매기형 수장 44">
              <a:extLst>
                <a:ext uri="{FF2B5EF4-FFF2-40B4-BE49-F238E27FC236}">
                  <a16:creationId xmlns:a16="http://schemas.microsoft.com/office/drawing/2014/main" id="{579EC0D9-5432-4073-A612-2EA88C2B4596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B184C1A-BC4B-4C6A-B586-8594A8C5C143}"/>
              </a:ext>
            </a:extLst>
          </p:cNvPr>
          <p:cNvGrpSpPr/>
          <p:nvPr/>
        </p:nvGrpSpPr>
        <p:grpSpPr>
          <a:xfrm flipH="1">
            <a:off x="5064727" y="5361415"/>
            <a:ext cx="660376" cy="812832"/>
            <a:chOff x="4262002" y="3594570"/>
            <a:chExt cx="943368" cy="812832"/>
          </a:xfrm>
        </p:grpSpPr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id="{605C3A82-CFDF-4DA2-AB44-64EED6CB43DD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화살표: 갈매기형 수장 47">
              <a:extLst>
                <a:ext uri="{FF2B5EF4-FFF2-40B4-BE49-F238E27FC236}">
                  <a16:creationId xmlns:a16="http://schemas.microsoft.com/office/drawing/2014/main" id="{BB7AA554-96AF-487F-A20C-DCEAE0222C7E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Block Arc 10">
            <a:extLst>
              <a:ext uri="{FF2B5EF4-FFF2-40B4-BE49-F238E27FC236}">
                <a16:creationId xmlns:a16="http://schemas.microsoft.com/office/drawing/2014/main" id="{E95BC2D4-28DF-4831-B450-17E364261950}"/>
              </a:ext>
            </a:extLst>
          </p:cNvPr>
          <p:cNvSpPr/>
          <p:nvPr/>
        </p:nvSpPr>
        <p:spPr>
          <a:xfrm>
            <a:off x="5880246" y="562169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ound Same Side Corner Rectangle 36">
            <a:extLst>
              <a:ext uri="{FF2B5EF4-FFF2-40B4-BE49-F238E27FC236}">
                <a16:creationId xmlns:a16="http://schemas.microsoft.com/office/drawing/2014/main" id="{DC4642BF-DC58-4FA2-B00A-975371C3EF75}"/>
              </a:ext>
            </a:extLst>
          </p:cNvPr>
          <p:cNvSpPr>
            <a:spLocks noChangeAspect="1"/>
          </p:cNvSpPr>
          <p:nvPr/>
        </p:nvSpPr>
        <p:spPr>
          <a:xfrm>
            <a:off x="5898000" y="455694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A6001E8B-29CC-4804-9B1C-69BD63844292}"/>
              </a:ext>
            </a:extLst>
          </p:cNvPr>
          <p:cNvSpPr/>
          <p:nvPr/>
        </p:nvSpPr>
        <p:spPr>
          <a:xfrm flipH="1">
            <a:off x="5900080" y="3497519"/>
            <a:ext cx="391841" cy="32324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6E5BD32-D8D4-40C5-ABC0-1685C85E4350}"/>
              </a:ext>
            </a:extLst>
          </p:cNvPr>
          <p:cNvGrpSpPr/>
          <p:nvPr/>
        </p:nvGrpSpPr>
        <p:grpSpPr>
          <a:xfrm>
            <a:off x="2506521" y="3119742"/>
            <a:ext cx="2367825" cy="3096772"/>
            <a:chOff x="2506521" y="3067488"/>
            <a:chExt cx="2367825" cy="3096772"/>
          </a:xfrm>
        </p:grpSpPr>
        <p:grpSp>
          <p:nvGrpSpPr>
            <p:cNvPr id="53" name="Group 36">
              <a:extLst>
                <a:ext uri="{FF2B5EF4-FFF2-40B4-BE49-F238E27FC236}">
                  <a16:creationId xmlns:a16="http://schemas.microsoft.com/office/drawing/2014/main" id="{AD9B1EA8-8E27-45AF-A202-E4429E553E61}"/>
                </a:ext>
              </a:extLst>
            </p:cNvPr>
            <p:cNvGrpSpPr/>
            <p:nvPr/>
          </p:nvGrpSpPr>
          <p:grpSpPr>
            <a:xfrm>
              <a:off x="3002429" y="3067488"/>
              <a:ext cx="1871917" cy="1078798"/>
              <a:chOff x="7026501" y="4509120"/>
              <a:chExt cx="1499710" cy="1078798"/>
            </a:xfrm>
            <a:noFill/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1CAB6B-2B46-430F-9E77-EBA35468A671}"/>
                  </a:ext>
                </a:extLst>
              </p:cNvPr>
              <p:cNvSpPr txBox="1"/>
              <p:nvPr/>
            </p:nvSpPr>
            <p:spPr>
              <a:xfrm>
                <a:off x="7026501" y="4509120"/>
                <a:ext cx="149971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8C94E9-AD34-46E7-8ADB-95BF86EB09D8}"/>
                  </a:ext>
                </a:extLst>
              </p:cNvPr>
              <p:cNvSpPr txBox="1"/>
              <p:nvPr/>
            </p:nvSpPr>
            <p:spPr>
              <a:xfrm>
                <a:off x="7026501" y="4756921"/>
                <a:ext cx="149971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4" name="Group 36">
              <a:extLst>
                <a:ext uri="{FF2B5EF4-FFF2-40B4-BE49-F238E27FC236}">
                  <a16:creationId xmlns:a16="http://schemas.microsoft.com/office/drawing/2014/main" id="{BDEEC6ED-D202-4300-89FB-6613F9C12C4F}"/>
                </a:ext>
              </a:extLst>
            </p:cNvPr>
            <p:cNvGrpSpPr/>
            <p:nvPr/>
          </p:nvGrpSpPr>
          <p:grpSpPr>
            <a:xfrm>
              <a:off x="2506521" y="4217412"/>
              <a:ext cx="2367825" cy="894132"/>
              <a:chOff x="7026501" y="4509120"/>
              <a:chExt cx="1499710" cy="894132"/>
            </a:xfrm>
            <a:noFill/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3A354E-CF1C-460D-8DF9-A2FA49997C0B}"/>
                  </a:ext>
                </a:extLst>
              </p:cNvPr>
              <p:cNvSpPr txBox="1"/>
              <p:nvPr/>
            </p:nvSpPr>
            <p:spPr>
              <a:xfrm>
                <a:off x="7026501" y="4509120"/>
                <a:ext cx="149971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A2438B-DC6B-4489-8B03-AFFE95253FA1}"/>
                  </a:ext>
                </a:extLst>
              </p:cNvPr>
              <p:cNvSpPr txBox="1"/>
              <p:nvPr/>
            </p:nvSpPr>
            <p:spPr>
              <a:xfrm>
                <a:off x="7026501" y="4756921"/>
                <a:ext cx="1499710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5" name="Group 36">
              <a:extLst>
                <a:ext uri="{FF2B5EF4-FFF2-40B4-BE49-F238E27FC236}">
                  <a16:creationId xmlns:a16="http://schemas.microsoft.com/office/drawing/2014/main" id="{3B612FA2-A74D-4D66-A927-2630CA22F7D8}"/>
                </a:ext>
              </a:extLst>
            </p:cNvPr>
            <p:cNvGrpSpPr/>
            <p:nvPr/>
          </p:nvGrpSpPr>
          <p:grpSpPr>
            <a:xfrm>
              <a:off x="2506521" y="5270128"/>
              <a:ext cx="2367825" cy="894132"/>
              <a:chOff x="7026501" y="4509120"/>
              <a:chExt cx="1499710" cy="894132"/>
            </a:xfrm>
            <a:noFill/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D2533D-349F-4477-B58E-09A2FC703666}"/>
                  </a:ext>
                </a:extLst>
              </p:cNvPr>
              <p:cNvSpPr txBox="1"/>
              <p:nvPr/>
            </p:nvSpPr>
            <p:spPr>
              <a:xfrm>
                <a:off x="7026501" y="4509120"/>
                <a:ext cx="149971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36DDB51-385E-4D81-BB25-E48F0B7432C2}"/>
                  </a:ext>
                </a:extLst>
              </p:cNvPr>
              <p:cNvSpPr txBox="1"/>
              <p:nvPr/>
            </p:nvSpPr>
            <p:spPr>
              <a:xfrm>
                <a:off x="7026501" y="4756921"/>
                <a:ext cx="1499710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36">
            <a:extLst>
              <a:ext uri="{FF2B5EF4-FFF2-40B4-BE49-F238E27FC236}">
                <a16:creationId xmlns:a16="http://schemas.microsoft.com/office/drawing/2014/main" id="{08D64C27-DA59-4811-98FC-BD06100CAFEA}"/>
              </a:ext>
            </a:extLst>
          </p:cNvPr>
          <p:cNvGrpSpPr/>
          <p:nvPr/>
        </p:nvGrpSpPr>
        <p:grpSpPr>
          <a:xfrm>
            <a:off x="7316674" y="3117291"/>
            <a:ext cx="1871917" cy="1078798"/>
            <a:chOff x="7026501" y="4509120"/>
            <a:chExt cx="1499710" cy="1078798"/>
          </a:xfrm>
          <a:noFill/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D7718E-5344-477A-83F0-427C52ED967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33DD1E-414D-4D11-894E-4D43F1022D4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36">
            <a:extLst>
              <a:ext uri="{FF2B5EF4-FFF2-40B4-BE49-F238E27FC236}">
                <a16:creationId xmlns:a16="http://schemas.microsoft.com/office/drawing/2014/main" id="{45F75064-C8C0-496E-92AB-7D22EB770463}"/>
              </a:ext>
            </a:extLst>
          </p:cNvPr>
          <p:cNvGrpSpPr/>
          <p:nvPr/>
        </p:nvGrpSpPr>
        <p:grpSpPr>
          <a:xfrm>
            <a:off x="7316674" y="4267215"/>
            <a:ext cx="2367825" cy="894132"/>
            <a:chOff x="7026501" y="4509120"/>
            <a:chExt cx="1499710" cy="894132"/>
          </a:xfrm>
          <a:noFill/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7D2A3D-C8EC-47D9-A1D6-D2031DE7541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8FC6E3-55F6-4446-948B-625CAE0423E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36">
            <a:extLst>
              <a:ext uri="{FF2B5EF4-FFF2-40B4-BE49-F238E27FC236}">
                <a16:creationId xmlns:a16="http://schemas.microsoft.com/office/drawing/2014/main" id="{6E838163-F8A5-49ED-9087-B00F292D5343}"/>
              </a:ext>
            </a:extLst>
          </p:cNvPr>
          <p:cNvGrpSpPr/>
          <p:nvPr/>
        </p:nvGrpSpPr>
        <p:grpSpPr>
          <a:xfrm>
            <a:off x="7316674" y="5319931"/>
            <a:ext cx="2367825" cy="894132"/>
            <a:chOff x="7026501" y="4509120"/>
            <a:chExt cx="1499710" cy="894132"/>
          </a:xfrm>
          <a:noFill/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67A82E-4832-416B-AB9A-2D2AC11994A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4F3DBA-CEC9-4120-8142-759A54AB6A4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3EF842F-42E1-46FC-9C0E-AD9BE1161726}"/>
              </a:ext>
            </a:extLst>
          </p:cNvPr>
          <p:cNvSpPr txBox="1"/>
          <p:nvPr/>
        </p:nvSpPr>
        <p:spPr>
          <a:xfrm>
            <a:off x="4610394" y="1696353"/>
            <a:ext cx="3008775" cy="113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PORTFOLIO  DESIGNED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AB390EE4-600C-4694-A8D8-1A9722415EF4}"/>
              </a:ext>
            </a:extLst>
          </p:cNvPr>
          <p:cNvGrpSpPr/>
          <p:nvPr/>
        </p:nvGrpSpPr>
        <p:grpSpPr>
          <a:xfrm>
            <a:off x="4296166" y="2016728"/>
            <a:ext cx="3599668" cy="3685464"/>
            <a:chOff x="4403596" y="1816703"/>
            <a:chExt cx="3599668" cy="3685464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A7B0BA18-919D-4B15-A0DE-06407781B09E}"/>
                </a:ext>
              </a:extLst>
            </p:cNvPr>
            <p:cNvSpPr/>
            <p:nvPr/>
          </p:nvSpPr>
          <p:spPr>
            <a:xfrm>
              <a:off x="4664031" y="1817222"/>
              <a:ext cx="1526520" cy="1539917"/>
            </a:xfrm>
            <a:custGeom>
              <a:avLst/>
              <a:gdLst>
                <a:gd name="connsiteX0" fmla="*/ 617220 w 617934"/>
                <a:gd name="connsiteY0" fmla="*/ 2329 h 623358"/>
                <a:gd name="connsiteX1" fmla="*/ 553403 w 617934"/>
                <a:gd name="connsiteY1" fmla="*/ 623359 h 623358"/>
                <a:gd name="connsiteX2" fmla="*/ 0 w 617934"/>
                <a:gd name="connsiteY2" fmla="*/ 370946 h 623358"/>
                <a:gd name="connsiteX3" fmla="*/ 617220 w 617934"/>
                <a:gd name="connsiteY3" fmla="*/ 2329 h 62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934" h="623358">
                  <a:moveTo>
                    <a:pt x="617220" y="2329"/>
                  </a:moveTo>
                  <a:cubicBezTo>
                    <a:pt x="620078" y="210926"/>
                    <a:pt x="617220" y="418571"/>
                    <a:pt x="553403" y="623359"/>
                  </a:cubicBezTo>
                  <a:cubicBezTo>
                    <a:pt x="348615" y="574781"/>
                    <a:pt x="173355" y="475721"/>
                    <a:pt x="0" y="370946"/>
                  </a:cubicBezTo>
                  <a:cubicBezTo>
                    <a:pt x="81915" y="168064"/>
                    <a:pt x="401955" y="-23389"/>
                    <a:pt x="617220" y="23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ED12E-C3EC-4553-9343-172295951F0F}"/>
                </a:ext>
              </a:extLst>
            </p:cNvPr>
            <p:cNvSpPr/>
            <p:nvPr/>
          </p:nvSpPr>
          <p:spPr>
            <a:xfrm>
              <a:off x="6219829" y="1816703"/>
              <a:ext cx="1529007" cy="1540438"/>
            </a:xfrm>
            <a:custGeom>
              <a:avLst/>
              <a:gdLst>
                <a:gd name="connsiteX0" fmla="*/ 769 w 618941"/>
                <a:gd name="connsiteY0" fmla="*/ 634 h 623569"/>
                <a:gd name="connsiteX1" fmla="*/ 618941 w 618941"/>
                <a:gd name="connsiteY1" fmla="*/ 370204 h 623569"/>
                <a:gd name="connsiteX2" fmla="*/ 64587 w 618941"/>
                <a:gd name="connsiteY2" fmla="*/ 623570 h 623569"/>
                <a:gd name="connsiteX3" fmla="*/ 769 w 618941"/>
                <a:gd name="connsiteY3" fmla="*/ 634 h 6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941" h="623569">
                  <a:moveTo>
                    <a:pt x="769" y="634"/>
                  </a:moveTo>
                  <a:cubicBezTo>
                    <a:pt x="236989" y="-11748"/>
                    <a:pt x="519882" y="158749"/>
                    <a:pt x="618941" y="370204"/>
                  </a:cubicBezTo>
                  <a:cubicBezTo>
                    <a:pt x="445587" y="474979"/>
                    <a:pt x="270327" y="574040"/>
                    <a:pt x="64587" y="623570"/>
                  </a:cubicBezTo>
                  <a:cubicBezTo>
                    <a:pt x="-183" y="418782"/>
                    <a:pt x="-2088" y="211137"/>
                    <a:pt x="769" y="6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16D9E3-1DD5-4A3B-BED1-36DF6123E47F}"/>
                </a:ext>
              </a:extLst>
            </p:cNvPr>
            <p:cNvSpPr/>
            <p:nvPr/>
          </p:nvSpPr>
          <p:spPr>
            <a:xfrm>
              <a:off x="6217843" y="3964219"/>
              <a:ext cx="1530993" cy="1537948"/>
            </a:xfrm>
            <a:custGeom>
              <a:avLst/>
              <a:gdLst>
                <a:gd name="connsiteX0" fmla="*/ 4431 w 619745"/>
                <a:gd name="connsiteY0" fmla="*/ 621982 h 622561"/>
                <a:gd name="connsiteX1" fmla="*/ 68249 w 619745"/>
                <a:gd name="connsiteY1" fmla="*/ 0 h 622561"/>
                <a:gd name="connsiteX2" fmla="*/ 619746 w 619745"/>
                <a:gd name="connsiteY2" fmla="*/ 251460 h 622561"/>
                <a:gd name="connsiteX3" fmla="*/ 4431 w 619745"/>
                <a:gd name="connsiteY3" fmla="*/ 621982 h 62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745" h="622561">
                  <a:moveTo>
                    <a:pt x="4431" y="621982"/>
                  </a:moveTo>
                  <a:cubicBezTo>
                    <a:pt x="-9857" y="455295"/>
                    <a:pt x="10146" y="137160"/>
                    <a:pt x="68249" y="0"/>
                  </a:cubicBezTo>
                  <a:cubicBezTo>
                    <a:pt x="269226" y="46672"/>
                    <a:pt x="445438" y="146685"/>
                    <a:pt x="619746" y="251460"/>
                  </a:cubicBezTo>
                  <a:cubicBezTo>
                    <a:pt x="508304" y="474345"/>
                    <a:pt x="236841" y="633413"/>
                    <a:pt x="4431" y="621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6D6682-5923-4129-86FA-372FCE30139A}"/>
                </a:ext>
              </a:extLst>
            </p:cNvPr>
            <p:cNvSpPr/>
            <p:nvPr/>
          </p:nvSpPr>
          <p:spPr>
            <a:xfrm>
              <a:off x="4659325" y="3961865"/>
              <a:ext cx="1530499" cy="1538953"/>
            </a:xfrm>
            <a:custGeom>
              <a:avLst/>
              <a:gdLst>
                <a:gd name="connsiteX0" fmla="*/ 0 w 619545"/>
                <a:gd name="connsiteY0" fmla="*/ 253365 h 622968"/>
                <a:gd name="connsiteX1" fmla="*/ 554355 w 619545"/>
                <a:gd name="connsiteY1" fmla="*/ 0 h 622968"/>
                <a:gd name="connsiteX2" fmla="*/ 619125 w 619545"/>
                <a:gd name="connsiteY2" fmla="*/ 621983 h 622968"/>
                <a:gd name="connsiteX3" fmla="*/ 0 w 619545"/>
                <a:gd name="connsiteY3" fmla="*/ 253365 h 62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545" h="622968">
                  <a:moveTo>
                    <a:pt x="0" y="253365"/>
                  </a:moveTo>
                  <a:cubicBezTo>
                    <a:pt x="173355" y="147638"/>
                    <a:pt x="349568" y="49530"/>
                    <a:pt x="554355" y="0"/>
                  </a:cubicBezTo>
                  <a:cubicBezTo>
                    <a:pt x="619125" y="205740"/>
                    <a:pt x="621030" y="413385"/>
                    <a:pt x="619125" y="621983"/>
                  </a:cubicBezTo>
                  <a:cubicBezTo>
                    <a:pt x="407670" y="636270"/>
                    <a:pt x="123825" y="494348"/>
                    <a:pt x="0" y="25336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9EAF71-F508-4D80-97AC-161E9E3C7018}"/>
                </a:ext>
              </a:extLst>
            </p:cNvPr>
            <p:cNvSpPr/>
            <p:nvPr/>
          </p:nvSpPr>
          <p:spPr>
            <a:xfrm>
              <a:off x="6558212" y="2759475"/>
              <a:ext cx="1445052" cy="1790643"/>
            </a:xfrm>
            <a:custGeom>
              <a:avLst/>
              <a:gdLst>
                <a:gd name="connsiteX0" fmla="*/ 486727 w 584956"/>
                <a:gd name="connsiteY0" fmla="*/ 0 h 724852"/>
                <a:gd name="connsiteX1" fmla="*/ 489585 w 584956"/>
                <a:gd name="connsiteY1" fmla="*/ 724852 h 724852"/>
                <a:gd name="connsiteX2" fmla="*/ 0 w 584956"/>
                <a:gd name="connsiteY2" fmla="*/ 360998 h 724852"/>
                <a:gd name="connsiteX3" fmla="*/ 486727 w 584956"/>
                <a:gd name="connsiteY3" fmla="*/ 0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956" h="724852">
                  <a:moveTo>
                    <a:pt x="486727" y="0"/>
                  </a:moveTo>
                  <a:cubicBezTo>
                    <a:pt x="617220" y="196215"/>
                    <a:pt x="617220" y="540068"/>
                    <a:pt x="489585" y="724852"/>
                  </a:cubicBezTo>
                  <a:cubicBezTo>
                    <a:pt x="366713" y="671513"/>
                    <a:pt x="68580" y="466725"/>
                    <a:pt x="0" y="360998"/>
                  </a:cubicBezTo>
                  <a:cubicBezTo>
                    <a:pt x="138113" y="209550"/>
                    <a:pt x="310515" y="102870"/>
                    <a:pt x="48672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978A8F4-BC7E-47FB-AF61-3AF5DA45B950}"/>
                </a:ext>
              </a:extLst>
            </p:cNvPr>
            <p:cNvSpPr/>
            <p:nvPr/>
          </p:nvSpPr>
          <p:spPr>
            <a:xfrm>
              <a:off x="4403596" y="2759475"/>
              <a:ext cx="1453417" cy="1797704"/>
            </a:xfrm>
            <a:custGeom>
              <a:avLst/>
              <a:gdLst>
                <a:gd name="connsiteX0" fmla="*/ 588342 w 588342"/>
                <a:gd name="connsiteY0" fmla="*/ 363855 h 727710"/>
                <a:gd name="connsiteX1" fmla="*/ 100662 w 588342"/>
                <a:gd name="connsiteY1" fmla="*/ 727710 h 727710"/>
                <a:gd name="connsiteX2" fmla="*/ 98757 w 588342"/>
                <a:gd name="connsiteY2" fmla="*/ 0 h 727710"/>
                <a:gd name="connsiteX3" fmla="*/ 588342 w 588342"/>
                <a:gd name="connsiteY3" fmla="*/ 363855 h 72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342" h="727710">
                  <a:moveTo>
                    <a:pt x="588342" y="363855"/>
                  </a:moveTo>
                  <a:cubicBezTo>
                    <a:pt x="448324" y="519113"/>
                    <a:pt x="275922" y="624840"/>
                    <a:pt x="100662" y="727710"/>
                  </a:cubicBezTo>
                  <a:cubicBezTo>
                    <a:pt x="-27926" y="534352"/>
                    <a:pt x="-38403" y="223838"/>
                    <a:pt x="98757" y="0"/>
                  </a:cubicBezTo>
                  <a:cubicBezTo>
                    <a:pt x="274969" y="101918"/>
                    <a:pt x="447372" y="208598"/>
                    <a:pt x="588342" y="36385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43744BD3-A636-46EC-AE9E-C22921EF7F0C}"/>
              </a:ext>
            </a:extLst>
          </p:cNvPr>
          <p:cNvGrpSpPr/>
          <p:nvPr/>
        </p:nvGrpSpPr>
        <p:grpSpPr>
          <a:xfrm>
            <a:off x="622708" y="3427378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AABCF-0910-4C42-BD0E-DEFBCD5EC04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C92A98-36EE-48A3-95D9-FDF439F378BC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40">
            <a:extLst>
              <a:ext uri="{FF2B5EF4-FFF2-40B4-BE49-F238E27FC236}">
                <a16:creationId xmlns:a16="http://schemas.microsoft.com/office/drawing/2014/main" id="{2FAE81CE-A95B-42FB-9003-2B3289C5206A}"/>
              </a:ext>
            </a:extLst>
          </p:cNvPr>
          <p:cNvGrpSpPr/>
          <p:nvPr/>
        </p:nvGrpSpPr>
        <p:grpSpPr>
          <a:xfrm>
            <a:off x="8340544" y="3427378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1E05ED-0CE5-4A19-8BBF-B66E16C5F86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0C1197-E8CA-4988-B4E5-80A666491B84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28">
            <a:extLst>
              <a:ext uri="{FF2B5EF4-FFF2-40B4-BE49-F238E27FC236}">
                <a16:creationId xmlns:a16="http://schemas.microsoft.com/office/drawing/2014/main" id="{F69EEE9D-3AB6-48EB-8F65-7CB58B50C7B8}"/>
              </a:ext>
            </a:extLst>
          </p:cNvPr>
          <p:cNvGrpSpPr/>
          <p:nvPr/>
        </p:nvGrpSpPr>
        <p:grpSpPr>
          <a:xfrm>
            <a:off x="1311550" y="1682589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17B05F-3221-476A-81B4-F8EB7BEB1923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40D60-58F6-4262-8CB8-2BE93E60C81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34">
            <a:extLst>
              <a:ext uri="{FF2B5EF4-FFF2-40B4-BE49-F238E27FC236}">
                <a16:creationId xmlns:a16="http://schemas.microsoft.com/office/drawing/2014/main" id="{F4C97307-F0C6-4427-AF0B-CF1B396B14F9}"/>
              </a:ext>
            </a:extLst>
          </p:cNvPr>
          <p:cNvGrpSpPr/>
          <p:nvPr/>
        </p:nvGrpSpPr>
        <p:grpSpPr>
          <a:xfrm>
            <a:off x="1311550" y="5172167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81CDA9-A974-497A-B48C-6000860DF61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699F1F-55E1-4D8B-985F-C995717FD0E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309F5BE3-3681-42D1-9BCA-783A54695551}"/>
              </a:ext>
            </a:extLst>
          </p:cNvPr>
          <p:cNvGrpSpPr/>
          <p:nvPr/>
        </p:nvGrpSpPr>
        <p:grpSpPr>
          <a:xfrm>
            <a:off x="7651703" y="1682589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780DD2-8751-4F2A-9EBD-724EB65491D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81C106-4931-49F6-86BA-9B3AB4E7EA4A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43">
            <a:extLst>
              <a:ext uri="{FF2B5EF4-FFF2-40B4-BE49-F238E27FC236}">
                <a16:creationId xmlns:a16="http://schemas.microsoft.com/office/drawing/2014/main" id="{00FCAEAA-AFDD-4F38-831B-2A4A77ABB948}"/>
              </a:ext>
            </a:extLst>
          </p:cNvPr>
          <p:cNvGrpSpPr/>
          <p:nvPr/>
        </p:nvGrpSpPr>
        <p:grpSpPr>
          <a:xfrm>
            <a:off x="7634064" y="517216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3ED117-F30F-499B-A82E-C2E8348DC2AD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60E98-AF45-4E3D-9599-9265BA61C9C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AA3A966E-1A7F-4DC8-BE87-5B61DB9F3135}"/>
              </a:ext>
            </a:extLst>
          </p:cNvPr>
          <p:cNvSpPr/>
          <p:nvPr/>
        </p:nvSpPr>
        <p:spPr>
          <a:xfrm>
            <a:off x="5317144" y="264342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1B12F404-C82C-43C5-9D3C-B26C8395729C}"/>
              </a:ext>
            </a:extLst>
          </p:cNvPr>
          <p:cNvSpPr/>
          <p:nvPr/>
        </p:nvSpPr>
        <p:spPr>
          <a:xfrm>
            <a:off x="6576609" y="260219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7E76DCD8-5462-4B65-A55C-52D442D75C22}"/>
              </a:ext>
            </a:extLst>
          </p:cNvPr>
          <p:cNvSpPr/>
          <p:nvPr/>
        </p:nvSpPr>
        <p:spPr>
          <a:xfrm>
            <a:off x="4665137" y="36961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09D28A0D-161F-4D71-B616-D14557AAF94B}"/>
              </a:ext>
            </a:extLst>
          </p:cNvPr>
          <p:cNvSpPr/>
          <p:nvPr/>
        </p:nvSpPr>
        <p:spPr>
          <a:xfrm>
            <a:off x="6573894" y="471820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5928013-5AED-460A-8A44-E88DB7CE40CD}"/>
              </a:ext>
            </a:extLst>
          </p:cNvPr>
          <p:cNvSpPr/>
          <p:nvPr/>
        </p:nvSpPr>
        <p:spPr>
          <a:xfrm>
            <a:off x="5362803" y="476641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92DB2D08-7446-46C0-8715-5337CFF603F5}"/>
              </a:ext>
            </a:extLst>
          </p:cNvPr>
          <p:cNvSpPr/>
          <p:nvPr/>
        </p:nvSpPr>
        <p:spPr>
          <a:xfrm>
            <a:off x="7228402" y="36944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FF9632D-C4B2-42B0-8FF2-175B881E3E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" name="Freeform: Shape 2">
            <a:extLst>
              <a:ext uri="{FF2B5EF4-FFF2-40B4-BE49-F238E27FC236}">
                <a16:creationId xmlns:a16="http://schemas.microsoft.com/office/drawing/2014/main" id="{F3DFF14E-35A7-4C9D-B68E-D05ED0E7CEBB}"/>
              </a:ext>
            </a:extLst>
          </p:cNvPr>
          <p:cNvSpPr/>
          <p:nvPr/>
        </p:nvSpPr>
        <p:spPr>
          <a:xfrm>
            <a:off x="-1" y="233527"/>
            <a:ext cx="4184073" cy="6624473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A62A7-D9EB-456B-914E-F6FC78F64839}"/>
              </a:ext>
            </a:extLst>
          </p:cNvPr>
          <p:cNvSpPr txBox="1"/>
          <p:nvPr/>
        </p:nvSpPr>
        <p:spPr>
          <a:xfrm>
            <a:off x="6238875" y="2169427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/>
              <a:t>We Create</a:t>
            </a:r>
          </a:p>
          <a:p>
            <a:pPr algn="r"/>
            <a:r>
              <a:rPr lang="en-US" altLang="ko-KR" sz="3600" dirty="0"/>
              <a:t>Quality Professional </a:t>
            </a:r>
          </a:p>
          <a:p>
            <a:pPr algn="r"/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DF344-D9B0-4333-A7E2-7626C8CE5361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57">
            <a:extLst>
              <a:ext uri="{FF2B5EF4-FFF2-40B4-BE49-F238E27FC236}">
                <a16:creationId xmlns:a16="http://schemas.microsoft.com/office/drawing/2014/main" id="{7863E9DF-3BE3-4282-B914-2809410E964D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508F-C6A9-46E2-BCCA-234160EA2170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2100-24D0-4A7D-ACBC-E32F860D0AAC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" name="Oval 73">
            <a:extLst>
              <a:ext uri="{FF2B5EF4-FFF2-40B4-BE49-F238E27FC236}">
                <a16:creationId xmlns:a16="http://schemas.microsoft.com/office/drawing/2014/main" id="{A5A3822E-36AF-4819-A277-5959F663A99C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B3AA4-C35D-471A-A977-7F77BC9CF59C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72D7A-6F59-4540-9ED4-CCFBCB98A614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FC4BDD6-2560-4C3A-B47B-B3F98602EE5B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CE27534-E369-4F81-95BE-57DB38FFB38E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73">
            <a:extLst>
              <a:ext uri="{FF2B5EF4-FFF2-40B4-BE49-F238E27FC236}">
                <a16:creationId xmlns:a16="http://schemas.microsoft.com/office/drawing/2014/main" id="{D37138FA-4CBC-47AE-97EC-3B8C56126888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6C72B-C403-4188-8C16-2183CCB474C2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FC57-2087-4BD4-8DB9-873B7D1C9C00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BA1595F-1694-4543-99F4-A816DA55A5B3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8DF54E-A613-44FA-BE0E-0533AB5CF51A}"/>
              </a:ext>
            </a:extLst>
          </p:cNvPr>
          <p:cNvGrpSpPr/>
          <p:nvPr/>
        </p:nvGrpSpPr>
        <p:grpSpPr>
          <a:xfrm rot="5400000" flipH="1">
            <a:off x="6430989" y="4000907"/>
            <a:ext cx="856210" cy="1203788"/>
            <a:chOff x="4335987" y="774785"/>
            <a:chExt cx="887766" cy="1248156"/>
          </a:xfrm>
        </p:grpSpPr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25A6A602-ED1F-4B49-A7BC-3C358344F4EE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71ADC2B2-4C3E-4C57-A442-C890469F733E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95E6D75-40C2-4AC6-A7F1-74B73909FFB5}"/>
              </a:ext>
            </a:extLst>
          </p:cNvPr>
          <p:cNvGrpSpPr/>
          <p:nvPr/>
        </p:nvGrpSpPr>
        <p:grpSpPr>
          <a:xfrm rot="16200000">
            <a:off x="6430989" y="5152537"/>
            <a:ext cx="856210" cy="1203788"/>
            <a:chOff x="4335987" y="774785"/>
            <a:chExt cx="887766" cy="1248156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C1D39447-C619-4247-939E-E1A89EDEB5AD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3411891C-0560-4284-92F0-BB0358EBECD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0C4A781-9F24-4E72-BB94-733BC96EE794}"/>
              </a:ext>
            </a:extLst>
          </p:cNvPr>
          <p:cNvGrpSpPr/>
          <p:nvPr/>
        </p:nvGrpSpPr>
        <p:grpSpPr>
          <a:xfrm rot="5400000" flipH="1">
            <a:off x="863761" y="4000907"/>
            <a:ext cx="856210" cy="1203788"/>
            <a:chOff x="4335987" y="774785"/>
            <a:chExt cx="887766" cy="1248156"/>
          </a:xfrm>
        </p:grpSpPr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A0852C8A-3416-4B3E-BDCC-B1875FC6620B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7A4E86DB-7AEF-45F1-AA2B-6D8F366AEAA7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194A5B-2B1C-431D-BB0A-F24F561CE11D}"/>
              </a:ext>
            </a:extLst>
          </p:cNvPr>
          <p:cNvGrpSpPr/>
          <p:nvPr/>
        </p:nvGrpSpPr>
        <p:grpSpPr>
          <a:xfrm rot="16200000">
            <a:off x="863761" y="5152537"/>
            <a:ext cx="856210" cy="1203788"/>
            <a:chOff x="4335987" y="774785"/>
            <a:chExt cx="887766" cy="1248156"/>
          </a:xfrm>
        </p:grpSpPr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79709F54-E77A-4A93-B6BA-D0D71999D50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05F5165-2F0C-4088-8124-73C0278E86F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474E4E-8B40-4BFA-9246-DA135F5D0A8A}"/>
              </a:ext>
            </a:extLst>
          </p:cNvPr>
          <p:cNvSpPr/>
          <p:nvPr/>
        </p:nvSpPr>
        <p:spPr>
          <a:xfrm>
            <a:off x="6675774" y="4507392"/>
            <a:ext cx="366638" cy="34320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559D98C8-AC74-45E3-9DB4-E42F143C1C75}"/>
              </a:ext>
            </a:extLst>
          </p:cNvPr>
          <p:cNvSpPr/>
          <p:nvPr/>
        </p:nvSpPr>
        <p:spPr>
          <a:xfrm>
            <a:off x="6683698" y="5636081"/>
            <a:ext cx="363742" cy="363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11C44BDF-CEBB-41F8-A86A-693FBDCAC715}"/>
              </a:ext>
            </a:extLst>
          </p:cNvPr>
          <p:cNvSpPr>
            <a:spLocks noChangeAspect="1"/>
          </p:cNvSpPr>
          <p:nvPr/>
        </p:nvSpPr>
        <p:spPr>
          <a:xfrm>
            <a:off x="1096734" y="5636081"/>
            <a:ext cx="377914" cy="38107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9C557-A430-45F9-B2A2-F7AC7286617E}"/>
              </a:ext>
            </a:extLst>
          </p:cNvPr>
          <p:cNvSpPr txBox="1"/>
          <p:nvPr/>
        </p:nvSpPr>
        <p:spPr>
          <a:xfrm>
            <a:off x="3486218" y="281662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242A1-66F7-4512-A63B-50B38DBB7BB1}"/>
              </a:ext>
            </a:extLst>
          </p:cNvPr>
          <p:cNvSpPr txBox="1"/>
          <p:nvPr/>
        </p:nvSpPr>
        <p:spPr>
          <a:xfrm>
            <a:off x="3486218" y="326363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18560323-4AC7-477E-B1A6-930AAD0B6822}"/>
              </a:ext>
            </a:extLst>
          </p:cNvPr>
          <p:cNvGrpSpPr/>
          <p:nvPr/>
        </p:nvGrpSpPr>
        <p:grpSpPr>
          <a:xfrm>
            <a:off x="3888627" y="1909527"/>
            <a:ext cx="1701282" cy="692561"/>
            <a:chOff x="2626230" y="1861456"/>
            <a:chExt cx="1701282" cy="692561"/>
          </a:xfrm>
        </p:grpSpPr>
        <p:sp>
          <p:nvSpPr>
            <p:cNvPr id="13" name="Rounded Rectangle 112">
              <a:extLst>
                <a:ext uri="{FF2B5EF4-FFF2-40B4-BE49-F238E27FC236}">
                  <a16:creationId xmlns:a16="http://schemas.microsoft.com/office/drawing/2014/main" id="{C7108A14-B299-475C-9CD4-78ECF549DCE1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113">
              <a:extLst>
                <a:ext uri="{FF2B5EF4-FFF2-40B4-BE49-F238E27FC236}">
                  <a16:creationId xmlns:a16="http://schemas.microsoft.com/office/drawing/2014/main" id="{ED8DF5F9-8A5C-415B-B856-A12A2B493966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2D2429A3-2B72-481A-8846-FC2F430B8C25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16" name="Rounded Rectangle 114">
                <a:extLst>
                  <a:ext uri="{FF2B5EF4-FFF2-40B4-BE49-F238E27FC236}">
                    <a16:creationId xmlns:a16="http://schemas.microsoft.com/office/drawing/2014/main" id="{C3A6CA17-F06A-44B1-B3C1-8D2A584FF946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147">
                <a:extLst>
                  <a:ext uri="{FF2B5EF4-FFF2-40B4-BE49-F238E27FC236}">
                    <a16:creationId xmlns:a16="http://schemas.microsoft.com/office/drawing/2014/main" id="{C5F377AE-8B9A-4C2D-871E-BAAEFB1F52C2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147">
                <a:extLst>
                  <a:ext uri="{FF2B5EF4-FFF2-40B4-BE49-F238E27FC236}">
                    <a16:creationId xmlns:a16="http://schemas.microsoft.com/office/drawing/2014/main" id="{0E908FC9-EBEB-4710-8F9F-922E5EFF746D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147">
                <a:extLst>
                  <a:ext uri="{FF2B5EF4-FFF2-40B4-BE49-F238E27FC236}">
                    <a16:creationId xmlns:a16="http://schemas.microsoft.com/office/drawing/2014/main" id="{B4B589DA-111C-48B8-A028-7B39725A4A15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147">
                <a:extLst>
                  <a:ext uri="{FF2B5EF4-FFF2-40B4-BE49-F238E27FC236}">
                    <a16:creationId xmlns:a16="http://schemas.microsoft.com/office/drawing/2014/main" id="{DC09D69D-25FC-40AF-9109-1676845A5396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DA6AEB5-D1BC-44D5-B136-46D514CFE15A}"/>
              </a:ext>
            </a:extLst>
          </p:cNvPr>
          <p:cNvSpPr txBox="1"/>
          <p:nvPr/>
        </p:nvSpPr>
        <p:spPr>
          <a:xfrm>
            <a:off x="775270" y="281662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73519-3A53-4C4D-9ECD-7258009F2BA5}"/>
              </a:ext>
            </a:extLst>
          </p:cNvPr>
          <p:cNvSpPr txBox="1"/>
          <p:nvPr/>
        </p:nvSpPr>
        <p:spPr>
          <a:xfrm>
            <a:off x="775270" y="326363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48">
            <a:extLst>
              <a:ext uri="{FF2B5EF4-FFF2-40B4-BE49-F238E27FC236}">
                <a16:creationId xmlns:a16="http://schemas.microsoft.com/office/drawing/2014/main" id="{4B293953-773A-4892-9A58-B016D36D7F05}"/>
              </a:ext>
            </a:extLst>
          </p:cNvPr>
          <p:cNvGrpSpPr/>
          <p:nvPr/>
        </p:nvGrpSpPr>
        <p:grpSpPr>
          <a:xfrm>
            <a:off x="1177680" y="1909527"/>
            <a:ext cx="1701282" cy="692561"/>
            <a:chOff x="1376460" y="1909527"/>
            <a:chExt cx="1701282" cy="692561"/>
          </a:xfrm>
        </p:grpSpPr>
        <p:grpSp>
          <p:nvGrpSpPr>
            <p:cNvPr id="24" name="그룹 3">
              <a:extLst>
                <a:ext uri="{FF2B5EF4-FFF2-40B4-BE49-F238E27FC236}">
                  <a16:creationId xmlns:a16="http://schemas.microsoft.com/office/drawing/2014/main" id="{09067983-04FC-4CCF-9E99-511BF7DA4817}"/>
                </a:ext>
              </a:extLst>
            </p:cNvPr>
            <p:cNvGrpSpPr/>
            <p:nvPr/>
          </p:nvGrpSpPr>
          <p:grpSpPr>
            <a:xfrm>
              <a:off x="1376460" y="1909527"/>
              <a:ext cx="1701282" cy="692561"/>
              <a:chOff x="1376459" y="1909526"/>
              <a:chExt cx="1701282" cy="692561"/>
            </a:xfrm>
          </p:grpSpPr>
          <p:sp>
            <p:nvSpPr>
              <p:cNvPr id="29" name="Rounded Rectangle 155">
                <a:extLst>
                  <a:ext uri="{FF2B5EF4-FFF2-40B4-BE49-F238E27FC236}">
                    <a16:creationId xmlns:a16="http://schemas.microsoft.com/office/drawing/2014/main" id="{44957071-118D-4D17-80BA-0572A9A54E78}"/>
                  </a:ext>
                </a:extLst>
              </p:cNvPr>
              <p:cNvSpPr/>
              <p:nvPr/>
            </p:nvSpPr>
            <p:spPr>
              <a:xfrm>
                <a:off x="1376459" y="1909526"/>
                <a:ext cx="1584176" cy="692561"/>
              </a:xfrm>
              <a:prstGeom prst="roundRect">
                <a:avLst>
                  <a:gd name="adj" fmla="val 13643"/>
                </a:avLst>
              </a:prstGeom>
              <a:noFill/>
              <a:ln w="857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156">
                <a:extLst>
                  <a:ext uri="{FF2B5EF4-FFF2-40B4-BE49-F238E27FC236}">
                    <a16:creationId xmlns:a16="http://schemas.microsoft.com/office/drawing/2014/main" id="{BB5C0CCA-AF86-4CEB-8DE6-A7AD2F1CF463}"/>
                  </a:ext>
                </a:extLst>
              </p:cNvPr>
              <p:cNvSpPr/>
              <p:nvPr/>
            </p:nvSpPr>
            <p:spPr>
              <a:xfrm>
                <a:off x="2938863" y="2075786"/>
                <a:ext cx="138878" cy="360040"/>
              </a:xfrm>
              <a:prstGeom prst="roundRect">
                <a:avLst>
                  <a:gd name="adj" fmla="val 355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158">
                <a:extLst>
                  <a:ext uri="{FF2B5EF4-FFF2-40B4-BE49-F238E27FC236}">
                    <a16:creationId xmlns:a16="http://schemas.microsoft.com/office/drawing/2014/main" id="{BAE1DB9C-2295-4066-9866-0535603F2597}"/>
                  </a:ext>
                </a:extLst>
              </p:cNvPr>
              <p:cNvSpPr/>
              <p:nvPr/>
            </p:nvSpPr>
            <p:spPr>
              <a:xfrm>
                <a:off x="1484470" y="200380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5" name="Rounded Rectangle 171">
              <a:extLst>
                <a:ext uri="{FF2B5EF4-FFF2-40B4-BE49-F238E27FC236}">
                  <a16:creationId xmlns:a16="http://schemas.microsoft.com/office/drawing/2014/main" id="{31A8FF3A-0B1B-4AEE-9BA7-AC5423883F1C}"/>
                </a:ext>
              </a:extLst>
            </p:cNvPr>
            <p:cNvSpPr/>
            <p:nvPr/>
          </p:nvSpPr>
          <p:spPr>
            <a:xfrm>
              <a:off x="1765978" y="2008333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172">
              <a:extLst>
                <a:ext uri="{FF2B5EF4-FFF2-40B4-BE49-F238E27FC236}">
                  <a16:creationId xmlns:a16="http://schemas.microsoft.com/office/drawing/2014/main" id="{B6B6057A-3FC7-46DB-9191-D745890220B6}"/>
                </a:ext>
              </a:extLst>
            </p:cNvPr>
            <p:cNvSpPr/>
            <p:nvPr/>
          </p:nvSpPr>
          <p:spPr>
            <a:xfrm>
              <a:off x="2051136" y="2008333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173">
              <a:extLst>
                <a:ext uri="{FF2B5EF4-FFF2-40B4-BE49-F238E27FC236}">
                  <a16:creationId xmlns:a16="http://schemas.microsoft.com/office/drawing/2014/main" id="{CD49CEF4-6391-4312-A330-806A53A4C7D3}"/>
                </a:ext>
              </a:extLst>
            </p:cNvPr>
            <p:cNvSpPr/>
            <p:nvPr/>
          </p:nvSpPr>
          <p:spPr>
            <a:xfrm>
              <a:off x="2336294" y="2008333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173">
              <a:extLst>
                <a:ext uri="{FF2B5EF4-FFF2-40B4-BE49-F238E27FC236}">
                  <a16:creationId xmlns:a16="http://schemas.microsoft.com/office/drawing/2014/main" id="{D9040759-46C9-4E57-80F3-589836A97480}"/>
                </a:ext>
              </a:extLst>
            </p:cNvPr>
            <p:cNvSpPr/>
            <p:nvPr/>
          </p:nvSpPr>
          <p:spPr>
            <a:xfrm>
              <a:off x="2619800" y="2005793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A58A8B-ECE6-4089-BC89-338554066EA9}"/>
              </a:ext>
            </a:extLst>
          </p:cNvPr>
          <p:cNvSpPr txBox="1"/>
          <p:nvPr/>
        </p:nvSpPr>
        <p:spPr>
          <a:xfrm>
            <a:off x="8908113" y="281662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566DA-5F9E-41D6-A113-C763DDABB1A2}"/>
              </a:ext>
            </a:extLst>
          </p:cNvPr>
          <p:cNvSpPr txBox="1"/>
          <p:nvPr/>
        </p:nvSpPr>
        <p:spPr>
          <a:xfrm>
            <a:off x="8908113" y="326363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25">
            <a:extLst>
              <a:ext uri="{FF2B5EF4-FFF2-40B4-BE49-F238E27FC236}">
                <a16:creationId xmlns:a16="http://schemas.microsoft.com/office/drawing/2014/main" id="{B10852E7-9FE5-4834-A072-14666C3B31CD}"/>
              </a:ext>
            </a:extLst>
          </p:cNvPr>
          <p:cNvGrpSpPr/>
          <p:nvPr/>
        </p:nvGrpSpPr>
        <p:grpSpPr>
          <a:xfrm>
            <a:off x="9310523" y="1909527"/>
            <a:ext cx="1701282" cy="692561"/>
            <a:chOff x="2626230" y="1861456"/>
            <a:chExt cx="1701282" cy="692561"/>
          </a:xfrm>
        </p:grpSpPr>
        <p:sp>
          <p:nvSpPr>
            <p:cNvPr id="35" name="Rounded Rectangle 167">
              <a:extLst>
                <a:ext uri="{FF2B5EF4-FFF2-40B4-BE49-F238E27FC236}">
                  <a16:creationId xmlns:a16="http://schemas.microsoft.com/office/drawing/2014/main" id="{7658EE8A-34F7-49D2-AAAC-74D8AB6D1A3A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168">
              <a:extLst>
                <a:ext uri="{FF2B5EF4-FFF2-40B4-BE49-F238E27FC236}">
                  <a16:creationId xmlns:a16="http://schemas.microsoft.com/office/drawing/2014/main" id="{5D66DAFF-F324-4CEA-BF91-DBCE9D863F52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7" name="Group 28">
              <a:extLst>
                <a:ext uri="{FF2B5EF4-FFF2-40B4-BE49-F238E27FC236}">
                  <a16:creationId xmlns:a16="http://schemas.microsoft.com/office/drawing/2014/main" id="{D5515C78-44A2-4EAA-9FE0-E4976055D21D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38" name="Rounded Rectangle 170">
                <a:extLst>
                  <a:ext uri="{FF2B5EF4-FFF2-40B4-BE49-F238E27FC236}">
                    <a16:creationId xmlns:a16="http://schemas.microsoft.com/office/drawing/2014/main" id="{2AFEBDF4-CB6F-4BB6-8AD0-F0D22E4B357E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71">
                <a:extLst>
                  <a:ext uri="{FF2B5EF4-FFF2-40B4-BE49-F238E27FC236}">
                    <a16:creationId xmlns:a16="http://schemas.microsoft.com/office/drawing/2014/main" id="{65AC0C0F-1968-41F5-8DA8-D7255E0C3746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ounded Rectangle 172">
                <a:extLst>
                  <a:ext uri="{FF2B5EF4-FFF2-40B4-BE49-F238E27FC236}">
                    <a16:creationId xmlns:a16="http://schemas.microsoft.com/office/drawing/2014/main" id="{76E0BEDF-25AB-44EF-B662-7CE6681182CD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ounded Rectangle 173">
                <a:extLst>
                  <a:ext uri="{FF2B5EF4-FFF2-40B4-BE49-F238E27FC236}">
                    <a16:creationId xmlns:a16="http://schemas.microsoft.com/office/drawing/2014/main" id="{08AD1E9B-0A3D-4E28-90D7-403970A0F0AB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ounded Rectangle 173">
                <a:extLst>
                  <a:ext uri="{FF2B5EF4-FFF2-40B4-BE49-F238E27FC236}">
                    <a16:creationId xmlns:a16="http://schemas.microsoft.com/office/drawing/2014/main" id="{03D2D0BC-185C-457E-9B4D-D97ADDEF6EE3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4911A76-CAB1-418A-B212-3958CADE64FB}"/>
              </a:ext>
            </a:extLst>
          </p:cNvPr>
          <p:cNvSpPr txBox="1"/>
          <p:nvPr/>
        </p:nvSpPr>
        <p:spPr>
          <a:xfrm>
            <a:off x="6197166" y="281662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27265-C8A8-4A9F-B842-245D8757038D}"/>
              </a:ext>
            </a:extLst>
          </p:cNvPr>
          <p:cNvSpPr txBox="1"/>
          <p:nvPr/>
        </p:nvSpPr>
        <p:spPr>
          <a:xfrm>
            <a:off x="6197166" y="326363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5" name="Group 36">
            <a:extLst>
              <a:ext uri="{FF2B5EF4-FFF2-40B4-BE49-F238E27FC236}">
                <a16:creationId xmlns:a16="http://schemas.microsoft.com/office/drawing/2014/main" id="{FE3BAA3B-B616-454D-9BDA-0C7D7CB03F58}"/>
              </a:ext>
            </a:extLst>
          </p:cNvPr>
          <p:cNvGrpSpPr/>
          <p:nvPr/>
        </p:nvGrpSpPr>
        <p:grpSpPr>
          <a:xfrm>
            <a:off x="6599576" y="1909527"/>
            <a:ext cx="1701282" cy="692561"/>
            <a:chOff x="2626230" y="1861456"/>
            <a:chExt cx="1701282" cy="692561"/>
          </a:xfrm>
        </p:grpSpPr>
        <p:sp>
          <p:nvSpPr>
            <p:cNvPr id="46" name="Rounded Rectangle 179">
              <a:extLst>
                <a:ext uri="{FF2B5EF4-FFF2-40B4-BE49-F238E27FC236}">
                  <a16:creationId xmlns:a16="http://schemas.microsoft.com/office/drawing/2014/main" id="{6F5B899E-D99A-43A4-9857-0774417D92E8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ounded Rectangle 180">
              <a:extLst>
                <a:ext uri="{FF2B5EF4-FFF2-40B4-BE49-F238E27FC236}">
                  <a16:creationId xmlns:a16="http://schemas.microsoft.com/office/drawing/2014/main" id="{FF28070A-7DEC-482C-9ADF-CA2673CE77A7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8" name="Group 39">
              <a:extLst>
                <a:ext uri="{FF2B5EF4-FFF2-40B4-BE49-F238E27FC236}">
                  <a16:creationId xmlns:a16="http://schemas.microsoft.com/office/drawing/2014/main" id="{2DF5E48F-7D23-45BC-A18F-6C4CD10348F4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49" name="Rounded Rectangle 182">
                <a:extLst>
                  <a:ext uri="{FF2B5EF4-FFF2-40B4-BE49-F238E27FC236}">
                    <a16:creationId xmlns:a16="http://schemas.microsoft.com/office/drawing/2014/main" id="{B755FA80-80DC-4081-A13E-978EBB98CD5F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Rounded Rectangle 183">
                <a:extLst>
                  <a:ext uri="{FF2B5EF4-FFF2-40B4-BE49-F238E27FC236}">
                    <a16:creationId xmlns:a16="http://schemas.microsoft.com/office/drawing/2014/main" id="{58638199-1E5B-468E-90C7-1CCA0090C215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Rounded Rectangle 184">
                <a:extLst>
                  <a:ext uri="{FF2B5EF4-FFF2-40B4-BE49-F238E27FC236}">
                    <a16:creationId xmlns:a16="http://schemas.microsoft.com/office/drawing/2014/main" id="{4E025099-FC4A-409A-B331-7C8E8062B26B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2" name="Rounded Rectangle 184">
                <a:extLst>
                  <a:ext uri="{FF2B5EF4-FFF2-40B4-BE49-F238E27FC236}">
                    <a16:creationId xmlns:a16="http://schemas.microsoft.com/office/drawing/2014/main" id="{397A545C-D159-4135-8CAE-68602E636E43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3" name="Rounded Rectangle 184">
                <a:extLst>
                  <a:ext uri="{FF2B5EF4-FFF2-40B4-BE49-F238E27FC236}">
                    <a16:creationId xmlns:a16="http://schemas.microsoft.com/office/drawing/2014/main" id="{3DECF3CC-B64A-4E54-8F68-98897D13830D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B5E1A506-8789-48E2-96A5-49567028B802}"/>
              </a:ext>
            </a:extLst>
          </p:cNvPr>
          <p:cNvGrpSpPr/>
          <p:nvPr/>
        </p:nvGrpSpPr>
        <p:grpSpPr>
          <a:xfrm>
            <a:off x="1963894" y="4280173"/>
            <a:ext cx="4086993" cy="738664"/>
            <a:chOff x="2551705" y="4283314"/>
            <a:chExt cx="2152229" cy="7386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8F1D08-6698-4582-B77B-A7F2AF1DF52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964E3E-DB2E-46E9-A472-E7A41514005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7">
            <a:extLst>
              <a:ext uri="{FF2B5EF4-FFF2-40B4-BE49-F238E27FC236}">
                <a16:creationId xmlns:a16="http://schemas.microsoft.com/office/drawing/2014/main" id="{FE51B567-574B-47D2-A815-2C1762B7CBD1}"/>
              </a:ext>
            </a:extLst>
          </p:cNvPr>
          <p:cNvGrpSpPr/>
          <p:nvPr/>
        </p:nvGrpSpPr>
        <p:grpSpPr>
          <a:xfrm>
            <a:off x="7495731" y="4280173"/>
            <a:ext cx="4086993" cy="738664"/>
            <a:chOff x="2551705" y="4283314"/>
            <a:chExt cx="2152229" cy="7386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A33208-B25F-4213-8340-935ADCD15CBB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35E88E-A106-4A34-A061-411B98926BF3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60">
            <a:extLst>
              <a:ext uri="{FF2B5EF4-FFF2-40B4-BE49-F238E27FC236}">
                <a16:creationId xmlns:a16="http://schemas.microsoft.com/office/drawing/2014/main" id="{0545ECCC-50CE-4988-B4DA-CB9C60A42F38}"/>
              </a:ext>
            </a:extLst>
          </p:cNvPr>
          <p:cNvGrpSpPr/>
          <p:nvPr/>
        </p:nvGrpSpPr>
        <p:grpSpPr>
          <a:xfrm>
            <a:off x="1963894" y="5448023"/>
            <a:ext cx="4086993" cy="738664"/>
            <a:chOff x="2551705" y="4283314"/>
            <a:chExt cx="2152229" cy="7386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B256A1-1585-41BD-A3E3-EA3473DCCD0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8E7B21-FD13-47B7-8F2D-C1E9A3100292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3">
            <a:extLst>
              <a:ext uri="{FF2B5EF4-FFF2-40B4-BE49-F238E27FC236}">
                <a16:creationId xmlns:a16="http://schemas.microsoft.com/office/drawing/2014/main" id="{9734BC0E-8EC1-4613-AEF2-A4FE0C970BDE}"/>
              </a:ext>
            </a:extLst>
          </p:cNvPr>
          <p:cNvGrpSpPr/>
          <p:nvPr/>
        </p:nvGrpSpPr>
        <p:grpSpPr>
          <a:xfrm>
            <a:off x="7495731" y="5448023"/>
            <a:ext cx="4086993" cy="738664"/>
            <a:chOff x="2551705" y="4283314"/>
            <a:chExt cx="2152229" cy="7386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520A03-5C54-4253-AA7E-3AFA0767532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9ECC805-40E6-4E54-A8E9-FD1AC0A9F56F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Rectangle 16">
            <a:extLst>
              <a:ext uri="{FF2B5EF4-FFF2-40B4-BE49-F238E27FC236}">
                <a16:creationId xmlns:a16="http://schemas.microsoft.com/office/drawing/2014/main" id="{055D3E31-BC2C-4AEE-8047-B7DFF20126B2}"/>
              </a:ext>
            </a:extLst>
          </p:cNvPr>
          <p:cNvSpPr/>
          <p:nvPr/>
        </p:nvSpPr>
        <p:spPr>
          <a:xfrm rot="2700000">
            <a:off x="1152730" y="44224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50">
            <a:extLst>
              <a:ext uri="{FF2B5EF4-FFF2-40B4-BE49-F238E27FC236}">
                <a16:creationId xmlns:a16="http://schemas.microsoft.com/office/drawing/2014/main" id="{79A69DA8-0270-4D07-AE3C-77D583D8634E}"/>
              </a:ext>
            </a:extLst>
          </p:cNvPr>
          <p:cNvSpPr/>
          <p:nvPr/>
        </p:nvSpPr>
        <p:spPr>
          <a:xfrm>
            <a:off x="1049429" y="4294617"/>
            <a:ext cx="177043" cy="147936"/>
          </a:xfrm>
          <a:custGeom>
            <a:avLst/>
            <a:gdLst>
              <a:gd name="connsiteX0" fmla="*/ 204433 w 204432"/>
              <a:gd name="connsiteY0" fmla="*/ 0 h 154669"/>
              <a:gd name="connsiteX1" fmla="*/ 201743 w 204432"/>
              <a:gd name="connsiteY1" fmla="*/ 154670 h 154669"/>
              <a:gd name="connsiteX2" fmla="*/ 0 w 204432"/>
              <a:gd name="connsiteY2" fmla="*/ 1345 h 154669"/>
              <a:gd name="connsiteX3" fmla="*/ 204433 w 204432"/>
              <a:gd name="connsiteY3" fmla="*/ 0 h 15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32" h="154669">
                <a:moveTo>
                  <a:pt x="204433" y="0"/>
                </a:moveTo>
                <a:cubicBezTo>
                  <a:pt x="203761" y="51781"/>
                  <a:pt x="202415" y="102889"/>
                  <a:pt x="201743" y="154670"/>
                </a:cubicBezTo>
                <a:cubicBezTo>
                  <a:pt x="134495" y="103561"/>
                  <a:pt x="67248" y="52453"/>
                  <a:pt x="0" y="1345"/>
                </a:cubicBezTo>
                <a:cubicBezTo>
                  <a:pt x="67920" y="672"/>
                  <a:pt x="136513" y="0"/>
                  <a:pt x="20443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250">
            <a:extLst>
              <a:ext uri="{FF2B5EF4-FFF2-40B4-BE49-F238E27FC236}">
                <a16:creationId xmlns:a16="http://schemas.microsoft.com/office/drawing/2014/main" id="{65AACDAE-E602-4CED-B9CB-58A93FAD625B}"/>
              </a:ext>
            </a:extLst>
          </p:cNvPr>
          <p:cNvSpPr/>
          <p:nvPr/>
        </p:nvSpPr>
        <p:spPr>
          <a:xfrm>
            <a:off x="1049429" y="5198424"/>
            <a:ext cx="177043" cy="147936"/>
          </a:xfrm>
          <a:custGeom>
            <a:avLst/>
            <a:gdLst>
              <a:gd name="connsiteX0" fmla="*/ 204433 w 204432"/>
              <a:gd name="connsiteY0" fmla="*/ 0 h 154669"/>
              <a:gd name="connsiteX1" fmla="*/ 201743 w 204432"/>
              <a:gd name="connsiteY1" fmla="*/ 154670 h 154669"/>
              <a:gd name="connsiteX2" fmla="*/ 0 w 204432"/>
              <a:gd name="connsiteY2" fmla="*/ 1345 h 154669"/>
              <a:gd name="connsiteX3" fmla="*/ 204433 w 204432"/>
              <a:gd name="connsiteY3" fmla="*/ 0 h 15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32" h="154669">
                <a:moveTo>
                  <a:pt x="204433" y="0"/>
                </a:moveTo>
                <a:cubicBezTo>
                  <a:pt x="203761" y="51781"/>
                  <a:pt x="202415" y="102889"/>
                  <a:pt x="201743" y="154670"/>
                </a:cubicBezTo>
                <a:cubicBezTo>
                  <a:pt x="134495" y="103561"/>
                  <a:pt x="67248" y="52453"/>
                  <a:pt x="0" y="1345"/>
                </a:cubicBezTo>
                <a:cubicBezTo>
                  <a:pt x="67920" y="672"/>
                  <a:pt x="136513" y="0"/>
                  <a:pt x="20443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250">
            <a:extLst>
              <a:ext uri="{FF2B5EF4-FFF2-40B4-BE49-F238E27FC236}">
                <a16:creationId xmlns:a16="http://schemas.microsoft.com/office/drawing/2014/main" id="{606C3F1F-F713-4597-8840-1B6087205376}"/>
              </a:ext>
            </a:extLst>
          </p:cNvPr>
          <p:cNvSpPr/>
          <p:nvPr/>
        </p:nvSpPr>
        <p:spPr>
          <a:xfrm>
            <a:off x="1049429" y="6102232"/>
            <a:ext cx="177043" cy="147936"/>
          </a:xfrm>
          <a:custGeom>
            <a:avLst/>
            <a:gdLst>
              <a:gd name="connsiteX0" fmla="*/ 204433 w 204432"/>
              <a:gd name="connsiteY0" fmla="*/ 0 h 154669"/>
              <a:gd name="connsiteX1" fmla="*/ 201743 w 204432"/>
              <a:gd name="connsiteY1" fmla="*/ 154670 h 154669"/>
              <a:gd name="connsiteX2" fmla="*/ 0 w 204432"/>
              <a:gd name="connsiteY2" fmla="*/ 1345 h 154669"/>
              <a:gd name="connsiteX3" fmla="*/ 204433 w 204432"/>
              <a:gd name="connsiteY3" fmla="*/ 0 h 15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32" h="154669">
                <a:moveTo>
                  <a:pt x="204433" y="0"/>
                </a:moveTo>
                <a:cubicBezTo>
                  <a:pt x="203761" y="51781"/>
                  <a:pt x="202415" y="102889"/>
                  <a:pt x="201743" y="154670"/>
                </a:cubicBezTo>
                <a:cubicBezTo>
                  <a:pt x="134495" y="103561"/>
                  <a:pt x="67248" y="52453"/>
                  <a:pt x="0" y="1345"/>
                </a:cubicBezTo>
                <a:cubicBezTo>
                  <a:pt x="67920" y="672"/>
                  <a:pt x="136513" y="0"/>
                  <a:pt x="20443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6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7BFC08E8-CAC4-4B41-AE5D-D2DEDECF2F8B}"/>
              </a:ext>
            </a:extLst>
          </p:cNvPr>
          <p:cNvSpPr/>
          <p:nvPr/>
        </p:nvSpPr>
        <p:spPr>
          <a:xfrm>
            <a:off x="670560" y="1733006"/>
            <a:ext cx="3631474" cy="5124994"/>
          </a:xfrm>
          <a:prstGeom prst="upArrow">
            <a:avLst>
              <a:gd name="adj1" fmla="val 69185"/>
              <a:gd name="adj2" fmla="val 32014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: Shape 253">
            <a:extLst>
              <a:ext uri="{FF2B5EF4-FFF2-40B4-BE49-F238E27FC236}">
                <a16:creationId xmlns:a16="http://schemas.microsoft.com/office/drawing/2014/main" id="{FA8D12F2-19BE-441B-B4E9-5C76AFC69391}"/>
              </a:ext>
            </a:extLst>
          </p:cNvPr>
          <p:cNvSpPr/>
          <p:nvPr/>
        </p:nvSpPr>
        <p:spPr>
          <a:xfrm>
            <a:off x="1044033" y="3534631"/>
            <a:ext cx="7308000" cy="761988"/>
          </a:xfrm>
          <a:prstGeom prst="homePlate">
            <a:avLst/>
          </a:prstGeom>
          <a:solidFill>
            <a:schemeClr val="accent2"/>
          </a:solidFill>
          <a:ln w="6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253">
            <a:extLst>
              <a:ext uri="{FF2B5EF4-FFF2-40B4-BE49-F238E27FC236}">
                <a16:creationId xmlns:a16="http://schemas.microsoft.com/office/drawing/2014/main" id="{E798E31E-4026-4AA2-AD64-156F2CA324D2}"/>
              </a:ext>
            </a:extLst>
          </p:cNvPr>
          <p:cNvSpPr/>
          <p:nvPr/>
        </p:nvSpPr>
        <p:spPr>
          <a:xfrm>
            <a:off x="1044035" y="4438439"/>
            <a:ext cx="8640000" cy="761988"/>
          </a:xfrm>
          <a:prstGeom prst="homePlate">
            <a:avLst/>
          </a:prstGeom>
          <a:solidFill>
            <a:schemeClr val="accent3"/>
          </a:solidFill>
          <a:ln w="6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253">
            <a:extLst>
              <a:ext uri="{FF2B5EF4-FFF2-40B4-BE49-F238E27FC236}">
                <a16:creationId xmlns:a16="http://schemas.microsoft.com/office/drawing/2014/main" id="{1C11D18A-D2CB-499D-8E4D-F46D21B24F97}"/>
              </a:ext>
            </a:extLst>
          </p:cNvPr>
          <p:cNvSpPr/>
          <p:nvPr/>
        </p:nvSpPr>
        <p:spPr>
          <a:xfrm>
            <a:off x="1044035" y="5342246"/>
            <a:ext cx="9972308" cy="761988"/>
          </a:xfrm>
          <a:prstGeom prst="homePlate">
            <a:avLst/>
          </a:prstGeom>
          <a:solidFill>
            <a:schemeClr val="accent4"/>
          </a:solidFill>
          <a:ln w="6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D9A46-D67A-4FB9-8630-F2BE23C6DF87}"/>
              </a:ext>
            </a:extLst>
          </p:cNvPr>
          <p:cNvSpPr txBox="1"/>
          <p:nvPr/>
        </p:nvSpPr>
        <p:spPr>
          <a:xfrm>
            <a:off x="1366175" y="2547105"/>
            <a:ext cx="224024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ct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ct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5017C9-199A-43D3-B378-2764B0AD98D5}"/>
              </a:ext>
            </a:extLst>
          </p:cNvPr>
          <p:cNvSpPr/>
          <p:nvPr/>
        </p:nvSpPr>
        <p:spPr>
          <a:xfrm>
            <a:off x="1381808" y="4540607"/>
            <a:ext cx="557654" cy="55765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CB9DD8BC-4CDD-483A-9E01-AAECFE5586CA}"/>
              </a:ext>
            </a:extLst>
          </p:cNvPr>
          <p:cNvSpPr/>
          <p:nvPr/>
        </p:nvSpPr>
        <p:spPr>
          <a:xfrm>
            <a:off x="1381807" y="5444414"/>
            <a:ext cx="557654" cy="55765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1A417F84-0580-4809-A831-71EAC7F23AD1}"/>
              </a:ext>
            </a:extLst>
          </p:cNvPr>
          <p:cNvSpPr/>
          <p:nvPr/>
        </p:nvSpPr>
        <p:spPr>
          <a:xfrm>
            <a:off x="1373991" y="3636799"/>
            <a:ext cx="557654" cy="55765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580-9568-4D5B-BD89-8AB58C61DB1C}"/>
              </a:ext>
            </a:extLst>
          </p:cNvPr>
          <p:cNvSpPr txBox="1"/>
          <p:nvPr/>
        </p:nvSpPr>
        <p:spPr>
          <a:xfrm>
            <a:off x="4038425" y="5492408"/>
            <a:ext cx="623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F9E7B-0ACC-4735-9E8F-05A13881442F}"/>
              </a:ext>
            </a:extLst>
          </p:cNvPr>
          <p:cNvSpPr txBox="1"/>
          <p:nvPr/>
        </p:nvSpPr>
        <p:spPr>
          <a:xfrm>
            <a:off x="4038424" y="4588601"/>
            <a:ext cx="49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D45B8-4044-4156-ABC8-99C1641C0DB0}"/>
              </a:ext>
            </a:extLst>
          </p:cNvPr>
          <p:cNvSpPr txBox="1"/>
          <p:nvPr/>
        </p:nvSpPr>
        <p:spPr>
          <a:xfrm>
            <a:off x="4038423" y="3684793"/>
            <a:ext cx="355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F7766-47F4-46E9-8F16-6DA81195AA22}"/>
              </a:ext>
            </a:extLst>
          </p:cNvPr>
          <p:cNvSpPr txBox="1"/>
          <p:nvPr/>
        </p:nvSpPr>
        <p:spPr>
          <a:xfrm>
            <a:off x="2122220" y="3561682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 </a:t>
            </a:r>
            <a:r>
              <a:rPr lang="en-US" altLang="ko-KR" sz="2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44FA2-73D5-4FD9-AC44-88CAF3511617}"/>
              </a:ext>
            </a:extLst>
          </p:cNvPr>
          <p:cNvSpPr txBox="1"/>
          <p:nvPr/>
        </p:nvSpPr>
        <p:spPr>
          <a:xfrm>
            <a:off x="2122220" y="4465490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 </a:t>
            </a:r>
            <a:r>
              <a:rPr lang="en-US" altLang="ko-KR" sz="2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84605-3B1D-41A8-9288-79708766599A}"/>
              </a:ext>
            </a:extLst>
          </p:cNvPr>
          <p:cNvSpPr txBox="1"/>
          <p:nvPr/>
        </p:nvSpPr>
        <p:spPr>
          <a:xfrm>
            <a:off x="2122220" y="5369297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 </a:t>
            </a:r>
            <a:r>
              <a:rPr lang="en-US" altLang="ko-KR" sz="2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DABCF-110D-471A-960C-BABDF789749D}"/>
              </a:ext>
            </a:extLst>
          </p:cNvPr>
          <p:cNvSpPr txBox="1"/>
          <p:nvPr/>
        </p:nvSpPr>
        <p:spPr>
          <a:xfrm>
            <a:off x="7667532" y="2918608"/>
            <a:ext cx="371993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634462-6999-424F-A634-39D45D43365C}"/>
              </a:ext>
            </a:extLst>
          </p:cNvPr>
          <p:cNvSpPr txBox="1"/>
          <p:nvPr/>
        </p:nvSpPr>
        <p:spPr>
          <a:xfrm>
            <a:off x="7667533" y="1657131"/>
            <a:ext cx="371993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D124A-8B70-4701-9F70-EC51FBAFB5BA}"/>
              </a:ext>
            </a:extLst>
          </p:cNvPr>
          <p:cNvSpPr txBox="1"/>
          <p:nvPr/>
        </p:nvSpPr>
        <p:spPr>
          <a:xfrm>
            <a:off x="8815458" y="4049667"/>
            <a:ext cx="2729913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F14A9-A377-4BCD-A7FA-954557D84888}"/>
              </a:ext>
            </a:extLst>
          </p:cNvPr>
          <p:cNvSpPr/>
          <p:nvPr/>
        </p:nvSpPr>
        <p:spPr>
          <a:xfrm flipH="1">
            <a:off x="0" y="4822527"/>
            <a:ext cx="8377646" cy="1689353"/>
          </a:xfrm>
          <a:prstGeom prst="rect">
            <a:avLst/>
          </a:prstGeom>
          <a:gradFill flip="none" rotWithShape="1">
            <a:gsLst>
              <a:gs pos="42000">
                <a:schemeClr val="accent4">
                  <a:lumMod val="60000"/>
                  <a:lumOff val="40000"/>
                  <a:alpha val="70000"/>
                </a:schemeClr>
              </a:gs>
              <a:gs pos="0">
                <a:schemeClr val="accent4">
                  <a:alpha val="0"/>
                </a:schemeClr>
              </a:gs>
              <a:gs pos="100000">
                <a:schemeClr val="accent4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B4556-77C0-41E0-8EAA-F0C066A9D8D5}"/>
              </a:ext>
            </a:extLst>
          </p:cNvPr>
          <p:cNvSpPr txBox="1"/>
          <p:nvPr/>
        </p:nvSpPr>
        <p:spPr>
          <a:xfrm flipH="1">
            <a:off x="776996" y="511320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55B7EB12-E319-4DB3-B50D-8B086E336825}"/>
              </a:ext>
            </a:extLst>
          </p:cNvPr>
          <p:cNvGrpSpPr/>
          <p:nvPr/>
        </p:nvGrpSpPr>
        <p:grpSpPr>
          <a:xfrm rot="16200000" flipH="1">
            <a:off x="5719097" y="4594828"/>
            <a:ext cx="774622" cy="1089079"/>
            <a:chOff x="4335987" y="774785"/>
            <a:chExt cx="887766" cy="1248156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43555A4-75D3-408F-932B-CAC84CB30C3A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BE8BAD5D-B2B3-4831-8A2A-C7374562BB19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F0F7D52-8EAC-41DE-9678-31F3C144DB89}"/>
              </a:ext>
            </a:extLst>
          </p:cNvPr>
          <p:cNvGrpSpPr/>
          <p:nvPr/>
        </p:nvGrpSpPr>
        <p:grpSpPr>
          <a:xfrm rot="5400000">
            <a:off x="9717038" y="4594828"/>
            <a:ext cx="774622" cy="1089079"/>
            <a:chOff x="4335987" y="774785"/>
            <a:chExt cx="887766" cy="1248156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FD3CE54-BB2B-412C-AF47-A9EA8B4E311C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C69A5D3C-CBBB-4CAE-AFDE-C5FA9D801A0E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12D5546-03BC-4FF7-AECC-06C8EF5D3FF1}"/>
              </a:ext>
            </a:extLst>
          </p:cNvPr>
          <p:cNvGrpSpPr/>
          <p:nvPr/>
        </p:nvGrpSpPr>
        <p:grpSpPr>
          <a:xfrm rot="5400000">
            <a:off x="1721155" y="4594828"/>
            <a:ext cx="774622" cy="1089079"/>
            <a:chOff x="4335987" y="774785"/>
            <a:chExt cx="887766" cy="124815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66016F5D-CDAC-4AB9-92E0-0447B31DC6AB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B1E29B2-3909-41FE-922B-E18FC3273F8F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14E90FAF-D14A-4DD6-9208-230A6C6FC7A0}"/>
              </a:ext>
            </a:extLst>
          </p:cNvPr>
          <p:cNvGrpSpPr/>
          <p:nvPr/>
        </p:nvGrpSpPr>
        <p:grpSpPr>
          <a:xfrm>
            <a:off x="4441058" y="1453271"/>
            <a:ext cx="3309884" cy="2981528"/>
            <a:chOff x="4456441" y="1435987"/>
            <a:chExt cx="3312402" cy="2983797"/>
          </a:xfrm>
        </p:grpSpPr>
        <p:sp>
          <p:nvSpPr>
            <p:cNvPr id="4" name="Freeform: Shape 10">
              <a:extLst>
                <a:ext uri="{FF2B5EF4-FFF2-40B4-BE49-F238E27FC236}">
                  <a16:creationId xmlns:a16="http://schemas.microsoft.com/office/drawing/2014/main" id="{3308BBC8-F633-4322-81F8-374771108254}"/>
                </a:ext>
              </a:extLst>
            </p:cNvPr>
            <p:cNvSpPr/>
            <p:nvPr/>
          </p:nvSpPr>
          <p:spPr>
            <a:xfrm>
              <a:off x="4456442" y="1435987"/>
              <a:ext cx="3312401" cy="2983797"/>
            </a:xfrm>
            <a:custGeom>
              <a:avLst/>
              <a:gdLst>
                <a:gd name="connsiteX0" fmla="*/ 1656200 w 3312401"/>
                <a:gd name="connsiteY0" fmla="*/ 0 h 2983797"/>
                <a:gd name="connsiteX1" fmla="*/ 3303849 w 3312401"/>
                <a:gd name="connsiteY1" fmla="*/ 296279 h 2983797"/>
                <a:gd name="connsiteX2" fmla="*/ 3308133 w 3312401"/>
                <a:gd name="connsiteY2" fmla="*/ 313182 h 2983797"/>
                <a:gd name="connsiteX3" fmla="*/ 3312401 w 3312401"/>
                <a:gd name="connsiteY3" fmla="*/ 313371 h 2983797"/>
                <a:gd name="connsiteX4" fmla="*/ 3311766 w 3312401"/>
                <a:gd name="connsiteY4" fmla="*/ 327519 h 2983797"/>
                <a:gd name="connsiteX5" fmla="*/ 3312400 w 3312401"/>
                <a:gd name="connsiteY5" fmla="*/ 330022 h 2983797"/>
                <a:gd name="connsiteX6" fmla="*/ 3311493 w 3312401"/>
                <a:gd name="connsiteY6" fmla="*/ 333604 h 2983797"/>
                <a:gd name="connsiteX7" fmla="*/ 3311406 w 3312401"/>
                <a:gd name="connsiteY7" fmla="*/ 335533 h 2983797"/>
                <a:gd name="connsiteX8" fmla="*/ 3303850 w 3312401"/>
                <a:gd name="connsiteY8" fmla="*/ 378532 h 2983797"/>
                <a:gd name="connsiteX9" fmla="*/ 3299564 w 3312401"/>
                <a:gd name="connsiteY9" fmla="*/ 389339 h 2983797"/>
                <a:gd name="connsiteX10" fmla="*/ 3231190 w 3312401"/>
                <a:gd name="connsiteY10" fmla="*/ 509984 h 2983797"/>
                <a:gd name="connsiteX11" fmla="*/ 2112553 w 3312401"/>
                <a:gd name="connsiteY11" fmla="*/ 2171802 h 2983797"/>
                <a:gd name="connsiteX12" fmla="*/ 2112553 w 3312401"/>
                <a:gd name="connsiteY12" fmla="*/ 2863313 h 2983797"/>
                <a:gd name="connsiteX13" fmla="*/ 2109622 w 3312401"/>
                <a:gd name="connsiteY13" fmla="*/ 2863313 h 2983797"/>
                <a:gd name="connsiteX14" fmla="*/ 2112554 w 3312401"/>
                <a:gd name="connsiteY14" fmla="*/ 2870586 h 2983797"/>
                <a:gd name="connsiteX15" fmla="*/ 1659708 w 3312401"/>
                <a:gd name="connsiteY15" fmla="*/ 2983797 h 2983797"/>
                <a:gd name="connsiteX16" fmla="*/ 1206862 w 3312401"/>
                <a:gd name="connsiteY16" fmla="*/ 2870586 h 2983797"/>
                <a:gd name="connsiteX17" fmla="*/ 1209795 w 3312401"/>
                <a:gd name="connsiteY17" fmla="*/ 2863313 h 2983797"/>
                <a:gd name="connsiteX18" fmla="*/ 1206862 w 3312401"/>
                <a:gd name="connsiteY18" fmla="*/ 2863313 h 2983797"/>
                <a:gd name="connsiteX19" fmla="*/ 1206862 w 3312401"/>
                <a:gd name="connsiteY19" fmla="*/ 2182221 h 2983797"/>
                <a:gd name="connsiteX20" fmla="*/ 81212 w 3312401"/>
                <a:gd name="connsiteY20" fmla="*/ 509984 h 2983797"/>
                <a:gd name="connsiteX21" fmla="*/ 12839 w 3312401"/>
                <a:gd name="connsiteY21" fmla="*/ 389339 h 2983797"/>
                <a:gd name="connsiteX22" fmla="*/ 8552 w 3312401"/>
                <a:gd name="connsiteY22" fmla="*/ 378532 h 2983797"/>
                <a:gd name="connsiteX23" fmla="*/ 4534 w 3312401"/>
                <a:gd name="connsiteY23" fmla="*/ 347915 h 2983797"/>
                <a:gd name="connsiteX24" fmla="*/ 0 w 3312401"/>
                <a:gd name="connsiteY24" fmla="*/ 330022 h 2983797"/>
                <a:gd name="connsiteX25" fmla="*/ 1441 w 3312401"/>
                <a:gd name="connsiteY25" fmla="*/ 324339 h 2983797"/>
                <a:gd name="connsiteX26" fmla="*/ 1 w 3312401"/>
                <a:gd name="connsiteY26" fmla="*/ 313371 h 2983797"/>
                <a:gd name="connsiteX27" fmla="*/ 4240 w 3312401"/>
                <a:gd name="connsiteY27" fmla="*/ 313293 h 2983797"/>
                <a:gd name="connsiteX28" fmla="*/ 8551 w 3312401"/>
                <a:gd name="connsiteY28" fmla="*/ 296279 h 2983797"/>
                <a:gd name="connsiteX29" fmla="*/ 1656200 w 3312401"/>
                <a:gd name="connsiteY29" fmla="*/ 0 h 298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12401" h="2983797">
                  <a:moveTo>
                    <a:pt x="1656200" y="0"/>
                  </a:moveTo>
                  <a:cubicBezTo>
                    <a:pt x="2513726" y="0"/>
                    <a:pt x="3219035" y="129864"/>
                    <a:pt x="3303849" y="296279"/>
                  </a:cubicBezTo>
                  <a:lnTo>
                    <a:pt x="3308133" y="313182"/>
                  </a:lnTo>
                  <a:lnTo>
                    <a:pt x="3312401" y="313371"/>
                  </a:lnTo>
                  <a:lnTo>
                    <a:pt x="3311766" y="327519"/>
                  </a:lnTo>
                  <a:lnTo>
                    <a:pt x="3312400" y="330022"/>
                  </a:lnTo>
                  <a:lnTo>
                    <a:pt x="3311493" y="333604"/>
                  </a:lnTo>
                  <a:lnTo>
                    <a:pt x="3311406" y="335533"/>
                  </a:lnTo>
                  <a:cubicBezTo>
                    <a:pt x="3310175" y="353835"/>
                    <a:pt x="3308091" y="362463"/>
                    <a:pt x="3303850" y="378532"/>
                  </a:cubicBezTo>
                  <a:lnTo>
                    <a:pt x="3299564" y="389339"/>
                  </a:lnTo>
                  <a:lnTo>
                    <a:pt x="3231190" y="509984"/>
                  </a:lnTo>
                  <a:lnTo>
                    <a:pt x="2112553" y="2171802"/>
                  </a:lnTo>
                  <a:lnTo>
                    <a:pt x="2112553" y="2863313"/>
                  </a:lnTo>
                  <a:lnTo>
                    <a:pt x="2109622" y="2863313"/>
                  </a:lnTo>
                  <a:lnTo>
                    <a:pt x="2112554" y="2870586"/>
                  </a:lnTo>
                  <a:cubicBezTo>
                    <a:pt x="2112554" y="2933111"/>
                    <a:pt x="1909808" y="2983797"/>
                    <a:pt x="1659708" y="2983797"/>
                  </a:cubicBezTo>
                  <a:cubicBezTo>
                    <a:pt x="1409608" y="2983797"/>
                    <a:pt x="1206862" y="2933111"/>
                    <a:pt x="1206862" y="2870586"/>
                  </a:cubicBezTo>
                  <a:lnTo>
                    <a:pt x="1209795" y="2863313"/>
                  </a:lnTo>
                  <a:lnTo>
                    <a:pt x="1206862" y="2863313"/>
                  </a:lnTo>
                  <a:lnTo>
                    <a:pt x="1206862" y="2182221"/>
                  </a:lnTo>
                  <a:lnTo>
                    <a:pt x="81212" y="509984"/>
                  </a:lnTo>
                  <a:lnTo>
                    <a:pt x="12839" y="389339"/>
                  </a:lnTo>
                  <a:lnTo>
                    <a:pt x="8552" y="378532"/>
                  </a:lnTo>
                  <a:lnTo>
                    <a:pt x="4534" y="347915"/>
                  </a:lnTo>
                  <a:lnTo>
                    <a:pt x="0" y="330022"/>
                  </a:lnTo>
                  <a:lnTo>
                    <a:pt x="1441" y="324339"/>
                  </a:lnTo>
                  <a:lnTo>
                    <a:pt x="1" y="313371"/>
                  </a:lnTo>
                  <a:lnTo>
                    <a:pt x="4240" y="313293"/>
                  </a:lnTo>
                  <a:lnTo>
                    <a:pt x="8551" y="296279"/>
                  </a:lnTo>
                  <a:cubicBezTo>
                    <a:pt x="93365" y="129864"/>
                    <a:pt x="798675" y="0"/>
                    <a:pt x="165620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1">
              <a:extLst>
                <a:ext uri="{FF2B5EF4-FFF2-40B4-BE49-F238E27FC236}">
                  <a16:creationId xmlns:a16="http://schemas.microsoft.com/office/drawing/2014/main" id="{CC7FDE32-C563-456D-86E5-D5C1BA19C826}"/>
                </a:ext>
              </a:extLst>
            </p:cNvPr>
            <p:cNvSpPr/>
            <p:nvPr/>
          </p:nvSpPr>
          <p:spPr>
            <a:xfrm>
              <a:off x="4456441" y="1435987"/>
              <a:ext cx="3312400" cy="660044"/>
            </a:xfrm>
            <a:custGeom>
              <a:avLst/>
              <a:gdLst>
                <a:gd name="connsiteX0" fmla="*/ 1665128 w 3312400"/>
                <a:gd name="connsiteY0" fmla="*/ 64571 h 660044"/>
                <a:gd name="connsiteX1" fmla="*/ 151944 w 3312400"/>
                <a:gd name="connsiteY1" fmla="*/ 309339 h 660044"/>
                <a:gd name="connsiteX2" fmla="*/ 1665128 w 3312400"/>
                <a:gd name="connsiteY2" fmla="*/ 554107 h 660044"/>
                <a:gd name="connsiteX3" fmla="*/ 3178312 w 3312400"/>
                <a:gd name="connsiteY3" fmla="*/ 309339 h 660044"/>
                <a:gd name="connsiteX4" fmla="*/ 1665128 w 3312400"/>
                <a:gd name="connsiteY4" fmla="*/ 64571 h 660044"/>
                <a:gd name="connsiteX5" fmla="*/ 1656200 w 3312400"/>
                <a:gd name="connsiteY5" fmla="*/ 0 h 660044"/>
                <a:gd name="connsiteX6" fmla="*/ 3312400 w 3312400"/>
                <a:gd name="connsiteY6" fmla="*/ 330022 h 660044"/>
                <a:gd name="connsiteX7" fmla="*/ 1656200 w 3312400"/>
                <a:gd name="connsiteY7" fmla="*/ 660044 h 660044"/>
                <a:gd name="connsiteX8" fmla="*/ 0 w 3312400"/>
                <a:gd name="connsiteY8" fmla="*/ 330022 h 660044"/>
                <a:gd name="connsiteX9" fmla="*/ 1656200 w 3312400"/>
                <a:gd name="connsiteY9" fmla="*/ 0 h 6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2400" h="660044">
                  <a:moveTo>
                    <a:pt x="1665128" y="64571"/>
                  </a:moveTo>
                  <a:cubicBezTo>
                    <a:pt x="829420" y="64571"/>
                    <a:pt x="151944" y="174157"/>
                    <a:pt x="151944" y="309339"/>
                  </a:cubicBezTo>
                  <a:cubicBezTo>
                    <a:pt x="151944" y="444521"/>
                    <a:pt x="829420" y="554107"/>
                    <a:pt x="1665128" y="554107"/>
                  </a:cubicBezTo>
                  <a:cubicBezTo>
                    <a:pt x="2500836" y="554107"/>
                    <a:pt x="3178312" y="444521"/>
                    <a:pt x="3178312" y="309339"/>
                  </a:cubicBezTo>
                  <a:cubicBezTo>
                    <a:pt x="3178312" y="174157"/>
                    <a:pt x="2500836" y="64571"/>
                    <a:pt x="1665128" y="64571"/>
                  </a:cubicBezTo>
                  <a:close/>
                  <a:moveTo>
                    <a:pt x="1656200" y="0"/>
                  </a:moveTo>
                  <a:cubicBezTo>
                    <a:pt x="2570894" y="0"/>
                    <a:pt x="3312400" y="147756"/>
                    <a:pt x="3312400" y="330022"/>
                  </a:cubicBezTo>
                  <a:cubicBezTo>
                    <a:pt x="3312400" y="512288"/>
                    <a:pt x="2570894" y="660044"/>
                    <a:pt x="1656200" y="660044"/>
                  </a:cubicBezTo>
                  <a:cubicBezTo>
                    <a:pt x="741506" y="660044"/>
                    <a:pt x="0" y="512288"/>
                    <a:pt x="0" y="330022"/>
                  </a:cubicBezTo>
                  <a:cubicBezTo>
                    <a:pt x="0" y="147756"/>
                    <a:pt x="741506" y="0"/>
                    <a:pt x="1656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153AAD4B-9822-418E-85D8-6705265F96A5}"/>
                </a:ext>
              </a:extLst>
            </p:cNvPr>
            <p:cNvSpPr/>
            <p:nvPr/>
          </p:nvSpPr>
          <p:spPr>
            <a:xfrm rot="10800000">
              <a:off x="5081384" y="2492257"/>
              <a:ext cx="2082297" cy="939775"/>
            </a:xfrm>
            <a:custGeom>
              <a:avLst/>
              <a:gdLst>
                <a:gd name="connsiteX0" fmla="*/ 2082297 w 2082297"/>
                <a:gd name="connsiteY0" fmla="*/ 939775 h 939775"/>
                <a:gd name="connsiteX1" fmla="*/ 0 w 2082297"/>
                <a:gd name="connsiteY1" fmla="*/ 939775 h 939775"/>
                <a:gd name="connsiteX2" fmla="*/ 546558 w 2082297"/>
                <a:gd name="connsiteY2" fmla="*/ 78349 h 939775"/>
                <a:gd name="connsiteX3" fmla="*/ 545223 w 2082297"/>
                <a:gd name="connsiteY3" fmla="*/ 76313 h 939775"/>
                <a:gd name="connsiteX4" fmla="*/ 1041766 w 2082297"/>
                <a:gd name="connsiteY4" fmla="*/ 0 h 939775"/>
                <a:gd name="connsiteX5" fmla="*/ 1538309 w 2082297"/>
                <a:gd name="connsiteY5" fmla="*/ 76313 h 939775"/>
                <a:gd name="connsiteX6" fmla="*/ 1536346 w 2082297"/>
                <a:gd name="connsiteY6" fmla="*/ 79306 h 9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2297" h="939775">
                  <a:moveTo>
                    <a:pt x="2082297" y="939775"/>
                  </a:moveTo>
                  <a:lnTo>
                    <a:pt x="0" y="939775"/>
                  </a:lnTo>
                  <a:lnTo>
                    <a:pt x="546558" y="78349"/>
                  </a:lnTo>
                  <a:lnTo>
                    <a:pt x="545223" y="76313"/>
                  </a:lnTo>
                  <a:cubicBezTo>
                    <a:pt x="545223" y="34166"/>
                    <a:pt x="767533" y="0"/>
                    <a:pt x="1041766" y="0"/>
                  </a:cubicBezTo>
                  <a:cubicBezTo>
                    <a:pt x="1315999" y="0"/>
                    <a:pt x="1538309" y="34166"/>
                    <a:pt x="1538309" y="76313"/>
                  </a:cubicBezTo>
                  <a:lnTo>
                    <a:pt x="1536346" y="7930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E29997A5-324E-4B1C-A918-6B8DA1B09F0D}"/>
                </a:ext>
              </a:extLst>
            </p:cNvPr>
            <p:cNvSpPr/>
            <p:nvPr/>
          </p:nvSpPr>
          <p:spPr>
            <a:xfrm>
              <a:off x="5081383" y="2362490"/>
              <a:ext cx="2082297" cy="2474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7C26F5C9-AD30-4A38-9C8F-ADCE37AB80E9}"/>
              </a:ext>
            </a:extLst>
          </p:cNvPr>
          <p:cNvGrpSpPr/>
          <p:nvPr/>
        </p:nvGrpSpPr>
        <p:grpSpPr>
          <a:xfrm>
            <a:off x="976973" y="5545352"/>
            <a:ext cx="2262988" cy="766247"/>
            <a:chOff x="1730330" y="5175558"/>
            <a:chExt cx="1742087" cy="7662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2CE3F4-18B5-40EC-B481-73FAB22A11BE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4ECB6-386B-44EA-BE7E-94067B24028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52D5EF52-688D-4A08-8F20-079A707CAC0C}"/>
              </a:ext>
            </a:extLst>
          </p:cNvPr>
          <p:cNvCxnSpPr>
            <a:cxnSpLocks/>
          </p:cNvCxnSpPr>
          <p:nvPr/>
        </p:nvCxnSpPr>
        <p:spPr>
          <a:xfrm>
            <a:off x="2136000" y="4550987"/>
            <a:ext cx="7920000" cy="1048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4">
            <a:extLst>
              <a:ext uri="{FF2B5EF4-FFF2-40B4-BE49-F238E27FC236}">
                <a16:creationId xmlns:a16="http://schemas.microsoft.com/office/drawing/2014/main" id="{81065337-B0EE-480F-A268-7F28C664881C}"/>
              </a:ext>
            </a:extLst>
          </p:cNvPr>
          <p:cNvGrpSpPr/>
          <p:nvPr/>
        </p:nvGrpSpPr>
        <p:grpSpPr>
          <a:xfrm>
            <a:off x="4974915" y="5546212"/>
            <a:ext cx="2262988" cy="766247"/>
            <a:chOff x="3727326" y="5176417"/>
            <a:chExt cx="1742087" cy="7662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869D47-A3D6-4D90-A0A5-6092105A027E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0C823F-992E-4318-ADD4-0C9146C47361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8" name="그룹 2">
            <a:extLst>
              <a:ext uri="{FF2B5EF4-FFF2-40B4-BE49-F238E27FC236}">
                <a16:creationId xmlns:a16="http://schemas.microsoft.com/office/drawing/2014/main" id="{8A651E64-930D-4B35-AFA3-65BF4A85AF7B}"/>
              </a:ext>
            </a:extLst>
          </p:cNvPr>
          <p:cNvGrpSpPr/>
          <p:nvPr/>
        </p:nvGrpSpPr>
        <p:grpSpPr>
          <a:xfrm>
            <a:off x="8972857" y="5547070"/>
            <a:ext cx="2262988" cy="766247"/>
            <a:chOff x="5724322" y="5177276"/>
            <a:chExt cx="1742087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2550D9-36B0-4217-92AD-195224BA7D81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6B2107-3F2F-4F31-83B7-6563FE44792F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D010541A-B623-4395-A75A-026CB07857D8}"/>
              </a:ext>
            </a:extLst>
          </p:cNvPr>
          <p:cNvCxnSpPr/>
          <p:nvPr/>
        </p:nvCxnSpPr>
        <p:spPr>
          <a:xfrm flipH="1" flipV="1">
            <a:off x="6105882" y="4260662"/>
            <a:ext cx="1" cy="403013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9">
            <a:extLst>
              <a:ext uri="{FF2B5EF4-FFF2-40B4-BE49-F238E27FC236}">
                <a16:creationId xmlns:a16="http://schemas.microsoft.com/office/drawing/2014/main" id="{7C5EF6F9-E189-4B9F-894C-BE3EE2E99942}"/>
              </a:ext>
            </a:extLst>
          </p:cNvPr>
          <p:cNvSpPr/>
          <p:nvPr/>
        </p:nvSpPr>
        <p:spPr>
          <a:xfrm>
            <a:off x="1962867" y="4926291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C88BAFD2-B50A-414D-9996-1B6013CCE7A9}"/>
              </a:ext>
            </a:extLst>
          </p:cNvPr>
          <p:cNvSpPr/>
          <p:nvPr/>
        </p:nvSpPr>
        <p:spPr>
          <a:xfrm flipH="1">
            <a:off x="5929659" y="4920475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9C8FD038-CA77-4D03-8ECD-685649417C16}"/>
              </a:ext>
            </a:extLst>
          </p:cNvPr>
          <p:cNvSpPr/>
          <p:nvPr/>
        </p:nvSpPr>
        <p:spPr>
          <a:xfrm>
            <a:off x="9951560" y="4944267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7815CD6D-9069-41D9-8143-8F9E25DB262A}"/>
              </a:ext>
            </a:extLst>
          </p:cNvPr>
          <p:cNvCxnSpPr>
            <a:cxnSpLocks/>
          </p:cNvCxnSpPr>
          <p:nvPr/>
        </p:nvCxnSpPr>
        <p:spPr>
          <a:xfrm flipV="1">
            <a:off x="1051928" y="2282645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7">
            <a:extLst>
              <a:ext uri="{FF2B5EF4-FFF2-40B4-BE49-F238E27FC236}">
                <a16:creationId xmlns:a16="http://schemas.microsoft.com/office/drawing/2014/main" id="{A3FF2B4F-C8DD-46F3-9DCC-1D87214718E1}"/>
              </a:ext>
            </a:extLst>
          </p:cNvPr>
          <p:cNvCxnSpPr>
            <a:cxnSpLocks/>
          </p:cNvCxnSpPr>
          <p:nvPr/>
        </p:nvCxnSpPr>
        <p:spPr>
          <a:xfrm>
            <a:off x="6856073" y="2282645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8">
            <a:extLst>
              <a:ext uri="{FF2B5EF4-FFF2-40B4-BE49-F238E27FC236}">
                <a16:creationId xmlns:a16="http://schemas.microsoft.com/office/drawing/2014/main" id="{FA8E6D32-DF6D-4A9D-98D7-5E180007C1A4}"/>
              </a:ext>
            </a:extLst>
          </p:cNvPr>
          <p:cNvGrpSpPr/>
          <p:nvPr/>
        </p:nvGrpSpPr>
        <p:grpSpPr>
          <a:xfrm>
            <a:off x="1317918" y="2426661"/>
            <a:ext cx="1923387" cy="805159"/>
            <a:chOff x="1316574" y="2133806"/>
            <a:chExt cx="1652623" cy="8051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FC94F2-B17C-4AFA-B19C-5BA91A9FF6E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4F996B-9A76-4BB9-8D39-393C8C2D9E00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30" name="그룹 13">
            <a:extLst>
              <a:ext uri="{FF2B5EF4-FFF2-40B4-BE49-F238E27FC236}">
                <a16:creationId xmlns:a16="http://schemas.microsoft.com/office/drawing/2014/main" id="{7465F442-84C6-4945-9A6D-9889BC0DEC91}"/>
              </a:ext>
            </a:extLst>
          </p:cNvPr>
          <p:cNvGrpSpPr/>
          <p:nvPr/>
        </p:nvGrpSpPr>
        <p:grpSpPr>
          <a:xfrm>
            <a:off x="8974201" y="2444893"/>
            <a:ext cx="1880011" cy="805159"/>
            <a:chOff x="9200245" y="2152037"/>
            <a:chExt cx="1652623" cy="8051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C24A0C-66C1-40D9-8172-DD6AE17323FB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487584-0D70-41FF-B48C-576A1F706FFA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60">
            <a:extLst>
              <a:ext uri="{FF2B5EF4-FFF2-40B4-BE49-F238E27FC236}">
                <a16:creationId xmlns:a16="http://schemas.microsoft.com/office/drawing/2014/main" id="{92C4874F-1B39-4169-BEEA-60852A575766}"/>
              </a:ext>
            </a:extLst>
          </p:cNvPr>
          <p:cNvCxnSpPr/>
          <p:nvPr/>
        </p:nvCxnSpPr>
        <p:spPr>
          <a:xfrm>
            <a:off x="7372198" y="2945184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61">
            <a:extLst>
              <a:ext uri="{FF2B5EF4-FFF2-40B4-BE49-F238E27FC236}">
                <a16:creationId xmlns:a16="http://schemas.microsoft.com/office/drawing/2014/main" id="{72622C34-70E7-43A9-8CAA-E75D69F66D15}"/>
              </a:ext>
            </a:extLst>
          </p:cNvPr>
          <p:cNvCxnSpPr/>
          <p:nvPr/>
        </p:nvCxnSpPr>
        <p:spPr>
          <a:xfrm>
            <a:off x="7727782" y="3928010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62">
            <a:extLst>
              <a:ext uri="{FF2B5EF4-FFF2-40B4-BE49-F238E27FC236}">
                <a16:creationId xmlns:a16="http://schemas.microsoft.com/office/drawing/2014/main" id="{3A20B88C-1469-4849-B9E0-CD9C7C82768A}"/>
              </a:ext>
            </a:extLst>
          </p:cNvPr>
          <p:cNvCxnSpPr/>
          <p:nvPr/>
        </p:nvCxnSpPr>
        <p:spPr>
          <a:xfrm>
            <a:off x="7372198" y="4906627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3">
            <a:extLst>
              <a:ext uri="{FF2B5EF4-FFF2-40B4-BE49-F238E27FC236}">
                <a16:creationId xmlns:a16="http://schemas.microsoft.com/office/drawing/2014/main" id="{9E5D0301-18A9-496A-AF6E-8E3F699F97CE}"/>
              </a:ext>
            </a:extLst>
          </p:cNvPr>
          <p:cNvCxnSpPr/>
          <p:nvPr/>
        </p:nvCxnSpPr>
        <p:spPr>
          <a:xfrm>
            <a:off x="6682151" y="5885244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4">
            <a:extLst>
              <a:ext uri="{FF2B5EF4-FFF2-40B4-BE49-F238E27FC236}">
                <a16:creationId xmlns:a16="http://schemas.microsoft.com/office/drawing/2014/main" id="{1AFD25C4-7437-48C0-925D-77AED2E9E18A}"/>
              </a:ext>
            </a:extLst>
          </p:cNvPr>
          <p:cNvCxnSpPr/>
          <p:nvPr/>
        </p:nvCxnSpPr>
        <p:spPr>
          <a:xfrm>
            <a:off x="6682151" y="1966566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52">
            <a:extLst>
              <a:ext uri="{FF2B5EF4-FFF2-40B4-BE49-F238E27FC236}">
                <a16:creationId xmlns:a16="http://schemas.microsoft.com/office/drawing/2014/main" id="{088DA18A-094E-4BF4-8B61-BE6BA4258F66}"/>
              </a:ext>
            </a:extLst>
          </p:cNvPr>
          <p:cNvGrpSpPr/>
          <p:nvPr/>
        </p:nvGrpSpPr>
        <p:grpSpPr>
          <a:xfrm>
            <a:off x="3093018" y="1854436"/>
            <a:ext cx="5098327" cy="5098327"/>
            <a:chOff x="2817898" y="2640907"/>
            <a:chExt cx="3960000" cy="3960000"/>
          </a:xfrm>
        </p:grpSpPr>
        <p:grpSp>
          <p:nvGrpSpPr>
            <p:cNvPr id="35" name="Group 53">
              <a:extLst>
                <a:ext uri="{FF2B5EF4-FFF2-40B4-BE49-F238E27FC236}">
                  <a16:creationId xmlns:a16="http://schemas.microsoft.com/office/drawing/2014/main" id="{8E3D6245-403C-4E11-A2F3-85873B4AE552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37" name="Pie 55">
                <a:extLst>
                  <a:ext uri="{FF2B5EF4-FFF2-40B4-BE49-F238E27FC236}">
                    <a16:creationId xmlns:a16="http://schemas.microsoft.com/office/drawing/2014/main" id="{B153CC77-3BDE-4DC6-9777-00588E850160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ie 56">
                <a:extLst>
                  <a:ext uri="{FF2B5EF4-FFF2-40B4-BE49-F238E27FC236}">
                    <a16:creationId xmlns:a16="http://schemas.microsoft.com/office/drawing/2014/main" id="{F3255D4D-2101-4781-9205-CE8A80F63C98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Pie 57">
                <a:extLst>
                  <a:ext uri="{FF2B5EF4-FFF2-40B4-BE49-F238E27FC236}">
                    <a16:creationId xmlns:a16="http://schemas.microsoft.com/office/drawing/2014/main" id="{E8E11EE0-80C2-4BE2-895F-CA6071A2DBD5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ie 58">
                <a:extLst>
                  <a:ext uri="{FF2B5EF4-FFF2-40B4-BE49-F238E27FC236}">
                    <a16:creationId xmlns:a16="http://schemas.microsoft.com/office/drawing/2014/main" id="{DD4E7FED-9CB8-4D42-BA46-DACBCB754B41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ie 59">
                <a:extLst>
                  <a:ext uri="{FF2B5EF4-FFF2-40B4-BE49-F238E27FC236}">
                    <a16:creationId xmlns:a16="http://schemas.microsoft.com/office/drawing/2014/main" id="{536628E6-A2BB-4379-8B17-AE52CD7E68A1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0C830868-B267-43E8-A3BC-DD8367076335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AB9C6-7D24-42F8-AE4F-01792B1C28A4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80260-30C7-41ED-8CAA-918CE2906A7C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09D2D-575F-470F-9214-206B848E7345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95A64-FF37-40EA-8724-24506CD15930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D7F7-FB12-42EC-8790-5CB401CCD16D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884A1E-D5CE-4934-A995-BB6155856ABB}"/>
              </a:ext>
            </a:extLst>
          </p:cNvPr>
          <p:cNvGrpSpPr/>
          <p:nvPr/>
        </p:nvGrpSpPr>
        <p:grpSpPr>
          <a:xfrm>
            <a:off x="7923064" y="1711126"/>
            <a:ext cx="2435648" cy="523220"/>
            <a:chOff x="8899011" y="1711124"/>
            <a:chExt cx="24356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5436D9-B155-4790-B89D-DC350E7FD69B}"/>
                </a:ext>
              </a:extLst>
            </p:cNvPr>
            <p:cNvSpPr txBox="1"/>
            <p:nvPr/>
          </p:nvSpPr>
          <p:spPr>
            <a:xfrm>
              <a:off x="8899011" y="1711124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91603197-BA9B-4D42-9642-562F88ACBD55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DF2D8CC-6B8A-419F-88F4-C2D03A5FB875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5DE2F-93E4-45C2-B4F3-193505F1686B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12">
              <a:extLst>
                <a:ext uri="{FF2B5EF4-FFF2-40B4-BE49-F238E27FC236}">
                  <a16:creationId xmlns:a16="http://schemas.microsoft.com/office/drawing/2014/main" id="{14480BC9-5BCF-4DC0-9B71-46C532294D12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95FE2D1-096A-4436-AB12-86B8AD41FE83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13DFE7-6EE4-4A34-8A16-1D7033335AD4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BDDDE4D4-4D95-4F62-A75E-82678112DF28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F166E6-C5EF-4F76-BB20-2573D36D19CF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A32D41-A074-4FA8-9132-2864EA6F0CA0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B3FBFF4E-1CB3-49CA-A4A9-3CD3B8BD5DE7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89EBB3-2C39-4EC3-8B1B-603A3D2B0E6A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38F19D-80D1-4C10-AE41-0F7F70FE95A5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27BCE3CC-E056-4D88-AD11-43CF58DBE29C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0C966C75-DF62-4773-9A3B-4E257F673EB3}"/>
              </a:ext>
            </a:extLst>
          </p:cNvPr>
          <p:cNvSpPr/>
          <p:nvPr/>
        </p:nvSpPr>
        <p:spPr>
          <a:xfrm flipH="1">
            <a:off x="6156410" y="2243489"/>
            <a:ext cx="491091" cy="40512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CCACC5BF-3C74-4AE7-8B97-889578D89303}"/>
              </a:ext>
            </a:extLst>
          </p:cNvPr>
          <p:cNvSpPr/>
          <p:nvPr/>
        </p:nvSpPr>
        <p:spPr>
          <a:xfrm>
            <a:off x="5510057" y="5210103"/>
            <a:ext cx="274804" cy="201388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Donut 39">
            <a:extLst>
              <a:ext uri="{FF2B5EF4-FFF2-40B4-BE49-F238E27FC236}">
                <a16:creationId xmlns:a16="http://schemas.microsoft.com/office/drawing/2014/main" id="{40128CC2-80BB-4DE4-AB53-7E54104A9E31}"/>
              </a:ext>
            </a:extLst>
          </p:cNvPr>
          <p:cNvSpPr/>
          <p:nvPr/>
        </p:nvSpPr>
        <p:spPr>
          <a:xfrm>
            <a:off x="6172504" y="5157974"/>
            <a:ext cx="335295" cy="3352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04ED58C1-AD98-4ABC-A4BB-FA0F58D541F7}"/>
              </a:ext>
            </a:extLst>
          </p:cNvPr>
          <p:cNvSpPr/>
          <p:nvPr/>
        </p:nvSpPr>
        <p:spPr>
          <a:xfrm>
            <a:off x="6982828" y="339439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468F2333-CACC-44D1-BDF2-F9C08853D638}"/>
              </a:ext>
            </a:extLst>
          </p:cNvPr>
          <p:cNvSpPr/>
          <p:nvPr/>
        </p:nvSpPr>
        <p:spPr>
          <a:xfrm>
            <a:off x="6945569" y="44552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Donut 8">
            <a:extLst>
              <a:ext uri="{FF2B5EF4-FFF2-40B4-BE49-F238E27FC236}">
                <a16:creationId xmlns:a16="http://schemas.microsoft.com/office/drawing/2014/main" id="{15B1A118-81D7-47BA-84D2-D9ACF14180DC}"/>
              </a:ext>
            </a:extLst>
          </p:cNvPr>
          <p:cNvSpPr/>
          <p:nvPr/>
        </p:nvSpPr>
        <p:spPr>
          <a:xfrm>
            <a:off x="5350530" y="4008478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096001" y="2857630"/>
            <a:ext cx="5828270" cy="1142740"/>
            <a:chOff x="6665542" y="2749602"/>
            <a:chExt cx="4777152" cy="11427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7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2D2D76D-1AF1-4EB3-AB4F-51899ADB11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9594-BB4D-46A3-A53B-658C50B073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7412E-896A-431A-8429-F0F02456A43E}"/>
              </a:ext>
            </a:extLst>
          </p:cNvPr>
          <p:cNvSpPr txBox="1"/>
          <p:nvPr/>
        </p:nvSpPr>
        <p:spPr>
          <a:xfrm>
            <a:off x="3452739" y="1838876"/>
            <a:ext cx="2386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Simple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  <a:r>
              <a:rPr lang="en-US" altLang="ko-KR" sz="2800" b="1" dirty="0">
                <a:solidFill>
                  <a:srgbClr val="F5679D"/>
                </a:solidFill>
              </a:rPr>
              <a:t> </a:t>
            </a:r>
            <a:r>
              <a:rPr lang="en-US" altLang="ko-KR" sz="2800" b="1" dirty="0"/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2A9541-9A42-428A-BC54-5DBE08E62988}"/>
              </a:ext>
            </a:extLst>
          </p:cNvPr>
          <p:cNvSpPr txBox="1"/>
          <p:nvPr/>
        </p:nvSpPr>
        <p:spPr>
          <a:xfrm>
            <a:off x="3452739" y="3329910"/>
            <a:ext cx="2386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61858B-FAA6-46D1-BDF2-5463FD220E02}"/>
              </a:ext>
            </a:extLst>
          </p:cNvPr>
          <p:cNvSpPr txBox="1"/>
          <p:nvPr/>
        </p:nvSpPr>
        <p:spPr>
          <a:xfrm>
            <a:off x="7867976" y="6309320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F6E10-8BEC-4C6B-80A8-51E4FEBC26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5281A7B-FA73-4B09-8367-5F02E1D70E04}"/>
              </a:ext>
            </a:extLst>
          </p:cNvPr>
          <p:cNvSpPr/>
          <p:nvPr/>
        </p:nvSpPr>
        <p:spPr>
          <a:xfrm>
            <a:off x="2744715" y="2018473"/>
            <a:ext cx="635333" cy="547701"/>
          </a:xfrm>
          <a:custGeom>
            <a:avLst/>
            <a:gdLst>
              <a:gd name="connsiteX0" fmla="*/ 317666 w 635333"/>
              <a:gd name="connsiteY0" fmla="*/ 0 h 547701"/>
              <a:gd name="connsiteX1" fmla="*/ 635333 w 635333"/>
              <a:gd name="connsiteY1" fmla="*/ 547701 h 547701"/>
              <a:gd name="connsiteX2" fmla="*/ 0 w 635333"/>
              <a:gd name="connsiteY2" fmla="*/ 547701 h 547701"/>
              <a:gd name="connsiteX3" fmla="*/ 317666 w 635333"/>
              <a:gd name="connsiteY3" fmla="*/ 0 h 54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33" h="547701">
                <a:moveTo>
                  <a:pt x="317666" y="0"/>
                </a:moveTo>
                <a:lnTo>
                  <a:pt x="635333" y="547701"/>
                </a:lnTo>
                <a:lnTo>
                  <a:pt x="0" y="547701"/>
                </a:lnTo>
                <a:lnTo>
                  <a:pt x="31766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D7650EF-C0C6-418A-B0B2-2A41246B41C9}"/>
              </a:ext>
            </a:extLst>
          </p:cNvPr>
          <p:cNvSpPr/>
          <p:nvPr/>
        </p:nvSpPr>
        <p:spPr>
          <a:xfrm>
            <a:off x="2483227" y="2645687"/>
            <a:ext cx="1158306" cy="371325"/>
          </a:xfrm>
          <a:custGeom>
            <a:avLst/>
            <a:gdLst>
              <a:gd name="connsiteX0" fmla="*/ 215369 w 1158306"/>
              <a:gd name="connsiteY0" fmla="*/ 0 h 371325"/>
              <a:gd name="connsiteX1" fmla="*/ 942937 w 1158306"/>
              <a:gd name="connsiteY1" fmla="*/ 0 h 371325"/>
              <a:gd name="connsiteX2" fmla="*/ 1158306 w 1158306"/>
              <a:gd name="connsiteY2" fmla="*/ 371325 h 371325"/>
              <a:gd name="connsiteX3" fmla="*/ 0 w 1158306"/>
              <a:gd name="connsiteY3" fmla="*/ 371325 h 371325"/>
              <a:gd name="connsiteX4" fmla="*/ 215369 w 1158306"/>
              <a:gd name="connsiteY4" fmla="*/ 0 h 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306" h="371325">
                <a:moveTo>
                  <a:pt x="215369" y="0"/>
                </a:moveTo>
                <a:lnTo>
                  <a:pt x="942937" y="0"/>
                </a:lnTo>
                <a:lnTo>
                  <a:pt x="1158306" y="371325"/>
                </a:lnTo>
                <a:lnTo>
                  <a:pt x="0" y="371325"/>
                </a:lnTo>
                <a:lnTo>
                  <a:pt x="215369" y="0"/>
                </a:ln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4CCC47E-DC8E-4F14-BB16-220ED788BE2B}"/>
              </a:ext>
            </a:extLst>
          </p:cNvPr>
          <p:cNvSpPr/>
          <p:nvPr/>
        </p:nvSpPr>
        <p:spPr>
          <a:xfrm>
            <a:off x="2119444" y="3096524"/>
            <a:ext cx="1885875" cy="547702"/>
          </a:xfrm>
          <a:custGeom>
            <a:avLst/>
            <a:gdLst>
              <a:gd name="connsiteX0" fmla="*/ 317667 w 1885875"/>
              <a:gd name="connsiteY0" fmla="*/ 0 h 547702"/>
              <a:gd name="connsiteX1" fmla="*/ 1568207 w 1885875"/>
              <a:gd name="connsiteY1" fmla="*/ 0 h 547702"/>
              <a:gd name="connsiteX2" fmla="*/ 1885875 w 1885875"/>
              <a:gd name="connsiteY2" fmla="*/ 547702 h 547702"/>
              <a:gd name="connsiteX3" fmla="*/ 0 w 1885875"/>
              <a:gd name="connsiteY3" fmla="*/ 547702 h 547702"/>
              <a:gd name="connsiteX4" fmla="*/ 317667 w 1885875"/>
              <a:gd name="connsiteY4" fmla="*/ 0 h 5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875" h="547702">
                <a:moveTo>
                  <a:pt x="317667" y="0"/>
                </a:moveTo>
                <a:lnTo>
                  <a:pt x="1568207" y="0"/>
                </a:lnTo>
                <a:lnTo>
                  <a:pt x="1885875" y="547702"/>
                </a:lnTo>
                <a:lnTo>
                  <a:pt x="0" y="547702"/>
                </a:lnTo>
                <a:lnTo>
                  <a:pt x="31766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87DBAC5-539A-4820-8AA6-9BB7DD8E1661}"/>
              </a:ext>
            </a:extLst>
          </p:cNvPr>
          <p:cNvSpPr/>
          <p:nvPr/>
        </p:nvSpPr>
        <p:spPr>
          <a:xfrm>
            <a:off x="1857958" y="3723740"/>
            <a:ext cx="2408847" cy="371325"/>
          </a:xfrm>
          <a:custGeom>
            <a:avLst/>
            <a:gdLst>
              <a:gd name="connsiteX0" fmla="*/ 215368 w 2408847"/>
              <a:gd name="connsiteY0" fmla="*/ 0 h 371325"/>
              <a:gd name="connsiteX1" fmla="*/ 2193478 w 2408847"/>
              <a:gd name="connsiteY1" fmla="*/ 0 h 371325"/>
              <a:gd name="connsiteX2" fmla="*/ 2408847 w 2408847"/>
              <a:gd name="connsiteY2" fmla="*/ 371325 h 371325"/>
              <a:gd name="connsiteX3" fmla="*/ 0 w 2408847"/>
              <a:gd name="connsiteY3" fmla="*/ 371325 h 371325"/>
              <a:gd name="connsiteX4" fmla="*/ 215368 w 2408847"/>
              <a:gd name="connsiteY4" fmla="*/ 0 h 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8847" h="371325">
                <a:moveTo>
                  <a:pt x="215368" y="0"/>
                </a:moveTo>
                <a:lnTo>
                  <a:pt x="2193478" y="0"/>
                </a:lnTo>
                <a:lnTo>
                  <a:pt x="2408847" y="371325"/>
                </a:lnTo>
                <a:lnTo>
                  <a:pt x="0" y="371325"/>
                </a:lnTo>
                <a:lnTo>
                  <a:pt x="2153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02F6FF3-FAF4-4621-BD71-13142B3F05D4}"/>
              </a:ext>
            </a:extLst>
          </p:cNvPr>
          <p:cNvSpPr/>
          <p:nvPr/>
        </p:nvSpPr>
        <p:spPr>
          <a:xfrm>
            <a:off x="1494172" y="4174577"/>
            <a:ext cx="3136416" cy="547702"/>
          </a:xfrm>
          <a:custGeom>
            <a:avLst/>
            <a:gdLst>
              <a:gd name="connsiteX0" fmla="*/ 317667 w 3136416"/>
              <a:gd name="connsiteY0" fmla="*/ 0 h 547702"/>
              <a:gd name="connsiteX1" fmla="*/ 2818749 w 3136416"/>
              <a:gd name="connsiteY1" fmla="*/ 0 h 547702"/>
              <a:gd name="connsiteX2" fmla="*/ 3136416 w 3136416"/>
              <a:gd name="connsiteY2" fmla="*/ 547702 h 547702"/>
              <a:gd name="connsiteX3" fmla="*/ 0 w 3136416"/>
              <a:gd name="connsiteY3" fmla="*/ 547702 h 547702"/>
              <a:gd name="connsiteX4" fmla="*/ 317667 w 3136416"/>
              <a:gd name="connsiteY4" fmla="*/ 0 h 5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416" h="547702">
                <a:moveTo>
                  <a:pt x="317667" y="0"/>
                </a:moveTo>
                <a:lnTo>
                  <a:pt x="2818749" y="0"/>
                </a:lnTo>
                <a:lnTo>
                  <a:pt x="3136416" y="547702"/>
                </a:lnTo>
                <a:lnTo>
                  <a:pt x="0" y="547702"/>
                </a:lnTo>
                <a:lnTo>
                  <a:pt x="31766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E77A384-43E0-41B7-96C1-C80B2D384514}"/>
              </a:ext>
            </a:extLst>
          </p:cNvPr>
          <p:cNvSpPr/>
          <p:nvPr/>
        </p:nvSpPr>
        <p:spPr>
          <a:xfrm>
            <a:off x="1232686" y="4801793"/>
            <a:ext cx="3659388" cy="371325"/>
          </a:xfrm>
          <a:custGeom>
            <a:avLst/>
            <a:gdLst>
              <a:gd name="connsiteX0" fmla="*/ 215368 w 3659388"/>
              <a:gd name="connsiteY0" fmla="*/ 0 h 371325"/>
              <a:gd name="connsiteX1" fmla="*/ 3444020 w 3659388"/>
              <a:gd name="connsiteY1" fmla="*/ 0 h 371325"/>
              <a:gd name="connsiteX2" fmla="*/ 3659388 w 3659388"/>
              <a:gd name="connsiteY2" fmla="*/ 371325 h 371325"/>
              <a:gd name="connsiteX3" fmla="*/ 0 w 3659388"/>
              <a:gd name="connsiteY3" fmla="*/ 371325 h 371325"/>
              <a:gd name="connsiteX4" fmla="*/ 215368 w 3659388"/>
              <a:gd name="connsiteY4" fmla="*/ 0 h 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388" h="371325">
                <a:moveTo>
                  <a:pt x="215368" y="0"/>
                </a:moveTo>
                <a:lnTo>
                  <a:pt x="3444020" y="0"/>
                </a:lnTo>
                <a:lnTo>
                  <a:pt x="3659388" y="371325"/>
                </a:lnTo>
                <a:lnTo>
                  <a:pt x="0" y="371325"/>
                </a:lnTo>
                <a:lnTo>
                  <a:pt x="2153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E7C5617-7A4B-4B20-BC3C-FEA01D8F0C1A}"/>
              </a:ext>
            </a:extLst>
          </p:cNvPr>
          <p:cNvSpPr/>
          <p:nvPr/>
        </p:nvSpPr>
        <p:spPr>
          <a:xfrm>
            <a:off x="868903" y="5252631"/>
            <a:ext cx="4386957" cy="547701"/>
          </a:xfrm>
          <a:custGeom>
            <a:avLst/>
            <a:gdLst>
              <a:gd name="connsiteX0" fmla="*/ 317666 w 4386957"/>
              <a:gd name="connsiteY0" fmla="*/ 0 h 547701"/>
              <a:gd name="connsiteX1" fmla="*/ 4069290 w 4386957"/>
              <a:gd name="connsiteY1" fmla="*/ 0 h 547701"/>
              <a:gd name="connsiteX2" fmla="*/ 4386957 w 4386957"/>
              <a:gd name="connsiteY2" fmla="*/ 547701 h 547701"/>
              <a:gd name="connsiteX3" fmla="*/ 0 w 4386957"/>
              <a:gd name="connsiteY3" fmla="*/ 547701 h 547701"/>
              <a:gd name="connsiteX4" fmla="*/ 317666 w 4386957"/>
              <a:gd name="connsiteY4" fmla="*/ 0 h 54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957" h="547701">
                <a:moveTo>
                  <a:pt x="317666" y="0"/>
                </a:moveTo>
                <a:lnTo>
                  <a:pt x="4069290" y="0"/>
                </a:lnTo>
                <a:lnTo>
                  <a:pt x="4386957" y="547701"/>
                </a:lnTo>
                <a:lnTo>
                  <a:pt x="0" y="547701"/>
                </a:lnTo>
                <a:lnTo>
                  <a:pt x="31766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3FB924B-B7FD-422C-A033-9C067A0C7E96}"/>
              </a:ext>
            </a:extLst>
          </p:cNvPr>
          <p:cNvSpPr/>
          <p:nvPr/>
        </p:nvSpPr>
        <p:spPr>
          <a:xfrm>
            <a:off x="607417" y="5879845"/>
            <a:ext cx="4909929" cy="371325"/>
          </a:xfrm>
          <a:custGeom>
            <a:avLst/>
            <a:gdLst>
              <a:gd name="connsiteX0" fmla="*/ 215368 w 4909929"/>
              <a:gd name="connsiteY0" fmla="*/ 0 h 371325"/>
              <a:gd name="connsiteX1" fmla="*/ 4694560 w 4909929"/>
              <a:gd name="connsiteY1" fmla="*/ 0 h 371325"/>
              <a:gd name="connsiteX2" fmla="*/ 4909929 w 4909929"/>
              <a:gd name="connsiteY2" fmla="*/ 371325 h 371325"/>
              <a:gd name="connsiteX3" fmla="*/ 0 w 4909929"/>
              <a:gd name="connsiteY3" fmla="*/ 371325 h 371325"/>
              <a:gd name="connsiteX4" fmla="*/ 215368 w 4909929"/>
              <a:gd name="connsiteY4" fmla="*/ 0 h 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9929" h="371325">
                <a:moveTo>
                  <a:pt x="215368" y="0"/>
                </a:moveTo>
                <a:lnTo>
                  <a:pt x="4694560" y="0"/>
                </a:lnTo>
                <a:lnTo>
                  <a:pt x="4909929" y="371325"/>
                </a:lnTo>
                <a:lnTo>
                  <a:pt x="0" y="371325"/>
                </a:lnTo>
                <a:lnTo>
                  <a:pt x="2153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AAB7E-2F2B-458A-983D-E5C32E72A9D9}"/>
              </a:ext>
            </a:extLst>
          </p:cNvPr>
          <p:cNvSpPr txBox="1"/>
          <p:nvPr/>
        </p:nvSpPr>
        <p:spPr>
          <a:xfrm>
            <a:off x="868903" y="5942136"/>
            <a:ext cx="4386957" cy="240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1FFB2-E6BA-4595-9ED7-82C560920C01}"/>
              </a:ext>
            </a:extLst>
          </p:cNvPr>
          <p:cNvSpPr txBox="1"/>
          <p:nvPr/>
        </p:nvSpPr>
        <p:spPr>
          <a:xfrm>
            <a:off x="1857958" y="3799717"/>
            <a:ext cx="2408847" cy="240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6A181-C8EC-47B3-90D2-67FAD02F94C4}"/>
              </a:ext>
            </a:extLst>
          </p:cNvPr>
          <p:cNvSpPr txBox="1"/>
          <p:nvPr/>
        </p:nvSpPr>
        <p:spPr>
          <a:xfrm>
            <a:off x="1394677" y="4869442"/>
            <a:ext cx="3305175" cy="240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8CDDD-E835-4E8B-BFBD-4FC3B75F9EB7}"/>
              </a:ext>
            </a:extLst>
          </p:cNvPr>
          <p:cNvSpPr txBox="1"/>
          <p:nvPr/>
        </p:nvSpPr>
        <p:spPr>
          <a:xfrm>
            <a:off x="2567383" y="2709297"/>
            <a:ext cx="932319" cy="240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A430B-3A7E-49FC-9BF0-7DD5A914DA66}"/>
              </a:ext>
            </a:extLst>
          </p:cNvPr>
          <p:cNvSpPr txBox="1"/>
          <p:nvPr/>
        </p:nvSpPr>
        <p:spPr>
          <a:xfrm>
            <a:off x="1232686" y="5295648"/>
            <a:ext cx="359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55C54-FEAF-4FF9-8123-4010BDC2890B}"/>
              </a:ext>
            </a:extLst>
          </p:cNvPr>
          <p:cNvSpPr txBox="1"/>
          <p:nvPr/>
        </p:nvSpPr>
        <p:spPr>
          <a:xfrm>
            <a:off x="1990318" y="4229859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1526E-4295-4B31-87F3-93899007F4C7}"/>
              </a:ext>
            </a:extLst>
          </p:cNvPr>
          <p:cNvSpPr txBox="1"/>
          <p:nvPr/>
        </p:nvSpPr>
        <p:spPr>
          <a:xfrm>
            <a:off x="2310733" y="3116645"/>
            <a:ext cx="150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</a:p>
        </p:txBody>
      </p:sp>
      <p:grpSp>
        <p:nvGrpSpPr>
          <p:cNvPr id="18" name="Group 39">
            <a:extLst>
              <a:ext uri="{FF2B5EF4-FFF2-40B4-BE49-F238E27FC236}">
                <a16:creationId xmlns:a16="http://schemas.microsoft.com/office/drawing/2014/main" id="{A2BE8895-5BF7-44B3-9535-F511AE209F48}"/>
              </a:ext>
            </a:extLst>
          </p:cNvPr>
          <p:cNvGrpSpPr/>
          <p:nvPr/>
        </p:nvGrpSpPr>
        <p:grpSpPr>
          <a:xfrm>
            <a:off x="6583636" y="4344212"/>
            <a:ext cx="1994688" cy="866890"/>
            <a:chOff x="1113220" y="4149080"/>
            <a:chExt cx="1516195" cy="8668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DBDB-C8C4-46BA-A2EA-8C021333F2AA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DE886D-E55D-4767-BB07-8C93DE861457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111293FD-E1AB-4F2D-B803-97134A917BE4}"/>
              </a:ext>
            </a:extLst>
          </p:cNvPr>
          <p:cNvGrpSpPr/>
          <p:nvPr/>
        </p:nvGrpSpPr>
        <p:grpSpPr>
          <a:xfrm>
            <a:off x="5935999" y="4401924"/>
            <a:ext cx="566802" cy="566802"/>
            <a:chOff x="465585" y="4206791"/>
            <a:chExt cx="566802" cy="566802"/>
          </a:xfrm>
        </p:grpSpPr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39E13A77-E480-4EB3-B1EF-AF628C4A4EE4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24A797-9D25-4929-873F-0B3EBC7E2072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5">
            <a:extLst>
              <a:ext uri="{FF2B5EF4-FFF2-40B4-BE49-F238E27FC236}">
                <a16:creationId xmlns:a16="http://schemas.microsoft.com/office/drawing/2014/main" id="{4CD65219-9BBD-4337-B3AA-4A35443B22D4}"/>
              </a:ext>
            </a:extLst>
          </p:cNvPr>
          <p:cNvGrpSpPr/>
          <p:nvPr/>
        </p:nvGrpSpPr>
        <p:grpSpPr>
          <a:xfrm>
            <a:off x="6585595" y="5402019"/>
            <a:ext cx="1994688" cy="866890"/>
            <a:chOff x="1113220" y="4149080"/>
            <a:chExt cx="1516195" cy="8668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AFFB1B-FA1B-4FCF-BCA4-B4A25E75D22C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CE8B14-26E0-4E42-9F2A-562B15110730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352E8512-61E2-46A4-89B0-8003E28C9C07}"/>
              </a:ext>
            </a:extLst>
          </p:cNvPr>
          <p:cNvGrpSpPr/>
          <p:nvPr/>
        </p:nvGrpSpPr>
        <p:grpSpPr>
          <a:xfrm>
            <a:off x="5937959" y="5459730"/>
            <a:ext cx="566802" cy="566802"/>
            <a:chOff x="465585" y="4206791"/>
            <a:chExt cx="566802" cy="566802"/>
          </a:xfrm>
        </p:grpSpPr>
        <p:sp>
          <p:nvSpPr>
            <p:cNvPr id="28" name="Oval 49">
              <a:extLst>
                <a:ext uri="{FF2B5EF4-FFF2-40B4-BE49-F238E27FC236}">
                  <a16:creationId xmlns:a16="http://schemas.microsoft.com/office/drawing/2014/main" id="{099DF048-B9AE-4741-8415-510448D6AB3C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8BD743-0659-4F31-9D57-E44D6EBA5E35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51">
            <a:extLst>
              <a:ext uri="{FF2B5EF4-FFF2-40B4-BE49-F238E27FC236}">
                <a16:creationId xmlns:a16="http://schemas.microsoft.com/office/drawing/2014/main" id="{148B1963-C7D1-4129-B312-18562097F772}"/>
              </a:ext>
            </a:extLst>
          </p:cNvPr>
          <p:cNvGrpSpPr/>
          <p:nvPr/>
        </p:nvGrpSpPr>
        <p:grpSpPr>
          <a:xfrm>
            <a:off x="9711761" y="4344212"/>
            <a:ext cx="1994688" cy="866890"/>
            <a:chOff x="1113220" y="4149080"/>
            <a:chExt cx="1516195" cy="8668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FDD510-2FE3-4FCE-AE20-0D956C414D8F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470931-8708-42C3-8E77-59F7719AC786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A5DC1A1C-CDE8-4F8C-AEB8-4E957929CA09}"/>
              </a:ext>
            </a:extLst>
          </p:cNvPr>
          <p:cNvGrpSpPr/>
          <p:nvPr/>
        </p:nvGrpSpPr>
        <p:grpSpPr>
          <a:xfrm>
            <a:off x="9064124" y="4401924"/>
            <a:ext cx="566802" cy="566802"/>
            <a:chOff x="465585" y="4206791"/>
            <a:chExt cx="566802" cy="566802"/>
          </a:xfrm>
        </p:grpSpPr>
        <p:sp>
          <p:nvSpPr>
            <p:cNvPr id="34" name="Oval 55">
              <a:extLst>
                <a:ext uri="{FF2B5EF4-FFF2-40B4-BE49-F238E27FC236}">
                  <a16:creationId xmlns:a16="http://schemas.microsoft.com/office/drawing/2014/main" id="{A2369918-1029-46AE-9419-4930B73881A1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DD949E-C131-4431-814B-AFFA9CBE55D1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57">
            <a:extLst>
              <a:ext uri="{FF2B5EF4-FFF2-40B4-BE49-F238E27FC236}">
                <a16:creationId xmlns:a16="http://schemas.microsoft.com/office/drawing/2014/main" id="{6C855B25-F1B3-451C-BC85-A9E673C38C62}"/>
              </a:ext>
            </a:extLst>
          </p:cNvPr>
          <p:cNvGrpSpPr/>
          <p:nvPr/>
        </p:nvGrpSpPr>
        <p:grpSpPr>
          <a:xfrm>
            <a:off x="9713720" y="5402019"/>
            <a:ext cx="1994688" cy="866890"/>
            <a:chOff x="1113220" y="4149080"/>
            <a:chExt cx="1516195" cy="8668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D7DD9B-6C65-4811-85CB-8B43F95593FD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4EBD73-B9E7-41AF-AB65-B0A8E57A69B9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60">
            <a:extLst>
              <a:ext uri="{FF2B5EF4-FFF2-40B4-BE49-F238E27FC236}">
                <a16:creationId xmlns:a16="http://schemas.microsoft.com/office/drawing/2014/main" id="{51C73630-D803-4C35-A293-1077EF50D2CE}"/>
              </a:ext>
            </a:extLst>
          </p:cNvPr>
          <p:cNvGrpSpPr/>
          <p:nvPr/>
        </p:nvGrpSpPr>
        <p:grpSpPr>
          <a:xfrm>
            <a:off x="9066084" y="5459730"/>
            <a:ext cx="566802" cy="566802"/>
            <a:chOff x="465585" y="4206791"/>
            <a:chExt cx="566802" cy="566802"/>
          </a:xfrm>
        </p:grpSpPr>
        <p:sp>
          <p:nvSpPr>
            <p:cNvPr id="40" name="Oval 61">
              <a:extLst>
                <a:ext uri="{FF2B5EF4-FFF2-40B4-BE49-F238E27FC236}">
                  <a16:creationId xmlns:a16="http://schemas.microsoft.com/office/drawing/2014/main" id="{B003AA1C-02E9-4333-99AA-B378FD2E7A6A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59A2E6-69C0-48D4-AF46-1012BA488749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EAE58B-B607-42B5-8E1E-2443CA4D0311}"/>
              </a:ext>
            </a:extLst>
          </p:cNvPr>
          <p:cNvSpPr txBox="1"/>
          <p:nvPr/>
        </p:nvSpPr>
        <p:spPr>
          <a:xfrm>
            <a:off x="5771995" y="1968446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C67245-7B9A-4DBE-835C-3FDE89F608A1}"/>
              </a:ext>
            </a:extLst>
          </p:cNvPr>
          <p:cNvSpPr txBox="1"/>
          <p:nvPr/>
        </p:nvSpPr>
        <p:spPr>
          <a:xfrm>
            <a:off x="8430071" y="1768392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294E73-25AE-417F-A58C-B853FFD72758}"/>
              </a:ext>
            </a:extLst>
          </p:cNvPr>
          <p:cNvGrpSpPr/>
          <p:nvPr/>
        </p:nvGrpSpPr>
        <p:grpSpPr>
          <a:xfrm>
            <a:off x="4270310" y="2159501"/>
            <a:ext cx="3651380" cy="3651374"/>
            <a:chOff x="9241582" y="636763"/>
            <a:chExt cx="421708" cy="421708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8B50D695-C756-43D2-A3E2-B369D912C46F}"/>
                </a:ext>
              </a:extLst>
            </p:cNvPr>
            <p:cNvSpPr/>
            <p:nvPr/>
          </p:nvSpPr>
          <p:spPr>
            <a:xfrm>
              <a:off x="9241582" y="636763"/>
              <a:ext cx="421708" cy="421708"/>
            </a:xfrm>
            <a:custGeom>
              <a:avLst/>
              <a:gdLst>
                <a:gd name="connsiteX0" fmla="*/ 96195 w 687108"/>
                <a:gd name="connsiteY0" fmla="*/ 593531 h 687108"/>
                <a:gd name="connsiteX1" fmla="*/ 70020 w 687108"/>
                <a:gd name="connsiteY1" fmla="*/ 494718 h 687108"/>
                <a:gd name="connsiteX2" fmla="*/ 38609 w 687108"/>
                <a:gd name="connsiteY2" fmla="*/ 405721 h 687108"/>
                <a:gd name="connsiteX3" fmla="*/ 18977 w 687108"/>
                <a:gd name="connsiteY3" fmla="*/ 369730 h 687108"/>
                <a:gd name="connsiteX4" fmla="*/ 0 w 687108"/>
                <a:gd name="connsiteY4" fmla="*/ 352716 h 687108"/>
                <a:gd name="connsiteX5" fmla="*/ 1309 w 687108"/>
                <a:gd name="connsiteY5" fmla="*/ 347481 h 687108"/>
                <a:gd name="connsiteX6" fmla="*/ 45807 w 687108"/>
                <a:gd name="connsiteY6" fmla="*/ 265682 h 687108"/>
                <a:gd name="connsiteX7" fmla="*/ 83762 w 687108"/>
                <a:gd name="connsiteY7" fmla="*/ 181266 h 687108"/>
                <a:gd name="connsiteX8" fmla="*/ 99467 w 687108"/>
                <a:gd name="connsiteY8" fmla="*/ 124988 h 687108"/>
                <a:gd name="connsiteX9" fmla="*/ 99467 w 687108"/>
                <a:gd name="connsiteY9" fmla="*/ 108629 h 687108"/>
                <a:gd name="connsiteX10" fmla="*/ 104048 w 687108"/>
                <a:gd name="connsiteY10" fmla="*/ 106011 h 687108"/>
                <a:gd name="connsiteX11" fmla="*/ 191736 w 687108"/>
                <a:gd name="connsiteY11" fmla="*/ 80490 h 687108"/>
                <a:gd name="connsiteX12" fmla="*/ 293166 w 687108"/>
                <a:gd name="connsiteY12" fmla="*/ 43190 h 687108"/>
                <a:gd name="connsiteX13" fmla="*/ 317379 w 687108"/>
                <a:gd name="connsiteY13" fmla="*/ 30102 h 687108"/>
                <a:gd name="connsiteX14" fmla="*/ 343554 w 687108"/>
                <a:gd name="connsiteY14" fmla="*/ 0 h 687108"/>
                <a:gd name="connsiteX15" fmla="*/ 435169 w 687108"/>
                <a:gd name="connsiteY15" fmla="*/ 53006 h 687108"/>
                <a:gd name="connsiteX16" fmla="*/ 512387 w 687108"/>
                <a:gd name="connsiteY16" fmla="*/ 89651 h 687108"/>
                <a:gd name="connsiteX17" fmla="*/ 565393 w 687108"/>
                <a:gd name="connsiteY17" fmla="*/ 104702 h 687108"/>
                <a:gd name="connsiteX18" fmla="*/ 584370 w 687108"/>
                <a:gd name="connsiteY18" fmla="*/ 104702 h 687108"/>
                <a:gd name="connsiteX19" fmla="*/ 586987 w 687108"/>
                <a:gd name="connsiteY19" fmla="*/ 108629 h 687108"/>
                <a:gd name="connsiteX20" fmla="*/ 615126 w 687108"/>
                <a:gd name="connsiteY20" fmla="*/ 200898 h 687108"/>
                <a:gd name="connsiteX21" fmla="*/ 649809 w 687108"/>
                <a:gd name="connsiteY21" fmla="*/ 299710 h 687108"/>
                <a:gd name="connsiteX22" fmla="*/ 662242 w 687108"/>
                <a:gd name="connsiteY22" fmla="*/ 321960 h 687108"/>
                <a:gd name="connsiteX23" fmla="*/ 687109 w 687108"/>
                <a:gd name="connsiteY23" fmla="*/ 344863 h 687108"/>
                <a:gd name="connsiteX24" fmla="*/ 685146 w 687108"/>
                <a:gd name="connsiteY24" fmla="*/ 351407 h 687108"/>
                <a:gd name="connsiteX25" fmla="*/ 641956 w 687108"/>
                <a:gd name="connsiteY25" fmla="*/ 427971 h 687108"/>
                <a:gd name="connsiteX26" fmla="*/ 602693 w 687108"/>
                <a:gd name="connsiteY26" fmla="*/ 516968 h 687108"/>
                <a:gd name="connsiteX27" fmla="*/ 586987 w 687108"/>
                <a:gd name="connsiteY27" fmla="*/ 571936 h 687108"/>
                <a:gd name="connsiteX28" fmla="*/ 586987 w 687108"/>
                <a:gd name="connsiteY28" fmla="*/ 589605 h 687108"/>
                <a:gd name="connsiteX29" fmla="*/ 581752 w 687108"/>
                <a:gd name="connsiteY29" fmla="*/ 592877 h 687108"/>
                <a:gd name="connsiteX30" fmla="*/ 492755 w 687108"/>
                <a:gd name="connsiteY30" fmla="*/ 619707 h 687108"/>
                <a:gd name="connsiteX31" fmla="*/ 391325 w 687108"/>
                <a:gd name="connsiteY31" fmla="*/ 656352 h 687108"/>
                <a:gd name="connsiteX32" fmla="*/ 370385 w 687108"/>
                <a:gd name="connsiteY32" fmla="*/ 668132 h 687108"/>
                <a:gd name="connsiteX33" fmla="*/ 347481 w 687108"/>
                <a:gd name="connsiteY33" fmla="*/ 692998 h 687108"/>
                <a:gd name="connsiteX34" fmla="*/ 340937 w 687108"/>
                <a:gd name="connsiteY34" fmla="*/ 691690 h 687108"/>
                <a:gd name="connsiteX35" fmla="*/ 264373 w 687108"/>
                <a:gd name="connsiteY35" fmla="*/ 648500 h 687108"/>
                <a:gd name="connsiteX36" fmla="*/ 173413 w 687108"/>
                <a:gd name="connsiteY36" fmla="*/ 608582 h 687108"/>
                <a:gd name="connsiteX37" fmla="*/ 120408 w 687108"/>
                <a:gd name="connsiteY37" fmla="*/ 593531 h 687108"/>
                <a:gd name="connsiteX38" fmla="*/ 96195 w 687108"/>
                <a:gd name="connsiteY38" fmla="*/ 593531 h 687108"/>
                <a:gd name="connsiteX39" fmla="*/ 420118 w 687108"/>
                <a:gd name="connsiteY39" fmla="*/ 350098 h 687108"/>
                <a:gd name="connsiteX40" fmla="*/ 344863 w 687108"/>
                <a:gd name="connsiteY40" fmla="*/ 272880 h 687108"/>
                <a:gd name="connsiteX41" fmla="*/ 266337 w 687108"/>
                <a:gd name="connsiteY41" fmla="*/ 348135 h 687108"/>
                <a:gd name="connsiteX42" fmla="*/ 342246 w 687108"/>
                <a:gd name="connsiteY42" fmla="*/ 426662 h 687108"/>
                <a:gd name="connsiteX43" fmla="*/ 420118 w 687108"/>
                <a:gd name="connsiteY43" fmla="*/ 350098 h 687108"/>
                <a:gd name="connsiteX44" fmla="*/ 521548 w 687108"/>
                <a:gd name="connsiteY44" fmla="*/ 141348 h 687108"/>
                <a:gd name="connsiteX45" fmla="*/ 363186 w 687108"/>
                <a:gd name="connsiteY45" fmla="*/ 76564 h 687108"/>
                <a:gd name="connsiteX46" fmla="*/ 363186 w 687108"/>
                <a:gd name="connsiteY46" fmla="*/ 225764 h 687108"/>
                <a:gd name="connsiteX47" fmla="*/ 370385 w 687108"/>
                <a:gd name="connsiteY47" fmla="*/ 233617 h 687108"/>
                <a:gd name="connsiteX48" fmla="*/ 412265 w 687108"/>
                <a:gd name="connsiteY48" fmla="*/ 249977 h 687108"/>
                <a:gd name="connsiteX49" fmla="*/ 521548 w 687108"/>
                <a:gd name="connsiteY49" fmla="*/ 141348 h 687108"/>
                <a:gd name="connsiteX50" fmla="*/ 443676 w 687108"/>
                <a:gd name="connsiteY50" fmla="*/ 282696 h 687108"/>
                <a:gd name="connsiteX51" fmla="*/ 458073 w 687108"/>
                <a:gd name="connsiteY51" fmla="*/ 318033 h 687108"/>
                <a:gd name="connsiteX52" fmla="*/ 475741 w 687108"/>
                <a:gd name="connsiteY52" fmla="*/ 330467 h 687108"/>
                <a:gd name="connsiteX53" fmla="*/ 586333 w 687108"/>
                <a:gd name="connsiteY53" fmla="*/ 330467 h 687108"/>
                <a:gd name="connsiteX54" fmla="*/ 617089 w 687108"/>
                <a:gd name="connsiteY54" fmla="*/ 330467 h 687108"/>
                <a:gd name="connsiteX55" fmla="*/ 552959 w 687108"/>
                <a:gd name="connsiteY55" fmla="*/ 173413 h 687108"/>
                <a:gd name="connsiteX56" fmla="*/ 443676 w 687108"/>
                <a:gd name="connsiteY56" fmla="*/ 282696 h 687108"/>
                <a:gd name="connsiteX57" fmla="*/ 223801 w 687108"/>
                <a:gd name="connsiteY57" fmla="*/ 329158 h 687108"/>
                <a:gd name="connsiteX58" fmla="*/ 242124 w 687108"/>
                <a:gd name="connsiteY58" fmla="*/ 285968 h 687108"/>
                <a:gd name="connsiteX59" fmla="*/ 237543 w 687108"/>
                <a:gd name="connsiteY59" fmla="*/ 271572 h 687108"/>
                <a:gd name="connsiteX60" fmla="*/ 181266 w 687108"/>
                <a:gd name="connsiteY60" fmla="*/ 214640 h 687108"/>
                <a:gd name="connsiteX61" fmla="*/ 138076 w 687108"/>
                <a:gd name="connsiteY61" fmla="*/ 168832 h 687108"/>
                <a:gd name="connsiteX62" fmla="*/ 70674 w 687108"/>
                <a:gd name="connsiteY62" fmla="*/ 329812 h 687108"/>
                <a:gd name="connsiteX63" fmla="*/ 223801 w 687108"/>
                <a:gd name="connsiteY63" fmla="*/ 329158 h 687108"/>
                <a:gd name="connsiteX64" fmla="*/ 364495 w 687108"/>
                <a:gd name="connsiteY64" fmla="*/ 622979 h 687108"/>
                <a:gd name="connsiteX65" fmla="*/ 522857 w 687108"/>
                <a:gd name="connsiteY65" fmla="*/ 556885 h 687108"/>
                <a:gd name="connsiteX66" fmla="*/ 418155 w 687108"/>
                <a:gd name="connsiteY66" fmla="*/ 452183 h 687108"/>
                <a:gd name="connsiteX67" fmla="*/ 407684 w 687108"/>
                <a:gd name="connsiteY67" fmla="*/ 450874 h 687108"/>
                <a:gd name="connsiteX68" fmla="*/ 365149 w 687108"/>
                <a:gd name="connsiteY68" fmla="*/ 469852 h 687108"/>
                <a:gd name="connsiteX69" fmla="*/ 364495 w 687108"/>
                <a:gd name="connsiteY69" fmla="*/ 622979 h 687108"/>
                <a:gd name="connsiteX70" fmla="*/ 134150 w 687108"/>
                <a:gd name="connsiteY70" fmla="*/ 524166 h 687108"/>
                <a:gd name="connsiteX71" fmla="*/ 243433 w 687108"/>
                <a:gd name="connsiteY71" fmla="*/ 416192 h 687108"/>
                <a:gd name="connsiteX72" fmla="*/ 224455 w 687108"/>
                <a:gd name="connsiteY72" fmla="*/ 370384 h 687108"/>
                <a:gd name="connsiteX73" fmla="*/ 70674 w 687108"/>
                <a:gd name="connsiteY73" fmla="*/ 370384 h 687108"/>
                <a:gd name="connsiteX74" fmla="*/ 134150 w 687108"/>
                <a:gd name="connsiteY74" fmla="*/ 524166 h 687108"/>
                <a:gd name="connsiteX75" fmla="*/ 323269 w 687108"/>
                <a:gd name="connsiteY75" fmla="*/ 469197 h 687108"/>
                <a:gd name="connsiteX76" fmla="*/ 282696 w 687108"/>
                <a:gd name="connsiteY76" fmla="*/ 452183 h 687108"/>
                <a:gd name="connsiteX77" fmla="*/ 268954 w 687108"/>
                <a:gd name="connsiteY77" fmla="*/ 452837 h 687108"/>
                <a:gd name="connsiteX78" fmla="*/ 164252 w 687108"/>
                <a:gd name="connsiteY78" fmla="*/ 556885 h 687108"/>
                <a:gd name="connsiteX79" fmla="*/ 322614 w 687108"/>
                <a:gd name="connsiteY79" fmla="*/ 622979 h 687108"/>
                <a:gd name="connsiteX80" fmla="*/ 323269 w 687108"/>
                <a:gd name="connsiteY80" fmla="*/ 469197 h 687108"/>
                <a:gd name="connsiteX81" fmla="*/ 322614 w 687108"/>
                <a:gd name="connsiteY81" fmla="*/ 76564 h 687108"/>
                <a:gd name="connsiteX82" fmla="*/ 166215 w 687108"/>
                <a:gd name="connsiteY82" fmla="*/ 140694 h 687108"/>
                <a:gd name="connsiteX83" fmla="*/ 275498 w 687108"/>
                <a:gd name="connsiteY83" fmla="*/ 249977 h 687108"/>
                <a:gd name="connsiteX84" fmla="*/ 322614 w 687108"/>
                <a:gd name="connsiteY84" fmla="*/ 230345 h 687108"/>
                <a:gd name="connsiteX85" fmla="*/ 322614 w 687108"/>
                <a:gd name="connsiteY85" fmla="*/ 76564 h 687108"/>
                <a:gd name="connsiteX86" fmla="*/ 550342 w 687108"/>
                <a:gd name="connsiteY86" fmla="*/ 529401 h 687108"/>
                <a:gd name="connsiteX87" fmla="*/ 616435 w 687108"/>
                <a:gd name="connsiteY87" fmla="*/ 371039 h 687108"/>
                <a:gd name="connsiteX88" fmla="*/ 462653 w 687108"/>
                <a:gd name="connsiteY88" fmla="*/ 371039 h 687108"/>
                <a:gd name="connsiteX89" fmla="*/ 442367 w 687108"/>
                <a:gd name="connsiteY89" fmla="*/ 420118 h 687108"/>
                <a:gd name="connsiteX90" fmla="*/ 451529 w 687108"/>
                <a:gd name="connsiteY90" fmla="*/ 429934 h 687108"/>
                <a:gd name="connsiteX91" fmla="*/ 550342 w 687108"/>
                <a:gd name="connsiteY91" fmla="*/ 529401 h 68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87108" h="687108">
                  <a:moveTo>
                    <a:pt x="96195" y="593531"/>
                  </a:moveTo>
                  <a:cubicBezTo>
                    <a:pt x="109937" y="552305"/>
                    <a:pt x="85071" y="525475"/>
                    <a:pt x="70020" y="494718"/>
                  </a:cubicBezTo>
                  <a:cubicBezTo>
                    <a:pt x="56278" y="466580"/>
                    <a:pt x="46462" y="436478"/>
                    <a:pt x="38609" y="405721"/>
                  </a:cubicBezTo>
                  <a:cubicBezTo>
                    <a:pt x="34683" y="391325"/>
                    <a:pt x="30102" y="378891"/>
                    <a:pt x="18977" y="369730"/>
                  </a:cubicBezTo>
                  <a:cubicBezTo>
                    <a:pt x="12434" y="363840"/>
                    <a:pt x="5890" y="357951"/>
                    <a:pt x="0" y="352716"/>
                  </a:cubicBezTo>
                  <a:cubicBezTo>
                    <a:pt x="655" y="349444"/>
                    <a:pt x="655" y="348135"/>
                    <a:pt x="1309" y="347481"/>
                  </a:cubicBezTo>
                  <a:cubicBezTo>
                    <a:pt x="28793" y="327195"/>
                    <a:pt x="37955" y="297747"/>
                    <a:pt x="45807" y="265682"/>
                  </a:cubicBezTo>
                  <a:cubicBezTo>
                    <a:pt x="53006" y="236235"/>
                    <a:pt x="68057" y="208096"/>
                    <a:pt x="83762" y="181266"/>
                  </a:cubicBezTo>
                  <a:cubicBezTo>
                    <a:pt x="94886" y="162943"/>
                    <a:pt x="101430" y="145929"/>
                    <a:pt x="99467" y="124988"/>
                  </a:cubicBezTo>
                  <a:cubicBezTo>
                    <a:pt x="98813" y="119099"/>
                    <a:pt x="99467" y="113209"/>
                    <a:pt x="99467" y="108629"/>
                  </a:cubicBezTo>
                  <a:cubicBezTo>
                    <a:pt x="102085" y="106665"/>
                    <a:pt x="103393" y="106011"/>
                    <a:pt x="104048" y="106011"/>
                  </a:cubicBezTo>
                  <a:cubicBezTo>
                    <a:pt x="136768" y="109937"/>
                    <a:pt x="163597" y="96195"/>
                    <a:pt x="191736" y="80490"/>
                  </a:cubicBezTo>
                  <a:cubicBezTo>
                    <a:pt x="223147" y="63476"/>
                    <a:pt x="259138" y="55623"/>
                    <a:pt x="293166" y="43190"/>
                  </a:cubicBezTo>
                  <a:cubicBezTo>
                    <a:pt x="301674" y="39918"/>
                    <a:pt x="310835" y="35991"/>
                    <a:pt x="317379" y="30102"/>
                  </a:cubicBezTo>
                  <a:cubicBezTo>
                    <a:pt x="326540" y="22249"/>
                    <a:pt x="333084" y="12433"/>
                    <a:pt x="343554" y="0"/>
                  </a:cubicBezTo>
                  <a:cubicBezTo>
                    <a:pt x="364495" y="39263"/>
                    <a:pt x="401141" y="42535"/>
                    <a:pt x="435169" y="53006"/>
                  </a:cubicBezTo>
                  <a:cubicBezTo>
                    <a:pt x="461999" y="60858"/>
                    <a:pt x="488175" y="74600"/>
                    <a:pt x="512387" y="89651"/>
                  </a:cubicBezTo>
                  <a:cubicBezTo>
                    <a:pt x="529401" y="100122"/>
                    <a:pt x="545106" y="107320"/>
                    <a:pt x="565393" y="104702"/>
                  </a:cubicBezTo>
                  <a:cubicBezTo>
                    <a:pt x="571936" y="104048"/>
                    <a:pt x="578480" y="104702"/>
                    <a:pt x="584370" y="104702"/>
                  </a:cubicBezTo>
                  <a:cubicBezTo>
                    <a:pt x="585678" y="106665"/>
                    <a:pt x="587642" y="107974"/>
                    <a:pt x="586987" y="108629"/>
                  </a:cubicBezTo>
                  <a:cubicBezTo>
                    <a:pt x="581752" y="143966"/>
                    <a:pt x="599421" y="171450"/>
                    <a:pt x="615126" y="200898"/>
                  </a:cubicBezTo>
                  <a:cubicBezTo>
                    <a:pt x="631486" y="231654"/>
                    <a:pt x="638030" y="266336"/>
                    <a:pt x="649809" y="299710"/>
                  </a:cubicBezTo>
                  <a:cubicBezTo>
                    <a:pt x="652426" y="307563"/>
                    <a:pt x="657007" y="316070"/>
                    <a:pt x="662242" y="321960"/>
                  </a:cubicBezTo>
                  <a:cubicBezTo>
                    <a:pt x="670095" y="330467"/>
                    <a:pt x="679911" y="337665"/>
                    <a:pt x="687109" y="344863"/>
                  </a:cubicBezTo>
                  <a:cubicBezTo>
                    <a:pt x="685800" y="349444"/>
                    <a:pt x="685800" y="350753"/>
                    <a:pt x="685146" y="351407"/>
                  </a:cubicBezTo>
                  <a:cubicBezTo>
                    <a:pt x="660279" y="371039"/>
                    <a:pt x="649154" y="396560"/>
                    <a:pt x="641956" y="427971"/>
                  </a:cubicBezTo>
                  <a:cubicBezTo>
                    <a:pt x="634758" y="459381"/>
                    <a:pt x="619053" y="488829"/>
                    <a:pt x="602693" y="516968"/>
                  </a:cubicBezTo>
                  <a:cubicBezTo>
                    <a:pt x="592222" y="534636"/>
                    <a:pt x="585024" y="550996"/>
                    <a:pt x="586987" y="571936"/>
                  </a:cubicBezTo>
                  <a:cubicBezTo>
                    <a:pt x="587642" y="577826"/>
                    <a:pt x="586987" y="583715"/>
                    <a:pt x="586987" y="589605"/>
                  </a:cubicBezTo>
                  <a:cubicBezTo>
                    <a:pt x="585024" y="590914"/>
                    <a:pt x="583061" y="592877"/>
                    <a:pt x="581752" y="592877"/>
                  </a:cubicBezTo>
                  <a:cubicBezTo>
                    <a:pt x="547724" y="587642"/>
                    <a:pt x="521548" y="604656"/>
                    <a:pt x="492755" y="619707"/>
                  </a:cubicBezTo>
                  <a:cubicBezTo>
                    <a:pt x="461344" y="636066"/>
                    <a:pt x="425353" y="643919"/>
                    <a:pt x="391325" y="656352"/>
                  </a:cubicBezTo>
                  <a:cubicBezTo>
                    <a:pt x="384127" y="658970"/>
                    <a:pt x="376274" y="662896"/>
                    <a:pt x="370385" y="668132"/>
                  </a:cubicBezTo>
                  <a:cubicBezTo>
                    <a:pt x="361877" y="675984"/>
                    <a:pt x="354025" y="685800"/>
                    <a:pt x="347481" y="692998"/>
                  </a:cubicBezTo>
                  <a:cubicBezTo>
                    <a:pt x="342900" y="692344"/>
                    <a:pt x="341591" y="692344"/>
                    <a:pt x="340937" y="691690"/>
                  </a:cubicBezTo>
                  <a:cubicBezTo>
                    <a:pt x="321305" y="666823"/>
                    <a:pt x="295130" y="656352"/>
                    <a:pt x="264373" y="648500"/>
                  </a:cubicBezTo>
                  <a:cubicBezTo>
                    <a:pt x="232963" y="639993"/>
                    <a:pt x="202206" y="624942"/>
                    <a:pt x="173413" y="608582"/>
                  </a:cubicBezTo>
                  <a:cubicBezTo>
                    <a:pt x="155745" y="598766"/>
                    <a:pt x="140039" y="591568"/>
                    <a:pt x="120408" y="593531"/>
                  </a:cubicBezTo>
                  <a:cubicBezTo>
                    <a:pt x="114518" y="594185"/>
                    <a:pt x="107974" y="593531"/>
                    <a:pt x="96195" y="593531"/>
                  </a:cubicBezTo>
                  <a:close/>
                  <a:moveTo>
                    <a:pt x="420118" y="350098"/>
                  </a:moveTo>
                  <a:cubicBezTo>
                    <a:pt x="420118" y="307563"/>
                    <a:pt x="387399" y="273535"/>
                    <a:pt x="344863" y="272880"/>
                  </a:cubicBezTo>
                  <a:cubicBezTo>
                    <a:pt x="301019" y="272226"/>
                    <a:pt x="266991" y="305600"/>
                    <a:pt x="266337" y="348135"/>
                  </a:cubicBezTo>
                  <a:cubicBezTo>
                    <a:pt x="265682" y="390670"/>
                    <a:pt x="299710" y="426007"/>
                    <a:pt x="342246" y="426662"/>
                  </a:cubicBezTo>
                  <a:cubicBezTo>
                    <a:pt x="384781" y="427316"/>
                    <a:pt x="420118" y="392634"/>
                    <a:pt x="420118" y="350098"/>
                  </a:cubicBezTo>
                  <a:close/>
                  <a:moveTo>
                    <a:pt x="521548" y="141348"/>
                  </a:moveTo>
                  <a:cubicBezTo>
                    <a:pt x="475741" y="102739"/>
                    <a:pt x="424044" y="81144"/>
                    <a:pt x="363186" y="76564"/>
                  </a:cubicBezTo>
                  <a:cubicBezTo>
                    <a:pt x="363186" y="126952"/>
                    <a:pt x="363186" y="176685"/>
                    <a:pt x="363186" y="225764"/>
                  </a:cubicBezTo>
                  <a:cubicBezTo>
                    <a:pt x="363186" y="228382"/>
                    <a:pt x="367113" y="232308"/>
                    <a:pt x="370385" y="233617"/>
                  </a:cubicBezTo>
                  <a:cubicBezTo>
                    <a:pt x="384127" y="239506"/>
                    <a:pt x="398523" y="244742"/>
                    <a:pt x="412265" y="249977"/>
                  </a:cubicBezTo>
                  <a:cubicBezTo>
                    <a:pt x="448257" y="214640"/>
                    <a:pt x="484248" y="178648"/>
                    <a:pt x="521548" y="141348"/>
                  </a:cubicBezTo>
                  <a:close/>
                  <a:moveTo>
                    <a:pt x="443676" y="282696"/>
                  </a:moveTo>
                  <a:cubicBezTo>
                    <a:pt x="448257" y="293821"/>
                    <a:pt x="454801" y="305600"/>
                    <a:pt x="458073" y="318033"/>
                  </a:cubicBezTo>
                  <a:cubicBezTo>
                    <a:pt x="460690" y="328503"/>
                    <a:pt x="466580" y="330467"/>
                    <a:pt x="475741" y="330467"/>
                  </a:cubicBezTo>
                  <a:cubicBezTo>
                    <a:pt x="512387" y="329812"/>
                    <a:pt x="549687" y="330467"/>
                    <a:pt x="586333" y="330467"/>
                  </a:cubicBezTo>
                  <a:cubicBezTo>
                    <a:pt x="596149" y="330467"/>
                    <a:pt x="605965" y="330467"/>
                    <a:pt x="617089" y="330467"/>
                  </a:cubicBezTo>
                  <a:cubicBezTo>
                    <a:pt x="611854" y="268954"/>
                    <a:pt x="590259" y="217257"/>
                    <a:pt x="552959" y="173413"/>
                  </a:cubicBezTo>
                  <a:cubicBezTo>
                    <a:pt x="515659" y="210059"/>
                    <a:pt x="480322" y="246050"/>
                    <a:pt x="443676" y="282696"/>
                  </a:cubicBezTo>
                  <a:close/>
                  <a:moveTo>
                    <a:pt x="223801" y="329158"/>
                  </a:moveTo>
                  <a:cubicBezTo>
                    <a:pt x="230345" y="314107"/>
                    <a:pt x="237543" y="300365"/>
                    <a:pt x="242124" y="285968"/>
                  </a:cubicBezTo>
                  <a:cubicBezTo>
                    <a:pt x="243433" y="282042"/>
                    <a:pt x="240815" y="274844"/>
                    <a:pt x="237543" y="271572"/>
                  </a:cubicBezTo>
                  <a:cubicBezTo>
                    <a:pt x="219220" y="251940"/>
                    <a:pt x="199589" y="233617"/>
                    <a:pt x="181266" y="214640"/>
                  </a:cubicBezTo>
                  <a:cubicBezTo>
                    <a:pt x="166869" y="199589"/>
                    <a:pt x="153127" y="184538"/>
                    <a:pt x="138076" y="168832"/>
                  </a:cubicBezTo>
                  <a:cubicBezTo>
                    <a:pt x="96850" y="217912"/>
                    <a:pt x="75255" y="269608"/>
                    <a:pt x="70674" y="329812"/>
                  </a:cubicBezTo>
                  <a:cubicBezTo>
                    <a:pt x="123680" y="329158"/>
                    <a:pt x="174068" y="329158"/>
                    <a:pt x="223801" y="329158"/>
                  </a:cubicBezTo>
                  <a:close/>
                  <a:moveTo>
                    <a:pt x="364495" y="622979"/>
                  </a:moveTo>
                  <a:cubicBezTo>
                    <a:pt x="424699" y="617744"/>
                    <a:pt x="476395" y="596803"/>
                    <a:pt x="522857" y="556885"/>
                  </a:cubicBezTo>
                  <a:cubicBezTo>
                    <a:pt x="486866" y="520894"/>
                    <a:pt x="452838" y="486866"/>
                    <a:pt x="418155" y="452183"/>
                  </a:cubicBezTo>
                  <a:cubicBezTo>
                    <a:pt x="416192" y="450220"/>
                    <a:pt x="410302" y="449566"/>
                    <a:pt x="407684" y="450874"/>
                  </a:cubicBezTo>
                  <a:cubicBezTo>
                    <a:pt x="393288" y="456764"/>
                    <a:pt x="379546" y="463308"/>
                    <a:pt x="365149" y="469852"/>
                  </a:cubicBezTo>
                  <a:cubicBezTo>
                    <a:pt x="364495" y="519585"/>
                    <a:pt x="364495" y="570628"/>
                    <a:pt x="364495" y="622979"/>
                  </a:cubicBezTo>
                  <a:close/>
                  <a:moveTo>
                    <a:pt x="134150" y="524166"/>
                  </a:moveTo>
                  <a:cubicBezTo>
                    <a:pt x="170796" y="488174"/>
                    <a:pt x="207442" y="452183"/>
                    <a:pt x="243433" y="416192"/>
                  </a:cubicBezTo>
                  <a:cubicBezTo>
                    <a:pt x="237543" y="401795"/>
                    <a:pt x="230999" y="386090"/>
                    <a:pt x="224455" y="370384"/>
                  </a:cubicBezTo>
                  <a:cubicBezTo>
                    <a:pt x="173413" y="370384"/>
                    <a:pt x="122371" y="370384"/>
                    <a:pt x="70674" y="370384"/>
                  </a:cubicBezTo>
                  <a:cubicBezTo>
                    <a:pt x="74601" y="429279"/>
                    <a:pt x="101430" y="492101"/>
                    <a:pt x="134150" y="524166"/>
                  </a:cubicBezTo>
                  <a:close/>
                  <a:moveTo>
                    <a:pt x="323269" y="469197"/>
                  </a:moveTo>
                  <a:cubicBezTo>
                    <a:pt x="308872" y="463308"/>
                    <a:pt x="296438" y="456764"/>
                    <a:pt x="282696" y="452183"/>
                  </a:cubicBezTo>
                  <a:cubicBezTo>
                    <a:pt x="278770" y="450874"/>
                    <a:pt x="271572" y="450874"/>
                    <a:pt x="268954" y="452837"/>
                  </a:cubicBezTo>
                  <a:cubicBezTo>
                    <a:pt x="234271" y="486866"/>
                    <a:pt x="199589" y="521548"/>
                    <a:pt x="164252" y="556885"/>
                  </a:cubicBezTo>
                  <a:cubicBezTo>
                    <a:pt x="210713" y="596149"/>
                    <a:pt x="262410" y="617744"/>
                    <a:pt x="322614" y="622979"/>
                  </a:cubicBezTo>
                  <a:cubicBezTo>
                    <a:pt x="323269" y="570628"/>
                    <a:pt x="323269" y="520240"/>
                    <a:pt x="323269" y="469197"/>
                  </a:cubicBezTo>
                  <a:close/>
                  <a:moveTo>
                    <a:pt x="322614" y="76564"/>
                  </a:moveTo>
                  <a:cubicBezTo>
                    <a:pt x="262410" y="81799"/>
                    <a:pt x="210713" y="103394"/>
                    <a:pt x="166215" y="140694"/>
                  </a:cubicBezTo>
                  <a:cubicBezTo>
                    <a:pt x="203515" y="177994"/>
                    <a:pt x="240161" y="213985"/>
                    <a:pt x="275498" y="249977"/>
                  </a:cubicBezTo>
                  <a:cubicBezTo>
                    <a:pt x="290549" y="244087"/>
                    <a:pt x="306254" y="237543"/>
                    <a:pt x="322614" y="230345"/>
                  </a:cubicBezTo>
                  <a:cubicBezTo>
                    <a:pt x="322614" y="179957"/>
                    <a:pt x="322614" y="128915"/>
                    <a:pt x="322614" y="76564"/>
                  </a:cubicBezTo>
                  <a:close/>
                  <a:moveTo>
                    <a:pt x="550342" y="529401"/>
                  </a:moveTo>
                  <a:cubicBezTo>
                    <a:pt x="590259" y="482939"/>
                    <a:pt x="611854" y="431243"/>
                    <a:pt x="616435" y="371039"/>
                  </a:cubicBezTo>
                  <a:cubicBezTo>
                    <a:pt x="564084" y="371039"/>
                    <a:pt x="513041" y="371039"/>
                    <a:pt x="462653" y="371039"/>
                  </a:cubicBezTo>
                  <a:cubicBezTo>
                    <a:pt x="456109" y="387399"/>
                    <a:pt x="449566" y="403104"/>
                    <a:pt x="442367" y="420118"/>
                  </a:cubicBezTo>
                  <a:cubicBezTo>
                    <a:pt x="444985" y="422736"/>
                    <a:pt x="448257" y="426662"/>
                    <a:pt x="451529" y="429934"/>
                  </a:cubicBezTo>
                  <a:cubicBezTo>
                    <a:pt x="483594" y="461999"/>
                    <a:pt x="516313" y="495373"/>
                    <a:pt x="550342" y="529401"/>
                  </a:cubicBezTo>
                  <a:close/>
                </a:path>
              </a:pathLst>
            </a:custGeom>
            <a:solidFill>
              <a:srgbClr val="FFFFFF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B49B8D88-D61B-41A3-A1BC-C342C1797643}"/>
                </a:ext>
              </a:extLst>
            </p:cNvPr>
            <p:cNvSpPr/>
            <p:nvPr/>
          </p:nvSpPr>
          <p:spPr>
            <a:xfrm>
              <a:off x="9405038" y="804241"/>
              <a:ext cx="92374" cy="92374"/>
            </a:xfrm>
            <a:custGeom>
              <a:avLst/>
              <a:gdLst>
                <a:gd name="connsiteX0" fmla="*/ 153791 w 150509"/>
                <a:gd name="connsiteY0" fmla="*/ 77218 h 150509"/>
                <a:gd name="connsiteX1" fmla="*/ 75918 w 150509"/>
                <a:gd name="connsiteY1" fmla="*/ 153781 h 150509"/>
                <a:gd name="connsiteX2" fmla="*/ 9 w 150509"/>
                <a:gd name="connsiteY2" fmla="*/ 75255 h 150509"/>
                <a:gd name="connsiteX3" fmla="*/ 78536 w 150509"/>
                <a:gd name="connsiteY3" fmla="*/ 0 h 150509"/>
                <a:gd name="connsiteX4" fmla="*/ 153791 w 150509"/>
                <a:gd name="connsiteY4" fmla="*/ 77218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50509">
                  <a:moveTo>
                    <a:pt x="153791" y="77218"/>
                  </a:moveTo>
                  <a:cubicBezTo>
                    <a:pt x="153791" y="119753"/>
                    <a:pt x="118454" y="154436"/>
                    <a:pt x="75918" y="153781"/>
                  </a:cubicBezTo>
                  <a:cubicBezTo>
                    <a:pt x="33383" y="153127"/>
                    <a:pt x="-645" y="117790"/>
                    <a:pt x="9" y="75255"/>
                  </a:cubicBezTo>
                  <a:cubicBezTo>
                    <a:pt x="664" y="32719"/>
                    <a:pt x="35346" y="0"/>
                    <a:pt x="78536" y="0"/>
                  </a:cubicBezTo>
                  <a:cubicBezTo>
                    <a:pt x="121071" y="654"/>
                    <a:pt x="154445" y="34683"/>
                    <a:pt x="153791" y="77218"/>
                  </a:cubicBezTo>
                  <a:close/>
                </a:path>
              </a:pathLst>
            </a:custGeom>
            <a:solidFill>
              <a:schemeClr val="accent6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2847869-5EA2-4A3A-9678-93718469ED9B}"/>
                </a:ext>
              </a:extLst>
            </p:cNvPr>
            <p:cNvSpPr/>
            <p:nvPr/>
          </p:nvSpPr>
          <p:spPr>
            <a:xfrm>
              <a:off x="9464306" y="683753"/>
              <a:ext cx="96390" cy="104423"/>
            </a:xfrm>
            <a:custGeom>
              <a:avLst/>
              <a:gdLst>
                <a:gd name="connsiteX0" fmla="*/ 158653 w 157053"/>
                <a:gd name="connsiteY0" fmla="*/ 64785 h 170141"/>
                <a:gd name="connsiteX1" fmla="*/ 49370 w 157053"/>
                <a:gd name="connsiteY1" fmla="*/ 173413 h 170141"/>
                <a:gd name="connsiteX2" fmla="*/ 7489 w 157053"/>
                <a:gd name="connsiteY2" fmla="*/ 157053 h 170141"/>
                <a:gd name="connsiteX3" fmla="*/ 291 w 157053"/>
                <a:gd name="connsiteY3" fmla="*/ 149201 h 170141"/>
                <a:gd name="connsiteX4" fmla="*/ 291 w 157053"/>
                <a:gd name="connsiteY4" fmla="*/ 0 h 170141"/>
                <a:gd name="connsiteX5" fmla="*/ 158653 w 157053"/>
                <a:gd name="connsiteY5" fmla="*/ 64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653" y="64785"/>
                  </a:moveTo>
                  <a:cubicBezTo>
                    <a:pt x="121353" y="102085"/>
                    <a:pt x="85361" y="137422"/>
                    <a:pt x="49370" y="173413"/>
                  </a:cubicBezTo>
                  <a:cubicBezTo>
                    <a:pt x="36282" y="168178"/>
                    <a:pt x="21886" y="162943"/>
                    <a:pt x="7489" y="157053"/>
                  </a:cubicBezTo>
                  <a:cubicBezTo>
                    <a:pt x="4217" y="155745"/>
                    <a:pt x="291" y="151818"/>
                    <a:pt x="291" y="149201"/>
                  </a:cubicBezTo>
                  <a:cubicBezTo>
                    <a:pt x="-363" y="100122"/>
                    <a:pt x="291" y="50388"/>
                    <a:pt x="291" y="0"/>
                  </a:cubicBezTo>
                  <a:cubicBezTo>
                    <a:pt x="61149" y="5235"/>
                    <a:pt x="112846" y="26176"/>
                    <a:pt x="158653" y="64785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4BE410AC-7207-41A1-B076-17F4DF10F107}"/>
                </a:ext>
              </a:extLst>
            </p:cNvPr>
            <p:cNvSpPr/>
            <p:nvPr/>
          </p:nvSpPr>
          <p:spPr>
            <a:xfrm>
              <a:off x="9513884" y="742792"/>
              <a:ext cx="104423" cy="96390"/>
            </a:xfrm>
            <a:custGeom>
              <a:avLst/>
              <a:gdLst>
                <a:gd name="connsiteX0" fmla="*/ 0 w 170141"/>
                <a:gd name="connsiteY0" fmla="*/ 109937 h 157053"/>
                <a:gd name="connsiteX1" fmla="*/ 109283 w 170141"/>
                <a:gd name="connsiteY1" fmla="*/ 0 h 157053"/>
                <a:gd name="connsiteX2" fmla="*/ 173413 w 170141"/>
                <a:gd name="connsiteY2" fmla="*/ 157053 h 157053"/>
                <a:gd name="connsiteX3" fmla="*/ 142657 w 170141"/>
                <a:gd name="connsiteY3" fmla="*/ 157053 h 157053"/>
                <a:gd name="connsiteX4" fmla="*/ 32065 w 170141"/>
                <a:gd name="connsiteY4" fmla="*/ 157053 h 157053"/>
                <a:gd name="connsiteX5" fmla="*/ 14397 w 170141"/>
                <a:gd name="connsiteY5" fmla="*/ 144620 h 157053"/>
                <a:gd name="connsiteX6" fmla="*/ 0 w 170141"/>
                <a:gd name="connsiteY6" fmla="*/ 10993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0" y="109937"/>
                  </a:moveTo>
                  <a:cubicBezTo>
                    <a:pt x="36646" y="73292"/>
                    <a:pt x="72637" y="37300"/>
                    <a:pt x="109283" y="0"/>
                  </a:cubicBezTo>
                  <a:cubicBezTo>
                    <a:pt x="146583" y="43844"/>
                    <a:pt x="167524" y="95541"/>
                    <a:pt x="173413" y="157053"/>
                  </a:cubicBezTo>
                  <a:cubicBezTo>
                    <a:pt x="162289" y="157053"/>
                    <a:pt x="152473" y="157053"/>
                    <a:pt x="142657" y="157053"/>
                  </a:cubicBezTo>
                  <a:cubicBezTo>
                    <a:pt x="106011" y="157053"/>
                    <a:pt x="68711" y="157053"/>
                    <a:pt x="32065" y="157053"/>
                  </a:cubicBezTo>
                  <a:cubicBezTo>
                    <a:pt x="22249" y="157053"/>
                    <a:pt x="17014" y="155745"/>
                    <a:pt x="14397" y="144620"/>
                  </a:cubicBezTo>
                  <a:cubicBezTo>
                    <a:pt x="11125" y="132841"/>
                    <a:pt x="4581" y="121062"/>
                    <a:pt x="0" y="10993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D810EC12-D6C0-4AE9-8C09-E856E8FAD851}"/>
                </a:ext>
              </a:extLst>
            </p:cNvPr>
            <p:cNvSpPr/>
            <p:nvPr/>
          </p:nvSpPr>
          <p:spPr>
            <a:xfrm>
              <a:off x="9284957" y="739980"/>
              <a:ext cx="104423" cy="96390"/>
            </a:xfrm>
            <a:custGeom>
              <a:avLst/>
              <a:gdLst>
                <a:gd name="connsiteX0" fmla="*/ 153127 w 170141"/>
                <a:gd name="connsiteY0" fmla="*/ 160980 h 157053"/>
                <a:gd name="connsiteX1" fmla="*/ 0 w 170141"/>
                <a:gd name="connsiteY1" fmla="*/ 160980 h 157053"/>
                <a:gd name="connsiteX2" fmla="*/ 67402 w 170141"/>
                <a:gd name="connsiteY2" fmla="*/ 0 h 157053"/>
                <a:gd name="connsiteX3" fmla="*/ 110592 w 170141"/>
                <a:gd name="connsiteY3" fmla="*/ 45807 h 157053"/>
                <a:gd name="connsiteX4" fmla="*/ 166869 w 170141"/>
                <a:gd name="connsiteY4" fmla="*/ 102739 h 157053"/>
                <a:gd name="connsiteX5" fmla="*/ 171450 w 170141"/>
                <a:gd name="connsiteY5" fmla="*/ 117136 h 157053"/>
                <a:gd name="connsiteX6" fmla="*/ 153127 w 170141"/>
                <a:gd name="connsiteY6" fmla="*/ 160980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153127" y="160980"/>
                  </a:moveTo>
                  <a:cubicBezTo>
                    <a:pt x="103394" y="160980"/>
                    <a:pt x="53006" y="160980"/>
                    <a:pt x="0" y="160980"/>
                  </a:cubicBezTo>
                  <a:cubicBezTo>
                    <a:pt x="4581" y="100776"/>
                    <a:pt x="26176" y="49079"/>
                    <a:pt x="67402" y="0"/>
                  </a:cubicBezTo>
                  <a:cubicBezTo>
                    <a:pt x="82453" y="16360"/>
                    <a:pt x="96195" y="31411"/>
                    <a:pt x="110592" y="45807"/>
                  </a:cubicBezTo>
                  <a:cubicBezTo>
                    <a:pt x="129569" y="64785"/>
                    <a:pt x="148546" y="83762"/>
                    <a:pt x="166869" y="102739"/>
                  </a:cubicBezTo>
                  <a:cubicBezTo>
                    <a:pt x="170141" y="106011"/>
                    <a:pt x="172759" y="113209"/>
                    <a:pt x="171450" y="117136"/>
                  </a:cubicBezTo>
                  <a:cubicBezTo>
                    <a:pt x="166869" y="132187"/>
                    <a:pt x="159671" y="146583"/>
                    <a:pt x="153127" y="160980"/>
                  </a:cubicBezTo>
                  <a:close/>
                </a:path>
              </a:pathLst>
            </a:custGeom>
            <a:solidFill>
              <a:schemeClr val="accent1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C4AB58DD-5407-4F22-94A1-9F42987FAAEF}"/>
                </a:ext>
              </a:extLst>
            </p:cNvPr>
            <p:cNvSpPr/>
            <p:nvPr/>
          </p:nvSpPr>
          <p:spPr>
            <a:xfrm>
              <a:off x="9465288" y="913065"/>
              <a:ext cx="96390" cy="104423"/>
            </a:xfrm>
            <a:custGeom>
              <a:avLst/>
              <a:gdLst>
                <a:gd name="connsiteX0" fmla="*/ 0 w 157053"/>
                <a:gd name="connsiteY0" fmla="*/ 172785 h 170141"/>
                <a:gd name="connsiteX1" fmla="*/ 0 w 157053"/>
                <a:gd name="connsiteY1" fmla="*/ 19658 h 170141"/>
                <a:gd name="connsiteX2" fmla="*/ 42535 w 157053"/>
                <a:gd name="connsiteY2" fmla="*/ 681 h 170141"/>
                <a:gd name="connsiteX3" fmla="*/ 53005 w 157053"/>
                <a:gd name="connsiteY3" fmla="*/ 1990 h 170141"/>
                <a:gd name="connsiteX4" fmla="*/ 157708 w 157053"/>
                <a:gd name="connsiteY4" fmla="*/ 106692 h 170141"/>
                <a:gd name="connsiteX5" fmla="*/ 0 w 157053"/>
                <a:gd name="connsiteY5" fmla="*/ 172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0" y="172785"/>
                  </a:moveTo>
                  <a:cubicBezTo>
                    <a:pt x="0" y="120434"/>
                    <a:pt x="0" y="69392"/>
                    <a:pt x="0" y="19658"/>
                  </a:cubicBezTo>
                  <a:cubicBezTo>
                    <a:pt x="14397" y="13114"/>
                    <a:pt x="28793" y="6570"/>
                    <a:pt x="42535" y="681"/>
                  </a:cubicBezTo>
                  <a:cubicBezTo>
                    <a:pt x="45807" y="-628"/>
                    <a:pt x="51042" y="26"/>
                    <a:pt x="53005" y="1990"/>
                  </a:cubicBezTo>
                  <a:cubicBezTo>
                    <a:pt x="87688" y="36018"/>
                    <a:pt x="122371" y="70701"/>
                    <a:pt x="157708" y="106692"/>
                  </a:cubicBezTo>
                  <a:cubicBezTo>
                    <a:pt x="111900" y="145955"/>
                    <a:pt x="60204" y="167550"/>
                    <a:pt x="0" y="172785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F97931C3-2829-42F6-ACA4-CCF68A051661}"/>
                </a:ext>
              </a:extLst>
            </p:cNvPr>
            <p:cNvSpPr/>
            <p:nvPr/>
          </p:nvSpPr>
          <p:spPr>
            <a:xfrm>
              <a:off x="9285359" y="864485"/>
              <a:ext cx="104423" cy="92374"/>
            </a:xfrm>
            <a:custGeom>
              <a:avLst/>
              <a:gdLst>
                <a:gd name="connsiteX0" fmla="*/ 62821 w 170141"/>
                <a:gd name="connsiteY0" fmla="*/ 153127 h 150509"/>
                <a:gd name="connsiteX1" fmla="*/ 0 w 170141"/>
                <a:gd name="connsiteY1" fmla="*/ 0 h 150509"/>
                <a:gd name="connsiteX2" fmla="*/ 153781 w 170141"/>
                <a:gd name="connsiteY2" fmla="*/ 0 h 150509"/>
                <a:gd name="connsiteX3" fmla="*/ 172759 w 170141"/>
                <a:gd name="connsiteY3" fmla="*/ 45807 h 150509"/>
                <a:gd name="connsiteX4" fmla="*/ 62821 w 170141"/>
                <a:gd name="connsiteY4" fmla="*/ 153127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1" h="150509">
                  <a:moveTo>
                    <a:pt x="62821" y="153127"/>
                  </a:moveTo>
                  <a:cubicBezTo>
                    <a:pt x="30102" y="121062"/>
                    <a:pt x="3272" y="58241"/>
                    <a:pt x="0" y="0"/>
                  </a:cubicBezTo>
                  <a:cubicBezTo>
                    <a:pt x="51697" y="0"/>
                    <a:pt x="102739" y="0"/>
                    <a:pt x="153781" y="0"/>
                  </a:cubicBezTo>
                  <a:cubicBezTo>
                    <a:pt x="160325" y="15705"/>
                    <a:pt x="166869" y="30756"/>
                    <a:pt x="172759" y="45807"/>
                  </a:cubicBezTo>
                  <a:cubicBezTo>
                    <a:pt x="136113" y="81144"/>
                    <a:pt x="99467" y="117136"/>
                    <a:pt x="62821" y="15312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5C53055-DFC4-426F-9471-F86704D6035D}"/>
                </a:ext>
              </a:extLst>
            </p:cNvPr>
            <p:cNvSpPr/>
            <p:nvPr/>
          </p:nvSpPr>
          <p:spPr>
            <a:xfrm>
              <a:off x="9342791" y="913428"/>
              <a:ext cx="96390" cy="104423"/>
            </a:xfrm>
            <a:custGeom>
              <a:avLst/>
              <a:gdLst>
                <a:gd name="connsiteX0" fmla="*/ 158362 w 157053"/>
                <a:gd name="connsiteY0" fmla="*/ 18414 h 170141"/>
                <a:gd name="connsiteX1" fmla="*/ 158362 w 157053"/>
                <a:gd name="connsiteY1" fmla="*/ 172195 h 170141"/>
                <a:gd name="connsiteX2" fmla="*/ 0 w 157053"/>
                <a:gd name="connsiteY2" fmla="*/ 106102 h 170141"/>
                <a:gd name="connsiteX3" fmla="*/ 104702 w 157053"/>
                <a:gd name="connsiteY3" fmla="*/ 2054 h 170141"/>
                <a:gd name="connsiteX4" fmla="*/ 118444 w 157053"/>
                <a:gd name="connsiteY4" fmla="*/ 1399 h 170141"/>
                <a:gd name="connsiteX5" fmla="*/ 158362 w 157053"/>
                <a:gd name="connsiteY5" fmla="*/ 18414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362" y="18414"/>
                  </a:moveTo>
                  <a:cubicBezTo>
                    <a:pt x="158362" y="69456"/>
                    <a:pt x="158362" y="119844"/>
                    <a:pt x="158362" y="172195"/>
                  </a:cubicBezTo>
                  <a:cubicBezTo>
                    <a:pt x="98158" y="167614"/>
                    <a:pt x="46461" y="146019"/>
                    <a:pt x="0" y="106102"/>
                  </a:cubicBezTo>
                  <a:cubicBezTo>
                    <a:pt x="35337" y="70765"/>
                    <a:pt x="69365" y="36082"/>
                    <a:pt x="104702" y="2054"/>
                  </a:cubicBezTo>
                  <a:cubicBezTo>
                    <a:pt x="107320" y="-564"/>
                    <a:pt x="114518" y="-564"/>
                    <a:pt x="118444" y="1399"/>
                  </a:cubicBezTo>
                  <a:cubicBezTo>
                    <a:pt x="130878" y="5980"/>
                    <a:pt x="143966" y="11870"/>
                    <a:pt x="158362" y="18414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88D8684-C54C-486F-AAD0-BE822EDE76B1}"/>
                </a:ext>
              </a:extLst>
            </p:cNvPr>
            <p:cNvSpPr/>
            <p:nvPr/>
          </p:nvSpPr>
          <p:spPr>
            <a:xfrm>
              <a:off x="9343595" y="683753"/>
              <a:ext cx="92374" cy="104423"/>
            </a:xfrm>
            <a:custGeom>
              <a:avLst/>
              <a:gdLst>
                <a:gd name="connsiteX0" fmla="*/ 156399 w 150509"/>
                <a:gd name="connsiteY0" fmla="*/ 0 h 170141"/>
                <a:gd name="connsiteX1" fmla="*/ 156399 w 150509"/>
                <a:gd name="connsiteY1" fmla="*/ 153781 h 170141"/>
                <a:gd name="connsiteX2" fmla="*/ 109283 w 150509"/>
                <a:gd name="connsiteY2" fmla="*/ 173413 h 170141"/>
                <a:gd name="connsiteX3" fmla="*/ 0 w 150509"/>
                <a:gd name="connsiteY3" fmla="*/ 64130 h 170141"/>
                <a:gd name="connsiteX4" fmla="*/ 156399 w 150509"/>
                <a:gd name="connsiteY4" fmla="*/ 0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70141">
                  <a:moveTo>
                    <a:pt x="156399" y="0"/>
                  </a:moveTo>
                  <a:cubicBezTo>
                    <a:pt x="156399" y="52351"/>
                    <a:pt x="156399" y="103393"/>
                    <a:pt x="156399" y="153781"/>
                  </a:cubicBezTo>
                  <a:cubicBezTo>
                    <a:pt x="140039" y="160325"/>
                    <a:pt x="124334" y="166869"/>
                    <a:pt x="109283" y="173413"/>
                  </a:cubicBezTo>
                  <a:cubicBezTo>
                    <a:pt x="73292" y="137422"/>
                    <a:pt x="37300" y="101430"/>
                    <a:pt x="0" y="64130"/>
                  </a:cubicBezTo>
                  <a:cubicBezTo>
                    <a:pt x="44498" y="26830"/>
                    <a:pt x="96195" y="5235"/>
                    <a:pt x="156399" y="0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0B5405A0-44CE-41EF-8547-32C4E2E48904}"/>
                </a:ext>
              </a:extLst>
            </p:cNvPr>
            <p:cNvSpPr/>
            <p:nvPr/>
          </p:nvSpPr>
          <p:spPr>
            <a:xfrm>
              <a:off x="9513082" y="864083"/>
              <a:ext cx="104423" cy="96390"/>
            </a:xfrm>
            <a:custGeom>
              <a:avLst/>
              <a:gdLst>
                <a:gd name="connsiteX0" fmla="*/ 107974 w 170141"/>
                <a:gd name="connsiteY0" fmla="*/ 159017 h 157053"/>
                <a:gd name="connsiteX1" fmla="*/ 9161 w 170141"/>
                <a:gd name="connsiteY1" fmla="*/ 58895 h 157053"/>
                <a:gd name="connsiteX2" fmla="*/ 0 w 170141"/>
                <a:gd name="connsiteY2" fmla="*/ 49079 h 157053"/>
                <a:gd name="connsiteX3" fmla="*/ 20286 w 170141"/>
                <a:gd name="connsiteY3" fmla="*/ 0 h 157053"/>
                <a:gd name="connsiteX4" fmla="*/ 174067 w 170141"/>
                <a:gd name="connsiteY4" fmla="*/ 0 h 157053"/>
                <a:gd name="connsiteX5" fmla="*/ 107974 w 170141"/>
                <a:gd name="connsiteY5" fmla="*/ 15901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41" h="157053">
                  <a:moveTo>
                    <a:pt x="107974" y="159017"/>
                  </a:moveTo>
                  <a:cubicBezTo>
                    <a:pt x="74600" y="124988"/>
                    <a:pt x="41881" y="92269"/>
                    <a:pt x="9161" y="58895"/>
                  </a:cubicBezTo>
                  <a:cubicBezTo>
                    <a:pt x="5889" y="55623"/>
                    <a:pt x="2617" y="51697"/>
                    <a:pt x="0" y="49079"/>
                  </a:cubicBezTo>
                  <a:cubicBezTo>
                    <a:pt x="7198" y="32719"/>
                    <a:pt x="13742" y="17014"/>
                    <a:pt x="20286" y="0"/>
                  </a:cubicBezTo>
                  <a:cubicBezTo>
                    <a:pt x="70674" y="0"/>
                    <a:pt x="121716" y="0"/>
                    <a:pt x="174067" y="0"/>
                  </a:cubicBezTo>
                  <a:cubicBezTo>
                    <a:pt x="169487" y="60204"/>
                    <a:pt x="147892" y="111901"/>
                    <a:pt x="107974" y="159017"/>
                  </a:cubicBezTo>
                  <a:close/>
                </a:path>
              </a:pathLst>
            </a:custGeom>
            <a:solidFill>
              <a:schemeClr val="accent1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548ECD0-B726-4C62-8AE4-5ECAF77A818B}"/>
              </a:ext>
            </a:extLst>
          </p:cNvPr>
          <p:cNvGrpSpPr/>
          <p:nvPr/>
        </p:nvGrpSpPr>
        <p:grpSpPr>
          <a:xfrm>
            <a:off x="6263981" y="5683820"/>
            <a:ext cx="4169051" cy="657567"/>
            <a:chOff x="2551705" y="4319146"/>
            <a:chExt cx="3683695" cy="6575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782CA0-6232-49EF-996B-87B27B6A1DA1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A2D8E1-7B58-4D9D-A7A2-207A9D0AD1D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4F6828E-C839-4E80-A1EA-A56389722209}"/>
              </a:ext>
            </a:extLst>
          </p:cNvPr>
          <p:cNvGrpSpPr/>
          <p:nvPr/>
        </p:nvGrpSpPr>
        <p:grpSpPr>
          <a:xfrm>
            <a:off x="6263981" y="1608847"/>
            <a:ext cx="4169051" cy="666620"/>
            <a:chOff x="2551705" y="4296700"/>
            <a:chExt cx="3552136" cy="666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31EF8-62C7-4944-A8C9-9B417E260308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3CC3E4-66B7-45C2-8644-3663CEBEBB71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470CE32D-35A4-4998-8544-8D9EBE2795CA}"/>
              </a:ext>
            </a:extLst>
          </p:cNvPr>
          <p:cNvGrpSpPr/>
          <p:nvPr/>
        </p:nvGrpSpPr>
        <p:grpSpPr>
          <a:xfrm>
            <a:off x="7690523" y="3054566"/>
            <a:ext cx="4169055" cy="675673"/>
            <a:chOff x="2551704" y="4319146"/>
            <a:chExt cx="2894333" cy="6756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5C5533-CEAC-47DE-B809-10E3FE27D660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88C8D-E3EF-4B11-AC06-6D1118C5C077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B9CA923-1599-4B1F-837A-AFA497480499}"/>
              </a:ext>
            </a:extLst>
          </p:cNvPr>
          <p:cNvGrpSpPr/>
          <p:nvPr/>
        </p:nvGrpSpPr>
        <p:grpSpPr>
          <a:xfrm>
            <a:off x="7702681" y="4476125"/>
            <a:ext cx="4156897" cy="675673"/>
            <a:chOff x="2729835" y="4319146"/>
            <a:chExt cx="2208570" cy="6756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CE4F9B-3CA1-48EE-96A5-FC59A80DA952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948E4C-77D9-4BC9-AC05-335576F8EB68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0EA3A38E-337C-404F-B5BC-7C9A9DB17846}"/>
              </a:ext>
            </a:extLst>
          </p:cNvPr>
          <p:cNvGrpSpPr/>
          <p:nvPr/>
        </p:nvGrpSpPr>
        <p:grpSpPr>
          <a:xfrm>
            <a:off x="1778807" y="1608847"/>
            <a:ext cx="4169051" cy="657567"/>
            <a:chOff x="2551705" y="4319146"/>
            <a:chExt cx="3683695" cy="65756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CA0A5F-9285-44B7-8A97-A5052E6F4387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5CA561-99A0-4C0C-8777-B4EB44336FA6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9D0C47DF-113E-416A-9689-1149CB4F601B}"/>
              </a:ext>
            </a:extLst>
          </p:cNvPr>
          <p:cNvGrpSpPr/>
          <p:nvPr/>
        </p:nvGrpSpPr>
        <p:grpSpPr>
          <a:xfrm>
            <a:off x="1778807" y="5674767"/>
            <a:ext cx="4169051" cy="666620"/>
            <a:chOff x="2551705" y="4296700"/>
            <a:chExt cx="3552136" cy="6666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A09195-AA74-4298-B531-E55D4B94418B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45B07-F1CA-4EEC-B2EA-EED053EE70F2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7392906A-E66F-485D-A541-40171517871C}"/>
              </a:ext>
            </a:extLst>
          </p:cNvPr>
          <p:cNvGrpSpPr/>
          <p:nvPr/>
        </p:nvGrpSpPr>
        <p:grpSpPr>
          <a:xfrm>
            <a:off x="312486" y="2993728"/>
            <a:ext cx="4169055" cy="675673"/>
            <a:chOff x="2551704" y="4319146"/>
            <a:chExt cx="2894333" cy="6756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32239-C913-4699-A1D7-294CDC99D884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A8254C-9075-409D-BB11-9B48D4833847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DD777BDD-93BD-4F40-B26E-CCD2D9EA1335}"/>
              </a:ext>
            </a:extLst>
          </p:cNvPr>
          <p:cNvGrpSpPr/>
          <p:nvPr/>
        </p:nvGrpSpPr>
        <p:grpSpPr>
          <a:xfrm>
            <a:off x="324644" y="4415287"/>
            <a:ext cx="4156897" cy="675673"/>
            <a:chOff x="2729835" y="4319146"/>
            <a:chExt cx="2208570" cy="6756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2A5BAB-ADFE-4CA0-82C5-A3922C49EC7D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61FD5F-9790-43F8-AAA3-500DFA3BD254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F8E6C2E2-89E6-4EC4-98E9-7E6C05716EB7}"/>
              </a:ext>
            </a:extLst>
          </p:cNvPr>
          <p:cNvSpPr/>
          <p:nvPr/>
        </p:nvSpPr>
        <p:spPr>
          <a:xfrm>
            <a:off x="4899435" y="342599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F7F509B7-377D-451B-866B-8A85D632D394}"/>
              </a:ext>
            </a:extLst>
          </p:cNvPr>
          <p:cNvSpPr/>
          <p:nvPr/>
        </p:nvSpPr>
        <p:spPr>
          <a:xfrm flipH="1">
            <a:off x="5844187" y="3796588"/>
            <a:ext cx="503626" cy="41546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7CB191DB-AF29-4572-94EF-1020B059875F}"/>
              </a:ext>
            </a:extLst>
          </p:cNvPr>
          <p:cNvSpPr>
            <a:spLocks noChangeAspect="1"/>
          </p:cNvSpPr>
          <p:nvPr/>
        </p:nvSpPr>
        <p:spPr>
          <a:xfrm rot="9900000">
            <a:off x="5515080" y="282589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29011773-A5A9-4853-863B-381FE42CB8DF}"/>
              </a:ext>
            </a:extLst>
          </p:cNvPr>
          <p:cNvSpPr/>
          <p:nvPr/>
        </p:nvSpPr>
        <p:spPr>
          <a:xfrm>
            <a:off x="6914701" y="346472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9DDFA09D-2C94-4E33-BB56-CD135675E248}"/>
              </a:ext>
            </a:extLst>
          </p:cNvPr>
          <p:cNvSpPr>
            <a:spLocks noChangeAspect="1"/>
          </p:cNvSpPr>
          <p:nvPr/>
        </p:nvSpPr>
        <p:spPr>
          <a:xfrm>
            <a:off x="6334784" y="484883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ardrop 1">
            <a:extLst>
              <a:ext uri="{FF2B5EF4-FFF2-40B4-BE49-F238E27FC236}">
                <a16:creationId xmlns:a16="http://schemas.microsoft.com/office/drawing/2014/main" id="{3DBAA9F6-0CFA-4905-85DC-2FDC4BB40B6D}"/>
              </a:ext>
            </a:extLst>
          </p:cNvPr>
          <p:cNvSpPr/>
          <p:nvPr/>
        </p:nvSpPr>
        <p:spPr>
          <a:xfrm rot="18805991">
            <a:off x="6335849" y="2776669"/>
            <a:ext cx="353931" cy="35023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056D84D-6A6A-4376-9CEA-3163B416EE43}"/>
              </a:ext>
            </a:extLst>
          </p:cNvPr>
          <p:cNvSpPr/>
          <p:nvPr/>
        </p:nvSpPr>
        <p:spPr>
          <a:xfrm>
            <a:off x="5501608" y="4901083"/>
            <a:ext cx="325320" cy="2498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479577D9-493E-4426-B63C-9D195A5B3790}"/>
              </a:ext>
            </a:extLst>
          </p:cNvPr>
          <p:cNvSpPr/>
          <p:nvPr/>
        </p:nvSpPr>
        <p:spPr>
          <a:xfrm>
            <a:off x="4873212" y="4269592"/>
            <a:ext cx="344802" cy="34480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Isosceles Triangle 51">
            <a:extLst>
              <a:ext uri="{FF2B5EF4-FFF2-40B4-BE49-F238E27FC236}">
                <a16:creationId xmlns:a16="http://schemas.microsoft.com/office/drawing/2014/main" id="{F470D3C0-9023-47B3-A959-00388D46DBBF}"/>
              </a:ext>
            </a:extLst>
          </p:cNvPr>
          <p:cNvSpPr/>
          <p:nvPr/>
        </p:nvSpPr>
        <p:spPr>
          <a:xfrm>
            <a:off x="6983556" y="4286826"/>
            <a:ext cx="316445" cy="23205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5623D9-A400-4690-845C-D51520202745}"/>
              </a:ext>
            </a:extLst>
          </p:cNvPr>
          <p:cNvSpPr/>
          <p:nvPr/>
        </p:nvSpPr>
        <p:spPr>
          <a:xfrm>
            <a:off x="0" y="4762047"/>
            <a:ext cx="6603050" cy="192673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9F28B-1B66-4679-892C-FC1831DEDD6B}"/>
              </a:ext>
            </a:extLst>
          </p:cNvPr>
          <p:cNvSpPr txBox="1"/>
          <p:nvPr/>
        </p:nvSpPr>
        <p:spPr>
          <a:xfrm>
            <a:off x="563689" y="5698620"/>
            <a:ext cx="532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직사각형 34">
            <a:extLst>
              <a:ext uri="{FF2B5EF4-FFF2-40B4-BE49-F238E27FC236}">
                <a16:creationId xmlns:a16="http://schemas.microsoft.com/office/drawing/2014/main" id="{AAA6D303-67EC-4421-A652-ABEA8D6CDA11}"/>
              </a:ext>
            </a:extLst>
          </p:cNvPr>
          <p:cNvSpPr/>
          <p:nvPr/>
        </p:nvSpPr>
        <p:spPr>
          <a:xfrm>
            <a:off x="642070" y="4947343"/>
            <a:ext cx="4099071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SIMPLE PORTFOLIO</a:t>
            </a:r>
          </a:p>
        </p:txBody>
      </p:sp>
      <p:sp>
        <p:nvSpPr>
          <p:cNvPr id="7" name="직사각형 35">
            <a:extLst>
              <a:ext uri="{FF2B5EF4-FFF2-40B4-BE49-F238E27FC236}">
                <a16:creationId xmlns:a16="http://schemas.microsoft.com/office/drawing/2014/main" id="{1301D32F-960E-45E6-AACB-CD80C6447C92}"/>
              </a:ext>
            </a:extLst>
          </p:cNvPr>
          <p:cNvSpPr/>
          <p:nvPr/>
        </p:nvSpPr>
        <p:spPr>
          <a:xfrm>
            <a:off x="642070" y="5317803"/>
            <a:ext cx="4099071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6354-1E09-4AE7-B905-C7E18E23FC3F}"/>
              </a:ext>
            </a:extLst>
          </p:cNvPr>
          <p:cNvSpPr txBox="1"/>
          <p:nvPr/>
        </p:nvSpPr>
        <p:spPr>
          <a:xfrm>
            <a:off x="642070" y="402734"/>
            <a:ext cx="3832904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EA1CA43D-4161-4880-91E8-FE5D35D0B60D}"/>
              </a:ext>
            </a:extLst>
          </p:cNvPr>
          <p:cNvGrpSpPr/>
          <p:nvPr/>
        </p:nvGrpSpPr>
        <p:grpSpPr>
          <a:xfrm>
            <a:off x="4527078" y="2122393"/>
            <a:ext cx="3137846" cy="3674296"/>
            <a:chOff x="3253816" y="1635647"/>
            <a:chExt cx="2398306" cy="2808311"/>
          </a:xfrm>
        </p:grpSpPr>
        <p:grpSp>
          <p:nvGrpSpPr>
            <p:cNvPr id="4" name="Group 29">
              <a:extLst>
                <a:ext uri="{FF2B5EF4-FFF2-40B4-BE49-F238E27FC236}">
                  <a16:creationId xmlns:a16="http://schemas.microsoft.com/office/drawing/2014/main" id="{A8607C13-6824-46E5-A85F-B51BECCD21DD}"/>
                </a:ext>
              </a:extLst>
            </p:cNvPr>
            <p:cNvGrpSpPr/>
            <p:nvPr/>
          </p:nvGrpSpPr>
          <p:grpSpPr>
            <a:xfrm>
              <a:off x="4427984" y="2571750"/>
              <a:ext cx="1224138" cy="1872208"/>
              <a:chOff x="2339750" y="1635646"/>
              <a:chExt cx="1224138" cy="1872208"/>
            </a:xfrm>
          </p:grpSpPr>
          <p:sp>
            <p:nvSpPr>
              <p:cNvPr id="8" name="Parallelogram 33">
                <a:extLst>
                  <a:ext uri="{FF2B5EF4-FFF2-40B4-BE49-F238E27FC236}">
                    <a16:creationId xmlns:a16="http://schemas.microsoft.com/office/drawing/2014/main" id="{D9557B1B-5776-41ED-9570-CBB92753BA73}"/>
                  </a:ext>
                </a:extLst>
              </p:cNvPr>
              <p:cNvSpPr/>
              <p:nvPr/>
            </p:nvSpPr>
            <p:spPr>
              <a:xfrm>
                <a:off x="2339999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Parallelogram 34">
                <a:extLst>
                  <a:ext uri="{FF2B5EF4-FFF2-40B4-BE49-F238E27FC236}">
                    <a16:creationId xmlns:a16="http://schemas.microsoft.com/office/drawing/2014/main" id="{B23A86C8-0CA8-409A-BFE6-E1F14E188D9B}"/>
                  </a:ext>
                </a:extLst>
              </p:cNvPr>
              <p:cNvSpPr/>
              <p:nvPr/>
            </p:nvSpPr>
            <p:spPr>
              <a:xfrm rot="10800000" flipV="1">
                <a:off x="2339750" y="1635646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30">
              <a:extLst>
                <a:ext uri="{FF2B5EF4-FFF2-40B4-BE49-F238E27FC236}">
                  <a16:creationId xmlns:a16="http://schemas.microsoft.com/office/drawing/2014/main" id="{479E71B4-A0DA-40D0-8C43-CD7307194049}"/>
                </a:ext>
              </a:extLst>
            </p:cNvPr>
            <p:cNvGrpSpPr/>
            <p:nvPr/>
          </p:nvGrpSpPr>
          <p:grpSpPr>
            <a:xfrm rot="10800000">
              <a:off x="3253816" y="1635647"/>
              <a:ext cx="1224139" cy="1863741"/>
              <a:chOff x="2505806" y="1644113"/>
              <a:chExt cx="1224139" cy="1863741"/>
            </a:xfrm>
          </p:grpSpPr>
          <p:sp>
            <p:nvSpPr>
              <p:cNvPr id="6" name="Parallelogram 31">
                <a:extLst>
                  <a:ext uri="{FF2B5EF4-FFF2-40B4-BE49-F238E27FC236}">
                    <a16:creationId xmlns:a16="http://schemas.microsoft.com/office/drawing/2014/main" id="{56637F05-0AA3-45C1-AAD4-04FAF24CCA44}"/>
                  </a:ext>
                </a:extLst>
              </p:cNvPr>
              <p:cNvSpPr/>
              <p:nvPr/>
            </p:nvSpPr>
            <p:spPr>
              <a:xfrm>
                <a:off x="2506056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Parallelogram 32">
                <a:extLst>
                  <a:ext uri="{FF2B5EF4-FFF2-40B4-BE49-F238E27FC236}">
                    <a16:creationId xmlns:a16="http://schemas.microsoft.com/office/drawing/2014/main" id="{78D170D7-F59C-4B77-B5BF-81C92DCD8615}"/>
                  </a:ext>
                </a:extLst>
              </p:cNvPr>
              <p:cNvSpPr/>
              <p:nvPr/>
            </p:nvSpPr>
            <p:spPr>
              <a:xfrm rot="10800000" flipV="1">
                <a:off x="2505806" y="1644113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24BF38B1-5294-41FD-B803-5DF9BAACBA0F}"/>
              </a:ext>
            </a:extLst>
          </p:cNvPr>
          <p:cNvGrpSpPr/>
          <p:nvPr/>
        </p:nvGrpSpPr>
        <p:grpSpPr>
          <a:xfrm>
            <a:off x="7889652" y="4292814"/>
            <a:ext cx="3454342" cy="868694"/>
            <a:chOff x="5940152" y="3724275"/>
            <a:chExt cx="3024336" cy="8686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F49729-24F2-4F51-B5F3-30F1229D08EF}"/>
                </a:ext>
              </a:extLst>
            </p:cNvPr>
            <p:cNvSpPr txBox="1"/>
            <p:nvPr/>
          </p:nvSpPr>
          <p:spPr>
            <a:xfrm>
              <a:off x="5940152" y="372427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A87FF8-0167-4428-BB58-E3F2FCA13B6D}"/>
                </a:ext>
              </a:extLst>
            </p:cNvPr>
            <p:cNvSpPr txBox="1"/>
            <p:nvPr/>
          </p:nvSpPr>
          <p:spPr>
            <a:xfrm>
              <a:off x="5940152" y="394663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BA828-6E02-4FA6-8AC2-576ED7CD35B6}"/>
              </a:ext>
            </a:extLst>
          </p:cNvPr>
          <p:cNvGrpSpPr/>
          <p:nvPr/>
        </p:nvGrpSpPr>
        <p:grpSpPr>
          <a:xfrm>
            <a:off x="7889652" y="5276964"/>
            <a:ext cx="3454342" cy="868694"/>
            <a:chOff x="5940152" y="4708425"/>
            <a:chExt cx="3024336" cy="868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86DDF5-2460-4742-8033-C4CD6A734814}"/>
                </a:ext>
              </a:extLst>
            </p:cNvPr>
            <p:cNvSpPr txBox="1"/>
            <p:nvPr/>
          </p:nvSpPr>
          <p:spPr>
            <a:xfrm>
              <a:off x="5940152" y="470842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1438DF-B69A-45DD-8EE4-1819D5643995}"/>
                </a:ext>
              </a:extLst>
            </p:cNvPr>
            <p:cNvSpPr txBox="1"/>
            <p:nvPr/>
          </p:nvSpPr>
          <p:spPr>
            <a:xfrm>
              <a:off x="5940152" y="493078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7FFDEA-C072-4079-9E03-05263F566F11}"/>
              </a:ext>
            </a:extLst>
          </p:cNvPr>
          <p:cNvSpPr txBox="1"/>
          <p:nvPr/>
        </p:nvSpPr>
        <p:spPr>
          <a:xfrm>
            <a:off x="7864252" y="3647737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63E3EDC6-B4FA-4D12-93E4-9C4670778659}"/>
              </a:ext>
            </a:extLst>
          </p:cNvPr>
          <p:cNvGrpSpPr/>
          <p:nvPr/>
        </p:nvGrpSpPr>
        <p:grpSpPr>
          <a:xfrm>
            <a:off x="742392" y="1742858"/>
            <a:ext cx="3522814" cy="868694"/>
            <a:chOff x="60897" y="2097773"/>
            <a:chExt cx="3024336" cy="8686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F210E-245E-41A0-9AAF-802F35402544}"/>
                </a:ext>
              </a:extLst>
            </p:cNvPr>
            <p:cNvSpPr txBox="1"/>
            <p:nvPr/>
          </p:nvSpPr>
          <p:spPr>
            <a:xfrm>
              <a:off x="60897" y="209777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C008B4-574A-4F3E-9B3C-54A1E0338E33}"/>
                </a:ext>
              </a:extLst>
            </p:cNvPr>
            <p:cNvSpPr txBox="1"/>
            <p:nvPr/>
          </p:nvSpPr>
          <p:spPr>
            <a:xfrm>
              <a:off x="60897" y="232013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61B3F5E9-0ACE-4A65-9C70-593A6D33DB07}"/>
              </a:ext>
            </a:extLst>
          </p:cNvPr>
          <p:cNvGrpSpPr/>
          <p:nvPr/>
        </p:nvGrpSpPr>
        <p:grpSpPr>
          <a:xfrm>
            <a:off x="742392" y="2727009"/>
            <a:ext cx="3522814" cy="868694"/>
            <a:chOff x="60897" y="3081923"/>
            <a:chExt cx="3024336" cy="8686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56A4C7-B6BB-4257-AA10-70583BBD20C8}"/>
                </a:ext>
              </a:extLst>
            </p:cNvPr>
            <p:cNvSpPr txBox="1"/>
            <p:nvPr/>
          </p:nvSpPr>
          <p:spPr>
            <a:xfrm>
              <a:off x="60897" y="308192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A98FAF-B7C2-43DB-A573-0300DA7A64EC}"/>
                </a:ext>
              </a:extLst>
            </p:cNvPr>
            <p:cNvSpPr txBox="1"/>
            <p:nvPr/>
          </p:nvSpPr>
          <p:spPr>
            <a:xfrm>
              <a:off x="60897" y="330428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8E2EBF-DBD8-4730-AB0C-9CCCDED59838}"/>
              </a:ext>
            </a:extLst>
          </p:cNvPr>
          <p:cNvSpPr txBox="1"/>
          <p:nvPr/>
        </p:nvSpPr>
        <p:spPr>
          <a:xfrm>
            <a:off x="1505659" y="3647737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05688959-287C-4CBB-8CA8-E83B8C8E005C}"/>
              </a:ext>
            </a:extLst>
          </p:cNvPr>
          <p:cNvSpPr/>
          <p:nvPr/>
        </p:nvSpPr>
        <p:spPr>
          <a:xfrm flipH="1">
            <a:off x="6685117" y="379867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05AFC460-6639-4EE9-923B-30F9CB7FCBB0}"/>
              </a:ext>
            </a:extLst>
          </p:cNvPr>
          <p:cNvSpPr/>
          <p:nvPr/>
        </p:nvSpPr>
        <p:spPr>
          <a:xfrm>
            <a:off x="5189888" y="379867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0ED75D12-4F0E-4711-AAC0-9BD15F6A39EA}"/>
              </a:ext>
            </a:extLst>
          </p:cNvPr>
          <p:cNvSpPr/>
          <p:nvPr/>
        </p:nvSpPr>
        <p:spPr>
          <a:xfrm>
            <a:off x="5108634" y="261155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CA1FA68-C3D2-4767-94A4-BCEF02736383}"/>
              </a:ext>
            </a:extLst>
          </p:cNvPr>
          <p:cNvSpPr/>
          <p:nvPr/>
        </p:nvSpPr>
        <p:spPr>
          <a:xfrm rot="2700000">
            <a:off x="6730993" y="494593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F7FEC9A-1616-477A-BAED-37F0596EE740}"/>
              </a:ext>
            </a:extLst>
          </p:cNvPr>
          <p:cNvSpPr/>
          <p:nvPr/>
        </p:nvSpPr>
        <p:spPr>
          <a:xfrm rot="2700000">
            <a:off x="816789" y="4279958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F227B56C-3155-4D1E-B91E-352FE8564F74}"/>
              </a:ext>
            </a:extLst>
          </p:cNvPr>
          <p:cNvSpPr/>
          <p:nvPr/>
        </p:nvSpPr>
        <p:spPr>
          <a:xfrm>
            <a:off x="11124695" y="4404030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8A4C40E8-8EF8-4EAB-93E9-84E0B95C25F3}"/>
              </a:ext>
            </a:extLst>
          </p:cNvPr>
          <p:cNvSpPr/>
          <p:nvPr/>
        </p:nvSpPr>
        <p:spPr>
          <a:xfrm>
            <a:off x="11139591" y="5773630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714B43A1-4E64-4FD7-8C91-061325691736}"/>
              </a:ext>
            </a:extLst>
          </p:cNvPr>
          <p:cNvSpPr>
            <a:spLocks noChangeAspect="1"/>
          </p:cNvSpPr>
          <p:nvPr/>
        </p:nvSpPr>
        <p:spPr>
          <a:xfrm>
            <a:off x="11114611" y="5047399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8DDAF2B3-AFE6-4E08-8667-C551FDD70054}"/>
              </a:ext>
            </a:extLst>
          </p:cNvPr>
          <p:cNvSpPr/>
          <p:nvPr/>
        </p:nvSpPr>
        <p:spPr>
          <a:xfrm>
            <a:off x="4219575" y="2081938"/>
            <a:ext cx="3752850" cy="3760924"/>
          </a:xfrm>
          <a:custGeom>
            <a:avLst/>
            <a:gdLst>
              <a:gd name="connsiteX0" fmla="*/ 1948227 w 3752850"/>
              <a:gd name="connsiteY0" fmla="*/ 0 h 3760924"/>
              <a:gd name="connsiteX1" fmla="*/ 2015525 w 3752850"/>
              <a:gd name="connsiteY1" fmla="*/ 5110 h 3760924"/>
              <a:gd name="connsiteX2" fmla="*/ 2998583 w 3752850"/>
              <a:gd name="connsiteY2" fmla="*/ 373545 h 3760924"/>
              <a:gd name="connsiteX3" fmla="*/ 3675820 w 3752850"/>
              <a:gd name="connsiteY3" fmla="*/ 1347233 h 3760924"/>
              <a:gd name="connsiteX4" fmla="*/ 3744821 w 3752850"/>
              <a:gd name="connsiteY4" fmla="*/ 2050453 h 3760924"/>
              <a:gd name="connsiteX5" fmla="*/ 3385333 w 3752850"/>
              <a:gd name="connsiteY5" fmla="*/ 2997732 h 3760924"/>
              <a:gd name="connsiteX6" fmla="*/ 2624186 w 3752850"/>
              <a:gd name="connsiteY6" fmla="*/ 3605542 h 3760924"/>
              <a:gd name="connsiteX7" fmla="*/ 2128398 w 3752850"/>
              <a:gd name="connsiteY7" fmla="*/ 3743971 h 3760924"/>
              <a:gd name="connsiteX8" fmla="*/ 1607479 w 3752850"/>
              <a:gd name="connsiteY8" fmla="*/ 3741416 h 3760924"/>
              <a:gd name="connsiteX9" fmla="*/ 103076 w 3752850"/>
              <a:gd name="connsiteY9" fmla="*/ 2495982 h 3760924"/>
              <a:gd name="connsiteX10" fmla="*/ 2129 w 3752850"/>
              <a:gd name="connsiteY10" fmla="*/ 1966970 h 3760924"/>
              <a:gd name="connsiteX11" fmla="*/ 0 w 3752850"/>
              <a:gd name="connsiteY11" fmla="*/ 1951209 h 3760924"/>
              <a:gd name="connsiteX12" fmla="*/ 0 w 3752850"/>
              <a:gd name="connsiteY12" fmla="*/ 1810224 h 3760924"/>
              <a:gd name="connsiteX13" fmla="*/ 2129 w 3752850"/>
              <a:gd name="connsiteY13" fmla="*/ 1794465 h 3760924"/>
              <a:gd name="connsiteX14" fmla="*/ 57927 w 3752850"/>
              <a:gd name="connsiteY14" fmla="*/ 1416235 h 3760924"/>
              <a:gd name="connsiteX15" fmla="*/ 718552 w 3752850"/>
              <a:gd name="connsiteY15" fmla="*/ 401656 h 3760924"/>
              <a:gd name="connsiteX16" fmla="*/ 1737389 w 3752850"/>
              <a:gd name="connsiteY16" fmla="*/ 5537 h 3760924"/>
              <a:gd name="connsiteX17" fmla="*/ 1804689 w 3752850"/>
              <a:gd name="connsiteY17" fmla="*/ 425 h 3760924"/>
              <a:gd name="connsiteX18" fmla="*/ 1948227 w 3752850"/>
              <a:gd name="connsiteY18" fmla="*/ 0 h 3760924"/>
              <a:gd name="connsiteX19" fmla="*/ 1886892 w 3752850"/>
              <a:gd name="connsiteY19" fmla="*/ 135022 h 3760924"/>
              <a:gd name="connsiteX20" fmla="*/ 126077 w 3752850"/>
              <a:gd name="connsiteY20" fmla="*/ 1880078 h 3760924"/>
              <a:gd name="connsiteX21" fmla="*/ 1875819 w 3752850"/>
              <a:gd name="connsiteY21" fmla="*/ 3625986 h 3760924"/>
              <a:gd name="connsiteX22" fmla="*/ 3626412 w 3752850"/>
              <a:gd name="connsiteY22" fmla="*/ 1882207 h 3760924"/>
              <a:gd name="connsiteX23" fmla="*/ 1886892 w 3752850"/>
              <a:gd name="connsiteY23" fmla="*/ 135022 h 376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752850" h="3760924">
                <a:moveTo>
                  <a:pt x="1948227" y="0"/>
                </a:moveTo>
                <a:cubicBezTo>
                  <a:pt x="1970803" y="1704"/>
                  <a:pt x="1992951" y="3408"/>
                  <a:pt x="2015525" y="5110"/>
                </a:cubicBezTo>
                <a:cubicBezTo>
                  <a:pt x="2378846" y="32796"/>
                  <a:pt x="2707670" y="154615"/>
                  <a:pt x="2998583" y="373545"/>
                </a:cubicBezTo>
                <a:cubicBezTo>
                  <a:pt x="3330813" y="623568"/>
                  <a:pt x="3556983" y="948982"/>
                  <a:pt x="3675820" y="1347233"/>
                </a:cubicBezTo>
                <a:cubicBezTo>
                  <a:pt x="3744396" y="1576812"/>
                  <a:pt x="3766545" y="1811503"/>
                  <a:pt x="3744821" y="2050453"/>
                </a:cubicBezTo>
                <a:cubicBezTo>
                  <a:pt x="3712877" y="2399718"/>
                  <a:pt x="3593188" y="2715763"/>
                  <a:pt x="3385333" y="2997732"/>
                </a:cubicBezTo>
                <a:cubicBezTo>
                  <a:pt x="3185994" y="3267775"/>
                  <a:pt x="2931711" y="3470522"/>
                  <a:pt x="2624186" y="3605542"/>
                </a:cubicBezTo>
                <a:cubicBezTo>
                  <a:pt x="2465314" y="3675396"/>
                  <a:pt x="2300049" y="3720970"/>
                  <a:pt x="2128398" y="3743971"/>
                </a:cubicBezTo>
                <a:cubicBezTo>
                  <a:pt x="1954617" y="3767398"/>
                  <a:pt x="1780836" y="3766546"/>
                  <a:pt x="1607479" y="3741416"/>
                </a:cubicBezTo>
                <a:cubicBezTo>
                  <a:pt x="912353" y="3640470"/>
                  <a:pt x="335211" y="3162995"/>
                  <a:pt x="103076" y="2495982"/>
                </a:cubicBezTo>
                <a:cubicBezTo>
                  <a:pt x="43445" y="2324754"/>
                  <a:pt x="10223" y="2148419"/>
                  <a:pt x="2129" y="1966970"/>
                </a:cubicBezTo>
                <a:cubicBezTo>
                  <a:pt x="1705" y="1961857"/>
                  <a:pt x="853" y="1956320"/>
                  <a:pt x="0" y="1951209"/>
                </a:cubicBezTo>
                <a:cubicBezTo>
                  <a:pt x="0" y="1904356"/>
                  <a:pt x="0" y="1857077"/>
                  <a:pt x="0" y="1810224"/>
                </a:cubicBezTo>
                <a:cubicBezTo>
                  <a:pt x="853" y="1805114"/>
                  <a:pt x="2129" y="1799576"/>
                  <a:pt x="2129" y="1794465"/>
                </a:cubicBezTo>
                <a:cubicBezTo>
                  <a:pt x="7667" y="1666258"/>
                  <a:pt x="25557" y="1540181"/>
                  <a:pt x="57927" y="1416235"/>
                </a:cubicBezTo>
                <a:cubicBezTo>
                  <a:pt x="164838" y="1004355"/>
                  <a:pt x="385046" y="664884"/>
                  <a:pt x="718552" y="401656"/>
                </a:cubicBezTo>
                <a:cubicBezTo>
                  <a:pt x="1017133" y="165690"/>
                  <a:pt x="1357881" y="34926"/>
                  <a:pt x="1737389" y="5537"/>
                </a:cubicBezTo>
                <a:cubicBezTo>
                  <a:pt x="1759964" y="3834"/>
                  <a:pt x="1782112" y="2129"/>
                  <a:pt x="1804689" y="425"/>
                </a:cubicBezTo>
                <a:cubicBezTo>
                  <a:pt x="1852392" y="0"/>
                  <a:pt x="1900097" y="0"/>
                  <a:pt x="1948227" y="0"/>
                </a:cubicBezTo>
                <a:close/>
                <a:moveTo>
                  <a:pt x="1886892" y="135022"/>
                </a:moveTo>
                <a:cubicBezTo>
                  <a:pt x="915335" y="129485"/>
                  <a:pt x="126504" y="913631"/>
                  <a:pt x="126077" y="1880078"/>
                </a:cubicBezTo>
                <a:cubicBezTo>
                  <a:pt x="126077" y="2843970"/>
                  <a:pt x="909799" y="3625986"/>
                  <a:pt x="1875819" y="3625986"/>
                </a:cubicBezTo>
                <a:cubicBezTo>
                  <a:pt x="2841840" y="3625986"/>
                  <a:pt x="3625133" y="2845674"/>
                  <a:pt x="3626412" y="1882207"/>
                </a:cubicBezTo>
                <a:cubicBezTo>
                  <a:pt x="3627264" y="920020"/>
                  <a:pt x="2847375" y="140558"/>
                  <a:pt x="1886892" y="135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95D47F86-339D-4B4B-A75E-8D46E23AC4C1}"/>
              </a:ext>
            </a:extLst>
          </p:cNvPr>
          <p:cNvSpPr/>
          <p:nvPr/>
        </p:nvSpPr>
        <p:spPr>
          <a:xfrm>
            <a:off x="4728970" y="2294417"/>
            <a:ext cx="1409018" cy="1580710"/>
          </a:xfrm>
          <a:custGeom>
            <a:avLst/>
            <a:gdLst>
              <a:gd name="connsiteX0" fmla="*/ 1386444 w 1409018"/>
              <a:gd name="connsiteY0" fmla="*/ 61 h 1580710"/>
              <a:gd name="connsiteX1" fmla="*/ 1409018 w 1409018"/>
              <a:gd name="connsiteY1" fmla="*/ 61 h 1580710"/>
              <a:gd name="connsiteX2" fmla="*/ 496664 w 1409018"/>
              <a:gd name="connsiteY2" fmla="*/ 1580710 h 1580710"/>
              <a:gd name="connsiteX3" fmla="*/ 488572 w 1409018"/>
              <a:gd name="connsiteY3" fmla="*/ 1567931 h 1580710"/>
              <a:gd name="connsiteX4" fmla="*/ 3856 w 1409018"/>
              <a:gd name="connsiteY4" fmla="*/ 728837 h 1580710"/>
              <a:gd name="connsiteX5" fmla="*/ 5134 w 1409018"/>
              <a:gd name="connsiteY5" fmla="*/ 704135 h 1580710"/>
              <a:gd name="connsiteX6" fmla="*/ 1062306 w 1409018"/>
              <a:gd name="connsiteY6" fmla="*/ 28174 h 1580710"/>
              <a:gd name="connsiteX7" fmla="*/ 1386444 w 1409018"/>
              <a:gd name="connsiteY7" fmla="*/ 61 h 15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018" h="1580710">
                <a:moveTo>
                  <a:pt x="1386444" y="61"/>
                </a:moveTo>
                <a:cubicBezTo>
                  <a:pt x="1392834" y="61"/>
                  <a:pt x="1398796" y="61"/>
                  <a:pt x="1409018" y="61"/>
                </a:cubicBezTo>
                <a:cubicBezTo>
                  <a:pt x="1104048" y="528222"/>
                  <a:pt x="801208" y="1053400"/>
                  <a:pt x="496664" y="1580710"/>
                </a:cubicBezTo>
                <a:cubicBezTo>
                  <a:pt x="493257" y="1575172"/>
                  <a:pt x="490701" y="1571764"/>
                  <a:pt x="488572" y="1567931"/>
                </a:cubicBezTo>
                <a:cubicBezTo>
                  <a:pt x="327142" y="1288092"/>
                  <a:pt x="165713" y="1008678"/>
                  <a:pt x="3856" y="728837"/>
                </a:cubicBezTo>
                <a:cubicBezTo>
                  <a:pt x="-1681" y="719468"/>
                  <a:pt x="-1254" y="713078"/>
                  <a:pt x="5134" y="704135"/>
                </a:cubicBezTo>
                <a:cubicBezTo>
                  <a:pt x="269641" y="341237"/>
                  <a:pt x="621038" y="114213"/>
                  <a:pt x="1062306" y="28174"/>
                </a:cubicBezTo>
                <a:cubicBezTo>
                  <a:pt x="1169217" y="7303"/>
                  <a:pt x="1277830" y="-791"/>
                  <a:pt x="1386444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E125EC2A-92B7-4AEE-B598-04003639740F}"/>
              </a:ext>
            </a:extLst>
          </p:cNvPr>
          <p:cNvSpPr/>
          <p:nvPr/>
        </p:nvSpPr>
        <p:spPr>
          <a:xfrm>
            <a:off x="5736756" y="2301171"/>
            <a:ext cx="1823430" cy="863495"/>
          </a:xfrm>
          <a:custGeom>
            <a:avLst/>
            <a:gdLst>
              <a:gd name="connsiteX0" fmla="*/ 513253 w 1823430"/>
              <a:gd name="connsiteY0" fmla="*/ 126 h 863495"/>
              <a:gd name="connsiteX1" fmla="*/ 1287603 w 1823430"/>
              <a:gd name="connsiteY1" fmla="*/ 275706 h 863495"/>
              <a:gd name="connsiteX2" fmla="*/ 1815338 w 1823430"/>
              <a:gd name="connsiteY2" fmla="*/ 848162 h 863495"/>
              <a:gd name="connsiteX3" fmla="*/ 1823430 w 1823430"/>
              <a:gd name="connsiteY3" fmla="*/ 863495 h 863495"/>
              <a:gd name="connsiteX4" fmla="*/ 0 w 1823430"/>
              <a:gd name="connsiteY4" fmla="*/ 863495 h 863495"/>
              <a:gd name="connsiteX5" fmla="*/ 6815 w 1823430"/>
              <a:gd name="connsiteY5" fmla="*/ 850291 h 863495"/>
              <a:gd name="connsiteX6" fmla="*/ 490253 w 1823430"/>
              <a:gd name="connsiteY6" fmla="*/ 12479 h 863495"/>
              <a:gd name="connsiteX7" fmla="*/ 513253 w 1823430"/>
              <a:gd name="connsiteY7" fmla="*/ 126 h 8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430" h="863495">
                <a:moveTo>
                  <a:pt x="513253" y="126"/>
                </a:moveTo>
                <a:cubicBezTo>
                  <a:pt x="794796" y="26960"/>
                  <a:pt x="1053339" y="118110"/>
                  <a:pt x="1287603" y="275706"/>
                </a:cubicBezTo>
                <a:cubicBezTo>
                  <a:pt x="1509091" y="424358"/>
                  <a:pt x="1684574" y="615602"/>
                  <a:pt x="1815338" y="848162"/>
                </a:cubicBezTo>
                <a:cubicBezTo>
                  <a:pt x="1818320" y="852848"/>
                  <a:pt x="1820449" y="857533"/>
                  <a:pt x="1823430" y="863495"/>
                </a:cubicBezTo>
                <a:cubicBezTo>
                  <a:pt x="1215195" y="863495"/>
                  <a:pt x="608662" y="863495"/>
                  <a:pt x="0" y="863495"/>
                </a:cubicBezTo>
                <a:cubicBezTo>
                  <a:pt x="2556" y="858810"/>
                  <a:pt x="4258" y="854552"/>
                  <a:pt x="6815" y="850291"/>
                </a:cubicBezTo>
                <a:cubicBezTo>
                  <a:pt x="167819" y="570878"/>
                  <a:pt x="329248" y="291892"/>
                  <a:pt x="490253" y="12479"/>
                </a:cubicBezTo>
                <a:cubicBezTo>
                  <a:pt x="495788" y="2683"/>
                  <a:pt x="501326" y="-726"/>
                  <a:pt x="513253" y="12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D6E76C61-6699-4E85-82CE-E33D92FC72A1}"/>
              </a:ext>
            </a:extLst>
          </p:cNvPr>
          <p:cNvSpPr/>
          <p:nvPr/>
        </p:nvSpPr>
        <p:spPr>
          <a:xfrm>
            <a:off x="4428176" y="3092682"/>
            <a:ext cx="1156946" cy="1580646"/>
          </a:xfrm>
          <a:custGeom>
            <a:avLst/>
            <a:gdLst>
              <a:gd name="connsiteX0" fmla="*/ 244594 w 1156946"/>
              <a:gd name="connsiteY0" fmla="*/ 0 h 1580646"/>
              <a:gd name="connsiteX1" fmla="*/ 1156946 w 1156946"/>
              <a:gd name="connsiteY1" fmla="*/ 1580222 h 1580646"/>
              <a:gd name="connsiteX2" fmla="*/ 1137779 w 1156946"/>
              <a:gd name="connsiteY2" fmla="*/ 1580222 h 1580646"/>
              <a:gd name="connsiteX3" fmla="*/ 174315 w 1156946"/>
              <a:gd name="connsiteY3" fmla="*/ 1580646 h 1580646"/>
              <a:gd name="connsiteX4" fmla="*/ 150462 w 1156946"/>
              <a:gd name="connsiteY4" fmla="*/ 1564888 h 1580646"/>
              <a:gd name="connsiteX5" fmla="*/ 5217 w 1156946"/>
              <a:gd name="connsiteY5" fmla="*/ 1003931 h 1580646"/>
              <a:gd name="connsiteX6" fmla="*/ 235648 w 1156946"/>
              <a:gd name="connsiteY6" fmla="*/ 13629 h 1580646"/>
              <a:gd name="connsiteX7" fmla="*/ 244594 w 1156946"/>
              <a:gd name="connsiteY7" fmla="*/ 0 h 15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6946" h="1580646">
                <a:moveTo>
                  <a:pt x="244594" y="0"/>
                </a:moveTo>
                <a:cubicBezTo>
                  <a:pt x="548712" y="526883"/>
                  <a:pt x="851976" y="1052061"/>
                  <a:pt x="1156946" y="1580222"/>
                </a:cubicBezTo>
                <a:cubicBezTo>
                  <a:pt x="1148427" y="1580222"/>
                  <a:pt x="1142890" y="1580222"/>
                  <a:pt x="1137779" y="1580222"/>
                </a:cubicBezTo>
                <a:cubicBezTo>
                  <a:pt x="816625" y="1580222"/>
                  <a:pt x="495469" y="1580222"/>
                  <a:pt x="174315" y="1580646"/>
                </a:cubicBezTo>
                <a:cubicBezTo>
                  <a:pt x="161536" y="1580646"/>
                  <a:pt x="155573" y="1576388"/>
                  <a:pt x="150462" y="1564888"/>
                </a:cubicBezTo>
                <a:cubicBezTo>
                  <a:pt x="69533" y="1386420"/>
                  <a:pt x="19701" y="1199434"/>
                  <a:pt x="5217" y="1003931"/>
                </a:cubicBezTo>
                <a:cubicBezTo>
                  <a:pt x="-21615" y="649551"/>
                  <a:pt x="55051" y="319452"/>
                  <a:pt x="235648" y="13629"/>
                </a:cubicBezTo>
                <a:cubicBezTo>
                  <a:pt x="238204" y="9371"/>
                  <a:pt x="240761" y="5538"/>
                  <a:pt x="24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149738-41D6-43E3-96EF-75E6590306E7}"/>
              </a:ext>
            </a:extLst>
          </p:cNvPr>
          <p:cNvSpPr/>
          <p:nvPr/>
        </p:nvSpPr>
        <p:spPr>
          <a:xfrm>
            <a:off x="6606516" y="3251983"/>
            <a:ext cx="1156645" cy="1578941"/>
          </a:xfrm>
          <a:custGeom>
            <a:avLst/>
            <a:gdLst>
              <a:gd name="connsiteX0" fmla="*/ 983910 w 1156645"/>
              <a:gd name="connsiteY0" fmla="*/ 0 h 1578941"/>
              <a:gd name="connsiteX1" fmla="*/ 1004780 w 1156645"/>
              <a:gd name="connsiteY1" fmla="*/ 13205 h 1578941"/>
              <a:gd name="connsiteX2" fmla="*/ 1151303 w 1156645"/>
              <a:gd name="connsiteY2" fmla="*/ 575865 h 1578941"/>
              <a:gd name="connsiteX3" fmla="*/ 920872 w 1156645"/>
              <a:gd name="connsiteY3" fmla="*/ 1566590 h 1578941"/>
              <a:gd name="connsiteX4" fmla="*/ 914909 w 1156645"/>
              <a:gd name="connsiteY4" fmla="*/ 1576812 h 1578941"/>
              <a:gd name="connsiteX5" fmla="*/ 911500 w 1156645"/>
              <a:gd name="connsiteY5" fmla="*/ 1578941 h 1578941"/>
              <a:gd name="connsiteX6" fmla="*/ 0 w 1156645"/>
              <a:gd name="connsiteY6" fmla="*/ 1278 h 1578941"/>
              <a:gd name="connsiteX7" fmla="*/ 15759 w 1156645"/>
              <a:gd name="connsiteY7" fmla="*/ 425 h 1578941"/>
              <a:gd name="connsiteX8" fmla="*/ 983910 w 1156645"/>
              <a:gd name="connsiteY8" fmla="*/ 0 h 15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645" h="1578941">
                <a:moveTo>
                  <a:pt x="983910" y="0"/>
                </a:moveTo>
                <a:cubicBezTo>
                  <a:pt x="994559" y="0"/>
                  <a:pt x="1000097" y="2982"/>
                  <a:pt x="1004780" y="13205"/>
                </a:cubicBezTo>
                <a:cubicBezTo>
                  <a:pt x="1086561" y="192097"/>
                  <a:pt x="1136394" y="379508"/>
                  <a:pt x="1151303" y="575865"/>
                </a:cubicBezTo>
                <a:cubicBezTo>
                  <a:pt x="1178561" y="930243"/>
                  <a:pt x="1101468" y="1260343"/>
                  <a:pt x="920872" y="1566590"/>
                </a:cubicBezTo>
                <a:cubicBezTo>
                  <a:pt x="918743" y="1569997"/>
                  <a:pt x="917038" y="1573405"/>
                  <a:pt x="914909" y="1576812"/>
                </a:cubicBezTo>
                <a:cubicBezTo>
                  <a:pt x="914482" y="1577239"/>
                  <a:pt x="913632" y="1577664"/>
                  <a:pt x="911500" y="1578941"/>
                </a:cubicBezTo>
                <a:cubicBezTo>
                  <a:pt x="607810" y="1053338"/>
                  <a:pt x="304543" y="528585"/>
                  <a:pt x="0" y="1278"/>
                </a:cubicBezTo>
                <a:cubicBezTo>
                  <a:pt x="6815" y="853"/>
                  <a:pt x="11501" y="425"/>
                  <a:pt x="15759" y="425"/>
                </a:cubicBezTo>
                <a:cubicBezTo>
                  <a:pt x="338619" y="425"/>
                  <a:pt x="661050" y="425"/>
                  <a:pt x="983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A282AB57-0691-4BDD-8C2B-5064CB2A9B04}"/>
              </a:ext>
            </a:extLst>
          </p:cNvPr>
          <p:cNvSpPr/>
          <p:nvPr/>
        </p:nvSpPr>
        <p:spPr>
          <a:xfrm>
            <a:off x="6053226" y="4050608"/>
            <a:ext cx="1409264" cy="1580666"/>
          </a:xfrm>
          <a:custGeom>
            <a:avLst/>
            <a:gdLst>
              <a:gd name="connsiteX0" fmla="*/ 912354 w 1409264"/>
              <a:gd name="connsiteY0" fmla="*/ 0 h 1580666"/>
              <a:gd name="connsiteX1" fmla="*/ 920448 w 1409264"/>
              <a:gd name="connsiteY1" fmla="*/ 13205 h 1580666"/>
              <a:gd name="connsiteX2" fmla="*/ 1405162 w 1409264"/>
              <a:gd name="connsiteY2" fmla="*/ 852298 h 1580666"/>
              <a:gd name="connsiteX3" fmla="*/ 1404737 w 1409264"/>
              <a:gd name="connsiteY3" fmla="*/ 875724 h 1580666"/>
              <a:gd name="connsiteX4" fmla="*/ 565643 w 1409264"/>
              <a:gd name="connsiteY4" fmla="*/ 1496739 h 1580666"/>
              <a:gd name="connsiteX5" fmla="*/ 31520 w 1409264"/>
              <a:gd name="connsiteY5" fmla="*/ 1580647 h 1580666"/>
              <a:gd name="connsiteX6" fmla="*/ 0 w 1409264"/>
              <a:gd name="connsiteY6" fmla="*/ 1580222 h 1580666"/>
              <a:gd name="connsiteX7" fmla="*/ 912354 w 1409264"/>
              <a:gd name="connsiteY7" fmla="*/ 0 h 158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264" h="1580666">
                <a:moveTo>
                  <a:pt x="912354" y="0"/>
                </a:moveTo>
                <a:cubicBezTo>
                  <a:pt x="915763" y="5111"/>
                  <a:pt x="918317" y="8945"/>
                  <a:pt x="920448" y="13205"/>
                </a:cubicBezTo>
                <a:cubicBezTo>
                  <a:pt x="1081877" y="293044"/>
                  <a:pt x="1243307" y="572457"/>
                  <a:pt x="1405162" y="852298"/>
                </a:cubicBezTo>
                <a:cubicBezTo>
                  <a:pt x="1410274" y="860815"/>
                  <a:pt x="1411127" y="866780"/>
                  <a:pt x="1404737" y="875724"/>
                </a:cubicBezTo>
                <a:cubicBezTo>
                  <a:pt x="1191343" y="1172176"/>
                  <a:pt x="912354" y="1380031"/>
                  <a:pt x="565643" y="1496739"/>
                </a:cubicBezTo>
                <a:cubicBezTo>
                  <a:pt x="392288" y="1555092"/>
                  <a:pt x="213821" y="1581499"/>
                  <a:pt x="31520" y="1580647"/>
                </a:cubicBezTo>
                <a:cubicBezTo>
                  <a:pt x="22149" y="1580222"/>
                  <a:pt x="12778" y="1580222"/>
                  <a:pt x="0" y="1580222"/>
                </a:cubicBezTo>
                <a:cubicBezTo>
                  <a:pt x="305396" y="1051635"/>
                  <a:pt x="608235" y="526456"/>
                  <a:pt x="9123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604DA35-4498-41B6-BB6B-70C2AE3623E0}"/>
              </a:ext>
            </a:extLst>
          </p:cNvPr>
          <p:cNvSpPr/>
          <p:nvPr/>
        </p:nvSpPr>
        <p:spPr>
          <a:xfrm>
            <a:off x="4631031" y="4760217"/>
            <a:ext cx="1822151" cy="863869"/>
          </a:xfrm>
          <a:custGeom>
            <a:avLst/>
            <a:gdLst>
              <a:gd name="connsiteX0" fmla="*/ 0 w 1822151"/>
              <a:gd name="connsiteY0" fmla="*/ 0 h 863869"/>
              <a:gd name="connsiteX1" fmla="*/ 1822151 w 1822151"/>
              <a:gd name="connsiteY1" fmla="*/ 0 h 863869"/>
              <a:gd name="connsiteX2" fmla="*/ 1818742 w 1822151"/>
              <a:gd name="connsiteY2" fmla="*/ 9371 h 863869"/>
              <a:gd name="connsiteX3" fmla="*/ 1331047 w 1822151"/>
              <a:gd name="connsiteY3" fmla="*/ 855279 h 863869"/>
              <a:gd name="connsiteX4" fmla="*/ 1313159 w 1822151"/>
              <a:gd name="connsiteY4" fmla="*/ 863797 h 863869"/>
              <a:gd name="connsiteX5" fmla="*/ 773924 w 1822151"/>
              <a:gd name="connsiteY5" fmla="*/ 720683 h 863869"/>
              <a:gd name="connsiteX6" fmla="*/ 8091 w 1822151"/>
              <a:gd name="connsiteY6" fmla="*/ 14909 h 863869"/>
              <a:gd name="connsiteX7" fmla="*/ 0 w 1822151"/>
              <a:gd name="connsiteY7" fmla="*/ 0 h 86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2151" h="863869">
                <a:moveTo>
                  <a:pt x="0" y="0"/>
                </a:moveTo>
                <a:cubicBezTo>
                  <a:pt x="608234" y="0"/>
                  <a:pt x="1214341" y="0"/>
                  <a:pt x="1822151" y="0"/>
                </a:cubicBezTo>
                <a:cubicBezTo>
                  <a:pt x="1820871" y="3409"/>
                  <a:pt x="1820447" y="6815"/>
                  <a:pt x="1818742" y="9371"/>
                </a:cubicBezTo>
                <a:cubicBezTo>
                  <a:pt x="1656036" y="291339"/>
                  <a:pt x="1493328" y="573309"/>
                  <a:pt x="1331047" y="855279"/>
                </a:cubicBezTo>
                <a:cubicBezTo>
                  <a:pt x="1326361" y="862945"/>
                  <a:pt x="1321675" y="864222"/>
                  <a:pt x="1313159" y="863797"/>
                </a:cubicBezTo>
                <a:cubicBezTo>
                  <a:pt x="1125320" y="846759"/>
                  <a:pt x="945149" y="799906"/>
                  <a:pt x="773924" y="720683"/>
                </a:cubicBezTo>
                <a:cubicBezTo>
                  <a:pt x="442972" y="567771"/>
                  <a:pt x="188263" y="332229"/>
                  <a:pt x="8091" y="14909"/>
                </a:cubicBezTo>
                <a:cubicBezTo>
                  <a:pt x="5537" y="10649"/>
                  <a:pt x="3408" y="63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0D9EA1-7C98-4DFF-8272-C652D5FB6D1E}"/>
              </a:ext>
            </a:extLst>
          </p:cNvPr>
          <p:cNvSpPr/>
          <p:nvPr/>
        </p:nvSpPr>
        <p:spPr>
          <a:xfrm>
            <a:off x="1507707" y="4235225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A1D885-11CA-4AA6-A7C7-DFC23B1B67BA}"/>
              </a:ext>
            </a:extLst>
          </p:cNvPr>
          <p:cNvSpPr/>
          <p:nvPr/>
        </p:nvSpPr>
        <p:spPr>
          <a:xfrm>
            <a:off x="1507707" y="4947639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1A2E9-CD0D-44B8-AB6F-43FC50C29B17}"/>
              </a:ext>
            </a:extLst>
          </p:cNvPr>
          <p:cNvSpPr/>
          <p:nvPr/>
        </p:nvSpPr>
        <p:spPr>
          <a:xfrm>
            <a:off x="1507707" y="5660053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CD5B2E82-6A9B-4F67-A178-1024A15494BE}"/>
              </a:ext>
            </a:extLst>
          </p:cNvPr>
          <p:cNvSpPr/>
          <p:nvPr/>
        </p:nvSpPr>
        <p:spPr>
          <a:xfrm>
            <a:off x="848175" y="5800894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1DDC078-A38E-42F2-9988-BBEFFF2DE958}"/>
              </a:ext>
            </a:extLst>
          </p:cNvPr>
          <p:cNvSpPr/>
          <p:nvPr/>
        </p:nvSpPr>
        <p:spPr>
          <a:xfrm>
            <a:off x="757931" y="5073923"/>
            <a:ext cx="420646" cy="3937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직사각형 31">
            <a:extLst>
              <a:ext uri="{FF2B5EF4-FFF2-40B4-BE49-F238E27FC236}">
                <a16:creationId xmlns:a16="http://schemas.microsoft.com/office/drawing/2014/main" id="{F1C3ADEE-38D8-4964-BEAE-7CEBF8CAE349}"/>
              </a:ext>
            </a:extLst>
          </p:cNvPr>
          <p:cNvSpPr/>
          <p:nvPr/>
        </p:nvSpPr>
        <p:spPr>
          <a:xfrm flipH="1">
            <a:off x="8316451" y="4235225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32">
            <a:extLst>
              <a:ext uri="{FF2B5EF4-FFF2-40B4-BE49-F238E27FC236}">
                <a16:creationId xmlns:a16="http://schemas.microsoft.com/office/drawing/2014/main" id="{8A629172-D7BA-4692-9746-A6F9FC83207F}"/>
              </a:ext>
            </a:extLst>
          </p:cNvPr>
          <p:cNvSpPr/>
          <p:nvPr/>
        </p:nvSpPr>
        <p:spPr>
          <a:xfrm flipH="1">
            <a:off x="8316451" y="4947639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33">
            <a:extLst>
              <a:ext uri="{FF2B5EF4-FFF2-40B4-BE49-F238E27FC236}">
                <a16:creationId xmlns:a16="http://schemas.microsoft.com/office/drawing/2014/main" id="{A3D6F8A2-23DC-4B94-A686-8E8CF045095F}"/>
              </a:ext>
            </a:extLst>
          </p:cNvPr>
          <p:cNvSpPr/>
          <p:nvPr/>
        </p:nvSpPr>
        <p:spPr>
          <a:xfrm flipH="1">
            <a:off x="8316451" y="5660053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24">
            <a:extLst>
              <a:ext uri="{FF2B5EF4-FFF2-40B4-BE49-F238E27FC236}">
                <a16:creationId xmlns:a16="http://schemas.microsoft.com/office/drawing/2014/main" id="{03AAD8E8-9D72-40D1-936A-F577B603C017}"/>
              </a:ext>
            </a:extLst>
          </p:cNvPr>
          <p:cNvSpPr/>
          <p:nvPr/>
        </p:nvSpPr>
        <p:spPr>
          <a:xfrm>
            <a:off x="5643644" y="3508304"/>
            <a:ext cx="904214" cy="9115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8B9B150-EE70-408C-8299-20A3E063CD5A}"/>
              </a:ext>
            </a:extLst>
          </p:cNvPr>
          <p:cNvSpPr/>
          <p:nvPr/>
        </p:nvSpPr>
        <p:spPr>
          <a:xfrm rot="2700000">
            <a:off x="5112512" y="2843870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A0807BC1-DE52-4236-AB4A-97BA14E67B69}"/>
              </a:ext>
            </a:extLst>
          </p:cNvPr>
          <p:cNvSpPr/>
          <p:nvPr/>
        </p:nvSpPr>
        <p:spPr>
          <a:xfrm>
            <a:off x="6346903" y="2653031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B73962EC-D9C0-4DBA-9045-E11A19388561}"/>
              </a:ext>
            </a:extLst>
          </p:cNvPr>
          <p:cNvSpPr/>
          <p:nvPr/>
        </p:nvSpPr>
        <p:spPr>
          <a:xfrm>
            <a:off x="6758320" y="4659081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41A6CAFD-B21C-4F8F-AFF0-09E21C1A116F}"/>
              </a:ext>
            </a:extLst>
          </p:cNvPr>
          <p:cNvSpPr>
            <a:spLocks noChangeAspect="1"/>
          </p:cNvSpPr>
          <p:nvPr/>
        </p:nvSpPr>
        <p:spPr>
          <a:xfrm>
            <a:off x="7177172" y="3548495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01112F2A-4543-44E6-82F4-E4C0386DC637}"/>
              </a:ext>
            </a:extLst>
          </p:cNvPr>
          <p:cNvSpPr/>
          <p:nvPr/>
        </p:nvSpPr>
        <p:spPr>
          <a:xfrm>
            <a:off x="5603019" y="4962793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415B3B3-CBA5-44AC-B6A6-97F9BDF80694}"/>
              </a:ext>
            </a:extLst>
          </p:cNvPr>
          <p:cNvSpPr/>
          <p:nvPr/>
        </p:nvSpPr>
        <p:spPr>
          <a:xfrm>
            <a:off x="4711160" y="4091039"/>
            <a:ext cx="420646" cy="3937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직사각형 1">
            <a:extLst>
              <a:ext uri="{FF2B5EF4-FFF2-40B4-BE49-F238E27FC236}">
                <a16:creationId xmlns:a16="http://schemas.microsoft.com/office/drawing/2014/main" id="{CE51B0BB-ADA0-420E-B90D-9570F8460D7C}"/>
              </a:ext>
            </a:extLst>
          </p:cNvPr>
          <p:cNvSpPr/>
          <p:nvPr/>
        </p:nvSpPr>
        <p:spPr>
          <a:xfrm>
            <a:off x="698760" y="2558761"/>
            <a:ext cx="317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2320C6-EDD7-463F-943F-21E32D699149}"/>
              </a:ext>
            </a:extLst>
          </p:cNvPr>
          <p:cNvSpPr txBox="1"/>
          <p:nvPr/>
        </p:nvSpPr>
        <p:spPr>
          <a:xfrm>
            <a:off x="698760" y="1356363"/>
            <a:ext cx="3145552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31" name="직사각형 1">
            <a:extLst>
              <a:ext uri="{FF2B5EF4-FFF2-40B4-BE49-F238E27FC236}">
                <a16:creationId xmlns:a16="http://schemas.microsoft.com/office/drawing/2014/main" id="{14A057CB-8F1B-4348-8B61-1E2CC31A11EA}"/>
              </a:ext>
            </a:extLst>
          </p:cNvPr>
          <p:cNvSpPr/>
          <p:nvPr/>
        </p:nvSpPr>
        <p:spPr>
          <a:xfrm>
            <a:off x="8381171" y="2558761"/>
            <a:ext cx="317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F2EE8D-DE29-4CEA-B513-ECA59773D3BA}"/>
              </a:ext>
            </a:extLst>
          </p:cNvPr>
          <p:cNvSpPr txBox="1"/>
          <p:nvPr/>
        </p:nvSpPr>
        <p:spPr>
          <a:xfrm>
            <a:off x="8381171" y="1356363"/>
            <a:ext cx="3145552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14471A3-50B4-46C1-95BD-94538693D29D}"/>
              </a:ext>
            </a:extLst>
          </p:cNvPr>
          <p:cNvGrpSpPr/>
          <p:nvPr/>
        </p:nvGrpSpPr>
        <p:grpSpPr>
          <a:xfrm>
            <a:off x="2" y="1"/>
            <a:ext cx="1341006" cy="1298191"/>
            <a:chOff x="11108414" y="2256323"/>
            <a:chExt cx="1341006" cy="1298191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1F81109-65B4-4643-AC11-7212D0C70360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7E45BD51-74B0-49CE-9A71-F49C5AF8C7DA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88474882-8ACC-4D73-9171-940FF2F2C575}"/>
                </a:ext>
              </a:extLst>
            </p:cNvPr>
            <p:cNvSpPr/>
            <p:nvPr userDrawn="1"/>
          </p:nvSpPr>
          <p:spPr>
            <a:xfrm>
              <a:off x="11704313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EB62CD5-0C41-44E4-B0CB-492EFBC2E500}"/>
                </a:ext>
              </a:extLst>
            </p:cNvPr>
            <p:cNvSpPr/>
            <p:nvPr/>
          </p:nvSpPr>
          <p:spPr>
            <a:xfrm rot="5400000">
              <a:off x="11023252" y="2341486"/>
              <a:ext cx="1060317" cy="88999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6E3706-1066-48F6-AA1E-DA9ECAC3E081}"/>
              </a:ext>
            </a:extLst>
          </p:cNvPr>
          <p:cNvSpPr txBox="1">
            <a:spLocks/>
          </p:cNvSpPr>
          <p:nvPr/>
        </p:nvSpPr>
        <p:spPr>
          <a:xfrm>
            <a:off x="4871633" y="8355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0D8D4-DEAF-470E-8083-A0470E25E26B}"/>
              </a:ext>
            </a:extLst>
          </p:cNvPr>
          <p:cNvSpPr txBox="1"/>
          <p:nvPr/>
        </p:nvSpPr>
        <p:spPr>
          <a:xfrm>
            <a:off x="6448421" y="2459505"/>
            <a:ext cx="4330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0B447C-D7CF-4BCD-ABA7-6C0C966D0BB1}"/>
              </a:ext>
            </a:extLst>
          </p:cNvPr>
          <p:cNvGrpSpPr/>
          <p:nvPr/>
        </p:nvGrpSpPr>
        <p:grpSpPr>
          <a:xfrm rot="10800000">
            <a:off x="10419706" y="4000481"/>
            <a:ext cx="717838" cy="796031"/>
            <a:chOff x="11108414" y="2256323"/>
            <a:chExt cx="1170672" cy="1298191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1424A698-D747-4DA5-B136-6499DD012C84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9D4BC389-D38F-40BD-A2B9-7E0C5FDADF91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D320E5-53BE-4BF0-8B06-CCE37CF8A21F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53CA1-D664-4F0B-B2A9-861A309C81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21D13D-6C68-46A2-8348-A610378A9603}"/>
              </a:ext>
            </a:extLst>
          </p:cNvPr>
          <p:cNvGrpSpPr/>
          <p:nvPr/>
        </p:nvGrpSpPr>
        <p:grpSpPr>
          <a:xfrm>
            <a:off x="4217377" y="2082083"/>
            <a:ext cx="3757246" cy="3760634"/>
            <a:chOff x="5058700" y="2797181"/>
            <a:chExt cx="2308261" cy="2310343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51B4D88-D51A-4FEB-A02A-07A3C83ACC7B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6" name="Right Triangle 6">
                <a:extLst>
                  <a:ext uri="{FF2B5EF4-FFF2-40B4-BE49-F238E27FC236}">
                    <a16:creationId xmlns:a16="http://schemas.microsoft.com/office/drawing/2014/main" id="{37156D2C-37A8-4482-B370-D2C0DD45B6D3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ight Triangle 7">
                <a:extLst>
                  <a:ext uri="{FF2B5EF4-FFF2-40B4-BE49-F238E27FC236}">
                    <a16:creationId xmlns:a16="http://schemas.microsoft.com/office/drawing/2014/main" id="{E3911061-9CD0-4727-878D-DAE0460FF237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ight Triangle 8">
                <a:extLst>
                  <a:ext uri="{FF2B5EF4-FFF2-40B4-BE49-F238E27FC236}">
                    <a16:creationId xmlns:a16="http://schemas.microsoft.com/office/drawing/2014/main" id="{B8F5808F-7965-406E-B959-3218BF7A43D9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9" name="Right Triangle 9">
                <a:extLst>
                  <a:ext uri="{FF2B5EF4-FFF2-40B4-BE49-F238E27FC236}">
                    <a16:creationId xmlns:a16="http://schemas.microsoft.com/office/drawing/2014/main" id="{193B3203-A4F9-4299-B946-D35558F66B8C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A41F14EA-6995-4AAC-88C4-9BE4051B8B38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46274C-333D-4049-89CF-C0E9F5252429}"/>
              </a:ext>
            </a:extLst>
          </p:cNvPr>
          <p:cNvSpPr txBox="1"/>
          <p:nvPr/>
        </p:nvSpPr>
        <p:spPr>
          <a:xfrm rot="2667055">
            <a:off x="5931786" y="3080595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7A119-E5CE-4EA3-B2EB-78372C7BC9F8}"/>
              </a:ext>
            </a:extLst>
          </p:cNvPr>
          <p:cNvSpPr txBox="1"/>
          <p:nvPr/>
        </p:nvSpPr>
        <p:spPr>
          <a:xfrm rot="18900000">
            <a:off x="4371693" y="3089655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4E975-31B7-4E37-BFE5-15458C5E261B}"/>
              </a:ext>
            </a:extLst>
          </p:cNvPr>
          <p:cNvSpPr txBox="1"/>
          <p:nvPr/>
        </p:nvSpPr>
        <p:spPr>
          <a:xfrm rot="13500000">
            <a:off x="4432052" y="4589419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FCCBE-3D0D-44C4-822D-02975A049DF6}"/>
              </a:ext>
            </a:extLst>
          </p:cNvPr>
          <p:cNvSpPr txBox="1"/>
          <p:nvPr/>
        </p:nvSpPr>
        <p:spPr>
          <a:xfrm rot="8100000">
            <a:off x="5858979" y="4541857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Donut 24">
            <a:extLst>
              <a:ext uri="{FF2B5EF4-FFF2-40B4-BE49-F238E27FC236}">
                <a16:creationId xmlns:a16="http://schemas.microsoft.com/office/drawing/2014/main" id="{CFB9841D-FF78-43C2-89ED-91B0D4548FFF}"/>
              </a:ext>
            </a:extLst>
          </p:cNvPr>
          <p:cNvSpPr/>
          <p:nvPr/>
        </p:nvSpPr>
        <p:spPr>
          <a:xfrm>
            <a:off x="5696946" y="3512269"/>
            <a:ext cx="826362" cy="83308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A6E83A35-1463-4807-A6C7-14CE8ACB608E}"/>
              </a:ext>
            </a:extLst>
          </p:cNvPr>
          <p:cNvGrpSpPr/>
          <p:nvPr/>
        </p:nvGrpSpPr>
        <p:grpSpPr>
          <a:xfrm>
            <a:off x="8624286" y="3512269"/>
            <a:ext cx="2888511" cy="893947"/>
            <a:chOff x="1199735" y="1275606"/>
            <a:chExt cx="1962585" cy="8939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0B0D3D-3E06-4B3E-9285-5B9E25B425A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0F6B0-7A0D-41DD-A4B3-309EACD1F61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7D8E8598-90B9-4D47-9B6F-A5471AACED3E}"/>
              </a:ext>
            </a:extLst>
          </p:cNvPr>
          <p:cNvGrpSpPr/>
          <p:nvPr/>
        </p:nvGrpSpPr>
        <p:grpSpPr>
          <a:xfrm>
            <a:off x="679204" y="3515426"/>
            <a:ext cx="2888511" cy="893947"/>
            <a:chOff x="1199735" y="1275606"/>
            <a:chExt cx="1962585" cy="8939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E1715-A41E-45D5-BDAD-67319EE7F0EB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BFAE1E-7BDF-44C1-AED9-9CE9E75F90F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08A47D2F-3590-4BA3-845C-70C9525CB9B1}"/>
              </a:ext>
            </a:extLst>
          </p:cNvPr>
          <p:cNvGrpSpPr/>
          <p:nvPr/>
        </p:nvGrpSpPr>
        <p:grpSpPr>
          <a:xfrm>
            <a:off x="7049014" y="5431970"/>
            <a:ext cx="2888511" cy="893947"/>
            <a:chOff x="1199735" y="1275606"/>
            <a:chExt cx="1962585" cy="8939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732D31-06B3-4931-8719-C0ED523F2A6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C98384-7CD6-48E2-B4B7-F393C71EB0A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0C18698-EE72-4EB3-9C1D-5D7526AE1675}"/>
              </a:ext>
            </a:extLst>
          </p:cNvPr>
          <p:cNvGrpSpPr/>
          <p:nvPr/>
        </p:nvGrpSpPr>
        <p:grpSpPr>
          <a:xfrm>
            <a:off x="2254476" y="1577184"/>
            <a:ext cx="2888511" cy="893947"/>
            <a:chOff x="1199735" y="1275606"/>
            <a:chExt cx="1962585" cy="8939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D26EF8-E4F2-4E1E-AE7B-8399EB6EF41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396DB-C1C5-465E-BE58-FD9B38591CD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36811C6-6798-4C09-9BAD-3E617D95F42F}"/>
              </a:ext>
            </a:extLst>
          </p:cNvPr>
          <p:cNvGrpSpPr/>
          <p:nvPr/>
        </p:nvGrpSpPr>
        <p:grpSpPr>
          <a:xfrm>
            <a:off x="5752336" y="1721932"/>
            <a:ext cx="5551357" cy="3257919"/>
            <a:chOff x="2687161" y="3731096"/>
            <a:chExt cx="5158677" cy="3027467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1183634-BE25-4788-A1DB-D88E17E5D5A3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10">
              <a:extLst>
                <a:ext uri="{FF2B5EF4-FFF2-40B4-BE49-F238E27FC236}">
                  <a16:creationId xmlns:a16="http://schemas.microsoft.com/office/drawing/2014/main" id="{B61583F4-D82D-443F-A4B8-C9BF23CF4908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11">
              <a:extLst>
                <a:ext uri="{FF2B5EF4-FFF2-40B4-BE49-F238E27FC236}">
                  <a16:creationId xmlns:a16="http://schemas.microsoft.com/office/drawing/2014/main" id="{417DD31A-5BE2-4F39-8FE2-9C47DE1D899F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12">
              <a:extLst>
                <a:ext uri="{FF2B5EF4-FFF2-40B4-BE49-F238E27FC236}">
                  <a16:creationId xmlns:a16="http://schemas.microsoft.com/office/drawing/2014/main" id="{8C703D63-45D9-4C78-81CF-74580DA3CF9A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13">
              <a:extLst>
                <a:ext uri="{FF2B5EF4-FFF2-40B4-BE49-F238E27FC236}">
                  <a16:creationId xmlns:a16="http://schemas.microsoft.com/office/drawing/2014/main" id="{9046C88B-7B77-4FF5-8A79-0896DADDC400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14">
              <a:extLst>
                <a:ext uri="{FF2B5EF4-FFF2-40B4-BE49-F238E27FC236}">
                  <a16:creationId xmlns:a16="http://schemas.microsoft.com/office/drawing/2014/main" id="{044A59BC-1DD2-4E9D-9C9B-D2AEC8FA637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15">
              <a:extLst>
                <a:ext uri="{FF2B5EF4-FFF2-40B4-BE49-F238E27FC236}">
                  <a16:creationId xmlns:a16="http://schemas.microsoft.com/office/drawing/2014/main" id="{B9F1F440-7134-45CE-BCED-6E1A08B64371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16">
              <a:extLst>
                <a:ext uri="{FF2B5EF4-FFF2-40B4-BE49-F238E27FC236}">
                  <a16:creationId xmlns:a16="http://schemas.microsoft.com/office/drawing/2014/main" id="{D7B7EE31-7B4C-4B22-885C-1945F054E23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7">
              <a:extLst>
                <a:ext uri="{FF2B5EF4-FFF2-40B4-BE49-F238E27FC236}">
                  <a16:creationId xmlns:a16="http://schemas.microsoft.com/office/drawing/2014/main" id="{C2538AF8-580D-4F74-9E52-A9BAEC07AF98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8">
              <a:extLst>
                <a:ext uri="{FF2B5EF4-FFF2-40B4-BE49-F238E27FC236}">
                  <a16:creationId xmlns:a16="http://schemas.microsoft.com/office/drawing/2014/main" id="{2558D678-7968-46E5-86CE-CA027051FF6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9">
              <a:extLst>
                <a:ext uri="{FF2B5EF4-FFF2-40B4-BE49-F238E27FC236}">
                  <a16:creationId xmlns:a16="http://schemas.microsoft.com/office/drawing/2014/main" id="{09E6AA52-B523-4C14-A406-7EFD3C9A684F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20">
              <a:extLst>
                <a:ext uri="{FF2B5EF4-FFF2-40B4-BE49-F238E27FC236}">
                  <a16:creationId xmlns:a16="http://schemas.microsoft.com/office/drawing/2014/main" id="{7450AF39-37BF-4A15-9FAF-43191D71320E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21">
              <a:extLst>
                <a:ext uri="{FF2B5EF4-FFF2-40B4-BE49-F238E27FC236}">
                  <a16:creationId xmlns:a16="http://schemas.microsoft.com/office/drawing/2014/main" id="{0D8EB4A2-0698-4F4D-9FE8-A7201537633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22">
              <a:extLst>
                <a:ext uri="{FF2B5EF4-FFF2-40B4-BE49-F238E27FC236}">
                  <a16:creationId xmlns:a16="http://schemas.microsoft.com/office/drawing/2014/main" id="{EE84CE2A-A85B-4410-98A4-BBC88F8370E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23">
              <a:extLst>
                <a:ext uri="{FF2B5EF4-FFF2-40B4-BE49-F238E27FC236}">
                  <a16:creationId xmlns:a16="http://schemas.microsoft.com/office/drawing/2014/main" id="{4504A9FA-8C75-4E33-A065-14054BB1D5C6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24">
              <a:extLst>
                <a:ext uri="{FF2B5EF4-FFF2-40B4-BE49-F238E27FC236}">
                  <a16:creationId xmlns:a16="http://schemas.microsoft.com/office/drawing/2014/main" id="{F280DE23-063F-48D3-B579-C3D254D46BEC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25">
              <a:extLst>
                <a:ext uri="{FF2B5EF4-FFF2-40B4-BE49-F238E27FC236}">
                  <a16:creationId xmlns:a16="http://schemas.microsoft.com/office/drawing/2014/main" id="{7A3EF0A2-E5B6-42B8-8ACD-91366646159F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26">
              <a:extLst>
                <a:ext uri="{FF2B5EF4-FFF2-40B4-BE49-F238E27FC236}">
                  <a16:creationId xmlns:a16="http://schemas.microsoft.com/office/drawing/2014/main" id="{6F45EFD3-61E3-4D61-B7C2-34C24DE4743C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7">
              <a:extLst>
                <a:ext uri="{FF2B5EF4-FFF2-40B4-BE49-F238E27FC236}">
                  <a16:creationId xmlns:a16="http://schemas.microsoft.com/office/drawing/2014/main" id="{4F23CB67-6488-47B2-B60D-0BDA53E703F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8">
              <a:extLst>
                <a:ext uri="{FF2B5EF4-FFF2-40B4-BE49-F238E27FC236}">
                  <a16:creationId xmlns:a16="http://schemas.microsoft.com/office/drawing/2014/main" id="{760668B5-6713-4C72-B299-5CFE09D92E3A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9">
              <a:extLst>
                <a:ext uri="{FF2B5EF4-FFF2-40B4-BE49-F238E27FC236}">
                  <a16:creationId xmlns:a16="http://schemas.microsoft.com/office/drawing/2014/main" id="{A04C1F5A-7E05-4231-8ACB-5D857D678C1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30">
              <a:extLst>
                <a:ext uri="{FF2B5EF4-FFF2-40B4-BE49-F238E27FC236}">
                  <a16:creationId xmlns:a16="http://schemas.microsoft.com/office/drawing/2014/main" id="{480F0CA6-4D50-4A7E-9DEE-42516DB30E5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31">
              <a:extLst>
                <a:ext uri="{FF2B5EF4-FFF2-40B4-BE49-F238E27FC236}">
                  <a16:creationId xmlns:a16="http://schemas.microsoft.com/office/drawing/2014/main" id="{FB443459-9873-4DBA-8E1D-A60986D5379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32">
              <a:extLst>
                <a:ext uri="{FF2B5EF4-FFF2-40B4-BE49-F238E27FC236}">
                  <a16:creationId xmlns:a16="http://schemas.microsoft.com/office/drawing/2014/main" id="{EFA7F24C-73AE-45FA-9700-604DA8A8C432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33">
              <a:extLst>
                <a:ext uri="{FF2B5EF4-FFF2-40B4-BE49-F238E27FC236}">
                  <a16:creationId xmlns:a16="http://schemas.microsoft.com/office/drawing/2014/main" id="{537B8E80-EE38-4EB1-9EA1-59505DE93DF9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34">
              <a:extLst>
                <a:ext uri="{FF2B5EF4-FFF2-40B4-BE49-F238E27FC236}">
                  <a16:creationId xmlns:a16="http://schemas.microsoft.com/office/drawing/2014/main" id="{54AC320A-8475-4597-AB6E-74A3C732DE8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35">
              <a:extLst>
                <a:ext uri="{FF2B5EF4-FFF2-40B4-BE49-F238E27FC236}">
                  <a16:creationId xmlns:a16="http://schemas.microsoft.com/office/drawing/2014/main" id="{20154343-B853-44D9-9634-0B62F054A6AA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36">
              <a:extLst>
                <a:ext uri="{FF2B5EF4-FFF2-40B4-BE49-F238E27FC236}">
                  <a16:creationId xmlns:a16="http://schemas.microsoft.com/office/drawing/2014/main" id="{78931162-5231-43AF-B996-ED11AA8757BB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7">
              <a:extLst>
                <a:ext uri="{FF2B5EF4-FFF2-40B4-BE49-F238E27FC236}">
                  <a16:creationId xmlns:a16="http://schemas.microsoft.com/office/drawing/2014/main" id="{B3141DBD-EAD4-424E-88CB-D0ED14CBC01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8">
              <a:extLst>
                <a:ext uri="{FF2B5EF4-FFF2-40B4-BE49-F238E27FC236}">
                  <a16:creationId xmlns:a16="http://schemas.microsoft.com/office/drawing/2014/main" id="{F6FF3A27-D01E-4A43-9862-59F2C4B5C882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9">
              <a:extLst>
                <a:ext uri="{FF2B5EF4-FFF2-40B4-BE49-F238E27FC236}">
                  <a16:creationId xmlns:a16="http://schemas.microsoft.com/office/drawing/2014/main" id="{629E9C3F-6545-4456-9DFE-242A9ADE4EC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40">
              <a:extLst>
                <a:ext uri="{FF2B5EF4-FFF2-40B4-BE49-F238E27FC236}">
                  <a16:creationId xmlns:a16="http://schemas.microsoft.com/office/drawing/2014/main" id="{5370521F-54BB-4637-B65A-6D3EC5AB362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41">
              <a:extLst>
                <a:ext uri="{FF2B5EF4-FFF2-40B4-BE49-F238E27FC236}">
                  <a16:creationId xmlns:a16="http://schemas.microsoft.com/office/drawing/2014/main" id="{50AF6117-6712-4AAF-8EE1-1CA265D9660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42">
              <a:extLst>
                <a:ext uri="{FF2B5EF4-FFF2-40B4-BE49-F238E27FC236}">
                  <a16:creationId xmlns:a16="http://schemas.microsoft.com/office/drawing/2014/main" id="{A84FFC82-DA69-4B46-8827-15CF501AE9A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43">
              <a:extLst>
                <a:ext uri="{FF2B5EF4-FFF2-40B4-BE49-F238E27FC236}">
                  <a16:creationId xmlns:a16="http://schemas.microsoft.com/office/drawing/2014/main" id="{DE9E56FA-B2D3-4278-BEFB-309A17EB4DD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44">
              <a:extLst>
                <a:ext uri="{FF2B5EF4-FFF2-40B4-BE49-F238E27FC236}">
                  <a16:creationId xmlns:a16="http://schemas.microsoft.com/office/drawing/2014/main" id="{4DB0B14E-2BAA-4292-B973-9667CA2D40D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45">
              <a:extLst>
                <a:ext uri="{FF2B5EF4-FFF2-40B4-BE49-F238E27FC236}">
                  <a16:creationId xmlns:a16="http://schemas.microsoft.com/office/drawing/2014/main" id="{6936376A-9864-434E-AD72-6A702471351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46">
              <a:extLst>
                <a:ext uri="{FF2B5EF4-FFF2-40B4-BE49-F238E27FC236}">
                  <a16:creationId xmlns:a16="http://schemas.microsoft.com/office/drawing/2014/main" id="{98DA84DF-EC7B-42A6-A717-2D63126BAA7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7">
              <a:extLst>
                <a:ext uri="{FF2B5EF4-FFF2-40B4-BE49-F238E27FC236}">
                  <a16:creationId xmlns:a16="http://schemas.microsoft.com/office/drawing/2014/main" id="{22AC2BBA-7D57-4F56-B519-C191D6D49DB1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8">
              <a:extLst>
                <a:ext uri="{FF2B5EF4-FFF2-40B4-BE49-F238E27FC236}">
                  <a16:creationId xmlns:a16="http://schemas.microsoft.com/office/drawing/2014/main" id="{1176290C-195A-4501-9F97-F823453C639F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9">
              <a:extLst>
                <a:ext uri="{FF2B5EF4-FFF2-40B4-BE49-F238E27FC236}">
                  <a16:creationId xmlns:a16="http://schemas.microsoft.com/office/drawing/2014/main" id="{9016665A-99D1-4D29-BB9A-EAF0EF4A10F0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50">
              <a:extLst>
                <a:ext uri="{FF2B5EF4-FFF2-40B4-BE49-F238E27FC236}">
                  <a16:creationId xmlns:a16="http://schemas.microsoft.com/office/drawing/2014/main" id="{645D6DD8-5AE8-4782-9A30-BBFE76EA08E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51">
              <a:extLst>
                <a:ext uri="{FF2B5EF4-FFF2-40B4-BE49-F238E27FC236}">
                  <a16:creationId xmlns:a16="http://schemas.microsoft.com/office/drawing/2014/main" id="{8391BF44-0F30-4ACF-B2C6-38E376FA9190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52">
              <a:extLst>
                <a:ext uri="{FF2B5EF4-FFF2-40B4-BE49-F238E27FC236}">
                  <a16:creationId xmlns:a16="http://schemas.microsoft.com/office/drawing/2014/main" id="{2F353020-F415-4BDA-84B6-88AF79C402FA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53">
              <a:extLst>
                <a:ext uri="{FF2B5EF4-FFF2-40B4-BE49-F238E27FC236}">
                  <a16:creationId xmlns:a16="http://schemas.microsoft.com/office/drawing/2014/main" id="{3BCAE582-9B5E-4975-AA3A-22CAE93E0D1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54">
              <a:extLst>
                <a:ext uri="{FF2B5EF4-FFF2-40B4-BE49-F238E27FC236}">
                  <a16:creationId xmlns:a16="http://schemas.microsoft.com/office/drawing/2014/main" id="{5E46E6F6-EA84-4A0D-A90D-97CCADCEC7E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55">
              <a:extLst>
                <a:ext uri="{FF2B5EF4-FFF2-40B4-BE49-F238E27FC236}">
                  <a16:creationId xmlns:a16="http://schemas.microsoft.com/office/drawing/2014/main" id="{FDAD4F33-9CAF-4426-AB75-50784B7F7187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56">
              <a:extLst>
                <a:ext uri="{FF2B5EF4-FFF2-40B4-BE49-F238E27FC236}">
                  <a16:creationId xmlns:a16="http://schemas.microsoft.com/office/drawing/2014/main" id="{F9972CC3-FD0B-4D55-A1C3-0F97CEC10C10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7">
              <a:extLst>
                <a:ext uri="{FF2B5EF4-FFF2-40B4-BE49-F238E27FC236}">
                  <a16:creationId xmlns:a16="http://schemas.microsoft.com/office/drawing/2014/main" id="{E22A4C82-F5E9-4A62-BAB1-B9521FAF16C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8">
              <a:extLst>
                <a:ext uri="{FF2B5EF4-FFF2-40B4-BE49-F238E27FC236}">
                  <a16:creationId xmlns:a16="http://schemas.microsoft.com/office/drawing/2014/main" id="{51510B7A-1877-4D75-8D99-C28565753C97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9">
              <a:extLst>
                <a:ext uri="{FF2B5EF4-FFF2-40B4-BE49-F238E27FC236}">
                  <a16:creationId xmlns:a16="http://schemas.microsoft.com/office/drawing/2014/main" id="{8220614D-B964-494B-8B66-5A465F2B5F95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60">
              <a:extLst>
                <a:ext uri="{FF2B5EF4-FFF2-40B4-BE49-F238E27FC236}">
                  <a16:creationId xmlns:a16="http://schemas.microsoft.com/office/drawing/2014/main" id="{0C596F3C-C14F-45AC-B1D6-68EFDED9CF99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61">
              <a:extLst>
                <a:ext uri="{FF2B5EF4-FFF2-40B4-BE49-F238E27FC236}">
                  <a16:creationId xmlns:a16="http://schemas.microsoft.com/office/drawing/2014/main" id="{9FB4BBAB-BA4E-4908-B36F-81752DF4AE14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62">
              <a:extLst>
                <a:ext uri="{FF2B5EF4-FFF2-40B4-BE49-F238E27FC236}">
                  <a16:creationId xmlns:a16="http://schemas.microsoft.com/office/drawing/2014/main" id="{E5A1A1F3-B1B9-4D77-9555-D4C8CE39C464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63">
              <a:extLst>
                <a:ext uri="{FF2B5EF4-FFF2-40B4-BE49-F238E27FC236}">
                  <a16:creationId xmlns:a16="http://schemas.microsoft.com/office/drawing/2014/main" id="{EC683A83-7641-4849-868D-847E03C5915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64">
              <a:extLst>
                <a:ext uri="{FF2B5EF4-FFF2-40B4-BE49-F238E27FC236}">
                  <a16:creationId xmlns:a16="http://schemas.microsoft.com/office/drawing/2014/main" id="{E13618E3-0D97-4FE0-9B10-E8170EDCF19B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65">
              <a:extLst>
                <a:ext uri="{FF2B5EF4-FFF2-40B4-BE49-F238E27FC236}">
                  <a16:creationId xmlns:a16="http://schemas.microsoft.com/office/drawing/2014/main" id="{AC46C234-BB0A-4BF1-851B-74FAF9BE81C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66">
              <a:extLst>
                <a:ext uri="{FF2B5EF4-FFF2-40B4-BE49-F238E27FC236}">
                  <a16:creationId xmlns:a16="http://schemas.microsoft.com/office/drawing/2014/main" id="{07C49DEB-D768-4135-9C84-738A6D21C41D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7">
              <a:extLst>
                <a:ext uri="{FF2B5EF4-FFF2-40B4-BE49-F238E27FC236}">
                  <a16:creationId xmlns:a16="http://schemas.microsoft.com/office/drawing/2014/main" id="{2DD17FDF-8AE7-4710-9FD8-D81E6B3005A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8">
              <a:extLst>
                <a:ext uri="{FF2B5EF4-FFF2-40B4-BE49-F238E27FC236}">
                  <a16:creationId xmlns:a16="http://schemas.microsoft.com/office/drawing/2014/main" id="{FA8C74FA-CFFA-46BA-A27E-4CFCCAE46A3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9">
              <a:extLst>
                <a:ext uri="{FF2B5EF4-FFF2-40B4-BE49-F238E27FC236}">
                  <a16:creationId xmlns:a16="http://schemas.microsoft.com/office/drawing/2014/main" id="{CDBE2F95-4B37-4135-B59C-2E38553240E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70">
              <a:extLst>
                <a:ext uri="{FF2B5EF4-FFF2-40B4-BE49-F238E27FC236}">
                  <a16:creationId xmlns:a16="http://schemas.microsoft.com/office/drawing/2014/main" id="{9BD92F55-106F-4908-B813-34E6190AD356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71">
              <a:extLst>
                <a:ext uri="{FF2B5EF4-FFF2-40B4-BE49-F238E27FC236}">
                  <a16:creationId xmlns:a16="http://schemas.microsoft.com/office/drawing/2014/main" id="{54032057-B911-4D27-A97B-2B3CFD352A9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72">
              <a:extLst>
                <a:ext uri="{FF2B5EF4-FFF2-40B4-BE49-F238E27FC236}">
                  <a16:creationId xmlns:a16="http://schemas.microsoft.com/office/drawing/2014/main" id="{D1E25628-97E2-433B-B532-D9EEAA2C1E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73">
              <a:extLst>
                <a:ext uri="{FF2B5EF4-FFF2-40B4-BE49-F238E27FC236}">
                  <a16:creationId xmlns:a16="http://schemas.microsoft.com/office/drawing/2014/main" id="{A0F6C52F-44F6-43B4-AE9F-FF863140188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74">
              <a:extLst>
                <a:ext uri="{FF2B5EF4-FFF2-40B4-BE49-F238E27FC236}">
                  <a16:creationId xmlns:a16="http://schemas.microsoft.com/office/drawing/2014/main" id="{EEE951B6-2BA3-4BF3-81FD-6C95613B6F8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75">
              <a:extLst>
                <a:ext uri="{FF2B5EF4-FFF2-40B4-BE49-F238E27FC236}">
                  <a16:creationId xmlns:a16="http://schemas.microsoft.com/office/drawing/2014/main" id="{B9834969-7E50-4763-A990-94DDB01E299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76">
              <a:extLst>
                <a:ext uri="{FF2B5EF4-FFF2-40B4-BE49-F238E27FC236}">
                  <a16:creationId xmlns:a16="http://schemas.microsoft.com/office/drawing/2014/main" id="{8D224A3A-CBAD-4316-95C4-9C221C7AA12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7">
              <a:extLst>
                <a:ext uri="{FF2B5EF4-FFF2-40B4-BE49-F238E27FC236}">
                  <a16:creationId xmlns:a16="http://schemas.microsoft.com/office/drawing/2014/main" id="{A346C387-3FBD-4991-8863-56ADF089F7F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8">
              <a:extLst>
                <a:ext uri="{FF2B5EF4-FFF2-40B4-BE49-F238E27FC236}">
                  <a16:creationId xmlns:a16="http://schemas.microsoft.com/office/drawing/2014/main" id="{7943FEE6-8E79-4B32-AF80-24BC013257D8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9">
              <a:extLst>
                <a:ext uri="{FF2B5EF4-FFF2-40B4-BE49-F238E27FC236}">
                  <a16:creationId xmlns:a16="http://schemas.microsoft.com/office/drawing/2014/main" id="{DBA620BD-7338-43F2-9CEC-6FF87D450984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80">
              <a:extLst>
                <a:ext uri="{FF2B5EF4-FFF2-40B4-BE49-F238E27FC236}">
                  <a16:creationId xmlns:a16="http://schemas.microsoft.com/office/drawing/2014/main" id="{03ECB19C-7407-4700-AF73-7E992A9E57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81">
              <a:extLst>
                <a:ext uri="{FF2B5EF4-FFF2-40B4-BE49-F238E27FC236}">
                  <a16:creationId xmlns:a16="http://schemas.microsoft.com/office/drawing/2014/main" id="{68D36F11-E1A0-412E-9344-6A82608C059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82">
              <a:extLst>
                <a:ext uri="{FF2B5EF4-FFF2-40B4-BE49-F238E27FC236}">
                  <a16:creationId xmlns:a16="http://schemas.microsoft.com/office/drawing/2014/main" id="{B167415C-3D93-442D-A629-B1E84EA83F1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83">
              <a:extLst>
                <a:ext uri="{FF2B5EF4-FFF2-40B4-BE49-F238E27FC236}">
                  <a16:creationId xmlns:a16="http://schemas.microsoft.com/office/drawing/2014/main" id="{06244F24-804A-4E7D-A486-294B0C1C1D5C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84">
              <a:extLst>
                <a:ext uri="{FF2B5EF4-FFF2-40B4-BE49-F238E27FC236}">
                  <a16:creationId xmlns:a16="http://schemas.microsoft.com/office/drawing/2014/main" id="{7527C7A4-FDA8-4A7F-9854-7F914177FAB0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85">
              <a:extLst>
                <a:ext uri="{FF2B5EF4-FFF2-40B4-BE49-F238E27FC236}">
                  <a16:creationId xmlns:a16="http://schemas.microsoft.com/office/drawing/2014/main" id="{4EFB0C66-9D5E-4D18-8FD2-EEBAA81957F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86">
              <a:extLst>
                <a:ext uri="{FF2B5EF4-FFF2-40B4-BE49-F238E27FC236}">
                  <a16:creationId xmlns:a16="http://schemas.microsoft.com/office/drawing/2014/main" id="{1BE74221-AB3D-44DC-9CFE-3A5058DCB867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7">
              <a:extLst>
                <a:ext uri="{FF2B5EF4-FFF2-40B4-BE49-F238E27FC236}">
                  <a16:creationId xmlns:a16="http://schemas.microsoft.com/office/drawing/2014/main" id="{B366DFDA-811C-4DDD-9541-BC9AFF468B51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8">
              <a:extLst>
                <a:ext uri="{FF2B5EF4-FFF2-40B4-BE49-F238E27FC236}">
                  <a16:creationId xmlns:a16="http://schemas.microsoft.com/office/drawing/2014/main" id="{0781D91C-8F6E-49C1-9B0F-7A7AA344DEE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9">
              <a:extLst>
                <a:ext uri="{FF2B5EF4-FFF2-40B4-BE49-F238E27FC236}">
                  <a16:creationId xmlns:a16="http://schemas.microsoft.com/office/drawing/2014/main" id="{9FC4B61E-54B1-48F0-AFBB-4438CB13D61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90">
              <a:extLst>
                <a:ext uri="{FF2B5EF4-FFF2-40B4-BE49-F238E27FC236}">
                  <a16:creationId xmlns:a16="http://schemas.microsoft.com/office/drawing/2014/main" id="{494000D0-F529-4407-AB14-96E2E68077A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91">
              <a:extLst>
                <a:ext uri="{FF2B5EF4-FFF2-40B4-BE49-F238E27FC236}">
                  <a16:creationId xmlns:a16="http://schemas.microsoft.com/office/drawing/2014/main" id="{1E52DB54-BD45-4297-8125-98CAD3B90053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92">
              <a:extLst>
                <a:ext uri="{FF2B5EF4-FFF2-40B4-BE49-F238E27FC236}">
                  <a16:creationId xmlns:a16="http://schemas.microsoft.com/office/drawing/2014/main" id="{1ADADBA2-26C6-49C4-91AE-0C9A2F793B03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93">
              <a:extLst>
                <a:ext uri="{FF2B5EF4-FFF2-40B4-BE49-F238E27FC236}">
                  <a16:creationId xmlns:a16="http://schemas.microsoft.com/office/drawing/2014/main" id="{8A481571-CE9B-4C0B-BFA7-FBABBFDE1FBB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94">
              <a:extLst>
                <a:ext uri="{FF2B5EF4-FFF2-40B4-BE49-F238E27FC236}">
                  <a16:creationId xmlns:a16="http://schemas.microsoft.com/office/drawing/2014/main" id="{4E469F2A-F058-4E9C-A98B-A657218EAD0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95">
              <a:extLst>
                <a:ext uri="{FF2B5EF4-FFF2-40B4-BE49-F238E27FC236}">
                  <a16:creationId xmlns:a16="http://schemas.microsoft.com/office/drawing/2014/main" id="{80C514BD-531B-4F5C-8B46-A628FA07C292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96">
              <a:extLst>
                <a:ext uri="{FF2B5EF4-FFF2-40B4-BE49-F238E27FC236}">
                  <a16:creationId xmlns:a16="http://schemas.microsoft.com/office/drawing/2014/main" id="{3760AF39-D655-48C6-A3B2-5C622B5ED9B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7">
              <a:extLst>
                <a:ext uri="{FF2B5EF4-FFF2-40B4-BE49-F238E27FC236}">
                  <a16:creationId xmlns:a16="http://schemas.microsoft.com/office/drawing/2014/main" id="{B11C1A47-2B28-4428-BAA5-8B53D0C2A603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8">
              <a:extLst>
                <a:ext uri="{FF2B5EF4-FFF2-40B4-BE49-F238E27FC236}">
                  <a16:creationId xmlns:a16="http://schemas.microsoft.com/office/drawing/2014/main" id="{56757C7C-331D-4BA4-A089-DB3998286E7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9">
              <a:extLst>
                <a:ext uri="{FF2B5EF4-FFF2-40B4-BE49-F238E27FC236}">
                  <a16:creationId xmlns:a16="http://schemas.microsoft.com/office/drawing/2014/main" id="{57B3638A-0C76-4758-ADDE-14F5923EA29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400">
              <a:extLst>
                <a:ext uri="{FF2B5EF4-FFF2-40B4-BE49-F238E27FC236}">
                  <a16:creationId xmlns:a16="http://schemas.microsoft.com/office/drawing/2014/main" id="{697602D0-728C-4CB1-845A-194C9A2B102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401">
              <a:extLst>
                <a:ext uri="{FF2B5EF4-FFF2-40B4-BE49-F238E27FC236}">
                  <a16:creationId xmlns:a16="http://schemas.microsoft.com/office/drawing/2014/main" id="{9FD7E348-15A3-4546-9959-0B4B88E118D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402">
              <a:extLst>
                <a:ext uri="{FF2B5EF4-FFF2-40B4-BE49-F238E27FC236}">
                  <a16:creationId xmlns:a16="http://schemas.microsoft.com/office/drawing/2014/main" id="{DD85B330-E7C6-4C37-B4E4-1EFCB2487DE7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403">
              <a:extLst>
                <a:ext uri="{FF2B5EF4-FFF2-40B4-BE49-F238E27FC236}">
                  <a16:creationId xmlns:a16="http://schemas.microsoft.com/office/drawing/2014/main" id="{FB9B6252-FA16-48ED-A773-3CF539C94415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404">
              <a:extLst>
                <a:ext uri="{FF2B5EF4-FFF2-40B4-BE49-F238E27FC236}">
                  <a16:creationId xmlns:a16="http://schemas.microsoft.com/office/drawing/2014/main" id="{67DA4FC4-0A8D-4725-BBAE-821BFCB05D5E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405">
              <a:extLst>
                <a:ext uri="{FF2B5EF4-FFF2-40B4-BE49-F238E27FC236}">
                  <a16:creationId xmlns:a16="http://schemas.microsoft.com/office/drawing/2014/main" id="{FDCD9397-1BB0-4855-BD30-CC1333AA293E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406">
              <a:extLst>
                <a:ext uri="{FF2B5EF4-FFF2-40B4-BE49-F238E27FC236}">
                  <a16:creationId xmlns:a16="http://schemas.microsoft.com/office/drawing/2014/main" id="{091FF619-318E-4AEB-93D5-B24F3686831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7">
              <a:extLst>
                <a:ext uri="{FF2B5EF4-FFF2-40B4-BE49-F238E27FC236}">
                  <a16:creationId xmlns:a16="http://schemas.microsoft.com/office/drawing/2014/main" id="{40327224-7266-403E-8CD5-F0892A15AAEF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8">
              <a:extLst>
                <a:ext uri="{FF2B5EF4-FFF2-40B4-BE49-F238E27FC236}">
                  <a16:creationId xmlns:a16="http://schemas.microsoft.com/office/drawing/2014/main" id="{4EE62871-B353-47BF-ABB0-3247DD9668A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9">
              <a:extLst>
                <a:ext uri="{FF2B5EF4-FFF2-40B4-BE49-F238E27FC236}">
                  <a16:creationId xmlns:a16="http://schemas.microsoft.com/office/drawing/2014/main" id="{0B360C03-6E1D-4C30-BD83-FF8605CEDA7C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10">
              <a:extLst>
                <a:ext uri="{FF2B5EF4-FFF2-40B4-BE49-F238E27FC236}">
                  <a16:creationId xmlns:a16="http://schemas.microsoft.com/office/drawing/2014/main" id="{BED69C3F-3876-4679-818A-680B67AFB00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11">
              <a:extLst>
                <a:ext uri="{FF2B5EF4-FFF2-40B4-BE49-F238E27FC236}">
                  <a16:creationId xmlns:a16="http://schemas.microsoft.com/office/drawing/2014/main" id="{4F98EAAD-66CB-4A74-8E11-9ED6B912444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12">
              <a:extLst>
                <a:ext uri="{FF2B5EF4-FFF2-40B4-BE49-F238E27FC236}">
                  <a16:creationId xmlns:a16="http://schemas.microsoft.com/office/drawing/2014/main" id="{4A1008BA-847F-4443-830D-447FAA6E87E6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13">
              <a:extLst>
                <a:ext uri="{FF2B5EF4-FFF2-40B4-BE49-F238E27FC236}">
                  <a16:creationId xmlns:a16="http://schemas.microsoft.com/office/drawing/2014/main" id="{0AC73F55-05D8-4A21-A31C-F6E0E6942B2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14">
              <a:extLst>
                <a:ext uri="{FF2B5EF4-FFF2-40B4-BE49-F238E27FC236}">
                  <a16:creationId xmlns:a16="http://schemas.microsoft.com/office/drawing/2014/main" id="{FCA8099F-FE4E-4F3B-A5BD-2765F1E029B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15">
              <a:extLst>
                <a:ext uri="{FF2B5EF4-FFF2-40B4-BE49-F238E27FC236}">
                  <a16:creationId xmlns:a16="http://schemas.microsoft.com/office/drawing/2014/main" id="{82B13180-0732-4135-AA05-69FB44C612AB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16">
              <a:extLst>
                <a:ext uri="{FF2B5EF4-FFF2-40B4-BE49-F238E27FC236}">
                  <a16:creationId xmlns:a16="http://schemas.microsoft.com/office/drawing/2014/main" id="{FD2FAADA-1D32-4A02-8EB7-46923166A945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7">
              <a:extLst>
                <a:ext uri="{FF2B5EF4-FFF2-40B4-BE49-F238E27FC236}">
                  <a16:creationId xmlns:a16="http://schemas.microsoft.com/office/drawing/2014/main" id="{650D11AF-D1A8-49E4-BE6F-64EE544DD907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8">
              <a:extLst>
                <a:ext uri="{FF2B5EF4-FFF2-40B4-BE49-F238E27FC236}">
                  <a16:creationId xmlns:a16="http://schemas.microsoft.com/office/drawing/2014/main" id="{943EC3AA-4720-457C-AD49-EB670234C4D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9">
              <a:extLst>
                <a:ext uri="{FF2B5EF4-FFF2-40B4-BE49-F238E27FC236}">
                  <a16:creationId xmlns:a16="http://schemas.microsoft.com/office/drawing/2014/main" id="{079D637E-04F1-4923-89E4-410F68A9A021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20">
              <a:extLst>
                <a:ext uri="{FF2B5EF4-FFF2-40B4-BE49-F238E27FC236}">
                  <a16:creationId xmlns:a16="http://schemas.microsoft.com/office/drawing/2014/main" id="{99BBD9EE-42FB-47FF-AB70-4A5B238375E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62">
            <a:extLst>
              <a:ext uri="{FF2B5EF4-FFF2-40B4-BE49-F238E27FC236}">
                <a16:creationId xmlns:a16="http://schemas.microsoft.com/office/drawing/2014/main" id="{19124AE4-D3F8-4E22-A95A-0DC94DD9D23C}"/>
              </a:ext>
            </a:extLst>
          </p:cNvPr>
          <p:cNvSpPr/>
          <p:nvPr/>
        </p:nvSpPr>
        <p:spPr>
          <a:xfrm>
            <a:off x="5816767" y="5245816"/>
            <a:ext cx="2376000" cy="90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FCAD5301-7C28-4554-95A7-48B917092FD6}"/>
              </a:ext>
            </a:extLst>
          </p:cNvPr>
          <p:cNvGrpSpPr/>
          <p:nvPr/>
        </p:nvGrpSpPr>
        <p:grpSpPr>
          <a:xfrm>
            <a:off x="5387420" y="5100448"/>
            <a:ext cx="856210" cy="1203788"/>
            <a:chOff x="4335987" y="774785"/>
            <a:chExt cx="887766" cy="1248156"/>
          </a:xfrm>
        </p:grpSpPr>
        <p:sp>
          <p:nvSpPr>
            <p:cNvPr id="297" name="이등변 삼각형 296">
              <a:extLst>
                <a:ext uri="{FF2B5EF4-FFF2-40B4-BE49-F238E27FC236}">
                  <a16:creationId xmlns:a16="http://schemas.microsoft.com/office/drawing/2014/main" id="{96854C92-4465-4851-940C-BBB4F7B3497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이등변 삼각형 297">
              <a:extLst>
                <a:ext uri="{FF2B5EF4-FFF2-40B4-BE49-F238E27FC236}">
                  <a16:creationId xmlns:a16="http://schemas.microsoft.com/office/drawing/2014/main" id="{7096DB26-3FAF-409E-83D6-62ABACC926D1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74">
            <a:extLst>
              <a:ext uri="{FF2B5EF4-FFF2-40B4-BE49-F238E27FC236}">
                <a16:creationId xmlns:a16="http://schemas.microsoft.com/office/drawing/2014/main" id="{6B69F6A3-247D-40C1-982C-5D62C8EF9783}"/>
              </a:ext>
            </a:extLst>
          </p:cNvPr>
          <p:cNvSpPr/>
          <p:nvPr/>
        </p:nvSpPr>
        <p:spPr>
          <a:xfrm>
            <a:off x="9069350" y="5245816"/>
            <a:ext cx="2376000" cy="9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9D76077-1E73-4EA2-A5BC-7DFB229CD817}"/>
              </a:ext>
            </a:extLst>
          </p:cNvPr>
          <p:cNvGrpSpPr/>
          <p:nvPr/>
        </p:nvGrpSpPr>
        <p:grpSpPr>
          <a:xfrm>
            <a:off x="8645600" y="5083416"/>
            <a:ext cx="856210" cy="1203788"/>
            <a:chOff x="4335987" y="774785"/>
            <a:chExt cx="887766" cy="1248156"/>
          </a:xfrm>
        </p:grpSpPr>
        <p:sp>
          <p:nvSpPr>
            <p:cNvPr id="300" name="이등변 삼각형 299">
              <a:extLst>
                <a:ext uri="{FF2B5EF4-FFF2-40B4-BE49-F238E27FC236}">
                  <a16:creationId xmlns:a16="http://schemas.microsoft.com/office/drawing/2014/main" id="{8E370249-B2C0-4A03-AFBC-7F5F9CEDE8C6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9981EF6E-05ED-44E9-A520-69D9CD39E094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3400E-9621-4F15-85A9-CD3753D4529C}"/>
              </a:ext>
            </a:extLst>
          </p:cNvPr>
          <p:cNvSpPr txBox="1"/>
          <p:nvPr/>
        </p:nvSpPr>
        <p:spPr>
          <a:xfrm>
            <a:off x="677231" y="3304915"/>
            <a:ext cx="476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C41DC-E29A-47C0-8FF1-558E33750F8D}"/>
              </a:ext>
            </a:extLst>
          </p:cNvPr>
          <p:cNvSpPr txBox="1"/>
          <p:nvPr/>
        </p:nvSpPr>
        <p:spPr>
          <a:xfrm>
            <a:off x="677231" y="2912534"/>
            <a:ext cx="476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CECC0-010D-45D4-8C9B-F4669F269D36}"/>
              </a:ext>
            </a:extLst>
          </p:cNvPr>
          <p:cNvSpPr txBox="1"/>
          <p:nvPr/>
        </p:nvSpPr>
        <p:spPr>
          <a:xfrm>
            <a:off x="773943" y="4802724"/>
            <a:ext cx="188147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65">
            <a:extLst>
              <a:ext uri="{FF2B5EF4-FFF2-40B4-BE49-F238E27FC236}">
                <a16:creationId xmlns:a16="http://schemas.microsoft.com/office/drawing/2014/main" id="{D3D607CA-FF38-409D-B359-99B989E140FE}"/>
              </a:ext>
            </a:extLst>
          </p:cNvPr>
          <p:cNvGrpSpPr/>
          <p:nvPr/>
        </p:nvGrpSpPr>
        <p:grpSpPr>
          <a:xfrm>
            <a:off x="6243290" y="5332170"/>
            <a:ext cx="1728000" cy="727292"/>
            <a:chOff x="3131840" y="2204864"/>
            <a:chExt cx="3096344" cy="7272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B60A6A-9902-4B13-87EC-83587C03ED1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43324D-2915-4197-813C-3A4370584BFC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3" name="Group 76">
            <a:extLst>
              <a:ext uri="{FF2B5EF4-FFF2-40B4-BE49-F238E27FC236}">
                <a16:creationId xmlns:a16="http://schemas.microsoft.com/office/drawing/2014/main" id="{DA9A0773-3FA5-4A8A-9BFA-F40812CBB907}"/>
              </a:ext>
            </a:extLst>
          </p:cNvPr>
          <p:cNvGrpSpPr/>
          <p:nvPr/>
        </p:nvGrpSpPr>
        <p:grpSpPr>
          <a:xfrm>
            <a:off x="9495873" y="5332170"/>
            <a:ext cx="1728000" cy="727292"/>
            <a:chOff x="3131840" y="2204864"/>
            <a:chExt cx="3096344" cy="7272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F2DA65-C77A-4E62-9344-802CE748378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FC1D16-F241-4026-BE85-B60574B8A9D8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9D64A5-413D-4112-BEF1-DF57BEF15692}"/>
              </a:ext>
            </a:extLst>
          </p:cNvPr>
          <p:cNvSpPr txBox="1"/>
          <p:nvPr/>
        </p:nvSpPr>
        <p:spPr>
          <a:xfrm>
            <a:off x="677232" y="1636185"/>
            <a:ext cx="2857276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94" name="Rectangle 36">
            <a:extLst>
              <a:ext uri="{FF2B5EF4-FFF2-40B4-BE49-F238E27FC236}">
                <a16:creationId xmlns:a16="http://schemas.microsoft.com/office/drawing/2014/main" id="{F49C45A3-56C4-4D9F-B4A2-90D32CC934DB}"/>
              </a:ext>
            </a:extLst>
          </p:cNvPr>
          <p:cNvSpPr/>
          <p:nvPr/>
        </p:nvSpPr>
        <p:spPr>
          <a:xfrm>
            <a:off x="5574768" y="5548453"/>
            <a:ext cx="368190" cy="3077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5" name="Rectangle 16">
            <a:extLst>
              <a:ext uri="{FF2B5EF4-FFF2-40B4-BE49-F238E27FC236}">
                <a16:creationId xmlns:a16="http://schemas.microsoft.com/office/drawing/2014/main" id="{9D7DF3A2-FC70-40E1-9F04-611472092456}"/>
              </a:ext>
            </a:extLst>
          </p:cNvPr>
          <p:cNvSpPr/>
          <p:nvPr/>
        </p:nvSpPr>
        <p:spPr>
          <a:xfrm>
            <a:off x="8836876" y="5576871"/>
            <a:ext cx="332399" cy="21845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9B665C97-65BC-4527-B404-4F22A7F7C8BE}"/>
              </a:ext>
            </a:extLst>
          </p:cNvPr>
          <p:cNvGrpSpPr/>
          <p:nvPr/>
        </p:nvGrpSpPr>
        <p:grpSpPr>
          <a:xfrm>
            <a:off x="9640763" y="2872115"/>
            <a:ext cx="514923" cy="514923"/>
            <a:chOff x="1813250" y="2081018"/>
            <a:chExt cx="616404" cy="616404"/>
          </a:xfrm>
        </p:grpSpPr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1F9B13DE-45CE-4BFF-A298-C4E1137232C5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418" name="눈물 방울 417">
                <a:extLst>
                  <a:ext uri="{FF2B5EF4-FFF2-40B4-BE49-F238E27FC236}">
                    <a16:creationId xmlns:a16="http://schemas.microsoft.com/office/drawing/2014/main" id="{C83E652D-73FE-4018-82FC-B6EB1C44C7EE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>
                <a:extLst>
                  <a:ext uri="{FF2B5EF4-FFF2-40B4-BE49-F238E27FC236}">
                    <a16:creationId xmlns:a16="http://schemas.microsoft.com/office/drawing/2014/main" id="{A55655C5-422B-43E0-877F-CF82D98332E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C5F50B5-4AEF-46DA-9F3B-8DAD6A991F3C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91E13932-3EC1-4CBF-9C90-6DC5D658CAA3}"/>
              </a:ext>
            </a:extLst>
          </p:cNvPr>
          <p:cNvGrpSpPr/>
          <p:nvPr/>
        </p:nvGrpSpPr>
        <p:grpSpPr>
          <a:xfrm>
            <a:off x="6559806" y="2555393"/>
            <a:ext cx="514923" cy="514923"/>
            <a:chOff x="3327523" y="1634051"/>
            <a:chExt cx="616404" cy="616404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60F31AAB-4370-4D5E-B627-5DFBF1C50604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423" name="눈물 방울 422">
                <a:extLst>
                  <a:ext uri="{FF2B5EF4-FFF2-40B4-BE49-F238E27FC236}">
                    <a16:creationId xmlns:a16="http://schemas.microsoft.com/office/drawing/2014/main" id="{7CCAEE68-29CD-4C15-83B0-C8F04F20A3C2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>
                <a:extLst>
                  <a:ext uri="{FF2B5EF4-FFF2-40B4-BE49-F238E27FC236}">
                    <a16:creationId xmlns:a16="http://schemas.microsoft.com/office/drawing/2014/main" id="{BDF2B2F2-16F8-478B-859A-DFB0FB723F7B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4A4644AE-37EF-4D11-B261-C44490BFDBA0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FBB742-6570-46D4-8121-8F103FA87D43}"/>
              </a:ext>
            </a:extLst>
          </p:cNvPr>
          <p:cNvSpPr txBox="1"/>
          <p:nvPr/>
        </p:nvSpPr>
        <p:spPr>
          <a:xfrm flipH="1">
            <a:off x="0" y="207914"/>
            <a:ext cx="12192000" cy="93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F7ED1C16-F6C8-43A3-8C4C-E7A54BC1FE43}"/>
              </a:ext>
            </a:extLst>
          </p:cNvPr>
          <p:cNvGrpSpPr/>
          <p:nvPr/>
        </p:nvGrpSpPr>
        <p:grpSpPr>
          <a:xfrm>
            <a:off x="574146" y="5554715"/>
            <a:ext cx="11043708" cy="1006371"/>
            <a:chOff x="4822352" y="1916832"/>
            <a:chExt cx="3422056" cy="1006371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1BF24572-1224-4DDD-BD2F-1A9C56EB9CDC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BAB5D-1F56-41F1-9D5E-13492041859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9266C81-9D72-4D7D-8A23-F4E1A24F4A4E}"/>
              </a:ext>
            </a:extLst>
          </p:cNvPr>
          <p:cNvGrpSpPr/>
          <p:nvPr/>
        </p:nvGrpSpPr>
        <p:grpSpPr>
          <a:xfrm>
            <a:off x="872434" y="2793270"/>
            <a:ext cx="4738592" cy="1061010"/>
            <a:chOff x="757129" y="3527215"/>
            <a:chExt cx="4738592" cy="106101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E1AA164-9B54-400A-8094-C395CF3C0CAE}"/>
                </a:ext>
              </a:extLst>
            </p:cNvPr>
            <p:cNvGrpSpPr/>
            <p:nvPr/>
          </p:nvGrpSpPr>
          <p:grpSpPr>
            <a:xfrm>
              <a:off x="757129" y="3527215"/>
              <a:ext cx="4738592" cy="338554"/>
              <a:chOff x="6512882" y="1657575"/>
              <a:chExt cx="4738592" cy="33855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22C091-65DF-4292-B4CE-79B2D025C983}"/>
                  </a:ext>
                </a:extLst>
              </p:cNvPr>
              <p:cNvSpPr txBox="1"/>
              <p:nvPr/>
            </p:nvSpPr>
            <p:spPr>
              <a:xfrm>
                <a:off x="6963871" y="1688353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9152A58-82FC-4661-ACB1-3A798E35B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26852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DCBCF-C966-4145-B073-368E9ECC3ADD}"/>
                  </a:ext>
                </a:extLst>
              </p:cNvPr>
              <p:cNvSpPr txBox="1"/>
              <p:nvPr/>
            </p:nvSpPr>
            <p:spPr>
              <a:xfrm>
                <a:off x="10760808" y="1688353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5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89DD57-42D6-4F87-AF75-668F0330A8B0}"/>
                  </a:ext>
                </a:extLst>
              </p:cNvPr>
              <p:cNvSpPr txBox="1"/>
              <p:nvPr/>
            </p:nvSpPr>
            <p:spPr>
              <a:xfrm>
                <a:off x="6512882" y="1657575"/>
                <a:ext cx="490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0FA409-D34C-49C7-BBDC-701E174C6521}"/>
                </a:ext>
              </a:extLst>
            </p:cNvPr>
            <p:cNvSpPr txBox="1"/>
            <p:nvPr/>
          </p:nvSpPr>
          <p:spPr>
            <a:xfrm>
              <a:off x="1584960" y="3934610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4072F85-6C65-4716-A54A-060E40BCE037}"/>
                </a:ext>
              </a:extLst>
            </p:cNvPr>
            <p:cNvSpPr txBox="1"/>
            <p:nvPr/>
          </p:nvSpPr>
          <p:spPr>
            <a:xfrm>
              <a:off x="1584960" y="4311226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8556FF-3142-4C8D-840B-BD77F2E7DB28}"/>
              </a:ext>
            </a:extLst>
          </p:cNvPr>
          <p:cNvGrpSpPr/>
          <p:nvPr/>
        </p:nvGrpSpPr>
        <p:grpSpPr>
          <a:xfrm>
            <a:off x="872434" y="4057713"/>
            <a:ext cx="4738592" cy="1061010"/>
            <a:chOff x="757129" y="3527215"/>
            <a:chExt cx="4738592" cy="106101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E04A1A1-25B6-4D9B-A85A-975C18C0CBB7}"/>
                </a:ext>
              </a:extLst>
            </p:cNvPr>
            <p:cNvGrpSpPr/>
            <p:nvPr/>
          </p:nvGrpSpPr>
          <p:grpSpPr>
            <a:xfrm>
              <a:off x="757129" y="3527215"/>
              <a:ext cx="4738592" cy="338554"/>
              <a:chOff x="6512882" y="1657575"/>
              <a:chExt cx="4738592" cy="33855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2F1C40-592C-4DD3-8B4C-8582F5C251FF}"/>
                  </a:ext>
                </a:extLst>
              </p:cNvPr>
              <p:cNvSpPr txBox="1"/>
              <p:nvPr/>
            </p:nvSpPr>
            <p:spPr>
              <a:xfrm>
                <a:off x="6963871" y="1688353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862F03C-646E-49D6-AF53-0CBF9F372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26852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EACA78-7A84-437A-AEF2-AD60F6C2612F}"/>
                  </a:ext>
                </a:extLst>
              </p:cNvPr>
              <p:cNvSpPr txBox="1"/>
              <p:nvPr/>
            </p:nvSpPr>
            <p:spPr>
              <a:xfrm>
                <a:off x="10760808" y="1688353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10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636360-48B8-46EF-BE5E-F904E758FEB2}"/>
                  </a:ext>
                </a:extLst>
              </p:cNvPr>
              <p:cNvSpPr txBox="1"/>
              <p:nvPr/>
            </p:nvSpPr>
            <p:spPr>
              <a:xfrm>
                <a:off x="6512882" y="1657575"/>
                <a:ext cx="490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AA302A-3BB7-460A-97C2-42EF75157401}"/>
                </a:ext>
              </a:extLst>
            </p:cNvPr>
            <p:cNvSpPr txBox="1"/>
            <p:nvPr/>
          </p:nvSpPr>
          <p:spPr>
            <a:xfrm>
              <a:off x="1584960" y="3934610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4F8781C-BE62-41B5-AA28-246B4C771526}"/>
                </a:ext>
              </a:extLst>
            </p:cNvPr>
            <p:cNvSpPr txBox="1"/>
            <p:nvPr/>
          </p:nvSpPr>
          <p:spPr>
            <a:xfrm>
              <a:off x="1584960" y="4311226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88A9A1-2BB3-442F-A0D9-BF283582822D}"/>
              </a:ext>
            </a:extLst>
          </p:cNvPr>
          <p:cNvGrpSpPr/>
          <p:nvPr/>
        </p:nvGrpSpPr>
        <p:grpSpPr>
          <a:xfrm>
            <a:off x="872434" y="5322156"/>
            <a:ext cx="4738592" cy="1061010"/>
            <a:chOff x="757129" y="3527215"/>
            <a:chExt cx="4738592" cy="106101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0EB6AF3-6364-4AA8-90D8-9E80FC13FF63}"/>
                </a:ext>
              </a:extLst>
            </p:cNvPr>
            <p:cNvGrpSpPr/>
            <p:nvPr/>
          </p:nvGrpSpPr>
          <p:grpSpPr>
            <a:xfrm>
              <a:off x="757129" y="3527215"/>
              <a:ext cx="4738592" cy="338554"/>
              <a:chOff x="6512882" y="1657575"/>
              <a:chExt cx="4738592" cy="33855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E01E6C-8676-4D74-A73B-00CE344F5A3F}"/>
                  </a:ext>
                </a:extLst>
              </p:cNvPr>
              <p:cNvSpPr txBox="1"/>
              <p:nvPr/>
            </p:nvSpPr>
            <p:spPr>
              <a:xfrm>
                <a:off x="6963871" y="1688353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70F12B4-0A1D-40BE-877D-31651492E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26852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22E329-F0F0-4713-9838-7EB446BB942E}"/>
                  </a:ext>
                </a:extLst>
              </p:cNvPr>
              <p:cNvSpPr txBox="1"/>
              <p:nvPr/>
            </p:nvSpPr>
            <p:spPr>
              <a:xfrm>
                <a:off x="10760808" y="1688353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19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EA226B-1B3A-4B38-A5CA-753752D9E5DD}"/>
                  </a:ext>
                </a:extLst>
              </p:cNvPr>
              <p:cNvSpPr txBox="1"/>
              <p:nvPr/>
            </p:nvSpPr>
            <p:spPr>
              <a:xfrm>
                <a:off x="6512882" y="1657575"/>
                <a:ext cx="490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25CE39-8BCB-4502-AEC5-8EB2167A01A4}"/>
                </a:ext>
              </a:extLst>
            </p:cNvPr>
            <p:cNvSpPr txBox="1"/>
            <p:nvPr/>
          </p:nvSpPr>
          <p:spPr>
            <a:xfrm>
              <a:off x="1584960" y="3934610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B1830D-31D7-497F-95FB-16A0F979E00D}"/>
                </a:ext>
              </a:extLst>
            </p:cNvPr>
            <p:cNvSpPr txBox="1"/>
            <p:nvPr/>
          </p:nvSpPr>
          <p:spPr>
            <a:xfrm>
              <a:off x="1584960" y="4311226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EA4B8AD-E367-477C-AC69-C8CE9940E6D6}"/>
              </a:ext>
            </a:extLst>
          </p:cNvPr>
          <p:cNvGrpSpPr/>
          <p:nvPr/>
        </p:nvGrpSpPr>
        <p:grpSpPr>
          <a:xfrm>
            <a:off x="6580975" y="2793270"/>
            <a:ext cx="4738592" cy="1061010"/>
            <a:chOff x="757129" y="3527215"/>
            <a:chExt cx="4738592" cy="106101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9C611C0-F5DB-4147-AC3B-A4CEB4F029CC}"/>
                </a:ext>
              </a:extLst>
            </p:cNvPr>
            <p:cNvGrpSpPr/>
            <p:nvPr/>
          </p:nvGrpSpPr>
          <p:grpSpPr>
            <a:xfrm>
              <a:off x="757129" y="3527215"/>
              <a:ext cx="4738592" cy="338554"/>
              <a:chOff x="6512882" y="1657575"/>
              <a:chExt cx="4738592" cy="33855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2EAF7C-1AD5-4401-84A5-97CA42FD6C30}"/>
                  </a:ext>
                </a:extLst>
              </p:cNvPr>
              <p:cNvSpPr txBox="1"/>
              <p:nvPr/>
            </p:nvSpPr>
            <p:spPr>
              <a:xfrm>
                <a:off x="6963871" y="1688353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1B61946B-101B-4EB2-BCA7-87F2C2A8D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26852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0E514F-8455-4316-83E3-271B0CF22726}"/>
                  </a:ext>
                </a:extLst>
              </p:cNvPr>
              <p:cNvSpPr txBox="1"/>
              <p:nvPr/>
            </p:nvSpPr>
            <p:spPr>
              <a:xfrm>
                <a:off x="10760808" y="1688353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28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4FF1B81-1B55-44C4-8546-48BCF2956E6F}"/>
                  </a:ext>
                </a:extLst>
              </p:cNvPr>
              <p:cNvSpPr txBox="1"/>
              <p:nvPr/>
            </p:nvSpPr>
            <p:spPr>
              <a:xfrm>
                <a:off x="6512882" y="1657575"/>
                <a:ext cx="490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04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D23D2C-250C-489B-9441-9BC4596A8396}"/>
                </a:ext>
              </a:extLst>
            </p:cNvPr>
            <p:cNvSpPr txBox="1"/>
            <p:nvPr/>
          </p:nvSpPr>
          <p:spPr>
            <a:xfrm>
              <a:off x="1584960" y="3934610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7FA72E-1B3C-4D47-AB54-5F85CD412362}"/>
                </a:ext>
              </a:extLst>
            </p:cNvPr>
            <p:cNvSpPr txBox="1"/>
            <p:nvPr/>
          </p:nvSpPr>
          <p:spPr>
            <a:xfrm>
              <a:off x="1584960" y="4311226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52271B-C11E-4F25-84CB-740598FBF56B}"/>
              </a:ext>
            </a:extLst>
          </p:cNvPr>
          <p:cNvGrpSpPr/>
          <p:nvPr/>
        </p:nvGrpSpPr>
        <p:grpSpPr>
          <a:xfrm>
            <a:off x="6580975" y="4057713"/>
            <a:ext cx="4738592" cy="1061010"/>
            <a:chOff x="757129" y="3527215"/>
            <a:chExt cx="4738592" cy="106101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4301650-B90B-4526-9F5F-3D764610E4D1}"/>
                </a:ext>
              </a:extLst>
            </p:cNvPr>
            <p:cNvGrpSpPr/>
            <p:nvPr/>
          </p:nvGrpSpPr>
          <p:grpSpPr>
            <a:xfrm>
              <a:off x="757129" y="3527215"/>
              <a:ext cx="4738592" cy="338554"/>
              <a:chOff x="6512882" y="1657575"/>
              <a:chExt cx="4738592" cy="33855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C964E-5D16-4CD0-8F40-6FD5E5036982}"/>
                  </a:ext>
                </a:extLst>
              </p:cNvPr>
              <p:cNvSpPr txBox="1"/>
              <p:nvPr/>
            </p:nvSpPr>
            <p:spPr>
              <a:xfrm>
                <a:off x="6963871" y="1688353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0BEA705-E96E-4552-BBBC-1FBB25EFF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26852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BCDCFC8-E7C9-4410-95C1-6834102D39C8}"/>
                  </a:ext>
                </a:extLst>
              </p:cNvPr>
              <p:cNvSpPr txBox="1"/>
              <p:nvPr/>
            </p:nvSpPr>
            <p:spPr>
              <a:xfrm>
                <a:off x="10760808" y="1688353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36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3BFACF-9C7D-4B93-A662-496D555CEC01}"/>
                  </a:ext>
                </a:extLst>
              </p:cNvPr>
              <p:cNvSpPr txBox="1"/>
              <p:nvPr/>
            </p:nvSpPr>
            <p:spPr>
              <a:xfrm>
                <a:off x="6512882" y="1657575"/>
                <a:ext cx="490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05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CCD51C3-6E2E-4FE4-894F-8873D73960B3}"/>
                </a:ext>
              </a:extLst>
            </p:cNvPr>
            <p:cNvSpPr txBox="1"/>
            <p:nvPr/>
          </p:nvSpPr>
          <p:spPr>
            <a:xfrm>
              <a:off x="1584960" y="3934610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0AA21B-3D51-4A89-8B37-2FBA5C0DCEE9}"/>
                </a:ext>
              </a:extLst>
            </p:cNvPr>
            <p:cNvSpPr txBox="1"/>
            <p:nvPr/>
          </p:nvSpPr>
          <p:spPr>
            <a:xfrm>
              <a:off x="1584960" y="4311226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8738657-0C32-45C8-84B0-4CEF44C3F130}"/>
              </a:ext>
            </a:extLst>
          </p:cNvPr>
          <p:cNvGrpSpPr/>
          <p:nvPr/>
        </p:nvGrpSpPr>
        <p:grpSpPr>
          <a:xfrm>
            <a:off x="6580975" y="5322156"/>
            <a:ext cx="4738592" cy="1061010"/>
            <a:chOff x="757129" y="3527215"/>
            <a:chExt cx="4738592" cy="106101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296476F-1875-4392-8B5D-9ABA5D9E345D}"/>
                </a:ext>
              </a:extLst>
            </p:cNvPr>
            <p:cNvGrpSpPr/>
            <p:nvPr/>
          </p:nvGrpSpPr>
          <p:grpSpPr>
            <a:xfrm>
              <a:off x="757129" y="3527215"/>
              <a:ext cx="4738592" cy="338554"/>
              <a:chOff x="6512882" y="1657575"/>
              <a:chExt cx="4738592" cy="33855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1C9A09-0441-42BA-A0C9-6A151C0F7D4D}"/>
                  </a:ext>
                </a:extLst>
              </p:cNvPr>
              <p:cNvSpPr txBox="1"/>
              <p:nvPr/>
            </p:nvSpPr>
            <p:spPr>
              <a:xfrm>
                <a:off x="6963871" y="1688353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6ED25E1-D54C-4EAA-85D1-2F37CB492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26852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C5AA09-E019-4788-A3A0-DEBCE9510CDC}"/>
                  </a:ext>
                </a:extLst>
              </p:cNvPr>
              <p:cNvSpPr txBox="1"/>
              <p:nvPr/>
            </p:nvSpPr>
            <p:spPr>
              <a:xfrm>
                <a:off x="10760808" y="1688353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44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F80A6D-828D-435D-9130-8428E08D4FB1}"/>
                  </a:ext>
                </a:extLst>
              </p:cNvPr>
              <p:cNvSpPr txBox="1"/>
              <p:nvPr/>
            </p:nvSpPr>
            <p:spPr>
              <a:xfrm>
                <a:off x="6512882" y="1657575"/>
                <a:ext cx="490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06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14F600-ECE8-411F-A026-60973C067300}"/>
                </a:ext>
              </a:extLst>
            </p:cNvPr>
            <p:cNvSpPr txBox="1"/>
            <p:nvPr/>
          </p:nvSpPr>
          <p:spPr>
            <a:xfrm>
              <a:off x="1584960" y="3934610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F261F4-0D64-4931-86DA-7059BE4C1E42}"/>
                </a:ext>
              </a:extLst>
            </p:cNvPr>
            <p:cNvSpPr txBox="1"/>
            <p:nvPr/>
          </p:nvSpPr>
          <p:spPr>
            <a:xfrm>
              <a:off x="1584960" y="4311226"/>
              <a:ext cx="391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B66749D-A576-433A-9CA2-F5B81F908D9E}"/>
              </a:ext>
            </a:extLst>
          </p:cNvPr>
          <p:cNvSpPr txBox="1"/>
          <p:nvPr/>
        </p:nvSpPr>
        <p:spPr>
          <a:xfrm>
            <a:off x="929112" y="1239537"/>
            <a:ext cx="10344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6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0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1">
            <a:extLst>
              <a:ext uri="{FF2B5EF4-FFF2-40B4-BE49-F238E27FC236}">
                <a16:creationId xmlns:a16="http://schemas.microsoft.com/office/drawing/2014/main" id="{F9ACD23B-1F0F-48D3-8E3F-1918E4F74CF6}"/>
              </a:ext>
            </a:extLst>
          </p:cNvPr>
          <p:cNvSpPr/>
          <p:nvPr/>
        </p:nvSpPr>
        <p:spPr>
          <a:xfrm rot="10800000">
            <a:off x="7917560" y="27869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3BC8FCC0-E01C-4EFE-9AB9-CDCF274BF3F0}"/>
              </a:ext>
            </a:extLst>
          </p:cNvPr>
          <p:cNvSpPr/>
          <p:nvPr/>
        </p:nvSpPr>
        <p:spPr>
          <a:xfrm rot="10800000">
            <a:off x="5759063" y="27869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hevron 3">
            <a:extLst>
              <a:ext uri="{FF2B5EF4-FFF2-40B4-BE49-F238E27FC236}">
                <a16:creationId xmlns:a16="http://schemas.microsoft.com/office/drawing/2014/main" id="{08F54683-B869-468B-8AAA-A40F5524CAC3}"/>
              </a:ext>
            </a:extLst>
          </p:cNvPr>
          <p:cNvSpPr/>
          <p:nvPr/>
        </p:nvSpPr>
        <p:spPr>
          <a:xfrm rot="10800000">
            <a:off x="3600567" y="27869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F30EE753-B9CC-4E7E-B5F5-96A91EE93BBE}"/>
              </a:ext>
            </a:extLst>
          </p:cNvPr>
          <p:cNvSpPr/>
          <p:nvPr/>
        </p:nvSpPr>
        <p:spPr>
          <a:xfrm rot="10800000">
            <a:off x="1442071" y="2777407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hevron 5">
            <a:extLst>
              <a:ext uri="{FF2B5EF4-FFF2-40B4-BE49-F238E27FC236}">
                <a16:creationId xmlns:a16="http://schemas.microsoft.com/office/drawing/2014/main" id="{E3F02E5D-0C14-4B03-A237-67C72649E528}"/>
              </a:ext>
            </a:extLst>
          </p:cNvPr>
          <p:cNvSpPr/>
          <p:nvPr/>
        </p:nvSpPr>
        <p:spPr>
          <a:xfrm>
            <a:off x="2023917" y="42261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hevron 6">
            <a:extLst>
              <a:ext uri="{FF2B5EF4-FFF2-40B4-BE49-F238E27FC236}">
                <a16:creationId xmlns:a16="http://schemas.microsoft.com/office/drawing/2014/main" id="{B0D01805-FC51-4F06-9B33-E06618801728}"/>
              </a:ext>
            </a:extLst>
          </p:cNvPr>
          <p:cNvSpPr/>
          <p:nvPr/>
        </p:nvSpPr>
        <p:spPr>
          <a:xfrm>
            <a:off x="4181163" y="42261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2E98724B-22BC-48FE-A2F4-BB4987A43FB0}"/>
              </a:ext>
            </a:extLst>
          </p:cNvPr>
          <p:cNvSpPr/>
          <p:nvPr/>
        </p:nvSpPr>
        <p:spPr>
          <a:xfrm>
            <a:off x="6338409" y="42261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hevron 8">
            <a:extLst>
              <a:ext uri="{FF2B5EF4-FFF2-40B4-BE49-F238E27FC236}">
                <a16:creationId xmlns:a16="http://schemas.microsoft.com/office/drawing/2014/main" id="{5328ABEA-A682-444A-B3FD-C2472CBE4BCB}"/>
              </a:ext>
            </a:extLst>
          </p:cNvPr>
          <p:cNvSpPr/>
          <p:nvPr/>
        </p:nvSpPr>
        <p:spPr>
          <a:xfrm>
            <a:off x="8495655" y="42261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B58A2-D562-431C-A9D2-98E7CD9E1907}"/>
              </a:ext>
            </a:extLst>
          </p:cNvPr>
          <p:cNvSpPr txBox="1"/>
          <p:nvPr/>
        </p:nvSpPr>
        <p:spPr>
          <a:xfrm>
            <a:off x="9112015" y="42869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EF852-B4F7-43AD-A818-C9D34C780312}"/>
              </a:ext>
            </a:extLst>
          </p:cNvPr>
          <p:cNvSpPr txBox="1"/>
          <p:nvPr/>
        </p:nvSpPr>
        <p:spPr>
          <a:xfrm>
            <a:off x="2640277" y="42869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4366F-FA5A-4A5F-BFAD-66B08A0826F0}"/>
              </a:ext>
            </a:extLst>
          </p:cNvPr>
          <p:cNvSpPr txBox="1"/>
          <p:nvPr/>
        </p:nvSpPr>
        <p:spPr>
          <a:xfrm>
            <a:off x="4797523" y="42869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24750-D445-4213-AF34-7E7F6E8BBE59}"/>
              </a:ext>
            </a:extLst>
          </p:cNvPr>
          <p:cNvSpPr txBox="1"/>
          <p:nvPr/>
        </p:nvSpPr>
        <p:spPr>
          <a:xfrm>
            <a:off x="6954769" y="42869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Pentagon 4">
            <a:extLst>
              <a:ext uri="{FF2B5EF4-FFF2-40B4-BE49-F238E27FC236}">
                <a16:creationId xmlns:a16="http://schemas.microsoft.com/office/drawing/2014/main" id="{4B89F16B-33FF-40AF-B60A-5858326B5B07}"/>
              </a:ext>
            </a:extLst>
          </p:cNvPr>
          <p:cNvSpPr/>
          <p:nvPr/>
        </p:nvSpPr>
        <p:spPr>
          <a:xfrm rot="16200000">
            <a:off x="9812564" y="3506516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8DA93-47A6-45D2-817A-19838B97AD72}"/>
              </a:ext>
            </a:extLst>
          </p:cNvPr>
          <p:cNvSpPr txBox="1"/>
          <p:nvPr/>
        </p:nvSpPr>
        <p:spPr>
          <a:xfrm>
            <a:off x="8533920" y="28478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F4823-5AA5-4251-9452-BC191A378278}"/>
              </a:ext>
            </a:extLst>
          </p:cNvPr>
          <p:cNvSpPr txBox="1"/>
          <p:nvPr/>
        </p:nvSpPr>
        <p:spPr>
          <a:xfrm>
            <a:off x="6375424" y="28478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E34C2-70A1-4D46-B254-B23DA1450419}"/>
              </a:ext>
            </a:extLst>
          </p:cNvPr>
          <p:cNvSpPr txBox="1"/>
          <p:nvPr/>
        </p:nvSpPr>
        <p:spPr>
          <a:xfrm>
            <a:off x="4216927" y="28478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837D8-084A-48CE-A3B3-1E6EDCF860C5}"/>
              </a:ext>
            </a:extLst>
          </p:cNvPr>
          <p:cNvSpPr txBox="1"/>
          <p:nvPr/>
        </p:nvSpPr>
        <p:spPr>
          <a:xfrm>
            <a:off x="2058430" y="2838298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4">
            <a:extLst>
              <a:ext uri="{FF2B5EF4-FFF2-40B4-BE49-F238E27FC236}">
                <a16:creationId xmlns:a16="http://schemas.microsoft.com/office/drawing/2014/main" id="{0F2C636C-B265-47B3-93BA-5EED5C0E0972}"/>
              </a:ext>
            </a:extLst>
          </p:cNvPr>
          <p:cNvSpPr/>
          <p:nvPr/>
        </p:nvSpPr>
        <p:spPr>
          <a:xfrm rot="5400000">
            <a:off x="344039" y="3489190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EA3E9-78B9-49B2-908A-119E8ED606A1}"/>
              </a:ext>
            </a:extLst>
          </p:cNvPr>
          <p:cNvSpPr txBox="1"/>
          <p:nvPr/>
        </p:nvSpPr>
        <p:spPr>
          <a:xfrm>
            <a:off x="1122256" y="3545872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D160BA-DC7D-48BC-AA8C-5DE7741B0CE6}"/>
              </a:ext>
            </a:extLst>
          </p:cNvPr>
          <p:cNvSpPr txBox="1"/>
          <p:nvPr/>
        </p:nvSpPr>
        <p:spPr>
          <a:xfrm>
            <a:off x="10590781" y="317554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A4904-93FD-4C80-964F-EBE7502FCA9F}"/>
              </a:ext>
            </a:extLst>
          </p:cNvPr>
          <p:cNvGrpSpPr/>
          <p:nvPr/>
        </p:nvGrpSpPr>
        <p:grpSpPr>
          <a:xfrm>
            <a:off x="7591036" y="1905203"/>
            <a:ext cx="2671264" cy="579492"/>
            <a:chOff x="661588" y="5061430"/>
            <a:chExt cx="2671264" cy="579492"/>
          </a:xfrm>
        </p:grpSpPr>
        <p:sp>
          <p:nvSpPr>
            <p:cNvPr id="24" name="Chevron 43">
              <a:extLst>
                <a:ext uri="{FF2B5EF4-FFF2-40B4-BE49-F238E27FC236}">
                  <a16:creationId xmlns:a16="http://schemas.microsoft.com/office/drawing/2014/main" id="{97DC6316-DB1F-4C57-8A82-08207851012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43D53D-54FB-4185-A1EF-A33D0725864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Chevron 45">
              <a:extLst>
                <a:ext uri="{FF2B5EF4-FFF2-40B4-BE49-F238E27FC236}">
                  <a16:creationId xmlns:a16="http://schemas.microsoft.com/office/drawing/2014/main" id="{158E82D9-7016-40DD-B0BD-C5253BE9D1E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A53C0-2C71-41A4-9CF3-C091B7AF9F87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D392E3-B989-4970-958E-27D5E53CF82A}"/>
              </a:ext>
            </a:extLst>
          </p:cNvPr>
          <p:cNvGrpSpPr/>
          <p:nvPr/>
        </p:nvGrpSpPr>
        <p:grpSpPr>
          <a:xfrm>
            <a:off x="1929700" y="5418924"/>
            <a:ext cx="2671264" cy="579492"/>
            <a:chOff x="661588" y="5061430"/>
            <a:chExt cx="2671264" cy="579492"/>
          </a:xfrm>
        </p:grpSpPr>
        <p:sp>
          <p:nvSpPr>
            <p:cNvPr id="29" name="Chevron 48">
              <a:extLst>
                <a:ext uri="{FF2B5EF4-FFF2-40B4-BE49-F238E27FC236}">
                  <a16:creationId xmlns:a16="http://schemas.microsoft.com/office/drawing/2014/main" id="{4E0CA843-A9BA-40ED-B577-67480C0E583B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FF91EB-A57B-42FB-ABDE-DD9DFA27FCB7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Chevron 50">
              <a:extLst>
                <a:ext uri="{FF2B5EF4-FFF2-40B4-BE49-F238E27FC236}">
                  <a16:creationId xmlns:a16="http://schemas.microsoft.com/office/drawing/2014/main" id="{19B5E013-9E50-450F-ADCD-20C674930663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B6E7A2-018E-45CA-839B-D0574F4E132C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C9FCAB-CEF9-4E61-8E4D-881EC8FFFA29}"/>
              </a:ext>
            </a:extLst>
          </p:cNvPr>
          <p:cNvSpPr txBox="1"/>
          <p:nvPr/>
        </p:nvSpPr>
        <p:spPr>
          <a:xfrm>
            <a:off x="4717750" y="1779451"/>
            <a:ext cx="233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0AB0F3-0091-4F4D-B4B8-BE37ABE94A7F}"/>
              </a:ext>
            </a:extLst>
          </p:cNvPr>
          <p:cNvSpPr txBox="1"/>
          <p:nvPr/>
        </p:nvSpPr>
        <p:spPr>
          <a:xfrm>
            <a:off x="1844464" y="1902562"/>
            <a:ext cx="2336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3F91B9-5385-4CD5-BFE7-97D0B4B31F6E}"/>
              </a:ext>
            </a:extLst>
          </p:cNvPr>
          <p:cNvSpPr txBox="1"/>
          <p:nvPr/>
        </p:nvSpPr>
        <p:spPr>
          <a:xfrm>
            <a:off x="5053650" y="5275782"/>
            <a:ext cx="233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B12A5A-0FA6-446F-8D64-66B356A8C95F}"/>
              </a:ext>
            </a:extLst>
          </p:cNvPr>
          <p:cNvSpPr txBox="1"/>
          <p:nvPr/>
        </p:nvSpPr>
        <p:spPr>
          <a:xfrm>
            <a:off x="7843036" y="5398892"/>
            <a:ext cx="23762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A707F4D3-ECB1-4578-B718-74573A67E9AE}"/>
              </a:ext>
            </a:extLst>
          </p:cNvPr>
          <p:cNvGrpSpPr/>
          <p:nvPr/>
        </p:nvGrpSpPr>
        <p:grpSpPr>
          <a:xfrm>
            <a:off x="4566546" y="2382715"/>
            <a:ext cx="3058908" cy="3039328"/>
            <a:chOff x="5107362" y="2586723"/>
            <a:chExt cx="2081931" cy="2068605"/>
          </a:xfrm>
        </p:grpSpPr>
        <p:sp>
          <p:nvSpPr>
            <p:cNvPr id="4" name="Graphic 4">
              <a:extLst>
                <a:ext uri="{FF2B5EF4-FFF2-40B4-BE49-F238E27FC236}">
                  <a16:creationId xmlns:a16="http://schemas.microsoft.com/office/drawing/2014/main" id="{BB041B74-5755-4409-807C-2DD9C8E19058}"/>
                </a:ext>
              </a:extLst>
            </p:cNvPr>
            <p:cNvSpPr/>
            <p:nvPr/>
          </p:nvSpPr>
          <p:spPr>
            <a:xfrm rot="1828793">
              <a:off x="6390718" y="2926693"/>
              <a:ext cx="798575" cy="701479"/>
            </a:xfrm>
            <a:custGeom>
              <a:avLst/>
              <a:gdLst>
                <a:gd name="connsiteX0" fmla="*/ 1556303 w 3390735"/>
                <a:gd name="connsiteY0" fmla="*/ 80010 h 2978467"/>
                <a:gd name="connsiteX1" fmla="*/ 21825 w 3390735"/>
                <a:gd name="connsiteY1" fmla="*/ 2737485 h 2978467"/>
                <a:gd name="connsiteX2" fmla="*/ 160890 w 3390735"/>
                <a:gd name="connsiteY2" fmla="*/ 2978468 h 2978467"/>
                <a:gd name="connsiteX3" fmla="*/ 3229845 w 3390735"/>
                <a:gd name="connsiteY3" fmla="*/ 2978468 h 2978467"/>
                <a:gd name="connsiteX4" fmla="*/ 3368911 w 3390735"/>
                <a:gd name="connsiteY4" fmla="*/ 2737485 h 2978467"/>
                <a:gd name="connsiteX5" fmla="*/ 1834433 w 3390735"/>
                <a:gd name="connsiteY5" fmla="*/ 80010 h 2978467"/>
                <a:gd name="connsiteX6" fmla="*/ 1556303 w 3390735"/>
                <a:gd name="connsiteY6" fmla="*/ 80010 h 29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735" h="2978467">
                  <a:moveTo>
                    <a:pt x="1556303" y="80010"/>
                  </a:moveTo>
                  <a:lnTo>
                    <a:pt x="21825" y="2737485"/>
                  </a:lnTo>
                  <a:cubicBezTo>
                    <a:pt x="-40087" y="2845118"/>
                    <a:pt x="37065" y="2978468"/>
                    <a:pt x="160890" y="2978468"/>
                  </a:cubicBezTo>
                  <a:lnTo>
                    <a:pt x="3229845" y="2978468"/>
                  </a:lnTo>
                  <a:cubicBezTo>
                    <a:pt x="3353670" y="2978468"/>
                    <a:pt x="3430823" y="2844165"/>
                    <a:pt x="3368911" y="2737485"/>
                  </a:cubicBezTo>
                  <a:lnTo>
                    <a:pt x="1834433" y="80010"/>
                  </a:lnTo>
                  <a:cubicBezTo>
                    <a:pt x="1772520" y="-26670"/>
                    <a:pt x="1618215" y="-26670"/>
                    <a:pt x="1556303" y="800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4">
              <a:extLst>
                <a:ext uri="{FF2B5EF4-FFF2-40B4-BE49-F238E27FC236}">
                  <a16:creationId xmlns:a16="http://schemas.microsoft.com/office/drawing/2014/main" id="{C357BEBE-BC1B-497D-B55A-4CE30DA54F8B}"/>
                </a:ext>
              </a:extLst>
            </p:cNvPr>
            <p:cNvSpPr/>
            <p:nvPr/>
          </p:nvSpPr>
          <p:spPr>
            <a:xfrm rot="19800000">
              <a:off x="5687921" y="2586723"/>
              <a:ext cx="798575" cy="701479"/>
            </a:xfrm>
            <a:custGeom>
              <a:avLst/>
              <a:gdLst>
                <a:gd name="connsiteX0" fmla="*/ 1556303 w 3390735"/>
                <a:gd name="connsiteY0" fmla="*/ 80010 h 2978467"/>
                <a:gd name="connsiteX1" fmla="*/ 21825 w 3390735"/>
                <a:gd name="connsiteY1" fmla="*/ 2737485 h 2978467"/>
                <a:gd name="connsiteX2" fmla="*/ 160890 w 3390735"/>
                <a:gd name="connsiteY2" fmla="*/ 2978468 h 2978467"/>
                <a:gd name="connsiteX3" fmla="*/ 3229845 w 3390735"/>
                <a:gd name="connsiteY3" fmla="*/ 2978468 h 2978467"/>
                <a:gd name="connsiteX4" fmla="*/ 3368911 w 3390735"/>
                <a:gd name="connsiteY4" fmla="*/ 2737485 h 2978467"/>
                <a:gd name="connsiteX5" fmla="*/ 1834433 w 3390735"/>
                <a:gd name="connsiteY5" fmla="*/ 80010 h 2978467"/>
                <a:gd name="connsiteX6" fmla="*/ 1556303 w 3390735"/>
                <a:gd name="connsiteY6" fmla="*/ 80010 h 29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735" h="2978467">
                  <a:moveTo>
                    <a:pt x="1556303" y="80010"/>
                  </a:moveTo>
                  <a:lnTo>
                    <a:pt x="21825" y="2737485"/>
                  </a:lnTo>
                  <a:cubicBezTo>
                    <a:pt x="-40087" y="2845118"/>
                    <a:pt x="37065" y="2978468"/>
                    <a:pt x="160890" y="2978468"/>
                  </a:cubicBezTo>
                  <a:lnTo>
                    <a:pt x="3229845" y="2978468"/>
                  </a:lnTo>
                  <a:cubicBezTo>
                    <a:pt x="3353670" y="2978468"/>
                    <a:pt x="3430823" y="2844165"/>
                    <a:pt x="3368911" y="2737485"/>
                  </a:cubicBezTo>
                  <a:lnTo>
                    <a:pt x="1834433" y="80010"/>
                  </a:lnTo>
                  <a:cubicBezTo>
                    <a:pt x="1772520" y="-26670"/>
                    <a:pt x="1618215" y="-26670"/>
                    <a:pt x="1556303" y="800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6BD5B092-7255-4929-88E6-EC5E7529DD84}"/>
                </a:ext>
              </a:extLst>
            </p:cNvPr>
            <p:cNvSpPr/>
            <p:nvPr/>
          </p:nvSpPr>
          <p:spPr>
            <a:xfrm rot="1828793">
              <a:off x="5209866" y="2929757"/>
              <a:ext cx="798575" cy="701479"/>
            </a:xfrm>
            <a:custGeom>
              <a:avLst/>
              <a:gdLst>
                <a:gd name="connsiteX0" fmla="*/ 1556303 w 3390735"/>
                <a:gd name="connsiteY0" fmla="*/ 80010 h 2978467"/>
                <a:gd name="connsiteX1" fmla="*/ 21825 w 3390735"/>
                <a:gd name="connsiteY1" fmla="*/ 2737485 h 2978467"/>
                <a:gd name="connsiteX2" fmla="*/ 160890 w 3390735"/>
                <a:gd name="connsiteY2" fmla="*/ 2978468 h 2978467"/>
                <a:gd name="connsiteX3" fmla="*/ 3229845 w 3390735"/>
                <a:gd name="connsiteY3" fmla="*/ 2978468 h 2978467"/>
                <a:gd name="connsiteX4" fmla="*/ 3368911 w 3390735"/>
                <a:gd name="connsiteY4" fmla="*/ 2737485 h 2978467"/>
                <a:gd name="connsiteX5" fmla="*/ 1834433 w 3390735"/>
                <a:gd name="connsiteY5" fmla="*/ 80010 h 2978467"/>
                <a:gd name="connsiteX6" fmla="*/ 1556303 w 3390735"/>
                <a:gd name="connsiteY6" fmla="*/ 80010 h 29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735" h="2978467">
                  <a:moveTo>
                    <a:pt x="1556303" y="80010"/>
                  </a:moveTo>
                  <a:lnTo>
                    <a:pt x="21825" y="2737485"/>
                  </a:lnTo>
                  <a:cubicBezTo>
                    <a:pt x="-40087" y="2845118"/>
                    <a:pt x="37065" y="2978468"/>
                    <a:pt x="160890" y="2978468"/>
                  </a:cubicBezTo>
                  <a:lnTo>
                    <a:pt x="3229845" y="2978468"/>
                  </a:lnTo>
                  <a:cubicBezTo>
                    <a:pt x="3353670" y="2978468"/>
                    <a:pt x="3430823" y="2844165"/>
                    <a:pt x="3368911" y="2737485"/>
                  </a:cubicBezTo>
                  <a:lnTo>
                    <a:pt x="1834433" y="80010"/>
                  </a:lnTo>
                  <a:cubicBezTo>
                    <a:pt x="1772520" y="-26670"/>
                    <a:pt x="1618215" y="-26670"/>
                    <a:pt x="1556303" y="8001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A6CCA080-3A5E-47AB-BB34-1A9F95EEFF8B}"/>
                </a:ext>
              </a:extLst>
            </p:cNvPr>
            <p:cNvSpPr/>
            <p:nvPr/>
          </p:nvSpPr>
          <p:spPr>
            <a:xfrm rot="1828793">
              <a:off x="5798364" y="3953849"/>
              <a:ext cx="798575" cy="701479"/>
            </a:xfrm>
            <a:custGeom>
              <a:avLst/>
              <a:gdLst>
                <a:gd name="connsiteX0" fmla="*/ 1556303 w 3390735"/>
                <a:gd name="connsiteY0" fmla="*/ 80010 h 2978467"/>
                <a:gd name="connsiteX1" fmla="*/ 21825 w 3390735"/>
                <a:gd name="connsiteY1" fmla="*/ 2737485 h 2978467"/>
                <a:gd name="connsiteX2" fmla="*/ 160890 w 3390735"/>
                <a:gd name="connsiteY2" fmla="*/ 2978468 h 2978467"/>
                <a:gd name="connsiteX3" fmla="*/ 3229845 w 3390735"/>
                <a:gd name="connsiteY3" fmla="*/ 2978468 h 2978467"/>
                <a:gd name="connsiteX4" fmla="*/ 3368911 w 3390735"/>
                <a:gd name="connsiteY4" fmla="*/ 2737485 h 2978467"/>
                <a:gd name="connsiteX5" fmla="*/ 1834433 w 3390735"/>
                <a:gd name="connsiteY5" fmla="*/ 80010 h 2978467"/>
                <a:gd name="connsiteX6" fmla="*/ 1556303 w 3390735"/>
                <a:gd name="connsiteY6" fmla="*/ 80010 h 29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735" h="2978467">
                  <a:moveTo>
                    <a:pt x="1556303" y="80010"/>
                  </a:moveTo>
                  <a:lnTo>
                    <a:pt x="21825" y="2737485"/>
                  </a:lnTo>
                  <a:cubicBezTo>
                    <a:pt x="-40087" y="2845118"/>
                    <a:pt x="37065" y="2978468"/>
                    <a:pt x="160890" y="2978468"/>
                  </a:cubicBezTo>
                  <a:lnTo>
                    <a:pt x="3229845" y="2978468"/>
                  </a:lnTo>
                  <a:cubicBezTo>
                    <a:pt x="3353670" y="2978468"/>
                    <a:pt x="3430823" y="2844165"/>
                    <a:pt x="3368911" y="2737485"/>
                  </a:cubicBezTo>
                  <a:lnTo>
                    <a:pt x="1834433" y="80010"/>
                  </a:lnTo>
                  <a:cubicBezTo>
                    <a:pt x="1772520" y="-26670"/>
                    <a:pt x="1618215" y="-26670"/>
                    <a:pt x="1556303" y="800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187F9D14-3B8E-45E1-9C14-EBF41633F086}"/>
                </a:ext>
              </a:extLst>
            </p:cNvPr>
            <p:cNvSpPr/>
            <p:nvPr/>
          </p:nvSpPr>
          <p:spPr>
            <a:xfrm rot="19800000">
              <a:off x="5107362" y="3607994"/>
              <a:ext cx="798575" cy="701479"/>
            </a:xfrm>
            <a:custGeom>
              <a:avLst/>
              <a:gdLst>
                <a:gd name="connsiteX0" fmla="*/ 1556303 w 3390735"/>
                <a:gd name="connsiteY0" fmla="*/ 80010 h 2978467"/>
                <a:gd name="connsiteX1" fmla="*/ 21825 w 3390735"/>
                <a:gd name="connsiteY1" fmla="*/ 2737485 h 2978467"/>
                <a:gd name="connsiteX2" fmla="*/ 160890 w 3390735"/>
                <a:gd name="connsiteY2" fmla="*/ 2978468 h 2978467"/>
                <a:gd name="connsiteX3" fmla="*/ 3229845 w 3390735"/>
                <a:gd name="connsiteY3" fmla="*/ 2978468 h 2978467"/>
                <a:gd name="connsiteX4" fmla="*/ 3368911 w 3390735"/>
                <a:gd name="connsiteY4" fmla="*/ 2737485 h 2978467"/>
                <a:gd name="connsiteX5" fmla="*/ 1834433 w 3390735"/>
                <a:gd name="connsiteY5" fmla="*/ 80010 h 2978467"/>
                <a:gd name="connsiteX6" fmla="*/ 1556303 w 3390735"/>
                <a:gd name="connsiteY6" fmla="*/ 80010 h 29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735" h="2978467">
                  <a:moveTo>
                    <a:pt x="1556303" y="80010"/>
                  </a:moveTo>
                  <a:lnTo>
                    <a:pt x="21825" y="2737485"/>
                  </a:lnTo>
                  <a:cubicBezTo>
                    <a:pt x="-40087" y="2845118"/>
                    <a:pt x="37065" y="2978468"/>
                    <a:pt x="160890" y="2978468"/>
                  </a:cubicBezTo>
                  <a:lnTo>
                    <a:pt x="3229845" y="2978468"/>
                  </a:lnTo>
                  <a:cubicBezTo>
                    <a:pt x="3353670" y="2978468"/>
                    <a:pt x="3430823" y="2844165"/>
                    <a:pt x="3368911" y="2737485"/>
                  </a:cubicBezTo>
                  <a:lnTo>
                    <a:pt x="1834433" y="80010"/>
                  </a:lnTo>
                  <a:cubicBezTo>
                    <a:pt x="1772520" y="-26670"/>
                    <a:pt x="1618215" y="-26670"/>
                    <a:pt x="1556303" y="8001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F76D8BB2-4DE7-44FC-B88E-D4A7BB78BEEE}"/>
                </a:ext>
              </a:extLst>
            </p:cNvPr>
            <p:cNvSpPr/>
            <p:nvPr/>
          </p:nvSpPr>
          <p:spPr>
            <a:xfrm rot="19800000">
              <a:off x="6279422" y="3609372"/>
              <a:ext cx="798575" cy="701479"/>
            </a:xfrm>
            <a:custGeom>
              <a:avLst/>
              <a:gdLst>
                <a:gd name="connsiteX0" fmla="*/ 1556303 w 3390735"/>
                <a:gd name="connsiteY0" fmla="*/ 80010 h 2978467"/>
                <a:gd name="connsiteX1" fmla="*/ 21825 w 3390735"/>
                <a:gd name="connsiteY1" fmla="*/ 2737485 h 2978467"/>
                <a:gd name="connsiteX2" fmla="*/ 160890 w 3390735"/>
                <a:gd name="connsiteY2" fmla="*/ 2978468 h 2978467"/>
                <a:gd name="connsiteX3" fmla="*/ 3229845 w 3390735"/>
                <a:gd name="connsiteY3" fmla="*/ 2978468 h 2978467"/>
                <a:gd name="connsiteX4" fmla="*/ 3368911 w 3390735"/>
                <a:gd name="connsiteY4" fmla="*/ 2737485 h 2978467"/>
                <a:gd name="connsiteX5" fmla="*/ 1834433 w 3390735"/>
                <a:gd name="connsiteY5" fmla="*/ 80010 h 2978467"/>
                <a:gd name="connsiteX6" fmla="*/ 1556303 w 3390735"/>
                <a:gd name="connsiteY6" fmla="*/ 80010 h 29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735" h="2978467">
                  <a:moveTo>
                    <a:pt x="1556303" y="80010"/>
                  </a:moveTo>
                  <a:lnTo>
                    <a:pt x="21825" y="2737485"/>
                  </a:lnTo>
                  <a:cubicBezTo>
                    <a:pt x="-40087" y="2845118"/>
                    <a:pt x="37065" y="2978468"/>
                    <a:pt x="160890" y="2978468"/>
                  </a:cubicBezTo>
                  <a:lnTo>
                    <a:pt x="3229845" y="2978468"/>
                  </a:lnTo>
                  <a:cubicBezTo>
                    <a:pt x="3353670" y="2978468"/>
                    <a:pt x="3430823" y="2844165"/>
                    <a:pt x="3368911" y="2737485"/>
                  </a:cubicBezTo>
                  <a:lnTo>
                    <a:pt x="1834433" y="80010"/>
                  </a:lnTo>
                  <a:cubicBezTo>
                    <a:pt x="1772520" y="-26670"/>
                    <a:pt x="1618215" y="-26670"/>
                    <a:pt x="1556303" y="8001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F21D40B3-ABDD-4078-AA23-037E564195AE}"/>
              </a:ext>
            </a:extLst>
          </p:cNvPr>
          <p:cNvSpPr/>
          <p:nvPr/>
        </p:nvSpPr>
        <p:spPr>
          <a:xfrm>
            <a:off x="5072747" y="339562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7806364E-F673-488C-A2B7-EBC2B2462786}"/>
              </a:ext>
            </a:extLst>
          </p:cNvPr>
          <p:cNvSpPr/>
          <p:nvPr/>
        </p:nvSpPr>
        <p:spPr>
          <a:xfrm>
            <a:off x="5051976" y="4428587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2A01E01-9D29-4F9A-B81D-9DF1E1AFC74F}"/>
              </a:ext>
            </a:extLst>
          </p:cNvPr>
          <p:cNvSpPr/>
          <p:nvPr/>
        </p:nvSpPr>
        <p:spPr>
          <a:xfrm>
            <a:off x="5953153" y="493507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 Same Side Corner Rectangle 36">
            <a:extLst>
              <a:ext uri="{FF2B5EF4-FFF2-40B4-BE49-F238E27FC236}">
                <a16:creationId xmlns:a16="http://schemas.microsoft.com/office/drawing/2014/main" id="{15CBD827-1722-4493-8751-0591C7CD1401}"/>
              </a:ext>
            </a:extLst>
          </p:cNvPr>
          <p:cNvSpPr/>
          <p:nvPr/>
        </p:nvSpPr>
        <p:spPr>
          <a:xfrm>
            <a:off x="6783202" y="4402203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자유형 176">
            <a:extLst>
              <a:ext uri="{FF2B5EF4-FFF2-40B4-BE49-F238E27FC236}">
                <a16:creationId xmlns:a16="http://schemas.microsoft.com/office/drawing/2014/main" id="{D643E60A-5A13-443A-B226-8F65775BF45D}"/>
              </a:ext>
            </a:extLst>
          </p:cNvPr>
          <p:cNvSpPr/>
          <p:nvPr/>
        </p:nvSpPr>
        <p:spPr>
          <a:xfrm>
            <a:off x="5916409" y="2776429"/>
            <a:ext cx="359181" cy="3769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0FBE6E15-545E-4C5F-8C09-0122BD69F6C2}"/>
              </a:ext>
            </a:extLst>
          </p:cNvPr>
          <p:cNvSpPr/>
          <p:nvPr/>
        </p:nvSpPr>
        <p:spPr>
          <a:xfrm rot="16200000">
            <a:off x="5867804" y="3798564"/>
            <a:ext cx="449878" cy="45017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06762A1-EA06-45E6-9C35-F6ADA7E3B371}"/>
              </a:ext>
            </a:extLst>
          </p:cNvPr>
          <p:cNvSpPr/>
          <p:nvPr/>
        </p:nvSpPr>
        <p:spPr>
          <a:xfrm>
            <a:off x="6823291" y="333819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134066E1-1CD2-4F8D-8ED4-4FF6ADFD4BFB}"/>
              </a:ext>
            </a:extLst>
          </p:cNvPr>
          <p:cNvGrpSpPr/>
          <p:nvPr/>
        </p:nvGrpSpPr>
        <p:grpSpPr>
          <a:xfrm>
            <a:off x="7412768" y="1782196"/>
            <a:ext cx="3443975" cy="901282"/>
            <a:chOff x="7871725" y="2759312"/>
            <a:chExt cx="2304256" cy="9012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3D3920-2695-49BD-962C-119E421E7105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C103B0-3C5D-4B2B-8641-7897F7F90D9E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9">
            <a:extLst>
              <a:ext uri="{FF2B5EF4-FFF2-40B4-BE49-F238E27FC236}">
                <a16:creationId xmlns:a16="http://schemas.microsoft.com/office/drawing/2014/main" id="{F5DB79C0-6F66-4C4A-B9E1-2596066C958E}"/>
              </a:ext>
            </a:extLst>
          </p:cNvPr>
          <p:cNvGrpSpPr/>
          <p:nvPr/>
        </p:nvGrpSpPr>
        <p:grpSpPr>
          <a:xfrm>
            <a:off x="7898543" y="3979620"/>
            <a:ext cx="3443975" cy="901282"/>
            <a:chOff x="7871725" y="4174355"/>
            <a:chExt cx="2304256" cy="9012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0CB5BF-0617-49E6-BB07-2D6BCD390563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F12127-C110-4060-B817-CAC644FB00B5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6">
            <a:extLst>
              <a:ext uri="{FF2B5EF4-FFF2-40B4-BE49-F238E27FC236}">
                <a16:creationId xmlns:a16="http://schemas.microsoft.com/office/drawing/2014/main" id="{05035D93-0AE9-40CA-8979-6A78F0F4E676}"/>
              </a:ext>
            </a:extLst>
          </p:cNvPr>
          <p:cNvGrpSpPr/>
          <p:nvPr/>
        </p:nvGrpSpPr>
        <p:grpSpPr>
          <a:xfrm>
            <a:off x="1839981" y="1931205"/>
            <a:ext cx="3489221" cy="901282"/>
            <a:chOff x="2375857" y="2162958"/>
            <a:chExt cx="2304256" cy="90128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7B9B93-3C4E-47F9-BAF5-2E65F10420EE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96E717-2548-468B-8DFC-C54AFB6FEB6B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E3F6C39F-7D39-41AF-8052-DED023C74D6A}"/>
              </a:ext>
            </a:extLst>
          </p:cNvPr>
          <p:cNvGrpSpPr/>
          <p:nvPr/>
        </p:nvGrpSpPr>
        <p:grpSpPr>
          <a:xfrm>
            <a:off x="849482" y="3616847"/>
            <a:ext cx="3489221" cy="901282"/>
            <a:chOff x="2375857" y="3963158"/>
            <a:chExt cx="2304256" cy="9012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CB1DEB-953B-4A19-9FE9-5C3725B10871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EB9B93-827A-441E-A0B0-B42104A900F5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4">
            <a:extLst>
              <a:ext uri="{FF2B5EF4-FFF2-40B4-BE49-F238E27FC236}">
                <a16:creationId xmlns:a16="http://schemas.microsoft.com/office/drawing/2014/main" id="{A3B69F5D-9B01-4F4A-8ECD-579B793B5664}"/>
              </a:ext>
            </a:extLst>
          </p:cNvPr>
          <p:cNvGrpSpPr/>
          <p:nvPr/>
        </p:nvGrpSpPr>
        <p:grpSpPr>
          <a:xfrm>
            <a:off x="6901741" y="5275762"/>
            <a:ext cx="3443975" cy="901282"/>
            <a:chOff x="5735960" y="5255111"/>
            <a:chExt cx="2304256" cy="901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AA5A45-20F3-44D8-8112-DA27CA3D9063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269E7-A738-4909-BB52-03CEE4C10B84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ED45188-E69E-480D-AE89-0A904BBAA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AF1809D-DB8D-441D-BDF3-0E1EA5A9010F}"/>
              </a:ext>
            </a:extLst>
          </p:cNvPr>
          <p:cNvSpPr/>
          <p:nvPr/>
        </p:nvSpPr>
        <p:spPr>
          <a:xfrm rot="5400000">
            <a:off x="-1466446" y="402482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35715C9-0316-494A-BE2A-71EDBEE4402E}"/>
              </a:ext>
            </a:extLst>
          </p:cNvPr>
          <p:cNvSpPr/>
          <p:nvPr/>
        </p:nvSpPr>
        <p:spPr>
          <a:xfrm rot="10800000">
            <a:off x="1408150" y="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71F88132-3494-4AB8-B311-FC9D39B45C12}"/>
              </a:ext>
            </a:extLst>
          </p:cNvPr>
          <p:cNvSpPr/>
          <p:nvPr/>
        </p:nvSpPr>
        <p:spPr>
          <a:xfrm rot="16200000">
            <a:off x="4108318" y="166829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2ABB7-B3D9-4033-AF99-C9C4103E608B}"/>
              </a:ext>
            </a:extLst>
          </p:cNvPr>
          <p:cNvSpPr txBox="1"/>
          <p:nvPr/>
        </p:nvSpPr>
        <p:spPr>
          <a:xfrm>
            <a:off x="7631198" y="916458"/>
            <a:ext cx="28783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You can simply impress your audience and add a unique zing and appeal to your Presentations. 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58F8D00-2315-4587-AB92-4E7F76A21832}"/>
              </a:ext>
            </a:extLst>
          </p:cNvPr>
          <p:cNvSpPr/>
          <p:nvPr/>
        </p:nvSpPr>
        <p:spPr>
          <a:xfrm rot="10800000">
            <a:off x="10093614" y="3383095"/>
            <a:ext cx="304444" cy="281568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9C2E8-D10F-4122-BC19-2EA15F3F26A5}"/>
              </a:ext>
            </a:extLst>
          </p:cNvPr>
          <p:cNvSpPr/>
          <p:nvPr/>
        </p:nvSpPr>
        <p:spPr>
          <a:xfrm>
            <a:off x="11070078" y="0"/>
            <a:ext cx="11219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2D11C9BE-233B-4521-9B57-2F9C8CFCB341}"/>
              </a:ext>
            </a:extLst>
          </p:cNvPr>
          <p:cNvSpPr txBox="1">
            <a:spLocks/>
          </p:cNvSpPr>
          <p:nvPr/>
        </p:nvSpPr>
        <p:spPr>
          <a:xfrm rot="5400000">
            <a:off x="8388606" y="2962769"/>
            <a:ext cx="6454304" cy="9324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72E9E857-BEC9-4639-B9E6-6B51053B271E}"/>
              </a:ext>
            </a:extLst>
          </p:cNvPr>
          <p:cNvSpPr/>
          <p:nvPr/>
        </p:nvSpPr>
        <p:spPr>
          <a:xfrm>
            <a:off x="7521188" y="876023"/>
            <a:ext cx="304444" cy="281568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15BA3705-1CB7-41A8-94CA-1823D937132E}"/>
              </a:ext>
            </a:extLst>
          </p:cNvPr>
          <p:cNvGrpSpPr/>
          <p:nvPr/>
        </p:nvGrpSpPr>
        <p:grpSpPr>
          <a:xfrm>
            <a:off x="4394741" y="2180763"/>
            <a:ext cx="3513411" cy="3509855"/>
            <a:chOff x="2870739" y="1793896"/>
            <a:chExt cx="3513411" cy="3509855"/>
          </a:xfrm>
        </p:grpSpPr>
        <p:sp>
          <p:nvSpPr>
            <p:cNvPr id="4" name="Right Triangle 2">
              <a:extLst>
                <a:ext uri="{FF2B5EF4-FFF2-40B4-BE49-F238E27FC236}">
                  <a16:creationId xmlns:a16="http://schemas.microsoft.com/office/drawing/2014/main" id="{F6404AEB-568E-4D99-8B16-1AFE1DE45BCC}"/>
                </a:ext>
              </a:extLst>
            </p:cNvPr>
            <p:cNvSpPr/>
            <p:nvPr/>
          </p:nvSpPr>
          <p:spPr>
            <a:xfrm rot="5400000">
              <a:off x="4572000" y="2057693"/>
              <a:ext cx="1512168" cy="15121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ight Triangle 3">
              <a:extLst>
                <a:ext uri="{FF2B5EF4-FFF2-40B4-BE49-F238E27FC236}">
                  <a16:creationId xmlns:a16="http://schemas.microsoft.com/office/drawing/2014/main" id="{F703322E-5DC4-42A5-A942-E75CE797A265}"/>
                </a:ext>
              </a:extLst>
            </p:cNvPr>
            <p:cNvSpPr/>
            <p:nvPr/>
          </p:nvSpPr>
          <p:spPr>
            <a:xfrm rot="8400000">
              <a:off x="4871982" y="2892015"/>
              <a:ext cx="1512168" cy="15121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ight Triangle 4">
              <a:extLst>
                <a:ext uri="{FF2B5EF4-FFF2-40B4-BE49-F238E27FC236}">
                  <a16:creationId xmlns:a16="http://schemas.microsoft.com/office/drawing/2014/main" id="{154D28FB-594C-4E68-9CB1-052D6D795B1E}"/>
                </a:ext>
              </a:extLst>
            </p:cNvPr>
            <p:cNvSpPr/>
            <p:nvPr/>
          </p:nvSpPr>
          <p:spPr>
            <a:xfrm rot="11400000">
              <a:off x="4418366" y="3650429"/>
              <a:ext cx="1512168" cy="15121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ight Triangle 5">
              <a:extLst>
                <a:ext uri="{FF2B5EF4-FFF2-40B4-BE49-F238E27FC236}">
                  <a16:creationId xmlns:a16="http://schemas.microsoft.com/office/drawing/2014/main" id="{980E5FA7-32F8-4140-8FF8-BFD8A5BB3E2D}"/>
                </a:ext>
              </a:extLst>
            </p:cNvPr>
            <p:cNvSpPr/>
            <p:nvPr/>
          </p:nvSpPr>
          <p:spPr>
            <a:xfrm rot="14400000">
              <a:off x="3547692" y="3791583"/>
              <a:ext cx="1512168" cy="15121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ight Triangle 6">
              <a:extLst>
                <a:ext uri="{FF2B5EF4-FFF2-40B4-BE49-F238E27FC236}">
                  <a16:creationId xmlns:a16="http://schemas.microsoft.com/office/drawing/2014/main" id="{04FDA434-D8EF-46B2-AF32-BA4FFC5204DD}"/>
                </a:ext>
              </a:extLst>
            </p:cNvPr>
            <p:cNvSpPr/>
            <p:nvPr/>
          </p:nvSpPr>
          <p:spPr>
            <a:xfrm rot="17400000">
              <a:off x="2870739" y="3219030"/>
              <a:ext cx="1512168" cy="15121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ight Triangle 7">
              <a:extLst>
                <a:ext uri="{FF2B5EF4-FFF2-40B4-BE49-F238E27FC236}">
                  <a16:creationId xmlns:a16="http://schemas.microsoft.com/office/drawing/2014/main" id="{85450565-BEA6-4F2E-9EB5-094764739671}"/>
                </a:ext>
              </a:extLst>
            </p:cNvPr>
            <p:cNvSpPr/>
            <p:nvPr/>
          </p:nvSpPr>
          <p:spPr>
            <a:xfrm rot="20400000">
              <a:off x="2884374" y="2335416"/>
              <a:ext cx="1512168" cy="15121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ight Triangle 8">
              <a:extLst>
                <a:ext uri="{FF2B5EF4-FFF2-40B4-BE49-F238E27FC236}">
                  <a16:creationId xmlns:a16="http://schemas.microsoft.com/office/drawing/2014/main" id="{C0A56EA3-01C1-456C-BAD3-5FAB3A9D8F33}"/>
                </a:ext>
              </a:extLst>
            </p:cNvPr>
            <p:cNvSpPr/>
            <p:nvPr/>
          </p:nvSpPr>
          <p:spPr>
            <a:xfrm rot="2400000">
              <a:off x="3742577" y="1793896"/>
              <a:ext cx="1512168" cy="15121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7029E1-1BB9-468E-9368-82D0C737C66F}"/>
              </a:ext>
            </a:extLst>
          </p:cNvPr>
          <p:cNvGrpSpPr/>
          <p:nvPr/>
        </p:nvGrpSpPr>
        <p:grpSpPr>
          <a:xfrm>
            <a:off x="2221729" y="1717688"/>
            <a:ext cx="2916000" cy="696136"/>
            <a:chOff x="2079598" y="4324401"/>
            <a:chExt cx="3846581" cy="6961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BC2010-6312-4973-B74C-19A8C2D9AC8F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9B4CED-C116-412B-8867-CC6D4382139D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9BA9C-A0AF-4288-9FD5-2B6263927B44}"/>
              </a:ext>
            </a:extLst>
          </p:cNvPr>
          <p:cNvGrpSpPr/>
          <p:nvPr/>
        </p:nvGrpSpPr>
        <p:grpSpPr>
          <a:xfrm>
            <a:off x="798352" y="2670014"/>
            <a:ext cx="2916000" cy="696136"/>
            <a:chOff x="2079598" y="4324401"/>
            <a:chExt cx="3846581" cy="6961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85011B-2B72-4A38-BA73-99367DA622CD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5BA74F-276F-40E0-BBAB-B9B11B231D15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130312-44D9-4758-BD48-AEF367BB173A}"/>
              </a:ext>
            </a:extLst>
          </p:cNvPr>
          <p:cNvGrpSpPr/>
          <p:nvPr/>
        </p:nvGrpSpPr>
        <p:grpSpPr>
          <a:xfrm>
            <a:off x="974200" y="4449136"/>
            <a:ext cx="2916000" cy="696136"/>
            <a:chOff x="2079598" y="4324401"/>
            <a:chExt cx="3846581" cy="696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08810D-E8DB-4DFE-8453-55185EC3C37C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CE70DF-A5EE-44B3-BD82-888D6EDC3BE0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88A9D-F7DE-4079-8F7A-4D751E1CA372}"/>
              </a:ext>
            </a:extLst>
          </p:cNvPr>
          <p:cNvGrpSpPr/>
          <p:nvPr/>
        </p:nvGrpSpPr>
        <p:grpSpPr>
          <a:xfrm>
            <a:off x="7857268" y="2098884"/>
            <a:ext cx="2916000" cy="696136"/>
            <a:chOff x="2079598" y="4324401"/>
            <a:chExt cx="3846581" cy="6961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39C1D0-DF6C-4DCB-B343-1A28033C9D0E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2BAAF-C0A5-436F-ADD2-F00675898828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3AA966-2D91-4F7C-9B49-46221834705B}"/>
              </a:ext>
            </a:extLst>
          </p:cNvPr>
          <p:cNvGrpSpPr/>
          <p:nvPr/>
        </p:nvGrpSpPr>
        <p:grpSpPr>
          <a:xfrm>
            <a:off x="8490520" y="3739900"/>
            <a:ext cx="2916000" cy="696136"/>
            <a:chOff x="2079598" y="4324401"/>
            <a:chExt cx="3846581" cy="6961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F6B57-5CC0-4808-8D81-E38B0B045711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3892DC-9D4B-4AD2-9BC6-100822999A4C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9466BB-A2E2-4A1C-9D54-3AEFC0D6B128}"/>
              </a:ext>
            </a:extLst>
          </p:cNvPr>
          <p:cNvGrpSpPr/>
          <p:nvPr/>
        </p:nvGrpSpPr>
        <p:grpSpPr>
          <a:xfrm>
            <a:off x="7525501" y="5380917"/>
            <a:ext cx="2916000" cy="696136"/>
            <a:chOff x="2079598" y="4324401"/>
            <a:chExt cx="3846581" cy="6961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A84BB7-7DC2-4250-9EC0-F8138511F23D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E684D-F67B-4FEC-894F-1AD5C7371BDF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D8E1-6F27-493C-BB33-42276E550E1D}"/>
              </a:ext>
            </a:extLst>
          </p:cNvPr>
          <p:cNvGrpSpPr/>
          <p:nvPr/>
        </p:nvGrpSpPr>
        <p:grpSpPr>
          <a:xfrm>
            <a:off x="2221729" y="5380917"/>
            <a:ext cx="2916000" cy="696136"/>
            <a:chOff x="2079598" y="4324401"/>
            <a:chExt cx="3846581" cy="6961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72F21B-D695-4062-8856-BEAE13B2132A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E22EB3-3670-40CD-B69D-292741321868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8">
            <a:extLst>
              <a:ext uri="{FF2B5EF4-FFF2-40B4-BE49-F238E27FC236}">
                <a16:creationId xmlns:a16="http://schemas.microsoft.com/office/drawing/2014/main" id="{071FEC44-5A55-40D9-90DD-CE706B39BCA9}"/>
              </a:ext>
            </a:extLst>
          </p:cNvPr>
          <p:cNvSpPr/>
          <p:nvPr/>
        </p:nvSpPr>
        <p:spPr>
          <a:xfrm>
            <a:off x="5503444" y="3287688"/>
            <a:ext cx="1296000" cy="1296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451D7373-F0EE-4C3E-820A-13F0BED55BFA}"/>
              </a:ext>
            </a:extLst>
          </p:cNvPr>
          <p:cNvSpPr/>
          <p:nvPr/>
        </p:nvSpPr>
        <p:spPr>
          <a:xfrm>
            <a:off x="5609925" y="3394169"/>
            <a:ext cx="1083043" cy="10830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D4B5E8-531A-40C6-A22A-3D49E3CA1C53}"/>
              </a:ext>
            </a:extLst>
          </p:cNvPr>
          <p:cNvSpPr txBox="1"/>
          <p:nvPr/>
        </p:nvSpPr>
        <p:spPr>
          <a:xfrm>
            <a:off x="5599510" y="3674080"/>
            <a:ext cx="1103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00BAD080-93FE-470D-947B-37769ED4AA19}"/>
              </a:ext>
            </a:extLst>
          </p:cNvPr>
          <p:cNvSpPr/>
          <p:nvPr/>
        </p:nvSpPr>
        <p:spPr>
          <a:xfrm flipH="1">
            <a:off x="6891640" y="4404852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CBD60ED1-8EBC-4206-B70F-5F6F92F3A119}"/>
              </a:ext>
            </a:extLst>
          </p:cNvPr>
          <p:cNvSpPr/>
          <p:nvPr/>
        </p:nvSpPr>
        <p:spPr>
          <a:xfrm>
            <a:off x="6096001" y="494202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8DE8E907-64ED-468A-A22B-1492278C5559}"/>
              </a:ext>
            </a:extLst>
          </p:cNvPr>
          <p:cNvSpPr/>
          <p:nvPr/>
        </p:nvSpPr>
        <p:spPr>
          <a:xfrm>
            <a:off x="7105685" y="347200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3197D7F0-7252-4819-8E98-D7CBD9E3D0BB}"/>
              </a:ext>
            </a:extLst>
          </p:cNvPr>
          <p:cNvSpPr/>
          <p:nvPr/>
        </p:nvSpPr>
        <p:spPr>
          <a:xfrm>
            <a:off x="6391308" y="272860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9442E61E-ABF1-4185-8806-56C2428E3A77}"/>
              </a:ext>
            </a:extLst>
          </p:cNvPr>
          <p:cNvSpPr/>
          <p:nvPr/>
        </p:nvSpPr>
        <p:spPr>
          <a:xfrm>
            <a:off x="4797789" y="365703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ardrop 17">
            <a:extLst>
              <a:ext uri="{FF2B5EF4-FFF2-40B4-BE49-F238E27FC236}">
                <a16:creationId xmlns:a16="http://schemas.microsoft.com/office/drawing/2014/main" id="{E91A11D0-3986-4700-A7B1-49C64F8B6F05}"/>
              </a:ext>
            </a:extLst>
          </p:cNvPr>
          <p:cNvSpPr/>
          <p:nvPr/>
        </p:nvSpPr>
        <p:spPr>
          <a:xfrm rot="18900000">
            <a:off x="5429230" y="2708487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1" name="Trapezoid 22">
            <a:extLst>
              <a:ext uri="{FF2B5EF4-FFF2-40B4-BE49-F238E27FC236}">
                <a16:creationId xmlns:a16="http://schemas.microsoft.com/office/drawing/2014/main" id="{08C8A2BC-DDFF-4F2B-94E2-220091C193BC}"/>
              </a:ext>
            </a:extLst>
          </p:cNvPr>
          <p:cNvSpPr>
            <a:spLocks noChangeAspect="1"/>
          </p:cNvSpPr>
          <p:nvPr/>
        </p:nvSpPr>
        <p:spPr>
          <a:xfrm>
            <a:off x="5073278" y="462411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AD8DC6-92F2-4EBD-96FE-7D7E95A45C54}"/>
              </a:ext>
            </a:extLst>
          </p:cNvPr>
          <p:cNvSpPr/>
          <p:nvPr/>
        </p:nvSpPr>
        <p:spPr>
          <a:xfrm flipH="1">
            <a:off x="798265" y="4803398"/>
            <a:ext cx="4284000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047DF2-AB6A-4FB6-A609-7706FE406F1B}"/>
              </a:ext>
            </a:extLst>
          </p:cNvPr>
          <p:cNvGrpSpPr/>
          <p:nvPr/>
        </p:nvGrpSpPr>
        <p:grpSpPr>
          <a:xfrm flipH="1">
            <a:off x="4690217" y="4780624"/>
            <a:ext cx="856210" cy="1203788"/>
            <a:chOff x="4335987" y="774785"/>
            <a:chExt cx="887766" cy="1248156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813F379-6667-41EB-B9F8-17A70E821CD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DBE56C0-C121-4F4C-8063-6C75D697D04E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326261F7-666E-47F4-AC71-F27FFD9E9FBC}"/>
              </a:ext>
            </a:extLst>
          </p:cNvPr>
          <p:cNvGrpSpPr/>
          <p:nvPr/>
        </p:nvGrpSpPr>
        <p:grpSpPr>
          <a:xfrm>
            <a:off x="903412" y="4948454"/>
            <a:ext cx="3780000" cy="923330"/>
            <a:chOff x="2551704" y="4283314"/>
            <a:chExt cx="935720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5B19D5-35E5-44BF-9D11-791DCB4BEC72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6CB69-BD93-44B4-8A37-64AB63FD3DCC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B39D94-88B3-4069-9A21-B3108650ACC0}"/>
              </a:ext>
            </a:extLst>
          </p:cNvPr>
          <p:cNvSpPr txBox="1"/>
          <p:nvPr/>
        </p:nvSpPr>
        <p:spPr>
          <a:xfrm>
            <a:off x="5574733" y="490228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Isosceles Triangle 51">
            <a:extLst>
              <a:ext uri="{FF2B5EF4-FFF2-40B4-BE49-F238E27FC236}">
                <a16:creationId xmlns:a16="http://schemas.microsoft.com/office/drawing/2014/main" id="{DC31EFF1-BD33-4B9E-A54A-B1CFBB3B7425}"/>
              </a:ext>
            </a:extLst>
          </p:cNvPr>
          <p:cNvSpPr/>
          <p:nvPr/>
        </p:nvSpPr>
        <p:spPr>
          <a:xfrm>
            <a:off x="5019242" y="522708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9785C6-BC20-494B-B22A-5C455D9C4D79}"/>
              </a:ext>
            </a:extLst>
          </p:cNvPr>
          <p:cNvSpPr/>
          <p:nvPr/>
        </p:nvSpPr>
        <p:spPr>
          <a:xfrm>
            <a:off x="7106193" y="3807696"/>
            <a:ext cx="4284000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C342FA-6DFB-42C6-91CD-43A6827B9AFB}"/>
              </a:ext>
            </a:extLst>
          </p:cNvPr>
          <p:cNvGrpSpPr/>
          <p:nvPr/>
        </p:nvGrpSpPr>
        <p:grpSpPr>
          <a:xfrm>
            <a:off x="6645239" y="3784922"/>
            <a:ext cx="856210" cy="1203788"/>
            <a:chOff x="4335987" y="774785"/>
            <a:chExt cx="887766" cy="1248156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3E0D5948-FB96-4244-8D0A-5218CE0E47AD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70955E07-58F2-4900-B0A7-184A408123A6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F503BE-C2B3-42B9-AE14-7FD8782355A5}"/>
              </a:ext>
            </a:extLst>
          </p:cNvPr>
          <p:cNvSpPr txBox="1"/>
          <p:nvPr/>
        </p:nvSpPr>
        <p:spPr>
          <a:xfrm>
            <a:off x="5574733" y="3878985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88A792-C28C-4CD3-81D0-182207617AF6}"/>
              </a:ext>
            </a:extLst>
          </p:cNvPr>
          <p:cNvGrpSpPr/>
          <p:nvPr/>
        </p:nvGrpSpPr>
        <p:grpSpPr>
          <a:xfrm>
            <a:off x="7526565" y="3925151"/>
            <a:ext cx="3780320" cy="923330"/>
            <a:chOff x="2551704" y="4283314"/>
            <a:chExt cx="935720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E689D-1FF1-4C3B-AF3B-BA63AAA32297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6E5A4F-B9BF-4730-96FA-26B85535204A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49F970E3-5F33-4F1B-BF36-D8233BC20D9C}"/>
              </a:ext>
            </a:extLst>
          </p:cNvPr>
          <p:cNvSpPr/>
          <p:nvPr/>
        </p:nvSpPr>
        <p:spPr>
          <a:xfrm rot="5400000">
            <a:off x="6864615" y="418968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AF48F8-95C7-48A2-B988-66DCC2201B98}"/>
              </a:ext>
            </a:extLst>
          </p:cNvPr>
          <p:cNvSpPr/>
          <p:nvPr/>
        </p:nvSpPr>
        <p:spPr>
          <a:xfrm flipH="1">
            <a:off x="798265" y="2811995"/>
            <a:ext cx="4284000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B67A32-DD8A-42A9-A825-9B32E79049DA}"/>
              </a:ext>
            </a:extLst>
          </p:cNvPr>
          <p:cNvGrpSpPr/>
          <p:nvPr/>
        </p:nvGrpSpPr>
        <p:grpSpPr>
          <a:xfrm flipH="1">
            <a:off x="4690217" y="2789221"/>
            <a:ext cx="856210" cy="1203788"/>
            <a:chOff x="4335987" y="774785"/>
            <a:chExt cx="887766" cy="1248156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7F763E17-7599-4353-BE89-618702B30B3C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C395E7D-8E72-424B-98BD-533FA0421629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983CB2-72D2-4703-93C9-DC3DAA76B386}"/>
              </a:ext>
            </a:extLst>
          </p:cNvPr>
          <p:cNvSpPr txBox="1"/>
          <p:nvPr/>
        </p:nvSpPr>
        <p:spPr>
          <a:xfrm>
            <a:off x="5574733" y="2917650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0F71FA8F-B1CC-44EC-9881-FADBAF64FECB}"/>
              </a:ext>
            </a:extLst>
          </p:cNvPr>
          <p:cNvGrpSpPr/>
          <p:nvPr/>
        </p:nvGrpSpPr>
        <p:grpSpPr>
          <a:xfrm>
            <a:off x="903413" y="2963816"/>
            <a:ext cx="3780000" cy="923330"/>
            <a:chOff x="2551704" y="4283314"/>
            <a:chExt cx="935720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15F0DB-D155-4015-B6A7-ECBE02936BC5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A8AB99-4715-4D8B-ADF9-F7F4A106C989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CB8D9116-9692-4D35-8762-EB9923841C77}"/>
              </a:ext>
            </a:extLst>
          </p:cNvPr>
          <p:cNvSpPr/>
          <p:nvPr/>
        </p:nvSpPr>
        <p:spPr>
          <a:xfrm>
            <a:off x="5062472" y="322979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FEE401C-2B6C-4C84-9F26-60D6A4BD698B}"/>
              </a:ext>
            </a:extLst>
          </p:cNvPr>
          <p:cNvSpPr/>
          <p:nvPr/>
        </p:nvSpPr>
        <p:spPr>
          <a:xfrm>
            <a:off x="7106193" y="1816294"/>
            <a:ext cx="4284000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05C7ED-1BF4-4D40-AB05-7D28FBBC4A85}"/>
              </a:ext>
            </a:extLst>
          </p:cNvPr>
          <p:cNvGrpSpPr/>
          <p:nvPr/>
        </p:nvGrpSpPr>
        <p:grpSpPr>
          <a:xfrm>
            <a:off x="6645239" y="1793520"/>
            <a:ext cx="856210" cy="1203788"/>
            <a:chOff x="4335987" y="774785"/>
            <a:chExt cx="887766" cy="1248156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F4545F03-802A-45B1-BD52-41D4D693981E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3B0AC55-3E32-4E05-926B-4CB5A25E7B6A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878385A-CB4A-443E-9A83-A2BF4DB43270}"/>
              </a:ext>
            </a:extLst>
          </p:cNvPr>
          <p:cNvSpPr txBox="1"/>
          <p:nvPr/>
        </p:nvSpPr>
        <p:spPr>
          <a:xfrm>
            <a:off x="5574733" y="1887583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id="{681452D0-FE70-46D1-BE87-B5CE5B9E4FDD}"/>
              </a:ext>
            </a:extLst>
          </p:cNvPr>
          <p:cNvGrpSpPr/>
          <p:nvPr/>
        </p:nvGrpSpPr>
        <p:grpSpPr>
          <a:xfrm>
            <a:off x="7526565" y="1933749"/>
            <a:ext cx="3780320" cy="923330"/>
            <a:chOff x="2551704" y="4283314"/>
            <a:chExt cx="935720" cy="9233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9DA80D-929F-4111-8C96-26D88E592F74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F55A0D-F0DF-48DB-A224-3CE6A615A0A0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E05627C3-4EF0-470C-BF02-7076272A5179}"/>
              </a:ext>
            </a:extLst>
          </p:cNvPr>
          <p:cNvSpPr/>
          <p:nvPr/>
        </p:nvSpPr>
        <p:spPr>
          <a:xfrm flipH="1">
            <a:off x="6838703" y="220820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57136A5E-F126-4F2E-9E37-C4E6AF9A14DF}"/>
              </a:ext>
            </a:extLst>
          </p:cNvPr>
          <p:cNvGrpSpPr/>
          <p:nvPr/>
        </p:nvGrpSpPr>
        <p:grpSpPr>
          <a:xfrm>
            <a:off x="1375149" y="968295"/>
            <a:ext cx="1925400" cy="1137790"/>
            <a:chOff x="803640" y="3362835"/>
            <a:chExt cx="1506657" cy="1137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6C4BFB-C8F9-4EAD-B5DB-1E7EF51CCF81}"/>
                </a:ext>
              </a:extLst>
            </p:cNvPr>
            <p:cNvSpPr txBox="1"/>
            <p:nvPr/>
          </p:nvSpPr>
          <p:spPr>
            <a:xfrm>
              <a:off x="803640" y="3669628"/>
              <a:ext cx="1506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87B9F6-C854-42C6-B9C0-8EB58D0F365E}"/>
                </a:ext>
              </a:extLst>
            </p:cNvPr>
            <p:cNvSpPr txBox="1"/>
            <p:nvPr/>
          </p:nvSpPr>
          <p:spPr>
            <a:xfrm>
              <a:off x="803640" y="3362835"/>
              <a:ext cx="1506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9BD30E0E-2811-4485-9676-02C574FBA9C5}"/>
              </a:ext>
            </a:extLst>
          </p:cNvPr>
          <p:cNvGrpSpPr/>
          <p:nvPr/>
        </p:nvGrpSpPr>
        <p:grpSpPr>
          <a:xfrm>
            <a:off x="4307454" y="968295"/>
            <a:ext cx="1925400" cy="1137790"/>
            <a:chOff x="803640" y="3362835"/>
            <a:chExt cx="1506657" cy="1137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E035E0-B768-46CA-A9B9-45AA0C958D65}"/>
                </a:ext>
              </a:extLst>
            </p:cNvPr>
            <p:cNvSpPr txBox="1"/>
            <p:nvPr/>
          </p:nvSpPr>
          <p:spPr>
            <a:xfrm>
              <a:off x="803640" y="3669628"/>
              <a:ext cx="1506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37E55B-A187-4CB9-8445-A0D146EFDA58}"/>
                </a:ext>
              </a:extLst>
            </p:cNvPr>
            <p:cNvSpPr txBox="1"/>
            <p:nvPr/>
          </p:nvSpPr>
          <p:spPr>
            <a:xfrm>
              <a:off x="803640" y="3362835"/>
              <a:ext cx="1506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36">
            <a:extLst>
              <a:ext uri="{FF2B5EF4-FFF2-40B4-BE49-F238E27FC236}">
                <a16:creationId xmlns:a16="http://schemas.microsoft.com/office/drawing/2014/main" id="{71FB9AC0-C6E0-4EE8-BE42-DE38A4BE4B61}"/>
              </a:ext>
            </a:extLst>
          </p:cNvPr>
          <p:cNvSpPr/>
          <p:nvPr/>
        </p:nvSpPr>
        <p:spPr>
          <a:xfrm>
            <a:off x="792833" y="1272835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CA39BC76-A161-4183-99DE-BBAC6765C17E}"/>
              </a:ext>
            </a:extLst>
          </p:cNvPr>
          <p:cNvSpPr/>
          <p:nvPr/>
        </p:nvSpPr>
        <p:spPr>
          <a:xfrm>
            <a:off x="3702669" y="1281612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8257A53-8CC4-4A74-A2BB-CC45A0E68B52}"/>
              </a:ext>
            </a:extLst>
          </p:cNvPr>
          <p:cNvGrpSpPr/>
          <p:nvPr/>
        </p:nvGrpSpPr>
        <p:grpSpPr>
          <a:xfrm>
            <a:off x="1341490" y="5341029"/>
            <a:ext cx="1925400" cy="1137790"/>
            <a:chOff x="803640" y="3362835"/>
            <a:chExt cx="1506657" cy="11377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E28E6F-EA9B-4456-8EE9-B520EA9A9151}"/>
                </a:ext>
              </a:extLst>
            </p:cNvPr>
            <p:cNvSpPr txBox="1"/>
            <p:nvPr/>
          </p:nvSpPr>
          <p:spPr>
            <a:xfrm>
              <a:off x="803640" y="3669628"/>
              <a:ext cx="1506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C4BC6-D485-439D-888E-B96AE9108D02}"/>
                </a:ext>
              </a:extLst>
            </p:cNvPr>
            <p:cNvSpPr txBox="1"/>
            <p:nvPr/>
          </p:nvSpPr>
          <p:spPr>
            <a:xfrm>
              <a:off x="803640" y="3362835"/>
              <a:ext cx="1506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BAFE4F59-2B1C-400B-AA2B-171C0A9C0A29}"/>
              </a:ext>
            </a:extLst>
          </p:cNvPr>
          <p:cNvGrpSpPr/>
          <p:nvPr/>
        </p:nvGrpSpPr>
        <p:grpSpPr>
          <a:xfrm>
            <a:off x="4343470" y="5341029"/>
            <a:ext cx="1925400" cy="1137790"/>
            <a:chOff x="803640" y="3362835"/>
            <a:chExt cx="1506657" cy="11377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92841E-43B5-43E4-9AA0-4CF3C1C129BA}"/>
                </a:ext>
              </a:extLst>
            </p:cNvPr>
            <p:cNvSpPr txBox="1"/>
            <p:nvPr/>
          </p:nvSpPr>
          <p:spPr>
            <a:xfrm>
              <a:off x="803640" y="3669628"/>
              <a:ext cx="1506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DEA9ED-9A4F-417C-8D3F-7022E1623838}"/>
                </a:ext>
              </a:extLst>
            </p:cNvPr>
            <p:cNvSpPr txBox="1"/>
            <p:nvPr/>
          </p:nvSpPr>
          <p:spPr>
            <a:xfrm>
              <a:off x="803640" y="3362835"/>
              <a:ext cx="1506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C420723-F2F0-4BDE-9BCD-F8335BDAD82D}"/>
              </a:ext>
            </a:extLst>
          </p:cNvPr>
          <p:cNvSpPr/>
          <p:nvPr/>
        </p:nvSpPr>
        <p:spPr>
          <a:xfrm>
            <a:off x="756815" y="563112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029CC-6694-45B2-B888-203C9DB61D58}"/>
              </a:ext>
            </a:extLst>
          </p:cNvPr>
          <p:cNvSpPr/>
          <p:nvPr/>
        </p:nvSpPr>
        <p:spPr>
          <a:xfrm>
            <a:off x="3770324" y="5675589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E2E5E81-C400-4F2E-943A-EB93323EBF88}"/>
              </a:ext>
            </a:extLst>
          </p:cNvPr>
          <p:cNvSpPr/>
          <p:nvPr/>
        </p:nvSpPr>
        <p:spPr>
          <a:xfrm>
            <a:off x="0" y="2874886"/>
            <a:ext cx="5832874" cy="1485362"/>
          </a:xfrm>
          <a:prstGeom prst="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F02CC-8CAD-4537-A745-794EEE83499F}"/>
              </a:ext>
            </a:extLst>
          </p:cNvPr>
          <p:cNvSpPr txBox="1"/>
          <p:nvPr/>
        </p:nvSpPr>
        <p:spPr>
          <a:xfrm>
            <a:off x="998620" y="3067532"/>
            <a:ext cx="4350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PowerPoint 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E512A9-9C4C-4551-AE3B-882F0B445096}"/>
              </a:ext>
            </a:extLst>
          </p:cNvPr>
          <p:cNvSpPr/>
          <p:nvPr/>
        </p:nvSpPr>
        <p:spPr>
          <a:xfrm>
            <a:off x="10019211" y="2874886"/>
            <a:ext cx="2172789" cy="1485362"/>
          </a:xfrm>
          <a:prstGeom prst="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71">
            <a:extLst>
              <a:ext uri="{FF2B5EF4-FFF2-40B4-BE49-F238E27FC236}">
                <a16:creationId xmlns:a16="http://schemas.microsoft.com/office/drawing/2014/main" id="{CF0C4747-A8D9-4F99-AB52-A1A0C23A2AA6}"/>
              </a:ext>
            </a:extLst>
          </p:cNvPr>
          <p:cNvSpPr/>
          <p:nvPr/>
        </p:nvSpPr>
        <p:spPr>
          <a:xfrm>
            <a:off x="2758233" y="2195314"/>
            <a:ext cx="8527991" cy="983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9B5893C3-A6EA-4A0D-BF54-BCD0C00FE44D}"/>
              </a:ext>
            </a:extLst>
          </p:cNvPr>
          <p:cNvSpPr/>
          <p:nvPr/>
        </p:nvSpPr>
        <p:spPr>
          <a:xfrm>
            <a:off x="3294270" y="3275434"/>
            <a:ext cx="7991954" cy="9837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8B6B036E-83E6-407A-99CA-2F0BC92882DC}"/>
              </a:ext>
            </a:extLst>
          </p:cNvPr>
          <p:cNvGrpSpPr/>
          <p:nvPr/>
        </p:nvGrpSpPr>
        <p:grpSpPr>
          <a:xfrm>
            <a:off x="869240" y="5596182"/>
            <a:ext cx="3865190" cy="655652"/>
            <a:chOff x="562794" y="5596182"/>
            <a:chExt cx="3865190" cy="655652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B63398C-FD9B-49DE-80DC-E345B3715E73}"/>
                </a:ext>
              </a:extLst>
            </p:cNvPr>
            <p:cNvSpPr/>
            <p:nvPr/>
          </p:nvSpPr>
          <p:spPr>
            <a:xfrm>
              <a:off x="1138336" y="5712643"/>
              <a:ext cx="2754908" cy="432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9">
              <a:extLst>
                <a:ext uri="{FF2B5EF4-FFF2-40B4-BE49-F238E27FC236}">
                  <a16:creationId xmlns:a16="http://schemas.microsoft.com/office/drawing/2014/main" id="{3FE1C6D2-3766-4212-8BB0-7542F8A963D5}"/>
                </a:ext>
              </a:extLst>
            </p:cNvPr>
            <p:cNvSpPr/>
            <p:nvPr/>
          </p:nvSpPr>
          <p:spPr>
            <a:xfrm>
              <a:off x="562794" y="5596182"/>
              <a:ext cx="3865190" cy="65565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C2E5386D-537C-4395-8627-49EDB7C52384}"/>
              </a:ext>
            </a:extLst>
          </p:cNvPr>
          <p:cNvSpPr/>
          <p:nvPr/>
        </p:nvSpPr>
        <p:spPr>
          <a:xfrm>
            <a:off x="3663426" y="4355554"/>
            <a:ext cx="7622798" cy="983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2C8A3EA6-1360-48A7-8E2C-8AEB894FF481}"/>
              </a:ext>
            </a:extLst>
          </p:cNvPr>
          <p:cNvGrpSpPr/>
          <p:nvPr/>
        </p:nvGrpSpPr>
        <p:grpSpPr>
          <a:xfrm>
            <a:off x="1350053" y="692696"/>
            <a:ext cx="2880320" cy="5184576"/>
            <a:chOff x="832917" y="692696"/>
            <a:chExt cx="2880320" cy="5184576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769D8533-3C54-481F-81CA-8592FE125AA3}"/>
                </a:ext>
              </a:extLst>
            </p:cNvPr>
            <p:cNvSpPr/>
            <p:nvPr/>
          </p:nvSpPr>
          <p:spPr>
            <a:xfrm>
              <a:off x="832917" y="2996952"/>
              <a:ext cx="2880320" cy="2880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317500" h="8572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67">
              <a:extLst>
                <a:ext uri="{FF2B5EF4-FFF2-40B4-BE49-F238E27FC236}">
                  <a16:creationId xmlns:a16="http://schemas.microsoft.com/office/drawing/2014/main" id="{330B66F8-B21A-4351-81FA-5C95C4B19987}"/>
                </a:ext>
              </a:extLst>
            </p:cNvPr>
            <p:cNvSpPr/>
            <p:nvPr/>
          </p:nvSpPr>
          <p:spPr>
            <a:xfrm>
              <a:off x="1235967" y="2419375"/>
              <a:ext cx="2076426" cy="20764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266700" h="7429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68">
              <a:extLst>
                <a:ext uri="{FF2B5EF4-FFF2-40B4-BE49-F238E27FC236}">
                  <a16:creationId xmlns:a16="http://schemas.microsoft.com/office/drawing/2014/main" id="{65C72F48-1601-425A-B6BE-B47D3B8095FE}"/>
                </a:ext>
              </a:extLst>
            </p:cNvPr>
            <p:cNvSpPr/>
            <p:nvPr/>
          </p:nvSpPr>
          <p:spPr>
            <a:xfrm>
              <a:off x="1607071" y="692696"/>
              <a:ext cx="1294804" cy="12948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793750" h="19240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F8282F83-F9EB-4D5A-A773-2AE8F278965C}"/>
              </a:ext>
            </a:extLst>
          </p:cNvPr>
          <p:cNvGrpSpPr/>
          <p:nvPr/>
        </p:nvGrpSpPr>
        <p:grpSpPr>
          <a:xfrm>
            <a:off x="4770102" y="2248878"/>
            <a:ext cx="5781459" cy="862544"/>
            <a:chOff x="4139952" y="2279699"/>
            <a:chExt cx="4032448" cy="8625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111B01-72B2-4EB3-B18D-F3C0E199C8B0}"/>
                </a:ext>
              </a:extLst>
            </p:cNvPr>
            <p:cNvSpPr txBox="1"/>
            <p:nvPr/>
          </p:nvSpPr>
          <p:spPr>
            <a:xfrm>
              <a:off x="4145035" y="2495912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18A3FA-A2F3-4B10-8D4C-338B96E295C4}"/>
                </a:ext>
              </a:extLst>
            </p:cNvPr>
            <p:cNvSpPr txBox="1"/>
            <p:nvPr/>
          </p:nvSpPr>
          <p:spPr>
            <a:xfrm>
              <a:off x="4139952" y="227969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B5A0AAF-647A-48EF-9098-BD0A75545750}"/>
              </a:ext>
            </a:extLst>
          </p:cNvPr>
          <p:cNvGrpSpPr/>
          <p:nvPr/>
        </p:nvGrpSpPr>
        <p:grpSpPr>
          <a:xfrm>
            <a:off x="4770102" y="3334948"/>
            <a:ext cx="5781459" cy="862544"/>
            <a:chOff x="4145035" y="3376042"/>
            <a:chExt cx="4032448" cy="862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5890FA-987E-4AE3-A352-4929EE6A8123}"/>
                </a:ext>
              </a:extLst>
            </p:cNvPr>
            <p:cNvSpPr txBox="1"/>
            <p:nvPr/>
          </p:nvSpPr>
          <p:spPr>
            <a:xfrm>
              <a:off x="4150118" y="3592255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96C17D-2011-4ACE-9EA7-036995069ACB}"/>
                </a:ext>
              </a:extLst>
            </p:cNvPr>
            <p:cNvSpPr txBox="1"/>
            <p:nvPr/>
          </p:nvSpPr>
          <p:spPr>
            <a:xfrm>
              <a:off x="4145035" y="337604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3E7A170-4229-47E7-91F8-F4D52076B759}"/>
              </a:ext>
            </a:extLst>
          </p:cNvPr>
          <p:cNvGrpSpPr/>
          <p:nvPr/>
        </p:nvGrpSpPr>
        <p:grpSpPr>
          <a:xfrm>
            <a:off x="4770102" y="4421016"/>
            <a:ext cx="5781459" cy="862544"/>
            <a:chOff x="4150118" y="4472385"/>
            <a:chExt cx="4032448" cy="8625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2FE1AF-4233-43C2-A151-A9182FDBF79D}"/>
                </a:ext>
              </a:extLst>
            </p:cNvPr>
            <p:cNvSpPr txBox="1"/>
            <p:nvPr/>
          </p:nvSpPr>
          <p:spPr>
            <a:xfrm>
              <a:off x="4155201" y="4688598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01A17F-CA81-4DD8-8B13-5F20F6B5C65D}"/>
                </a:ext>
              </a:extLst>
            </p:cNvPr>
            <p:cNvSpPr txBox="1"/>
            <p:nvPr/>
          </p:nvSpPr>
          <p:spPr>
            <a:xfrm>
              <a:off x="4150118" y="4472385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B607D70-8D73-4ADD-8CDF-DFE33D12DCC1}"/>
              </a:ext>
            </a:extLst>
          </p:cNvPr>
          <p:cNvSpPr txBox="1"/>
          <p:nvPr/>
        </p:nvSpPr>
        <p:spPr>
          <a:xfrm>
            <a:off x="2261238" y="4134224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A41FB-8D82-4959-929E-36CC1F61E980}"/>
              </a:ext>
            </a:extLst>
          </p:cNvPr>
          <p:cNvSpPr txBox="1"/>
          <p:nvPr/>
        </p:nvSpPr>
        <p:spPr>
          <a:xfrm>
            <a:off x="2261238" y="2837968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3823C-C9E8-444C-8A9A-8BEE6361278F}"/>
              </a:ext>
            </a:extLst>
          </p:cNvPr>
          <p:cNvSpPr txBox="1"/>
          <p:nvPr/>
        </p:nvSpPr>
        <p:spPr>
          <a:xfrm>
            <a:off x="2261238" y="5373104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E033723-507B-44BF-B096-67EC0E4882AB}"/>
              </a:ext>
            </a:extLst>
          </p:cNvPr>
          <p:cNvSpPr/>
          <p:nvPr/>
        </p:nvSpPr>
        <p:spPr>
          <a:xfrm rot="2700000">
            <a:off x="2625273" y="234534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63A46FD0-B205-431C-93F2-BA301A88A11B}"/>
              </a:ext>
            </a:extLst>
          </p:cNvPr>
          <p:cNvSpPr/>
          <p:nvPr/>
        </p:nvSpPr>
        <p:spPr>
          <a:xfrm flipH="1">
            <a:off x="2594372" y="38067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ED70698D-E613-4917-8232-D14C98732826}"/>
              </a:ext>
            </a:extLst>
          </p:cNvPr>
          <p:cNvSpPr/>
          <p:nvPr/>
        </p:nvSpPr>
        <p:spPr>
          <a:xfrm>
            <a:off x="2594373" y="5012387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9CBFF9FE-DE2F-4739-A671-5A4579A0E7E8}"/>
              </a:ext>
            </a:extLst>
          </p:cNvPr>
          <p:cNvGrpSpPr/>
          <p:nvPr/>
        </p:nvGrpSpPr>
        <p:grpSpPr>
          <a:xfrm rot="16200000" flipH="1">
            <a:off x="1470572" y="4174846"/>
            <a:ext cx="856210" cy="1203788"/>
            <a:chOff x="4335987" y="774785"/>
            <a:chExt cx="887766" cy="1248156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63F5B29-3A1E-43DC-B165-1BF03D26928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2520E26A-9C79-42EB-9BFF-C897E32FA9A3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0213F19-BD62-48B4-8833-BECC385880F5}"/>
              </a:ext>
            </a:extLst>
          </p:cNvPr>
          <p:cNvGrpSpPr/>
          <p:nvPr/>
        </p:nvGrpSpPr>
        <p:grpSpPr>
          <a:xfrm rot="5400000">
            <a:off x="4268787" y="4174846"/>
            <a:ext cx="856210" cy="1203788"/>
            <a:chOff x="4335987" y="774785"/>
            <a:chExt cx="887766" cy="1248156"/>
          </a:xfrm>
        </p:grpSpPr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B2205E3C-6C59-4BA1-A732-2EECF26E526E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31BC184D-6F7E-458D-9763-D7406B32A8D8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049F0AD-79F7-427F-AD20-E56C72B45B30}"/>
              </a:ext>
            </a:extLst>
          </p:cNvPr>
          <p:cNvGrpSpPr/>
          <p:nvPr/>
        </p:nvGrpSpPr>
        <p:grpSpPr>
          <a:xfrm rot="16200000" flipH="1">
            <a:off x="7067005" y="4174847"/>
            <a:ext cx="856210" cy="1203788"/>
            <a:chOff x="4335987" y="774785"/>
            <a:chExt cx="887766" cy="1248156"/>
          </a:xfrm>
        </p:grpSpPr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6DC174-8F49-4CAB-B04C-E71726CC38B3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24ABD316-B604-4498-9117-7BC69E07C014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1DE778-19B8-47EB-AA9F-5C876AAEF512}"/>
              </a:ext>
            </a:extLst>
          </p:cNvPr>
          <p:cNvGrpSpPr/>
          <p:nvPr/>
        </p:nvGrpSpPr>
        <p:grpSpPr>
          <a:xfrm rot="5400000">
            <a:off x="9865222" y="4174846"/>
            <a:ext cx="856210" cy="1203788"/>
            <a:chOff x="4335987" y="774785"/>
            <a:chExt cx="887766" cy="1248156"/>
          </a:xfrm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F23999A5-9785-4018-ABE7-CDFB8F6606FB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A8A2C225-03F1-4DAD-8F4B-3484107A81BD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B536F0F5-3FDB-4690-BBD6-D8BA91799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996808"/>
              </p:ext>
            </p:extLst>
          </p:nvPr>
        </p:nvGraphicFramePr>
        <p:xfrm>
          <a:off x="1117301" y="2498848"/>
          <a:ext cx="1724026" cy="173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BB461333-E94B-4AB1-A65A-F58F491D9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846323"/>
              </p:ext>
            </p:extLst>
          </p:nvPr>
        </p:nvGraphicFramePr>
        <p:xfrm>
          <a:off x="3861758" y="2498848"/>
          <a:ext cx="1724026" cy="173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CEB68254-6E7A-4AB8-9F6C-D7C167AA5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891449"/>
              </p:ext>
            </p:extLst>
          </p:nvPr>
        </p:nvGraphicFramePr>
        <p:xfrm>
          <a:off x="6606215" y="2498848"/>
          <a:ext cx="1724026" cy="173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58C2CECD-5C43-4CA0-9C13-282B2EC0E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74923"/>
              </p:ext>
            </p:extLst>
          </p:nvPr>
        </p:nvGraphicFramePr>
        <p:xfrm>
          <a:off x="9350673" y="2498848"/>
          <a:ext cx="1724026" cy="173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EBF5110-726F-4110-BF06-C4C9659062DD}"/>
              </a:ext>
            </a:extLst>
          </p:cNvPr>
          <p:cNvSpPr txBox="1"/>
          <p:nvPr/>
        </p:nvSpPr>
        <p:spPr>
          <a:xfrm>
            <a:off x="975582" y="1907876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340E74-3DC7-4A1C-95A0-0EA2055EE73F}"/>
              </a:ext>
            </a:extLst>
          </p:cNvPr>
          <p:cNvSpPr txBox="1"/>
          <p:nvPr/>
        </p:nvSpPr>
        <p:spPr>
          <a:xfrm>
            <a:off x="3720039" y="1907876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AFFAF-5FCB-41E3-B75B-682C365EA98B}"/>
              </a:ext>
            </a:extLst>
          </p:cNvPr>
          <p:cNvSpPr txBox="1"/>
          <p:nvPr/>
        </p:nvSpPr>
        <p:spPr>
          <a:xfrm>
            <a:off x="6464496" y="1907876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C42DA-EFB8-41F3-83CB-3C75F368010A}"/>
              </a:ext>
            </a:extLst>
          </p:cNvPr>
          <p:cNvSpPr txBox="1"/>
          <p:nvPr/>
        </p:nvSpPr>
        <p:spPr>
          <a:xfrm>
            <a:off x="9208953" y="1907876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346B75EC-05F9-4D63-A069-C5B4136672A4}"/>
              </a:ext>
            </a:extLst>
          </p:cNvPr>
          <p:cNvSpPr/>
          <p:nvPr/>
        </p:nvSpPr>
        <p:spPr>
          <a:xfrm>
            <a:off x="10077569" y="456394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DE8CD830-E886-4A31-9A23-770D4514C00F}"/>
              </a:ext>
            </a:extLst>
          </p:cNvPr>
          <p:cNvSpPr>
            <a:spLocks noChangeAspect="1"/>
          </p:cNvSpPr>
          <p:nvPr/>
        </p:nvSpPr>
        <p:spPr>
          <a:xfrm>
            <a:off x="7297107" y="455354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415AF64B-A02D-45D2-BD71-D7A1D63A0F1E}"/>
              </a:ext>
            </a:extLst>
          </p:cNvPr>
          <p:cNvSpPr/>
          <p:nvPr/>
        </p:nvSpPr>
        <p:spPr>
          <a:xfrm>
            <a:off x="1722589" y="455812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DCAB0A0D-D73A-495B-B628-70719E9A7FF3}"/>
              </a:ext>
            </a:extLst>
          </p:cNvPr>
          <p:cNvSpPr/>
          <p:nvPr/>
        </p:nvSpPr>
        <p:spPr>
          <a:xfrm flipH="1">
            <a:off x="4500972" y="4548462"/>
            <a:ext cx="391841" cy="32324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oup 30">
            <a:extLst>
              <a:ext uri="{FF2B5EF4-FFF2-40B4-BE49-F238E27FC236}">
                <a16:creationId xmlns:a16="http://schemas.microsoft.com/office/drawing/2014/main" id="{5310C677-63D5-44AA-A965-77105D1887D9}"/>
              </a:ext>
            </a:extLst>
          </p:cNvPr>
          <p:cNvGrpSpPr/>
          <p:nvPr/>
        </p:nvGrpSpPr>
        <p:grpSpPr>
          <a:xfrm>
            <a:off x="844846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86797B-1C3D-4520-8AFA-66B8329ECA0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B45EF-0EF7-4FB1-97F6-D37102677EC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C426E331-2087-4E64-A3B7-9CE089FB2E46}"/>
              </a:ext>
            </a:extLst>
          </p:cNvPr>
          <p:cNvGrpSpPr/>
          <p:nvPr/>
        </p:nvGrpSpPr>
        <p:grpSpPr>
          <a:xfrm>
            <a:off x="3643061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D50169-3AF4-4153-852F-461FDA26975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FAB766-465D-4899-823B-765FCDE0D2B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1557B3E1-5ECA-445A-B765-89BC6054746F}"/>
              </a:ext>
            </a:extLst>
          </p:cNvPr>
          <p:cNvGrpSpPr/>
          <p:nvPr/>
        </p:nvGrpSpPr>
        <p:grpSpPr>
          <a:xfrm>
            <a:off x="6441276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F2F297-9E74-4AC6-97E8-DB45ABDB68B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52DBF3-859A-4A37-A71C-F205C76B849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0BCA228D-1F9E-4670-A10E-3AED0408EA60}"/>
              </a:ext>
            </a:extLst>
          </p:cNvPr>
          <p:cNvGrpSpPr/>
          <p:nvPr/>
        </p:nvGrpSpPr>
        <p:grpSpPr>
          <a:xfrm>
            <a:off x="9239492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1FB9E-AE3D-47F5-9B6D-DF8A6C8DFE0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291D81-5D61-4BA0-8294-33A3E808BF2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8934E6-6DD6-45A9-8D28-10E3F8AC7B35}"/>
              </a:ext>
            </a:extLst>
          </p:cNvPr>
          <p:cNvSpPr txBox="1"/>
          <p:nvPr/>
        </p:nvSpPr>
        <p:spPr>
          <a:xfrm>
            <a:off x="1916781" y="3104013"/>
            <a:ext cx="106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639ED4-7817-48BC-8E91-41A12C9E46CF}"/>
              </a:ext>
            </a:extLst>
          </p:cNvPr>
          <p:cNvSpPr txBox="1"/>
          <p:nvPr/>
        </p:nvSpPr>
        <p:spPr>
          <a:xfrm>
            <a:off x="4637143" y="2905780"/>
            <a:ext cx="106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CA2EE-E19E-43FD-BA44-237ED2ACBF51}"/>
              </a:ext>
            </a:extLst>
          </p:cNvPr>
          <p:cNvSpPr txBox="1"/>
          <p:nvPr/>
        </p:nvSpPr>
        <p:spPr>
          <a:xfrm>
            <a:off x="7357505" y="3104013"/>
            <a:ext cx="106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317C38-D70B-473B-92E5-86C1FEA6E0A1}"/>
              </a:ext>
            </a:extLst>
          </p:cNvPr>
          <p:cNvSpPr txBox="1"/>
          <p:nvPr/>
        </p:nvSpPr>
        <p:spPr>
          <a:xfrm>
            <a:off x="10077868" y="2905780"/>
            <a:ext cx="106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6CEFAAB-868B-4A84-B708-29645C27B672}"/>
              </a:ext>
            </a:extLst>
          </p:cNvPr>
          <p:cNvSpPr txBox="1"/>
          <p:nvPr/>
        </p:nvSpPr>
        <p:spPr>
          <a:xfrm>
            <a:off x="8303749" y="2780342"/>
            <a:ext cx="32852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37AB677-F382-4BAF-BD00-4E5A52741C3D}"/>
              </a:ext>
            </a:extLst>
          </p:cNvPr>
          <p:cNvGrpSpPr/>
          <p:nvPr/>
        </p:nvGrpSpPr>
        <p:grpSpPr>
          <a:xfrm>
            <a:off x="705684" y="1300519"/>
            <a:ext cx="3218276" cy="1050846"/>
            <a:chOff x="2551705" y="4283314"/>
            <a:chExt cx="2357003" cy="10508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152D9E-5390-48B4-A3D6-A986FD66CAB5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ABAD05-D7F2-4685-864C-22DB2FCF25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13">
            <a:extLst>
              <a:ext uri="{FF2B5EF4-FFF2-40B4-BE49-F238E27FC236}">
                <a16:creationId xmlns:a16="http://schemas.microsoft.com/office/drawing/2014/main" id="{6551ECAE-38E3-4DBF-93FC-9BA32EF7714A}"/>
              </a:ext>
            </a:extLst>
          </p:cNvPr>
          <p:cNvGrpSpPr/>
          <p:nvPr/>
        </p:nvGrpSpPr>
        <p:grpSpPr>
          <a:xfrm>
            <a:off x="705684" y="3223506"/>
            <a:ext cx="3218276" cy="1050846"/>
            <a:chOff x="2551705" y="4283314"/>
            <a:chExt cx="2357003" cy="10508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C05267-FFC6-4C12-B748-42FF6929ECCD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7D328-0952-4AD4-A3A9-D84727DF2EF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4222549C-951D-4D37-90DF-B3D32EF6AFEB}"/>
              </a:ext>
            </a:extLst>
          </p:cNvPr>
          <p:cNvGrpSpPr/>
          <p:nvPr/>
        </p:nvGrpSpPr>
        <p:grpSpPr>
          <a:xfrm>
            <a:off x="705684" y="5105269"/>
            <a:ext cx="3218276" cy="1050846"/>
            <a:chOff x="2551705" y="4283314"/>
            <a:chExt cx="2357003" cy="10508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3FB243-DC08-47C3-8CAC-88430B97C0D3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B3C60-D262-40F9-A0CB-EB3AF2FE017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A718C2C-2D54-46DE-A2F3-DF31911CC8EE}"/>
              </a:ext>
            </a:extLst>
          </p:cNvPr>
          <p:cNvSpPr txBox="1"/>
          <p:nvPr/>
        </p:nvSpPr>
        <p:spPr>
          <a:xfrm>
            <a:off x="8303750" y="484598"/>
            <a:ext cx="2643629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Portfolio 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EE55E848-F0E5-4FB3-B593-2D85CBFC38EB}"/>
              </a:ext>
            </a:extLst>
          </p:cNvPr>
          <p:cNvSpPr/>
          <p:nvPr/>
        </p:nvSpPr>
        <p:spPr>
          <a:xfrm>
            <a:off x="2190361" y="847818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0221BB1-E82F-430E-9BB4-456D49520D25}"/>
              </a:ext>
            </a:extLst>
          </p:cNvPr>
          <p:cNvSpPr/>
          <p:nvPr/>
        </p:nvSpPr>
        <p:spPr>
          <a:xfrm>
            <a:off x="2173539" y="2858070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69B950D3-7F34-43A4-B982-7663F4784505}"/>
              </a:ext>
            </a:extLst>
          </p:cNvPr>
          <p:cNvSpPr>
            <a:spLocks noChangeAspect="1"/>
          </p:cNvSpPr>
          <p:nvPr/>
        </p:nvSpPr>
        <p:spPr>
          <a:xfrm>
            <a:off x="2190361" y="4662154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B1387F-145C-4DD3-9B8A-3CB25D2673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ame 1">
            <a:extLst>
              <a:ext uri="{FF2B5EF4-FFF2-40B4-BE49-F238E27FC236}">
                <a16:creationId xmlns:a16="http://schemas.microsoft.com/office/drawing/2014/main" id="{9C4C6BFB-9A6A-40F7-B470-E322BD12BE7A}"/>
              </a:ext>
            </a:extLst>
          </p:cNvPr>
          <p:cNvSpPr/>
          <p:nvPr/>
        </p:nvSpPr>
        <p:spPr>
          <a:xfrm rot="10800000">
            <a:off x="914400" y="3843039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4" name="Group 118">
            <a:extLst>
              <a:ext uri="{FF2B5EF4-FFF2-40B4-BE49-F238E27FC236}">
                <a16:creationId xmlns:a16="http://schemas.microsoft.com/office/drawing/2014/main" id="{23F32234-2D33-4CD3-8707-50476982ADF1}"/>
              </a:ext>
            </a:extLst>
          </p:cNvPr>
          <p:cNvGrpSpPr/>
          <p:nvPr/>
        </p:nvGrpSpPr>
        <p:grpSpPr>
          <a:xfrm>
            <a:off x="1431493" y="2255693"/>
            <a:ext cx="7334820" cy="923330"/>
            <a:chOff x="3017859" y="4283314"/>
            <a:chExt cx="1890849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AF9851-BAD9-4403-84FE-7E4F41FFBDD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67E17D-E17B-4E39-B649-FFEC3FCEF3B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21">
            <a:extLst>
              <a:ext uri="{FF2B5EF4-FFF2-40B4-BE49-F238E27FC236}">
                <a16:creationId xmlns:a16="http://schemas.microsoft.com/office/drawing/2014/main" id="{0E9D44DF-DB3F-4099-B142-E2F50906D6FF}"/>
              </a:ext>
            </a:extLst>
          </p:cNvPr>
          <p:cNvGrpSpPr/>
          <p:nvPr/>
        </p:nvGrpSpPr>
        <p:grpSpPr>
          <a:xfrm>
            <a:off x="3468758" y="4682595"/>
            <a:ext cx="7269885" cy="923330"/>
            <a:chOff x="3017859" y="4283314"/>
            <a:chExt cx="189084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42F537-C10B-42A7-AF23-A993766820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3D6F4E-7469-4A17-B12E-A528CF89F19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124">
            <a:extLst>
              <a:ext uri="{FF2B5EF4-FFF2-40B4-BE49-F238E27FC236}">
                <a16:creationId xmlns:a16="http://schemas.microsoft.com/office/drawing/2014/main" id="{B71E0054-C505-410F-AFC5-95C50C553580}"/>
              </a:ext>
            </a:extLst>
          </p:cNvPr>
          <p:cNvSpPr/>
          <p:nvPr/>
        </p:nvSpPr>
        <p:spPr>
          <a:xfrm>
            <a:off x="1399308" y="4664295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125">
            <a:extLst>
              <a:ext uri="{FF2B5EF4-FFF2-40B4-BE49-F238E27FC236}">
                <a16:creationId xmlns:a16="http://schemas.microsoft.com/office/drawing/2014/main" id="{BAB4CBCE-69B7-4986-965F-AD267A27D654}"/>
              </a:ext>
            </a:extLst>
          </p:cNvPr>
          <p:cNvSpPr/>
          <p:nvPr/>
        </p:nvSpPr>
        <p:spPr>
          <a:xfrm>
            <a:off x="9898426" y="2355083"/>
            <a:ext cx="864000" cy="8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Left-Right Arrow Callout 128">
            <a:extLst>
              <a:ext uri="{FF2B5EF4-FFF2-40B4-BE49-F238E27FC236}">
                <a16:creationId xmlns:a16="http://schemas.microsoft.com/office/drawing/2014/main" id="{F29A1433-CF31-4DEC-82DB-929DB575EF98}"/>
              </a:ext>
            </a:extLst>
          </p:cNvPr>
          <p:cNvSpPr/>
          <p:nvPr/>
        </p:nvSpPr>
        <p:spPr>
          <a:xfrm rot="5400000">
            <a:off x="5227467" y="3291036"/>
            <a:ext cx="1754623" cy="1353490"/>
          </a:xfrm>
          <a:prstGeom prst="leftRigh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9434C-27ED-41C4-967F-25A93A56FA79}"/>
              </a:ext>
            </a:extLst>
          </p:cNvPr>
          <p:cNvSpPr txBox="1"/>
          <p:nvPr/>
        </p:nvSpPr>
        <p:spPr>
          <a:xfrm>
            <a:off x="5599448" y="3738092"/>
            <a:ext cx="101606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0">
            <a:extLst>
              <a:ext uri="{FF2B5EF4-FFF2-40B4-BE49-F238E27FC236}">
                <a16:creationId xmlns:a16="http://schemas.microsoft.com/office/drawing/2014/main" id="{CB2AAAC1-46CF-4F7C-A5E6-82744A828014}"/>
              </a:ext>
            </a:extLst>
          </p:cNvPr>
          <p:cNvGrpSpPr/>
          <p:nvPr/>
        </p:nvGrpSpPr>
        <p:grpSpPr>
          <a:xfrm>
            <a:off x="9082485" y="3322194"/>
            <a:ext cx="1727068" cy="678649"/>
            <a:chOff x="3233964" y="1954419"/>
            <a:chExt cx="1410044" cy="6786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8DD779-608B-43F3-B755-658EA5424D4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F0CE1-0FB0-4CE3-AFA9-5B3EAC78F04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33">
            <a:extLst>
              <a:ext uri="{FF2B5EF4-FFF2-40B4-BE49-F238E27FC236}">
                <a16:creationId xmlns:a16="http://schemas.microsoft.com/office/drawing/2014/main" id="{73A35A07-5F13-474F-AFEF-B624686D4213}"/>
              </a:ext>
            </a:extLst>
          </p:cNvPr>
          <p:cNvGrpSpPr/>
          <p:nvPr/>
        </p:nvGrpSpPr>
        <p:grpSpPr>
          <a:xfrm>
            <a:off x="1320825" y="3886532"/>
            <a:ext cx="1727068" cy="678649"/>
            <a:chOff x="3233964" y="1954419"/>
            <a:chExt cx="1410044" cy="678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61DEC-BE28-4594-A2E8-A1562F5DF72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DAF688-A2CE-4EFB-81EC-BDDB493DC75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Frame 1">
            <a:extLst>
              <a:ext uri="{FF2B5EF4-FFF2-40B4-BE49-F238E27FC236}">
                <a16:creationId xmlns:a16="http://schemas.microsoft.com/office/drawing/2014/main" id="{80C75811-3B09-4F38-BBEB-DAA303D6616B}"/>
              </a:ext>
            </a:extLst>
          </p:cNvPr>
          <p:cNvSpPr/>
          <p:nvPr/>
        </p:nvSpPr>
        <p:spPr>
          <a:xfrm>
            <a:off x="914400" y="1848893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00124B2-ADFA-4524-8889-CA59A9657B81}"/>
              </a:ext>
            </a:extLst>
          </p:cNvPr>
          <p:cNvSpPr/>
          <p:nvPr/>
        </p:nvSpPr>
        <p:spPr>
          <a:xfrm>
            <a:off x="1627840" y="4917818"/>
            <a:ext cx="368758" cy="34519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684428E9-CFB7-4CEF-9F26-38F4148BB11C}"/>
              </a:ext>
            </a:extLst>
          </p:cNvPr>
          <p:cNvSpPr/>
          <p:nvPr/>
        </p:nvSpPr>
        <p:spPr>
          <a:xfrm flipH="1">
            <a:off x="10111228" y="2606257"/>
            <a:ext cx="438398" cy="3616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642816-AC34-4143-A8C9-76FBAB79162E}"/>
              </a:ext>
            </a:extLst>
          </p:cNvPr>
          <p:cNvSpPr/>
          <p:nvPr/>
        </p:nvSpPr>
        <p:spPr>
          <a:xfrm flipH="1">
            <a:off x="4249149" y="4751673"/>
            <a:ext cx="1968136" cy="1476238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A2DD0D-BAA7-4F7D-9A5B-02AA475EDBD7}"/>
              </a:ext>
            </a:extLst>
          </p:cNvPr>
          <p:cNvSpPr/>
          <p:nvPr/>
        </p:nvSpPr>
        <p:spPr>
          <a:xfrm flipH="1">
            <a:off x="5974714" y="1431618"/>
            <a:ext cx="1968136" cy="1476238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EF48BB6-50E5-438B-8E05-F5D27CE4BA20}"/>
              </a:ext>
            </a:extLst>
          </p:cNvPr>
          <p:cNvSpPr/>
          <p:nvPr/>
        </p:nvSpPr>
        <p:spPr>
          <a:xfrm flipH="1">
            <a:off x="798019" y="4751673"/>
            <a:ext cx="1968136" cy="1476238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34FB129-B5CD-444B-A94A-B064A39BBE33}"/>
              </a:ext>
            </a:extLst>
          </p:cNvPr>
          <p:cNvSpPr/>
          <p:nvPr/>
        </p:nvSpPr>
        <p:spPr>
          <a:xfrm flipH="1">
            <a:off x="2523584" y="1431618"/>
            <a:ext cx="1968136" cy="1476238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DB5E419-9829-477E-85A3-5E6356A33CC9}"/>
              </a:ext>
            </a:extLst>
          </p:cNvPr>
          <p:cNvSpPr/>
          <p:nvPr/>
        </p:nvSpPr>
        <p:spPr>
          <a:xfrm flipH="1">
            <a:off x="7700279" y="4751673"/>
            <a:ext cx="1968136" cy="1476238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361FDB3-038B-428C-8CB6-CAABD0EA54E3}"/>
              </a:ext>
            </a:extLst>
          </p:cNvPr>
          <p:cNvSpPr/>
          <p:nvPr/>
        </p:nvSpPr>
        <p:spPr>
          <a:xfrm flipH="1">
            <a:off x="9425845" y="1431618"/>
            <a:ext cx="1968136" cy="1476238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9BD3F88-5826-4883-A936-CCA737BF56DA}"/>
              </a:ext>
            </a:extLst>
          </p:cNvPr>
          <p:cNvGrpSpPr/>
          <p:nvPr/>
        </p:nvGrpSpPr>
        <p:grpSpPr>
          <a:xfrm rot="5400000" flipH="1">
            <a:off x="3075565" y="2451255"/>
            <a:ext cx="856210" cy="1203788"/>
            <a:chOff x="4335987" y="774785"/>
            <a:chExt cx="887766" cy="1248156"/>
          </a:xfrm>
        </p:grpSpPr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56E9EA7E-FBE9-4171-BB62-9014D542FF7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9BD7ADF4-D377-4A4C-B749-BFBACF3662B0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2473F5D-4807-4E6A-8FE5-ADA62735C7FA}"/>
              </a:ext>
            </a:extLst>
          </p:cNvPr>
          <p:cNvGrpSpPr/>
          <p:nvPr/>
        </p:nvGrpSpPr>
        <p:grpSpPr>
          <a:xfrm rot="5400000">
            <a:off x="1346551" y="4000667"/>
            <a:ext cx="856210" cy="1203788"/>
            <a:chOff x="4335987" y="774785"/>
            <a:chExt cx="887766" cy="1248156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F91D5582-EBC8-46D1-AD6E-F36EB8809B2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9903395B-542F-4700-A3B1-BA814589EE1F}"/>
                </a:ext>
              </a:extLst>
            </p:cNvPr>
            <p:cNvSpPr/>
            <p:nvPr/>
          </p:nvSpPr>
          <p:spPr>
            <a:xfrm rot="5400000">
              <a:off x="4284884" y="1008638"/>
              <a:ext cx="1097280" cy="7804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7DA7036-7379-4EC0-9685-BF24102822A4}"/>
              </a:ext>
            </a:extLst>
          </p:cNvPr>
          <p:cNvGrpSpPr/>
          <p:nvPr/>
        </p:nvGrpSpPr>
        <p:grpSpPr>
          <a:xfrm rot="5400000" flipH="1">
            <a:off x="6533593" y="2451255"/>
            <a:ext cx="856210" cy="1203788"/>
            <a:chOff x="4335987" y="774785"/>
            <a:chExt cx="887766" cy="1248156"/>
          </a:xfrm>
        </p:grpSpPr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A3A01E46-F2A0-42BC-BB37-561CD4CEB0BF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056365B-6960-4774-984D-22A77255F5E4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E80FB43-0C43-42F3-9BE4-2E04A9BA7B84}"/>
              </a:ext>
            </a:extLst>
          </p:cNvPr>
          <p:cNvGrpSpPr/>
          <p:nvPr/>
        </p:nvGrpSpPr>
        <p:grpSpPr>
          <a:xfrm rot="5400000">
            <a:off x="4804579" y="4000667"/>
            <a:ext cx="856210" cy="1203788"/>
            <a:chOff x="4335987" y="774785"/>
            <a:chExt cx="887766" cy="1248156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BE2481B7-2D48-4C26-B13A-F3C0785D6586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25E3C6A1-A477-4FA0-8F6B-50A7549FCA9A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AA73C47-630E-48F9-AC80-07A4EF240981}"/>
              </a:ext>
            </a:extLst>
          </p:cNvPr>
          <p:cNvGrpSpPr/>
          <p:nvPr/>
        </p:nvGrpSpPr>
        <p:grpSpPr>
          <a:xfrm rot="5400000" flipH="1">
            <a:off x="9991621" y="2451255"/>
            <a:ext cx="856210" cy="1203788"/>
            <a:chOff x="4335987" y="774785"/>
            <a:chExt cx="887766" cy="1248156"/>
          </a:xfrm>
        </p:grpSpPr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3765E2C6-1244-4ED1-871E-E68D9C730E0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F00B8F1-2562-4868-83E9-5A6EC21E0289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D5F1D9-113C-458D-AD83-C5FD74823B49}"/>
              </a:ext>
            </a:extLst>
          </p:cNvPr>
          <p:cNvGrpSpPr/>
          <p:nvPr/>
        </p:nvGrpSpPr>
        <p:grpSpPr>
          <a:xfrm rot="5400000">
            <a:off x="8262607" y="4000667"/>
            <a:ext cx="856210" cy="1203788"/>
            <a:chOff x="4335987" y="774785"/>
            <a:chExt cx="887766" cy="1248156"/>
          </a:xfrm>
        </p:grpSpPr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8EE52C1A-B6AE-44F4-B7A4-9B45B9EE004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D3AC7E98-F580-49FB-9D3E-39DB3C582FB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3C4B19C-1667-40EB-9EEC-420D349183B4}"/>
              </a:ext>
            </a:extLst>
          </p:cNvPr>
          <p:cNvSpPr txBox="1"/>
          <p:nvPr/>
        </p:nvSpPr>
        <p:spPr>
          <a:xfrm>
            <a:off x="9556612" y="3408386"/>
            <a:ext cx="1726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2023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D0A9DD-771F-4B87-86BE-79A64F9ABFE3}"/>
              </a:ext>
            </a:extLst>
          </p:cNvPr>
          <p:cNvSpPr txBox="1"/>
          <p:nvPr/>
        </p:nvSpPr>
        <p:spPr>
          <a:xfrm>
            <a:off x="7827597" y="3408386"/>
            <a:ext cx="1726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2022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0AFB74-EC77-4B72-9BE4-74141360201C}"/>
              </a:ext>
            </a:extLst>
          </p:cNvPr>
          <p:cNvSpPr txBox="1"/>
          <p:nvPr/>
        </p:nvSpPr>
        <p:spPr>
          <a:xfrm>
            <a:off x="6098583" y="3408386"/>
            <a:ext cx="1726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2021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5704FC-8D9F-45FA-8DBF-F9EE058F27DC}"/>
              </a:ext>
            </a:extLst>
          </p:cNvPr>
          <p:cNvSpPr txBox="1"/>
          <p:nvPr/>
        </p:nvSpPr>
        <p:spPr>
          <a:xfrm>
            <a:off x="4369569" y="3408386"/>
            <a:ext cx="1726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2020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4161F1-2016-4FCB-A01E-84B592DDE5B6}"/>
              </a:ext>
            </a:extLst>
          </p:cNvPr>
          <p:cNvSpPr txBox="1"/>
          <p:nvPr/>
        </p:nvSpPr>
        <p:spPr>
          <a:xfrm>
            <a:off x="2640555" y="3408386"/>
            <a:ext cx="1726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sz="4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E2C75C-0994-483A-860A-527A82D849E7}"/>
              </a:ext>
            </a:extLst>
          </p:cNvPr>
          <p:cNvSpPr txBox="1"/>
          <p:nvPr/>
        </p:nvSpPr>
        <p:spPr>
          <a:xfrm>
            <a:off x="911541" y="3408386"/>
            <a:ext cx="1726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6"/>
                </a:solidFill>
                <a:cs typeface="Arial" pitchFamily="34" charset="0"/>
              </a:rPr>
              <a:t>2018</a:t>
            </a:r>
            <a:endParaRPr lang="ko-KR" altLang="en-US" sz="48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60E6808B-B36E-4E74-8CD1-061F9AE53FBA}"/>
              </a:ext>
            </a:extLst>
          </p:cNvPr>
          <p:cNvSpPr/>
          <p:nvPr/>
        </p:nvSpPr>
        <p:spPr>
          <a:xfrm>
            <a:off x="10262538" y="2981631"/>
            <a:ext cx="305348" cy="285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D580BA08-DF9B-4510-A307-0D247ABA3959}"/>
              </a:ext>
            </a:extLst>
          </p:cNvPr>
          <p:cNvSpPr/>
          <p:nvPr/>
        </p:nvSpPr>
        <p:spPr>
          <a:xfrm>
            <a:off x="6763342" y="3024244"/>
            <a:ext cx="365269" cy="2400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 Same Side Corner Rectangle 11">
            <a:extLst>
              <a:ext uri="{FF2B5EF4-FFF2-40B4-BE49-F238E27FC236}">
                <a16:creationId xmlns:a16="http://schemas.microsoft.com/office/drawing/2014/main" id="{AD99EA13-B382-4CCD-80E6-F15592350A1A}"/>
              </a:ext>
            </a:extLst>
          </p:cNvPr>
          <p:cNvSpPr>
            <a:spLocks noChangeAspect="1"/>
          </p:cNvSpPr>
          <p:nvPr/>
        </p:nvSpPr>
        <p:spPr>
          <a:xfrm rot="9900000">
            <a:off x="8584917" y="4357369"/>
            <a:ext cx="319867" cy="27166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3CFC2F0A-8BA9-4600-8BB6-861721909482}"/>
              </a:ext>
            </a:extLst>
          </p:cNvPr>
          <p:cNvSpPr/>
          <p:nvPr/>
        </p:nvSpPr>
        <p:spPr>
          <a:xfrm>
            <a:off x="5061195" y="4296619"/>
            <a:ext cx="368286" cy="29723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Isosceles Triangle 51">
            <a:extLst>
              <a:ext uri="{FF2B5EF4-FFF2-40B4-BE49-F238E27FC236}">
                <a16:creationId xmlns:a16="http://schemas.microsoft.com/office/drawing/2014/main" id="{03CCD005-1BED-4E03-86BB-811CF85722B7}"/>
              </a:ext>
            </a:extLst>
          </p:cNvPr>
          <p:cNvSpPr/>
          <p:nvPr/>
        </p:nvSpPr>
        <p:spPr>
          <a:xfrm>
            <a:off x="1627610" y="4378197"/>
            <a:ext cx="294087" cy="21565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80" name="Rounded Rectangle 5">
            <a:extLst>
              <a:ext uri="{FF2B5EF4-FFF2-40B4-BE49-F238E27FC236}">
                <a16:creationId xmlns:a16="http://schemas.microsoft.com/office/drawing/2014/main" id="{529E201A-586F-463E-860E-750967DABFBA}"/>
              </a:ext>
            </a:extLst>
          </p:cNvPr>
          <p:cNvSpPr/>
          <p:nvPr/>
        </p:nvSpPr>
        <p:spPr>
          <a:xfrm flipH="1">
            <a:off x="3350790" y="3008590"/>
            <a:ext cx="345868" cy="28532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81" name="Group 66">
            <a:extLst>
              <a:ext uri="{FF2B5EF4-FFF2-40B4-BE49-F238E27FC236}">
                <a16:creationId xmlns:a16="http://schemas.microsoft.com/office/drawing/2014/main" id="{648DB8FF-86F5-4FAF-B817-C8406792A89E}"/>
              </a:ext>
            </a:extLst>
          </p:cNvPr>
          <p:cNvGrpSpPr/>
          <p:nvPr/>
        </p:nvGrpSpPr>
        <p:grpSpPr>
          <a:xfrm>
            <a:off x="9532578" y="1502969"/>
            <a:ext cx="1765268" cy="1107996"/>
            <a:chOff x="3017861" y="4283314"/>
            <a:chExt cx="1917633" cy="11079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7C12FA8-1689-4B1E-82A8-24428367B28A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87C4BD4-DDF3-4E2B-B75E-4533E490BB6C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66">
            <a:extLst>
              <a:ext uri="{FF2B5EF4-FFF2-40B4-BE49-F238E27FC236}">
                <a16:creationId xmlns:a16="http://schemas.microsoft.com/office/drawing/2014/main" id="{7BD42082-06A8-477A-B7B5-86A730129151}"/>
              </a:ext>
            </a:extLst>
          </p:cNvPr>
          <p:cNvGrpSpPr/>
          <p:nvPr/>
        </p:nvGrpSpPr>
        <p:grpSpPr>
          <a:xfrm>
            <a:off x="7805463" y="5043202"/>
            <a:ext cx="1765268" cy="1107996"/>
            <a:chOff x="3017861" y="4283314"/>
            <a:chExt cx="1917633" cy="110799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D2A4ECF-2E46-4E3C-89AA-1D25F7B241A5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199275-F83C-496A-B225-9A295DF52E75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66">
            <a:extLst>
              <a:ext uri="{FF2B5EF4-FFF2-40B4-BE49-F238E27FC236}">
                <a16:creationId xmlns:a16="http://schemas.microsoft.com/office/drawing/2014/main" id="{63756C90-6090-47E0-9536-B8F08F0D17DD}"/>
              </a:ext>
            </a:extLst>
          </p:cNvPr>
          <p:cNvGrpSpPr/>
          <p:nvPr/>
        </p:nvGrpSpPr>
        <p:grpSpPr>
          <a:xfrm>
            <a:off x="6078347" y="1502969"/>
            <a:ext cx="1765268" cy="1107996"/>
            <a:chOff x="3017861" y="4283314"/>
            <a:chExt cx="1917633" cy="110799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A0E84E4-2554-4BCC-A529-C3F095F1FA18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1EA01B-9436-4D87-8F95-FB683C28CC15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66">
            <a:extLst>
              <a:ext uri="{FF2B5EF4-FFF2-40B4-BE49-F238E27FC236}">
                <a16:creationId xmlns:a16="http://schemas.microsoft.com/office/drawing/2014/main" id="{6D037D1A-35F1-4494-8AAF-8A8FCBE3F6F3}"/>
              </a:ext>
            </a:extLst>
          </p:cNvPr>
          <p:cNvGrpSpPr/>
          <p:nvPr/>
        </p:nvGrpSpPr>
        <p:grpSpPr>
          <a:xfrm>
            <a:off x="4351231" y="5043202"/>
            <a:ext cx="1765268" cy="1107996"/>
            <a:chOff x="3017861" y="4283314"/>
            <a:chExt cx="1917633" cy="110799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3C038F-4A3F-4229-ACDB-846F93478F67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38319E-3D70-4E0C-9AE0-483B9C9D11B8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66">
            <a:extLst>
              <a:ext uri="{FF2B5EF4-FFF2-40B4-BE49-F238E27FC236}">
                <a16:creationId xmlns:a16="http://schemas.microsoft.com/office/drawing/2014/main" id="{B1A5B78C-781B-4B72-B91A-5870B01C1656}"/>
              </a:ext>
            </a:extLst>
          </p:cNvPr>
          <p:cNvGrpSpPr/>
          <p:nvPr/>
        </p:nvGrpSpPr>
        <p:grpSpPr>
          <a:xfrm>
            <a:off x="2624115" y="1502969"/>
            <a:ext cx="1765268" cy="1107996"/>
            <a:chOff x="3017861" y="4283314"/>
            <a:chExt cx="1917633" cy="110799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189CBD-F468-420D-8258-57F495CE05A7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3EC07A9-120C-4164-A9BE-F0CA40CF3447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66">
            <a:extLst>
              <a:ext uri="{FF2B5EF4-FFF2-40B4-BE49-F238E27FC236}">
                <a16:creationId xmlns:a16="http://schemas.microsoft.com/office/drawing/2014/main" id="{2E6802BD-D658-4EA9-AF57-870F2EAE742D}"/>
              </a:ext>
            </a:extLst>
          </p:cNvPr>
          <p:cNvGrpSpPr/>
          <p:nvPr/>
        </p:nvGrpSpPr>
        <p:grpSpPr>
          <a:xfrm>
            <a:off x="896999" y="5043202"/>
            <a:ext cx="1765268" cy="1107996"/>
            <a:chOff x="3017861" y="4283314"/>
            <a:chExt cx="1917633" cy="110799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647A04-0AB7-48E8-A7C3-02AADA198359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7B41D8-8E2C-40A8-9BF4-970CC4FFA763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39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83B64B8-F019-4914-9892-3BB1EF4CB5E5}"/>
              </a:ext>
            </a:extLst>
          </p:cNvPr>
          <p:cNvGrpSpPr/>
          <p:nvPr/>
        </p:nvGrpSpPr>
        <p:grpSpPr>
          <a:xfrm>
            <a:off x="1054802" y="1857730"/>
            <a:ext cx="2010953" cy="4329130"/>
            <a:chOff x="1239627" y="1746882"/>
            <a:chExt cx="2010953" cy="432913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1E2471C-9188-4CF9-8F63-171E06F32915}"/>
                </a:ext>
              </a:extLst>
            </p:cNvPr>
            <p:cNvGrpSpPr/>
            <p:nvPr/>
          </p:nvGrpSpPr>
          <p:grpSpPr>
            <a:xfrm rot="5400000">
              <a:off x="1077979" y="2836952"/>
              <a:ext cx="2334250" cy="1696580"/>
              <a:chOff x="4199800" y="592118"/>
              <a:chExt cx="2334250" cy="1696580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830C0F3-23F5-40FB-83BB-613F212D359C}"/>
                  </a:ext>
                </a:extLst>
              </p:cNvPr>
              <p:cNvSpPr/>
              <p:nvPr/>
            </p:nvSpPr>
            <p:spPr>
              <a:xfrm>
                <a:off x="4838450" y="592118"/>
                <a:ext cx="1695600" cy="1696580"/>
              </a:xfrm>
              <a:prstGeom prst="roundRect">
                <a:avLst>
                  <a:gd name="adj" fmla="val 83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9CA98D92-5026-466F-9FC7-4A64051AAFC4}"/>
                  </a:ext>
                </a:extLst>
              </p:cNvPr>
              <p:cNvSpPr/>
              <p:nvPr/>
            </p:nvSpPr>
            <p:spPr>
              <a:xfrm rot="5400000">
                <a:off x="4019605" y="996526"/>
                <a:ext cx="1248156" cy="887766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6D340A8B-7664-4175-B144-09E921E56F7A}"/>
                  </a:ext>
                </a:extLst>
              </p:cNvPr>
              <p:cNvSpPr/>
              <p:nvPr/>
            </p:nvSpPr>
            <p:spPr>
              <a:xfrm rot="5400000">
                <a:off x="4148699" y="1050183"/>
                <a:ext cx="1097280" cy="78045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544E0ABD-79BE-47E6-9F5D-DB8101231F2D}"/>
                </a:ext>
              </a:extLst>
            </p:cNvPr>
            <p:cNvGrpSpPr/>
            <p:nvPr/>
          </p:nvGrpSpPr>
          <p:grpSpPr>
            <a:xfrm>
              <a:off x="1329149" y="1746882"/>
              <a:ext cx="1831909" cy="579492"/>
              <a:chOff x="1180933" y="4046685"/>
              <a:chExt cx="2832511" cy="579492"/>
            </a:xfrm>
          </p:grpSpPr>
          <p:sp>
            <p:nvSpPr>
              <p:cNvPr id="44" name="Chevron 50">
                <a:extLst>
                  <a:ext uri="{FF2B5EF4-FFF2-40B4-BE49-F238E27FC236}">
                    <a16:creationId xmlns:a16="http://schemas.microsoft.com/office/drawing/2014/main" id="{8B69E9A9-0C84-43B0-B8F7-68F24ADCF806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EC1FC4-E3F7-43B2-90EC-10680B23D438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Chevron 56">
                <a:extLst>
                  <a:ext uri="{FF2B5EF4-FFF2-40B4-BE49-F238E27FC236}">
                    <a16:creationId xmlns:a16="http://schemas.microsoft.com/office/drawing/2014/main" id="{DB1B14D6-3D05-4E34-B5E3-1C6E7D055606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65645A-F8B7-4EE5-B3BA-C080BCCE54C2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그룹 19">
              <a:extLst>
                <a:ext uri="{FF2B5EF4-FFF2-40B4-BE49-F238E27FC236}">
                  <a16:creationId xmlns:a16="http://schemas.microsoft.com/office/drawing/2014/main" id="{BD6EEEB8-2C61-480B-A0F7-4BE7DDCE8795}"/>
                </a:ext>
              </a:extLst>
            </p:cNvPr>
            <p:cNvGrpSpPr/>
            <p:nvPr/>
          </p:nvGrpSpPr>
          <p:grpSpPr>
            <a:xfrm>
              <a:off x="1239627" y="4945981"/>
              <a:ext cx="2010953" cy="1130031"/>
              <a:chOff x="1464245" y="3740474"/>
              <a:chExt cx="1955627" cy="113003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7103F9-D0B3-4E48-9C69-A1BAEA12E179}"/>
                  </a:ext>
                </a:extLst>
              </p:cNvPr>
              <p:cNvSpPr txBox="1"/>
              <p:nvPr/>
            </p:nvSpPr>
            <p:spPr>
              <a:xfrm>
                <a:off x="1464245" y="4039508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13587-A0A8-4993-A3CC-8C8BA83CCC68}"/>
                  </a:ext>
                </a:extLst>
              </p:cNvPr>
              <p:cNvSpPr txBox="1"/>
              <p:nvPr/>
            </p:nvSpPr>
            <p:spPr>
              <a:xfrm>
                <a:off x="1467692" y="3740474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773A55C-2580-42B6-94EF-705CF3BC150D}"/>
              </a:ext>
            </a:extLst>
          </p:cNvPr>
          <p:cNvGrpSpPr/>
          <p:nvPr/>
        </p:nvGrpSpPr>
        <p:grpSpPr>
          <a:xfrm>
            <a:off x="3746121" y="1857730"/>
            <a:ext cx="2010953" cy="4329130"/>
            <a:chOff x="1239627" y="1746882"/>
            <a:chExt cx="2010953" cy="432913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2B02885-759F-4BC8-8F2F-05BA97116566}"/>
                </a:ext>
              </a:extLst>
            </p:cNvPr>
            <p:cNvGrpSpPr/>
            <p:nvPr/>
          </p:nvGrpSpPr>
          <p:grpSpPr>
            <a:xfrm rot="5400000">
              <a:off x="1077979" y="2836952"/>
              <a:ext cx="2334250" cy="1696580"/>
              <a:chOff x="4199800" y="592118"/>
              <a:chExt cx="2334250" cy="1696580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8437B283-5CB8-44A3-8270-9B70F63FF0A9}"/>
                  </a:ext>
                </a:extLst>
              </p:cNvPr>
              <p:cNvSpPr/>
              <p:nvPr/>
            </p:nvSpPr>
            <p:spPr>
              <a:xfrm>
                <a:off x="4838450" y="592118"/>
                <a:ext cx="1695600" cy="1696580"/>
              </a:xfrm>
              <a:prstGeom prst="roundRect">
                <a:avLst>
                  <a:gd name="adj" fmla="val 8396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526B7296-698F-4F40-AE8C-66857EEE1188}"/>
                  </a:ext>
                </a:extLst>
              </p:cNvPr>
              <p:cNvSpPr/>
              <p:nvPr/>
            </p:nvSpPr>
            <p:spPr>
              <a:xfrm rot="5400000">
                <a:off x="4019605" y="996526"/>
                <a:ext cx="1248156" cy="88776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2B398F42-E3A6-4B7C-A10F-E68825EAC021}"/>
                  </a:ext>
                </a:extLst>
              </p:cNvPr>
              <p:cNvSpPr/>
              <p:nvPr/>
            </p:nvSpPr>
            <p:spPr>
              <a:xfrm rot="5400000">
                <a:off x="4148699" y="1050183"/>
                <a:ext cx="1097280" cy="78045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Group 19">
              <a:extLst>
                <a:ext uri="{FF2B5EF4-FFF2-40B4-BE49-F238E27FC236}">
                  <a16:creationId xmlns:a16="http://schemas.microsoft.com/office/drawing/2014/main" id="{DE1C012D-0E15-4D83-9EC2-6E7B53588FA9}"/>
                </a:ext>
              </a:extLst>
            </p:cNvPr>
            <p:cNvGrpSpPr/>
            <p:nvPr/>
          </p:nvGrpSpPr>
          <p:grpSpPr>
            <a:xfrm>
              <a:off x="1329149" y="1746882"/>
              <a:ext cx="1831909" cy="579492"/>
              <a:chOff x="1180933" y="4046685"/>
              <a:chExt cx="2832511" cy="579492"/>
            </a:xfrm>
          </p:grpSpPr>
          <p:sp>
            <p:nvSpPr>
              <p:cNvPr id="57" name="Chevron 50">
                <a:extLst>
                  <a:ext uri="{FF2B5EF4-FFF2-40B4-BE49-F238E27FC236}">
                    <a16:creationId xmlns:a16="http://schemas.microsoft.com/office/drawing/2014/main" id="{16E084DA-C386-4AE4-AB90-32507688D38D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84E1BC-FB3C-4A1D-8D37-697FBDB9A59A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9" name="Chevron 56">
                <a:extLst>
                  <a:ext uri="{FF2B5EF4-FFF2-40B4-BE49-F238E27FC236}">
                    <a16:creationId xmlns:a16="http://schemas.microsoft.com/office/drawing/2014/main" id="{0C3B5BD9-1E0E-4731-A05D-270292A81964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789024-0144-43C4-B4E5-3453BD444D1D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54EDF5E-A1BB-473F-858D-F766AFA114FF}"/>
                </a:ext>
              </a:extLst>
            </p:cNvPr>
            <p:cNvGrpSpPr/>
            <p:nvPr/>
          </p:nvGrpSpPr>
          <p:grpSpPr>
            <a:xfrm>
              <a:off x="1239627" y="4945981"/>
              <a:ext cx="2010953" cy="1130031"/>
              <a:chOff x="1464245" y="3740474"/>
              <a:chExt cx="1955627" cy="113003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B3BCD16-8D11-4C33-85DE-B878EAEA6EA8}"/>
                  </a:ext>
                </a:extLst>
              </p:cNvPr>
              <p:cNvSpPr txBox="1"/>
              <p:nvPr/>
            </p:nvSpPr>
            <p:spPr>
              <a:xfrm>
                <a:off x="1464245" y="4039508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6F4EF6-E0C0-44A0-85BA-D45472DF8A25}"/>
                  </a:ext>
                </a:extLst>
              </p:cNvPr>
              <p:cNvSpPr txBox="1"/>
              <p:nvPr/>
            </p:nvSpPr>
            <p:spPr>
              <a:xfrm>
                <a:off x="1467692" y="3740474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8E89478-D021-42CC-BD0A-DFE60CB1DA9E}"/>
              </a:ext>
            </a:extLst>
          </p:cNvPr>
          <p:cNvGrpSpPr/>
          <p:nvPr/>
        </p:nvGrpSpPr>
        <p:grpSpPr>
          <a:xfrm>
            <a:off x="6437440" y="1857730"/>
            <a:ext cx="2010953" cy="4329130"/>
            <a:chOff x="1239627" y="1746882"/>
            <a:chExt cx="2010953" cy="432913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046371D-2244-4C2D-90A7-59232D1CF4CF}"/>
                </a:ext>
              </a:extLst>
            </p:cNvPr>
            <p:cNvGrpSpPr/>
            <p:nvPr/>
          </p:nvGrpSpPr>
          <p:grpSpPr>
            <a:xfrm rot="5400000">
              <a:off x="1077979" y="2836952"/>
              <a:ext cx="2334250" cy="1696580"/>
              <a:chOff x="4199800" y="592118"/>
              <a:chExt cx="2334250" cy="1696580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7E21AA97-C435-4494-9F05-C71DAC06B411}"/>
                  </a:ext>
                </a:extLst>
              </p:cNvPr>
              <p:cNvSpPr/>
              <p:nvPr/>
            </p:nvSpPr>
            <p:spPr>
              <a:xfrm>
                <a:off x="4838450" y="592118"/>
                <a:ext cx="1695600" cy="1696580"/>
              </a:xfrm>
              <a:prstGeom prst="roundRect">
                <a:avLst>
                  <a:gd name="adj" fmla="val 8396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5B9A4D15-D020-4C75-8A17-D6CDE9D09254}"/>
                  </a:ext>
                </a:extLst>
              </p:cNvPr>
              <p:cNvSpPr/>
              <p:nvPr/>
            </p:nvSpPr>
            <p:spPr>
              <a:xfrm rot="5400000">
                <a:off x="4019605" y="996526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BA3C77D8-119C-4F3B-9F3C-1A4A93136BF7}"/>
                  </a:ext>
                </a:extLst>
              </p:cNvPr>
              <p:cNvSpPr/>
              <p:nvPr/>
            </p:nvSpPr>
            <p:spPr>
              <a:xfrm rot="5400000">
                <a:off x="4148699" y="1050183"/>
                <a:ext cx="1097280" cy="78045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Group 19">
              <a:extLst>
                <a:ext uri="{FF2B5EF4-FFF2-40B4-BE49-F238E27FC236}">
                  <a16:creationId xmlns:a16="http://schemas.microsoft.com/office/drawing/2014/main" id="{D5F684E6-89CC-4F54-AA61-87324FD04525}"/>
                </a:ext>
              </a:extLst>
            </p:cNvPr>
            <p:cNvGrpSpPr/>
            <p:nvPr/>
          </p:nvGrpSpPr>
          <p:grpSpPr>
            <a:xfrm>
              <a:off x="1329149" y="1746882"/>
              <a:ext cx="1831909" cy="579492"/>
              <a:chOff x="1180933" y="4046685"/>
              <a:chExt cx="2832511" cy="579492"/>
            </a:xfrm>
          </p:grpSpPr>
          <p:sp>
            <p:nvSpPr>
              <p:cNvPr id="70" name="Chevron 50">
                <a:extLst>
                  <a:ext uri="{FF2B5EF4-FFF2-40B4-BE49-F238E27FC236}">
                    <a16:creationId xmlns:a16="http://schemas.microsoft.com/office/drawing/2014/main" id="{057A6EAA-559A-4A45-8FFB-49C9BC5BE379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EBF7AE-CD76-422C-A28E-9830D55107BF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2" name="Chevron 56">
                <a:extLst>
                  <a:ext uri="{FF2B5EF4-FFF2-40B4-BE49-F238E27FC236}">
                    <a16:creationId xmlns:a16="http://schemas.microsoft.com/office/drawing/2014/main" id="{46264F28-5625-410B-9E42-E61273E1B8C1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888A95-140E-45EC-AC07-F76A6F3C9DF5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F171A09-AC51-4A2A-AF4F-11C839F648B4}"/>
                </a:ext>
              </a:extLst>
            </p:cNvPr>
            <p:cNvGrpSpPr/>
            <p:nvPr/>
          </p:nvGrpSpPr>
          <p:grpSpPr>
            <a:xfrm>
              <a:off x="1239627" y="4945981"/>
              <a:ext cx="2010953" cy="1130031"/>
              <a:chOff x="1464245" y="3740474"/>
              <a:chExt cx="1955627" cy="113003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FE8476-FB7F-4650-BC91-B9663382CABF}"/>
                  </a:ext>
                </a:extLst>
              </p:cNvPr>
              <p:cNvSpPr txBox="1"/>
              <p:nvPr/>
            </p:nvSpPr>
            <p:spPr>
              <a:xfrm>
                <a:off x="1464245" y="4039508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F061E-E43B-4838-81B4-15DAD1DF13AA}"/>
                  </a:ext>
                </a:extLst>
              </p:cNvPr>
              <p:cNvSpPr txBox="1"/>
              <p:nvPr/>
            </p:nvSpPr>
            <p:spPr>
              <a:xfrm>
                <a:off x="1467692" y="3740474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3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9741D0C-AD42-426C-B0C7-05EA594B2062}"/>
              </a:ext>
            </a:extLst>
          </p:cNvPr>
          <p:cNvGrpSpPr/>
          <p:nvPr/>
        </p:nvGrpSpPr>
        <p:grpSpPr>
          <a:xfrm>
            <a:off x="9128759" y="1857730"/>
            <a:ext cx="2010953" cy="4329130"/>
            <a:chOff x="1239627" y="1746882"/>
            <a:chExt cx="2010953" cy="432913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C74CE67-0853-4CED-8D6C-B8DF0E8CD76B}"/>
                </a:ext>
              </a:extLst>
            </p:cNvPr>
            <p:cNvGrpSpPr/>
            <p:nvPr/>
          </p:nvGrpSpPr>
          <p:grpSpPr>
            <a:xfrm rot="5400000">
              <a:off x="1077979" y="2836952"/>
              <a:ext cx="2334250" cy="1696580"/>
              <a:chOff x="4199800" y="592118"/>
              <a:chExt cx="2334250" cy="1696580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1526E78-3635-45A9-97FF-592A63580171}"/>
                  </a:ext>
                </a:extLst>
              </p:cNvPr>
              <p:cNvSpPr/>
              <p:nvPr/>
            </p:nvSpPr>
            <p:spPr>
              <a:xfrm>
                <a:off x="4838450" y="592118"/>
                <a:ext cx="1695600" cy="1696580"/>
              </a:xfrm>
              <a:prstGeom prst="roundRect">
                <a:avLst>
                  <a:gd name="adj" fmla="val 8396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1601CDA9-09CB-49C1-A2F3-745BF40F3E76}"/>
                  </a:ext>
                </a:extLst>
              </p:cNvPr>
              <p:cNvSpPr/>
              <p:nvPr/>
            </p:nvSpPr>
            <p:spPr>
              <a:xfrm rot="5400000">
                <a:off x="4019605" y="996526"/>
                <a:ext cx="1248156" cy="88776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A2106D1F-D1C6-4E26-86A2-10E7B9C72CAD}"/>
                  </a:ext>
                </a:extLst>
              </p:cNvPr>
              <p:cNvSpPr/>
              <p:nvPr/>
            </p:nvSpPr>
            <p:spPr>
              <a:xfrm rot="5400000">
                <a:off x="4148699" y="1050183"/>
                <a:ext cx="1097280" cy="780453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Group 19">
              <a:extLst>
                <a:ext uri="{FF2B5EF4-FFF2-40B4-BE49-F238E27FC236}">
                  <a16:creationId xmlns:a16="http://schemas.microsoft.com/office/drawing/2014/main" id="{ABE085EA-24E2-4DEA-ADE5-D0FD3E72DCDD}"/>
                </a:ext>
              </a:extLst>
            </p:cNvPr>
            <p:cNvGrpSpPr/>
            <p:nvPr/>
          </p:nvGrpSpPr>
          <p:grpSpPr>
            <a:xfrm>
              <a:off x="1329149" y="1746882"/>
              <a:ext cx="1831909" cy="579492"/>
              <a:chOff x="1180933" y="4046685"/>
              <a:chExt cx="2832511" cy="579492"/>
            </a:xfrm>
          </p:grpSpPr>
          <p:sp>
            <p:nvSpPr>
              <p:cNvPr id="83" name="Chevron 50">
                <a:extLst>
                  <a:ext uri="{FF2B5EF4-FFF2-40B4-BE49-F238E27FC236}">
                    <a16:creationId xmlns:a16="http://schemas.microsoft.com/office/drawing/2014/main" id="{39629759-58DB-43E2-B2BD-27126272AAF7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29E8C8-DFC7-4A3A-9BA4-8B223F96FDB9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5" name="Chevron 56">
                <a:extLst>
                  <a:ext uri="{FF2B5EF4-FFF2-40B4-BE49-F238E27FC236}">
                    <a16:creationId xmlns:a16="http://schemas.microsoft.com/office/drawing/2014/main" id="{15FD4CAE-C2CF-476A-AA21-35471FB8616C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933AE17-5F42-43BD-B8F8-3CA9275E3FAA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8E6AD1C-FDAB-44AF-8416-68046E0F7C00}"/>
                </a:ext>
              </a:extLst>
            </p:cNvPr>
            <p:cNvGrpSpPr/>
            <p:nvPr/>
          </p:nvGrpSpPr>
          <p:grpSpPr>
            <a:xfrm>
              <a:off x="1239627" y="4945981"/>
              <a:ext cx="2010953" cy="1130031"/>
              <a:chOff x="1464245" y="3740474"/>
              <a:chExt cx="1955627" cy="1130031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8281F1-1C45-46D6-9032-D0365EE650D4}"/>
                  </a:ext>
                </a:extLst>
              </p:cNvPr>
              <p:cNvSpPr txBox="1"/>
              <p:nvPr/>
            </p:nvSpPr>
            <p:spPr>
              <a:xfrm>
                <a:off x="1464245" y="4039508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013EDB-9ADA-40AF-9D06-901BAFF3D40B}"/>
                  </a:ext>
                </a:extLst>
              </p:cNvPr>
              <p:cNvSpPr txBox="1"/>
              <p:nvPr/>
            </p:nvSpPr>
            <p:spPr>
              <a:xfrm>
                <a:off x="1467692" y="3740474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4"/>
                    </a:solidFill>
                  </a:rPr>
                  <a:t>CONTENTS HERE</a:t>
                </a: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240E66A-7632-4104-AB54-D4E524F52E43}"/>
              </a:ext>
            </a:extLst>
          </p:cNvPr>
          <p:cNvSpPr txBox="1"/>
          <p:nvPr/>
        </p:nvSpPr>
        <p:spPr>
          <a:xfrm>
            <a:off x="1695033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A48A91-D3C5-4DEA-8D78-0D7CC7DE0FB6}"/>
              </a:ext>
            </a:extLst>
          </p:cNvPr>
          <p:cNvSpPr txBox="1"/>
          <p:nvPr/>
        </p:nvSpPr>
        <p:spPr>
          <a:xfrm>
            <a:off x="4386352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4DCA7F-BD20-4426-A43B-8A8FE3C4AF5C}"/>
              </a:ext>
            </a:extLst>
          </p:cNvPr>
          <p:cNvSpPr txBox="1"/>
          <p:nvPr/>
        </p:nvSpPr>
        <p:spPr>
          <a:xfrm>
            <a:off x="7077671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F63997-E460-4017-9C21-FEADDA813FF2}"/>
              </a:ext>
            </a:extLst>
          </p:cNvPr>
          <p:cNvSpPr txBox="1"/>
          <p:nvPr/>
        </p:nvSpPr>
        <p:spPr>
          <a:xfrm>
            <a:off x="9768990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38AEBB-3122-4227-BBAA-21EFF528D074}"/>
              </a:ext>
            </a:extLst>
          </p:cNvPr>
          <p:cNvSpPr txBox="1"/>
          <p:nvPr/>
        </p:nvSpPr>
        <p:spPr>
          <a:xfrm>
            <a:off x="1456098" y="3625855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8DAFC3-60E1-405E-A69C-C5CC2467DF9B}"/>
              </a:ext>
            </a:extLst>
          </p:cNvPr>
          <p:cNvSpPr txBox="1"/>
          <p:nvPr/>
        </p:nvSpPr>
        <p:spPr>
          <a:xfrm>
            <a:off x="4163750" y="3636201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016BE6-6162-4370-B847-9EFEA61A4BB7}"/>
              </a:ext>
            </a:extLst>
          </p:cNvPr>
          <p:cNvSpPr txBox="1"/>
          <p:nvPr/>
        </p:nvSpPr>
        <p:spPr>
          <a:xfrm>
            <a:off x="6888480" y="3636201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8E66E21-3FF6-420D-9AB0-40C8BFF5B341}"/>
              </a:ext>
            </a:extLst>
          </p:cNvPr>
          <p:cNvSpPr txBox="1"/>
          <p:nvPr/>
        </p:nvSpPr>
        <p:spPr>
          <a:xfrm>
            <a:off x="9532247" y="3599816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Rectangle 130">
            <a:extLst>
              <a:ext uri="{FF2B5EF4-FFF2-40B4-BE49-F238E27FC236}">
                <a16:creationId xmlns:a16="http://schemas.microsoft.com/office/drawing/2014/main" id="{5B873DBF-D38E-42FA-B01D-DA8FCF1E91D1}"/>
              </a:ext>
            </a:extLst>
          </p:cNvPr>
          <p:cNvSpPr/>
          <p:nvPr/>
        </p:nvSpPr>
        <p:spPr>
          <a:xfrm>
            <a:off x="1777957" y="4159441"/>
            <a:ext cx="564642" cy="5672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Rectangle 36">
            <a:extLst>
              <a:ext uri="{FF2B5EF4-FFF2-40B4-BE49-F238E27FC236}">
                <a16:creationId xmlns:a16="http://schemas.microsoft.com/office/drawing/2014/main" id="{C3578DED-E435-4093-B648-CBAC0383BA32}"/>
              </a:ext>
            </a:extLst>
          </p:cNvPr>
          <p:cNvSpPr/>
          <p:nvPr/>
        </p:nvSpPr>
        <p:spPr>
          <a:xfrm>
            <a:off x="7118070" y="4171498"/>
            <a:ext cx="649692" cy="5430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7">
            <a:extLst>
              <a:ext uri="{FF2B5EF4-FFF2-40B4-BE49-F238E27FC236}">
                <a16:creationId xmlns:a16="http://schemas.microsoft.com/office/drawing/2014/main" id="{5F85EBEE-BEC1-4106-BCE4-9EEA768D897A}"/>
              </a:ext>
            </a:extLst>
          </p:cNvPr>
          <p:cNvSpPr/>
          <p:nvPr/>
        </p:nvSpPr>
        <p:spPr>
          <a:xfrm>
            <a:off x="9840419" y="4189483"/>
            <a:ext cx="587632" cy="50712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 Same Side Corner Rectangle 36">
            <a:extLst>
              <a:ext uri="{FF2B5EF4-FFF2-40B4-BE49-F238E27FC236}">
                <a16:creationId xmlns:a16="http://schemas.microsoft.com/office/drawing/2014/main" id="{170F51C0-7757-4E6E-9ADB-5E0C865A984E}"/>
              </a:ext>
            </a:extLst>
          </p:cNvPr>
          <p:cNvSpPr>
            <a:spLocks noChangeAspect="1"/>
          </p:cNvSpPr>
          <p:nvPr/>
        </p:nvSpPr>
        <p:spPr>
          <a:xfrm>
            <a:off x="4421219" y="4181841"/>
            <a:ext cx="660756" cy="52240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52216" y="4660103"/>
            <a:ext cx="386723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  <a:r>
              <a:rPr lang="en-US" altLang="ko-KR" sz="5400" dirty="0">
                <a:solidFill>
                  <a:schemeClr val="bg1"/>
                </a:solidFill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20695A-EB72-46E9-8D80-E270EDC9B42D}"/>
              </a:ext>
            </a:extLst>
          </p:cNvPr>
          <p:cNvGrpSpPr/>
          <p:nvPr/>
        </p:nvGrpSpPr>
        <p:grpSpPr>
          <a:xfrm>
            <a:off x="5895702" y="442446"/>
            <a:ext cx="5583033" cy="5973108"/>
            <a:chOff x="5843450" y="442446"/>
            <a:chExt cx="5583033" cy="5973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EAF3BE-23A3-4706-900D-50DFE0C007F4}"/>
                </a:ext>
              </a:extLst>
            </p:cNvPr>
            <p:cNvSpPr txBox="1"/>
            <p:nvPr/>
          </p:nvSpPr>
          <p:spPr>
            <a:xfrm>
              <a:off x="5843450" y="442446"/>
              <a:ext cx="5583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004F7-2361-4F84-88DE-72A275F4DB07}"/>
                </a:ext>
              </a:extLst>
            </p:cNvPr>
            <p:cNvSpPr txBox="1"/>
            <p:nvPr/>
          </p:nvSpPr>
          <p:spPr>
            <a:xfrm>
              <a:off x="5843450" y="967909"/>
              <a:ext cx="5583033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57DF6A-F8C0-4307-9CBE-00DD15844EAE}"/>
              </a:ext>
            </a:extLst>
          </p:cNvPr>
          <p:cNvSpPr/>
          <p:nvPr/>
        </p:nvSpPr>
        <p:spPr>
          <a:xfrm>
            <a:off x="244765" y="230909"/>
            <a:ext cx="11702471" cy="647183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0"/>
                </a:schemeClr>
              </a:gs>
              <a:gs pos="100000">
                <a:schemeClr val="accent3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54470-1FBD-4F28-9316-689A7649BB33}"/>
              </a:ext>
            </a:extLst>
          </p:cNvPr>
          <p:cNvSpPr txBox="1"/>
          <p:nvPr/>
        </p:nvSpPr>
        <p:spPr>
          <a:xfrm>
            <a:off x="1604441" y="2356100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4">
                  <a:lumMod val="40000"/>
                  <a:lumOff val="60000"/>
                </a:schemeClr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E7910-EB5A-44BC-8F5E-E4AC10BAF39B}"/>
              </a:ext>
            </a:extLst>
          </p:cNvPr>
          <p:cNvSpPr txBox="1"/>
          <p:nvPr/>
        </p:nvSpPr>
        <p:spPr>
          <a:xfrm>
            <a:off x="1604439" y="2779513"/>
            <a:ext cx="41247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6AD85-415C-4742-B8DB-74725F9DBFAC}"/>
              </a:ext>
            </a:extLst>
          </p:cNvPr>
          <p:cNvSpPr txBox="1"/>
          <p:nvPr/>
        </p:nvSpPr>
        <p:spPr>
          <a:xfrm>
            <a:off x="1604441" y="1471595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F775E-75A5-47E8-88BA-4C06834D3BD2}"/>
              </a:ext>
            </a:extLst>
          </p:cNvPr>
          <p:cNvSpPr txBox="1"/>
          <p:nvPr/>
        </p:nvSpPr>
        <p:spPr>
          <a:xfrm>
            <a:off x="830495" y="1391951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accent3">
                  <a:lumMod val="40000"/>
                  <a:lumOff val="60000"/>
                </a:schemeClr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394B-FE7D-41C6-8CC1-40510DD70E9D}"/>
              </a:ext>
            </a:extLst>
          </p:cNvPr>
          <p:cNvSpPr txBox="1"/>
          <p:nvPr/>
        </p:nvSpPr>
        <p:spPr>
          <a:xfrm>
            <a:off x="7257337" y="2352360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4">
                  <a:lumMod val="40000"/>
                  <a:lumOff val="60000"/>
                </a:schemeClr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45E4C-6BB7-48D0-81EC-83CFB6E6B3E7}"/>
              </a:ext>
            </a:extLst>
          </p:cNvPr>
          <p:cNvSpPr txBox="1"/>
          <p:nvPr/>
        </p:nvSpPr>
        <p:spPr>
          <a:xfrm>
            <a:off x="7257335" y="2775773"/>
            <a:ext cx="41247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67303-9847-43A2-84CA-FB6C9E1B66EF}"/>
              </a:ext>
            </a:extLst>
          </p:cNvPr>
          <p:cNvSpPr txBox="1"/>
          <p:nvPr/>
        </p:nvSpPr>
        <p:spPr>
          <a:xfrm>
            <a:off x="7257337" y="1467855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FC0-3C5B-46C8-A5BF-F2FD9CFC1389}"/>
              </a:ext>
            </a:extLst>
          </p:cNvPr>
          <p:cNvSpPr txBox="1"/>
          <p:nvPr/>
        </p:nvSpPr>
        <p:spPr>
          <a:xfrm>
            <a:off x="6483391" y="1318063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accent3">
                  <a:lumMod val="40000"/>
                  <a:lumOff val="60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2702AE0-18BB-432A-9174-D6DB6EA6001F}"/>
              </a:ext>
            </a:extLst>
          </p:cNvPr>
          <p:cNvGrpSpPr/>
          <p:nvPr/>
        </p:nvGrpSpPr>
        <p:grpSpPr>
          <a:xfrm>
            <a:off x="1" y="2769507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293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5F4D1333-B36F-4FCD-91FE-B2C51B8D7813}"/>
              </a:ext>
            </a:extLst>
          </p:cNvPr>
          <p:cNvGrpSpPr/>
          <p:nvPr/>
        </p:nvGrpSpPr>
        <p:grpSpPr>
          <a:xfrm>
            <a:off x="441747" y="1240719"/>
            <a:ext cx="4692685" cy="5553730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3C836CD-6EB5-4620-9AEB-E179C03B6B65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F55F06A-0CB0-4CDD-A17A-A7D556185BA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E789A5-5272-4AB8-8D6E-AEE42360F171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D86E51-3359-4055-A510-B3990EAFAF44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9213F1-42B8-46BA-8528-E16905BE2E35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CE391-F1D7-4BB7-8432-3322FB35E12F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B05AD4E-1560-4AEA-B757-A54C4323668D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EEEB7D-BCAF-48BB-89E1-F1233293D0C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12D6D6-2B8B-4588-9DCF-9EBD231B9D3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D047B5-B54B-474D-BB2D-16EF64B45C8E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0D738C-8134-4473-97C5-C9CCC9D8A5A3}"/>
              </a:ext>
            </a:extLst>
          </p:cNvPr>
          <p:cNvGrpSpPr/>
          <p:nvPr/>
        </p:nvGrpSpPr>
        <p:grpSpPr>
          <a:xfrm>
            <a:off x="6529749" y="4692605"/>
            <a:ext cx="3942434" cy="2150732"/>
            <a:chOff x="1" y="2975989"/>
            <a:chExt cx="3238856" cy="1766906"/>
          </a:xfrm>
        </p:grpSpPr>
        <p:grpSp>
          <p:nvGrpSpPr>
            <p:cNvPr id="15" name="Group 208">
              <a:extLst>
                <a:ext uri="{FF2B5EF4-FFF2-40B4-BE49-F238E27FC236}">
                  <a16:creationId xmlns:a16="http://schemas.microsoft.com/office/drawing/2014/main" id="{E5BBCC59-A5F4-4B58-91C8-7AB5B837723D}"/>
                </a:ext>
              </a:extLst>
            </p:cNvPr>
            <p:cNvGrpSpPr/>
            <p:nvPr/>
          </p:nvGrpSpPr>
          <p:grpSpPr>
            <a:xfrm>
              <a:off x="414177" y="2975989"/>
              <a:ext cx="2824680" cy="1413815"/>
              <a:chOff x="3689225" y="3852074"/>
              <a:chExt cx="3354811" cy="1679158"/>
            </a:xfrm>
          </p:grpSpPr>
          <p:sp>
            <p:nvSpPr>
              <p:cNvPr id="19" name="Freeform: Shape 209">
                <a:extLst>
                  <a:ext uri="{FF2B5EF4-FFF2-40B4-BE49-F238E27FC236}">
                    <a16:creationId xmlns:a16="http://schemas.microsoft.com/office/drawing/2014/main" id="{5448FFBA-1699-43F6-A33F-97F9DA50597A}"/>
                  </a:ext>
                </a:extLst>
              </p:cNvPr>
              <p:cNvSpPr/>
              <p:nvPr/>
            </p:nvSpPr>
            <p:spPr>
              <a:xfrm>
                <a:off x="3689225" y="3852074"/>
                <a:ext cx="3354811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11">
                <a:extLst>
                  <a:ext uri="{FF2B5EF4-FFF2-40B4-BE49-F238E27FC236}">
                    <a16:creationId xmlns:a16="http://schemas.microsoft.com/office/drawing/2014/main" id="{5FBF09BE-BD27-434F-BBBF-66A39962A194}"/>
                  </a:ext>
                </a:extLst>
              </p:cNvPr>
              <p:cNvSpPr/>
              <p:nvPr/>
            </p:nvSpPr>
            <p:spPr>
              <a:xfrm>
                <a:off x="5319170" y="4709834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14">
                <a:extLst>
                  <a:ext uri="{FF2B5EF4-FFF2-40B4-BE49-F238E27FC236}">
                    <a16:creationId xmlns:a16="http://schemas.microsoft.com/office/drawing/2014/main" id="{1B4DCC53-0B12-42E9-ABC4-662A94CAAF50}"/>
                  </a:ext>
                </a:extLst>
              </p:cNvPr>
              <p:cNvSpPr/>
              <p:nvPr/>
            </p:nvSpPr>
            <p:spPr>
              <a:xfrm>
                <a:off x="5900593" y="4468097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ED223C9-3D45-4523-AC73-042AB9D469C4}"/>
                </a:ext>
              </a:extLst>
            </p:cNvPr>
            <p:cNvGrpSpPr/>
            <p:nvPr/>
          </p:nvGrpSpPr>
          <p:grpSpPr>
            <a:xfrm>
              <a:off x="1" y="3256112"/>
              <a:ext cx="1078876" cy="1486783"/>
              <a:chOff x="1" y="3256112"/>
              <a:chExt cx="1078876" cy="1486783"/>
            </a:xfrm>
          </p:grpSpPr>
          <p:sp>
            <p:nvSpPr>
              <p:cNvPr id="17" name="Freeform: Shape 274">
                <a:extLst>
                  <a:ext uri="{FF2B5EF4-FFF2-40B4-BE49-F238E27FC236}">
                    <a16:creationId xmlns:a16="http://schemas.microsoft.com/office/drawing/2014/main" id="{3AF21847-B034-4543-A140-B0961279EC37}"/>
                  </a:ext>
                </a:extLst>
              </p:cNvPr>
              <p:cNvSpPr/>
              <p:nvPr/>
            </p:nvSpPr>
            <p:spPr>
              <a:xfrm flipH="1">
                <a:off x="333900" y="3256112"/>
                <a:ext cx="744977" cy="940739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EDF2121-1A10-4D88-BA83-44B7E35F4699}"/>
                  </a:ext>
                </a:extLst>
              </p:cNvPr>
              <p:cNvSpPr/>
              <p:nvPr/>
            </p:nvSpPr>
            <p:spPr>
              <a:xfrm flipH="1">
                <a:off x="1" y="3309833"/>
                <a:ext cx="966159" cy="1433062"/>
              </a:xfrm>
              <a:custGeom>
                <a:avLst/>
                <a:gdLst>
                  <a:gd name="connsiteX0" fmla="*/ 561070 w 966159"/>
                  <a:gd name="connsiteY0" fmla="*/ 608 h 1433062"/>
                  <a:gd name="connsiteX1" fmla="*/ 532638 w 966159"/>
                  <a:gd name="connsiteY1" fmla="*/ 34028 h 1433062"/>
                  <a:gd name="connsiteX2" fmla="*/ 5451 w 966159"/>
                  <a:gd name="connsiteY2" fmla="*/ 945629 h 1433062"/>
                  <a:gd name="connsiteX3" fmla="*/ 15206 w 966159"/>
                  <a:gd name="connsiteY3" fmla="*/ 977109 h 1433062"/>
                  <a:gd name="connsiteX4" fmla="*/ 918402 w 966159"/>
                  <a:gd name="connsiteY4" fmla="*/ 1410242 h 1433062"/>
                  <a:gd name="connsiteX5" fmla="*/ 966159 w 966159"/>
                  <a:gd name="connsiteY5" fmla="*/ 1433062 h 1433062"/>
                  <a:gd name="connsiteX6" fmla="*/ 966159 w 966159"/>
                  <a:gd name="connsiteY6" fmla="*/ 187277 h 1433062"/>
                  <a:gd name="connsiteX7" fmla="*/ 924338 w 966159"/>
                  <a:gd name="connsiteY7" fmla="*/ 167366 h 1433062"/>
                  <a:gd name="connsiteX8" fmla="*/ 603136 w 966159"/>
                  <a:gd name="connsiteY8" fmla="*/ 14075 h 1433062"/>
                  <a:gd name="connsiteX9" fmla="*/ 561070 w 966159"/>
                  <a:gd name="connsiteY9" fmla="*/ 608 h 143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159" h="1433062">
                    <a:moveTo>
                      <a:pt x="561070" y="608"/>
                    </a:moveTo>
                    <a:cubicBezTo>
                      <a:pt x="552258" y="3102"/>
                      <a:pt x="545718" y="13410"/>
                      <a:pt x="532638" y="34028"/>
                    </a:cubicBezTo>
                    <a:cubicBezTo>
                      <a:pt x="517563" y="34471"/>
                      <a:pt x="64865" y="844537"/>
                      <a:pt x="5451" y="945629"/>
                    </a:cubicBezTo>
                    <a:cubicBezTo>
                      <a:pt x="-3860" y="961591"/>
                      <a:pt x="-1643" y="969128"/>
                      <a:pt x="15206" y="977109"/>
                    </a:cubicBezTo>
                    <a:cubicBezTo>
                      <a:pt x="74508" y="1005098"/>
                      <a:pt x="559705" y="1238672"/>
                      <a:pt x="918402" y="1410242"/>
                    </a:cubicBezTo>
                    <a:lnTo>
                      <a:pt x="966159" y="1433062"/>
                    </a:lnTo>
                    <a:lnTo>
                      <a:pt x="966159" y="187277"/>
                    </a:lnTo>
                    <a:lnTo>
                      <a:pt x="924338" y="167366"/>
                    </a:lnTo>
                    <a:cubicBezTo>
                      <a:pt x="808043" y="111967"/>
                      <a:pt x="688599" y="54978"/>
                      <a:pt x="603136" y="14075"/>
                    </a:cubicBezTo>
                    <a:cubicBezTo>
                      <a:pt x="580967" y="3434"/>
                      <a:pt x="569882" y="-1887"/>
                      <a:pt x="561070" y="6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3B2524-D56E-43C1-9AB0-8A1F1EA8A972}"/>
              </a:ext>
            </a:extLst>
          </p:cNvPr>
          <p:cNvGrpSpPr/>
          <p:nvPr/>
        </p:nvGrpSpPr>
        <p:grpSpPr>
          <a:xfrm>
            <a:off x="8972350" y="1801178"/>
            <a:ext cx="1410727" cy="2075036"/>
            <a:chOff x="6291084" y="719419"/>
            <a:chExt cx="2254708" cy="331644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31B973E-84A6-4919-A4A0-A08F8FD7A801}"/>
                </a:ext>
              </a:extLst>
            </p:cNvPr>
            <p:cNvSpPr/>
            <p:nvPr/>
          </p:nvSpPr>
          <p:spPr>
            <a:xfrm>
              <a:off x="6291084" y="719419"/>
              <a:ext cx="2254708" cy="3316446"/>
            </a:xfrm>
            <a:custGeom>
              <a:avLst/>
              <a:gdLst>
                <a:gd name="connsiteX0" fmla="*/ 1188464 w 2254708"/>
                <a:gd name="connsiteY0" fmla="*/ 299 h 3316446"/>
                <a:gd name="connsiteX1" fmla="*/ 1405437 w 2254708"/>
                <a:gd name="connsiteY1" fmla="*/ 201858 h 3316446"/>
                <a:gd name="connsiteX2" fmla="*/ 1423860 w 2254708"/>
                <a:gd name="connsiteY2" fmla="*/ 373480 h 3316446"/>
                <a:gd name="connsiteX3" fmla="*/ 1426999 w 2254708"/>
                <a:gd name="connsiteY3" fmla="*/ 703390 h 3316446"/>
                <a:gd name="connsiteX4" fmla="*/ 1428019 w 2254708"/>
                <a:gd name="connsiteY4" fmla="*/ 790788 h 3316446"/>
                <a:gd name="connsiteX5" fmla="*/ 1498560 w 2254708"/>
                <a:gd name="connsiteY5" fmla="*/ 742883 h 3316446"/>
                <a:gd name="connsiteX6" fmla="*/ 1594331 w 2254708"/>
                <a:gd name="connsiteY6" fmla="*/ 723376 h 3316446"/>
                <a:gd name="connsiteX7" fmla="*/ 1798486 w 2254708"/>
                <a:gd name="connsiteY7" fmla="*/ 832747 h 3316446"/>
                <a:gd name="connsiteX8" fmla="*/ 1818397 w 2254708"/>
                <a:gd name="connsiteY8" fmla="*/ 869622 h 3316446"/>
                <a:gd name="connsiteX9" fmla="*/ 1829655 w 2254708"/>
                <a:gd name="connsiteY9" fmla="*/ 855890 h 3316446"/>
                <a:gd name="connsiteX10" fmla="*/ 2003716 w 2254708"/>
                <a:gd name="connsiteY10" fmla="*/ 783184 h 3316446"/>
                <a:gd name="connsiteX11" fmla="*/ 2249986 w 2254708"/>
                <a:gd name="connsiteY11" fmla="*/ 1031118 h 3316446"/>
                <a:gd name="connsiteX12" fmla="*/ 2249986 w 2254708"/>
                <a:gd name="connsiteY12" fmla="*/ 1089874 h 3316446"/>
                <a:gd name="connsiteX13" fmla="*/ 2254585 w 2254708"/>
                <a:gd name="connsiteY13" fmla="*/ 1100841 h 3316446"/>
                <a:gd name="connsiteX14" fmla="*/ 2237954 w 2254708"/>
                <a:gd name="connsiteY14" fmla="*/ 2074154 h 3316446"/>
                <a:gd name="connsiteX15" fmla="*/ 2217037 w 2254708"/>
                <a:gd name="connsiteY15" fmla="*/ 2188910 h 3316446"/>
                <a:gd name="connsiteX16" fmla="*/ 1979978 w 2254708"/>
                <a:gd name="connsiteY16" fmla="*/ 2499595 h 3316446"/>
                <a:gd name="connsiteX17" fmla="*/ 1961235 w 2254708"/>
                <a:gd name="connsiteY17" fmla="*/ 2531130 h 3316446"/>
                <a:gd name="connsiteX18" fmla="*/ 1966672 w 2254708"/>
                <a:gd name="connsiteY18" fmla="*/ 2950366 h 3316446"/>
                <a:gd name="connsiteX19" fmla="*/ 1971918 w 2254708"/>
                <a:gd name="connsiteY19" fmla="*/ 3213652 h 3316446"/>
                <a:gd name="connsiteX20" fmla="*/ 1870083 w 2254708"/>
                <a:gd name="connsiteY20" fmla="*/ 3315934 h 3316446"/>
                <a:gd name="connsiteX21" fmla="*/ 1733835 w 2254708"/>
                <a:gd name="connsiteY21" fmla="*/ 3316446 h 3316446"/>
                <a:gd name="connsiteX22" fmla="*/ 1399994 w 2254708"/>
                <a:gd name="connsiteY22" fmla="*/ 3314783 h 3316446"/>
                <a:gd name="connsiteX23" fmla="*/ 932208 w 2254708"/>
                <a:gd name="connsiteY23" fmla="*/ 3313568 h 3316446"/>
                <a:gd name="connsiteX24" fmla="*/ 820651 w 2254708"/>
                <a:gd name="connsiteY24" fmla="*/ 3209046 h 3316446"/>
                <a:gd name="connsiteX25" fmla="*/ 809904 w 2254708"/>
                <a:gd name="connsiteY25" fmla="*/ 2554862 h 3316446"/>
                <a:gd name="connsiteX26" fmla="*/ 802356 w 2254708"/>
                <a:gd name="connsiteY26" fmla="*/ 2532410 h 3316446"/>
                <a:gd name="connsiteX27" fmla="*/ 683123 w 2254708"/>
                <a:gd name="connsiteY27" fmla="*/ 2415735 h 3316446"/>
                <a:gd name="connsiteX28" fmla="*/ 138320 w 2254708"/>
                <a:gd name="connsiteY28" fmla="*/ 1841189 h 3316446"/>
                <a:gd name="connsiteX29" fmla="*/ 111199 w 2254708"/>
                <a:gd name="connsiteY29" fmla="*/ 1814834 h 3316446"/>
                <a:gd name="connsiteX30" fmla="*/ 47232 w 2254708"/>
                <a:gd name="connsiteY30" fmla="*/ 1548094 h 3316446"/>
                <a:gd name="connsiteX31" fmla="*/ 68021 w 2254708"/>
                <a:gd name="connsiteY31" fmla="*/ 1525770 h 3316446"/>
                <a:gd name="connsiteX32" fmla="*/ 432753 w 2254708"/>
                <a:gd name="connsiteY32" fmla="*/ 1441458 h 3316446"/>
                <a:gd name="connsiteX33" fmla="*/ 510427 w 2254708"/>
                <a:gd name="connsiteY33" fmla="*/ 1472329 h 3316446"/>
                <a:gd name="connsiteX34" fmla="*/ 502642 w 2254708"/>
                <a:gd name="connsiteY34" fmla="*/ 1438742 h 3316446"/>
                <a:gd name="connsiteX35" fmla="*/ 302848 w 2254708"/>
                <a:gd name="connsiteY35" fmla="*/ 545357 h 3316446"/>
                <a:gd name="connsiteX36" fmla="*/ 402444 w 2254708"/>
                <a:gd name="connsiteY36" fmla="*/ 298895 h 3316446"/>
                <a:gd name="connsiteX37" fmla="*/ 658565 w 2254708"/>
                <a:gd name="connsiteY37" fmla="*/ 301645 h 3316446"/>
                <a:gd name="connsiteX38" fmla="*/ 769291 w 2254708"/>
                <a:gd name="connsiteY38" fmla="*/ 405143 h 3316446"/>
                <a:gd name="connsiteX39" fmla="*/ 772937 w 2254708"/>
                <a:gd name="connsiteY39" fmla="*/ 414034 h 3316446"/>
                <a:gd name="connsiteX40" fmla="*/ 928458 w 2254708"/>
                <a:gd name="connsiteY40" fmla="*/ 966906 h 3316446"/>
                <a:gd name="connsiteX41" fmla="*/ 928487 w 2254708"/>
                <a:gd name="connsiteY41" fmla="*/ 845685 h 3316446"/>
                <a:gd name="connsiteX42" fmla="*/ 944687 w 2254708"/>
                <a:gd name="connsiteY42" fmla="*/ 204672 h 3316446"/>
                <a:gd name="connsiteX43" fmla="*/ 1188464 w 2254708"/>
                <a:gd name="connsiteY43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54708" h="3316446">
                  <a:moveTo>
                    <a:pt x="1188464" y="299"/>
                  </a:moveTo>
                  <a:cubicBezTo>
                    <a:pt x="1314157" y="7720"/>
                    <a:pt x="1392197" y="124970"/>
                    <a:pt x="1405437" y="201858"/>
                  </a:cubicBezTo>
                  <a:cubicBezTo>
                    <a:pt x="1409212" y="218233"/>
                    <a:pt x="1423860" y="338618"/>
                    <a:pt x="1423860" y="373480"/>
                  </a:cubicBezTo>
                  <a:cubicBezTo>
                    <a:pt x="1423476" y="387201"/>
                    <a:pt x="1425107" y="538980"/>
                    <a:pt x="1426999" y="703390"/>
                  </a:cubicBezTo>
                  <a:lnTo>
                    <a:pt x="1428019" y="790788"/>
                  </a:lnTo>
                  <a:lnTo>
                    <a:pt x="1498560" y="742883"/>
                  </a:lnTo>
                  <a:cubicBezTo>
                    <a:pt x="1528013" y="730324"/>
                    <a:pt x="1560380" y="723376"/>
                    <a:pt x="1594331" y="723376"/>
                  </a:cubicBezTo>
                  <a:cubicBezTo>
                    <a:pt x="1679206" y="723376"/>
                    <a:pt x="1754186" y="766803"/>
                    <a:pt x="1798486" y="832747"/>
                  </a:cubicBezTo>
                  <a:lnTo>
                    <a:pt x="1818397" y="869622"/>
                  </a:lnTo>
                  <a:lnTo>
                    <a:pt x="1829655" y="855890"/>
                  </a:lnTo>
                  <a:cubicBezTo>
                    <a:pt x="1874248" y="810994"/>
                    <a:pt x="1935815" y="783184"/>
                    <a:pt x="2003716" y="783184"/>
                  </a:cubicBezTo>
                  <a:cubicBezTo>
                    <a:pt x="2139516" y="783184"/>
                    <a:pt x="2249986" y="894422"/>
                    <a:pt x="2249986" y="1031118"/>
                  </a:cubicBezTo>
                  <a:lnTo>
                    <a:pt x="2249986" y="1089874"/>
                  </a:lnTo>
                  <a:lnTo>
                    <a:pt x="2254585" y="1100841"/>
                  </a:lnTo>
                  <a:cubicBezTo>
                    <a:pt x="2255609" y="1401036"/>
                    <a:pt x="2250300" y="1710377"/>
                    <a:pt x="2237954" y="2074154"/>
                  </a:cubicBezTo>
                  <a:cubicBezTo>
                    <a:pt x="2236739" y="2110295"/>
                    <a:pt x="2230087" y="2146756"/>
                    <a:pt x="2217037" y="2188910"/>
                  </a:cubicBezTo>
                  <a:cubicBezTo>
                    <a:pt x="2174884" y="2320425"/>
                    <a:pt x="2099531" y="2419061"/>
                    <a:pt x="1979978" y="2499595"/>
                  </a:cubicBezTo>
                  <a:cubicBezTo>
                    <a:pt x="1962899" y="2510725"/>
                    <a:pt x="1961235" y="2515523"/>
                    <a:pt x="1961235" y="2531130"/>
                  </a:cubicBezTo>
                  <a:cubicBezTo>
                    <a:pt x="1959764" y="2669426"/>
                    <a:pt x="1963282" y="2812263"/>
                    <a:pt x="1966672" y="2950366"/>
                  </a:cubicBezTo>
                  <a:cubicBezTo>
                    <a:pt x="1968848" y="3038768"/>
                    <a:pt x="1970959" y="3126850"/>
                    <a:pt x="1971918" y="3213652"/>
                  </a:cubicBezTo>
                  <a:cubicBezTo>
                    <a:pt x="1971918" y="3290220"/>
                    <a:pt x="1946204" y="3315934"/>
                    <a:pt x="1870083" y="3315934"/>
                  </a:cubicBezTo>
                  <a:cubicBezTo>
                    <a:pt x="1825179" y="3316318"/>
                    <a:pt x="1779571" y="3316446"/>
                    <a:pt x="1733835" y="3316446"/>
                  </a:cubicBezTo>
                  <a:cubicBezTo>
                    <a:pt x="1622534" y="3316446"/>
                    <a:pt x="1509952" y="3315615"/>
                    <a:pt x="1399994" y="3314783"/>
                  </a:cubicBezTo>
                  <a:cubicBezTo>
                    <a:pt x="1245643" y="3313631"/>
                    <a:pt x="1085983" y="3312416"/>
                    <a:pt x="932208" y="3313568"/>
                  </a:cubicBezTo>
                  <a:cubicBezTo>
                    <a:pt x="855320" y="3313568"/>
                    <a:pt x="824104" y="3284271"/>
                    <a:pt x="820651" y="3209046"/>
                  </a:cubicBezTo>
                  <a:cubicBezTo>
                    <a:pt x="811823" y="3010559"/>
                    <a:pt x="803763" y="2777721"/>
                    <a:pt x="809904" y="2554862"/>
                  </a:cubicBezTo>
                  <a:cubicBezTo>
                    <a:pt x="809904" y="2546418"/>
                    <a:pt x="805170" y="2535992"/>
                    <a:pt x="802356" y="2532410"/>
                  </a:cubicBezTo>
                  <a:cubicBezTo>
                    <a:pt x="772931" y="2513156"/>
                    <a:pt x="701865" y="2447078"/>
                    <a:pt x="683123" y="2415735"/>
                  </a:cubicBezTo>
                  <a:cubicBezTo>
                    <a:pt x="649796" y="2361875"/>
                    <a:pt x="527876" y="2217887"/>
                    <a:pt x="138320" y="1841189"/>
                  </a:cubicBezTo>
                  <a:cubicBezTo>
                    <a:pt x="124184" y="1827500"/>
                    <a:pt x="114716" y="1818353"/>
                    <a:pt x="111199" y="1814834"/>
                  </a:cubicBezTo>
                  <a:cubicBezTo>
                    <a:pt x="-15071" y="1688565"/>
                    <a:pt x="-30040" y="1626261"/>
                    <a:pt x="47232" y="1548094"/>
                  </a:cubicBezTo>
                  <a:cubicBezTo>
                    <a:pt x="54012" y="1541250"/>
                    <a:pt x="61177" y="1534022"/>
                    <a:pt x="68021" y="1525770"/>
                  </a:cubicBezTo>
                  <a:cubicBezTo>
                    <a:pt x="161955" y="1413893"/>
                    <a:pt x="305652" y="1406181"/>
                    <a:pt x="432753" y="1441458"/>
                  </a:cubicBezTo>
                  <a:lnTo>
                    <a:pt x="510427" y="1472329"/>
                  </a:lnTo>
                  <a:lnTo>
                    <a:pt x="502642" y="1438742"/>
                  </a:lnTo>
                  <a:cubicBezTo>
                    <a:pt x="455420" y="1234300"/>
                    <a:pt x="360370" y="814880"/>
                    <a:pt x="302848" y="545357"/>
                  </a:cubicBezTo>
                  <a:cubicBezTo>
                    <a:pt x="281483" y="450239"/>
                    <a:pt x="318712" y="357936"/>
                    <a:pt x="402444" y="298895"/>
                  </a:cubicBezTo>
                  <a:cubicBezTo>
                    <a:pt x="473575" y="248169"/>
                    <a:pt x="578991" y="249257"/>
                    <a:pt x="658565" y="301645"/>
                  </a:cubicBezTo>
                  <a:cubicBezTo>
                    <a:pt x="662212" y="304076"/>
                    <a:pt x="744472" y="359215"/>
                    <a:pt x="769291" y="405143"/>
                  </a:cubicBezTo>
                  <a:cubicBezTo>
                    <a:pt x="770827" y="407958"/>
                    <a:pt x="772042" y="410964"/>
                    <a:pt x="772937" y="414034"/>
                  </a:cubicBezTo>
                  <a:lnTo>
                    <a:pt x="928458" y="966906"/>
                  </a:lnTo>
                  <a:lnTo>
                    <a:pt x="928487" y="845685"/>
                  </a:lnTo>
                  <a:cubicBezTo>
                    <a:pt x="930342" y="471196"/>
                    <a:pt x="941760" y="254422"/>
                    <a:pt x="944687" y="204672"/>
                  </a:cubicBezTo>
                  <a:cubicBezTo>
                    <a:pt x="951468" y="105204"/>
                    <a:pt x="1061554" y="-6545"/>
                    <a:pt x="1188464" y="29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49AD853-8AB1-460A-845A-B3E08B92382D}"/>
                </a:ext>
              </a:extLst>
            </p:cNvPr>
            <p:cNvSpPr/>
            <p:nvPr/>
          </p:nvSpPr>
          <p:spPr>
            <a:xfrm>
              <a:off x="6291084" y="719419"/>
              <a:ext cx="2254708" cy="3316446"/>
            </a:xfrm>
            <a:custGeom>
              <a:avLst/>
              <a:gdLst>
                <a:gd name="connsiteX0" fmla="*/ 2006914 w 2254708"/>
                <a:gd name="connsiteY0" fmla="*/ 869027 h 3316446"/>
                <a:gd name="connsiteX1" fmla="*/ 1846998 w 2254708"/>
                <a:gd name="connsiteY1" fmla="*/ 1030606 h 3316446"/>
                <a:gd name="connsiteX2" fmla="*/ 1846998 w 2254708"/>
                <a:gd name="connsiteY2" fmla="*/ 1318391 h 3316446"/>
                <a:gd name="connsiteX3" fmla="*/ 2006914 w 2254708"/>
                <a:gd name="connsiteY3" fmla="*/ 1479970 h 3316446"/>
                <a:gd name="connsiteX4" fmla="*/ 2166830 w 2254708"/>
                <a:gd name="connsiteY4" fmla="*/ 1318391 h 3316446"/>
                <a:gd name="connsiteX5" fmla="*/ 2166830 w 2254708"/>
                <a:gd name="connsiteY5" fmla="*/ 1030606 h 3316446"/>
                <a:gd name="connsiteX6" fmla="*/ 2006914 w 2254708"/>
                <a:gd name="connsiteY6" fmla="*/ 869027 h 3316446"/>
                <a:gd name="connsiteX7" fmla="*/ 1597529 w 2254708"/>
                <a:gd name="connsiteY7" fmla="*/ 809155 h 3316446"/>
                <a:gd name="connsiteX8" fmla="*/ 1437613 w 2254708"/>
                <a:gd name="connsiteY8" fmla="*/ 970670 h 3316446"/>
                <a:gd name="connsiteX9" fmla="*/ 1437613 w 2254708"/>
                <a:gd name="connsiteY9" fmla="*/ 1319031 h 3316446"/>
                <a:gd name="connsiteX10" fmla="*/ 1597529 w 2254708"/>
                <a:gd name="connsiteY10" fmla="*/ 1480546 h 3316446"/>
                <a:gd name="connsiteX11" fmla="*/ 1757445 w 2254708"/>
                <a:gd name="connsiteY11" fmla="*/ 1319031 h 3316446"/>
                <a:gd name="connsiteX12" fmla="*/ 1757445 w 2254708"/>
                <a:gd name="connsiteY12" fmla="*/ 1317879 h 3316446"/>
                <a:gd name="connsiteX13" fmla="*/ 1757445 w 2254708"/>
                <a:gd name="connsiteY13" fmla="*/ 1031118 h 3316446"/>
                <a:gd name="connsiteX14" fmla="*/ 1757445 w 2254708"/>
                <a:gd name="connsiteY14" fmla="*/ 970670 h 3316446"/>
                <a:gd name="connsiteX15" fmla="*/ 1597529 w 2254708"/>
                <a:gd name="connsiteY15" fmla="*/ 809155 h 3316446"/>
                <a:gd name="connsiteX16" fmla="*/ 1183410 w 2254708"/>
                <a:gd name="connsiteY16" fmla="*/ 87358 h 3316446"/>
                <a:gd name="connsiteX17" fmla="*/ 1031746 w 2254708"/>
                <a:gd name="connsiteY17" fmla="*/ 208638 h 3316446"/>
                <a:gd name="connsiteX18" fmla="*/ 1031682 w 2254708"/>
                <a:gd name="connsiteY18" fmla="*/ 209790 h 3316446"/>
                <a:gd name="connsiteX19" fmla="*/ 1017673 w 2254708"/>
                <a:gd name="connsiteY19" fmla="*/ 1271184 h 3316446"/>
                <a:gd name="connsiteX20" fmla="*/ 1014139 w 2254708"/>
                <a:gd name="connsiteY20" fmla="*/ 1280052 h 3316446"/>
                <a:gd name="connsiteX21" fmla="*/ 1014559 w 2254708"/>
                <a:gd name="connsiteY21" fmla="*/ 1285627 h 3316446"/>
                <a:gd name="connsiteX22" fmla="*/ 983067 w 2254708"/>
                <a:gd name="connsiteY22" fmla="*/ 1322166 h 3316446"/>
                <a:gd name="connsiteX23" fmla="*/ 929272 w 2254708"/>
                <a:gd name="connsiteY23" fmla="*/ 1292037 h 3316446"/>
                <a:gd name="connsiteX24" fmla="*/ 690548 w 2254708"/>
                <a:gd name="connsiteY24" fmla="*/ 443395 h 3316446"/>
                <a:gd name="connsiteX25" fmla="*/ 610399 w 2254708"/>
                <a:gd name="connsiteY25" fmla="*/ 374375 h 3316446"/>
                <a:gd name="connsiteX26" fmla="*/ 452850 w 2254708"/>
                <a:gd name="connsiteY26" fmla="*/ 370025 h 3316446"/>
                <a:gd name="connsiteX27" fmla="*/ 387988 w 2254708"/>
                <a:gd name="connsiteY27" fmla="*/ 526679 h 3316446"/>
                <a:gd name="connsiteX28" fmla="*/ 614620 w 2254708"/>
                <a:gd name="connsiteY28" fmla="*/ 1534086 h 3316446"/>
                <a:gd name="connsiteX29" fmla="*/ 613990 w 2254708"/>
                <a:gd name="connsiteY29" fmla="*/ 1539363 h 3316446"/>
                <a:gd name="connsiteX30" fmla="*/ 648517 w 2254708"/>
                <a:gd name="connsiteY30" fmla="*/ 1570930 h 3316446"/>
                <a:gd name="connsiteX31" fmla="*/ 686257 w 2254708"/>
                <a:gd name="connsiteY31" fmla="*/ 1605792 h 3316446"/>
                <a:gd name="connsiteX32" fmla="*/ 884425 w 2254708"/>
                <a:gd name="connsiteY32" fmla="*/ 1785858 h 3316446"/>
                <a:gd name="connsiteX33" fmla="*/ 1036473 w 2254708"/>
                <a:gd name="connsiteY33" fmla="*/ 1767243 h 3316446"/>
                <a:gd name="connsiteX34" fmla="*/ 1052145 w 2254708"/>
                <a:gd name="connsiteY34" fmla="*/ 1766540 h 3316446"/>
                <a:gd name="connsiteX35" fmla="*/ 1060716 w 2254708"/>
                <a:gd name="connsiteY35" fmla="*/ 1766987 h 3316446"/>
                <a:gd name="connsiteX36" fmla="*/ 1493513 w 2254708"/>
                <a:gd name="connsiteY36" fmla="*/ 2090210 h 3316446"/>
                <a:gd name="connsiteX37" fmla="*/ 1500038 w 2254708"/>
                <a:gd name="connsiteY37" fmla="*/ 2393347 h 3316446"/>
                <a:gd name="connsiteX38" fmla="*/ 1446178 w 2254708"/>
                <a:gd name="connsiteY38" fmla="*/ 2423411 h 3316446"/>
                <a:gd name="connsiteX39" fmla="*/ 1416114 w 2254708"/>
                <a:gd name="connsiteY39" fmla="*/ 2369551 h 3316446"/>
                <a:gd name="connsiteX40" fmla="*/ 1413044 w 2254708"/>
                <a:gd name="connsiteY40" fmla="*/ 2123728 h 3316446"/>
                <a:gd name="connsiteX41" fmla="*/ 1051825 w 2254708"/>
                <a:gd name="connsiteY41" fmla="*/ 1853854 h 3316446"/>
                <a:gd name="connsiteX42" fmla="*/ 1040247 w 2254708"/>
                <a:gd name="connsiteY42" fmla="*/ 1854366 h 3316446"/>
                <a:gd name="connsiteX43" fmla="*/ 908732 w 2254708"/>
                <a:gd name="connsiteY43" fmla="*/ 1869654 h 3316446"/>
                <a:gd name="connsiteX44" fmla="*/ 829861 w 2254708"/>
                <a:gd name="connsiteY44" fmla="*/ 1853854 h 3316446"/>
                <a:gd name="connsiteX45" fmla="*/ 627024 w 2254708"/>
                <a:gd name="connsiteY45" fmla="*/ 1669759 h 3316446"/>
                <a:gd name="connsiteX46" fmla="*/ 589987 w 2254708"/>
                <a:gd name="connsiteY46" fmla="*/ 1635537 h 3316446"/>
                <a:gd name="connsiteX47" fmla="*/ 553463 w 2254708"/>
                <a:gd name="connsiteY47" fmla="*/ 1602146 h 3316446"/>
                <a:gd name="connsiteX48" fmla="*/ 512076 w 2254708"/>
                <a:gd name="connsiteY48" fmla="*/ 1566389 h 3316446"/>
                <a:gd name="connsiteX49" fmla="*/ 134994 w 2254708"/>
                <a:gd name="connsiteY49" fmla="*/ 1581549 h 3316446"/>
                <a:gd name="connsiteX50" fmla="*/ 109215 w 2254708"/>
                <a:gd name="connsiteY50" fmla="*/ 1609374 h 3316446"/>
                <a:gd name="connsiteX51" fmla="*/ 172798 w 2254708"/>
                <a:gd name="connsiteY51" fmla="*/ 1753107 h 3316446"/>
                <a:gd name="connsiteX52" fmla="*/ 198896 w 2254708"/>
                <a:gd name="connsiteY52" fmla="*/ 1778502 h 3316446"/>
                <a:gd name="connsiteX53" fmla="*/ 757515 w 2254708"/>
                <a:gd name="connsiteY53" fmla="*/ 2370383 h 3316446"/>
                <a:gd name="connsiteX54" fmla="*/ 850266 w 2254708"/>
                <a:gd name="connsiteY54" fmla="*/ 2459616 h 3316446"/>
                <a:gd name="connsiteX55" fmla="*/ 897026 w 2254708"/>
                <a:gd name="connsiteY55" fmla="*/ 2556077 h 3316446"/>
                <a:gd name="connsiteX56" fmla="*/ 907709 w 2254708"/>
                <a:gd name="connsiteY56" fmla="*/ 3205081 h 3316446"/>
                <a:gd name="connsiteX57" fmla="*/ 909691 w 2254708"/>
                <a:gd name="connsiteY57" fmla="*/ 3225102 h 3316446"/>
                <a:gd name="connsiteX58" fmla="*/ 931823 w 2254708"/>
                <a:gd name="connsiteY58" fmla="*/ 3226381 h 3316446"/>
                <a:gd name="connsiteX59" fmla="*/ 1400634 w 2254708"/>
                <a:gd name="connsiteY59" fmla="*/ 3227597 h 3316446"/>
                <a:gd name="connsiteX60" fmla="*/ 1869827 w 2254708"/>
                <a:gd name="connsiteY60" fmla="*/ 3228812 h 3316446"/>
                <a:gd name="connsiteX61" fmla="*/ 1884476 w 2254708"/>
                <a:gd name="connsiteY61" fmla="*/ 3228492 h 3316446"/>
                <a:gd name="connsiteX62" fmla="*/ 1884732 w 2254708"/>
                <a:gd name="connsiteY62" fmla="*/ 3214164 h 3316446"/>
                <a:gd name="connsiteX63" fmla="*/ 1879486 w 2254708"/>
                <a:gd name="connsiteY63" fmla="*/ 2952541 h 3316446"/>
                <a:gd name="connsiteX64" fmla="*/ 1873985 w 2254708"/>
                <a:gd name="connsiteY64" fmla="*/ 2530746 h 3316446"/>
                <a:gd name="connsiteX65" fmla="*/ 1931747 w 2254708"/>
                <a:gd name="connsiteY65" fmla="*/ 2426993 h 3316446"/>
                <a:gd name="connsiteX66" fmla="*/ 2133817 w 2254708"/>
                <a:gd name="connsiteY66" fmla="*/ 2162748 h 3316446"/>
                <a:gd name="connsiteX67" fmla="*/ 2150768 w 2254708"/>
                <a:gd name="connsiteY67" fmla="*/ 2071276 h 3316446"/>
                <a:gd name="connsiteX68" fmla="*/ 2164121 w 2254708"/>
                <a:gd name="connsiteY68" fmla="*/ 1562295 h 3316446"/>
                <a:gd name="connsiteX69" fmla="*/ 2164857 w 2254708"/>
                <a:gd name="connsiteY69" fmla="*/ 1501885 h 3316446"/>
                <a:gd name="connsiteX70" fmla="*/ 2099486 w 2254708"/>
                <a:gd name="connsiteY70" fmla="*/ 1546297 h 3316446"/>
                <a:gd name="connsiteX71" fmla="*/ 2003716 w 2254708"/>
                <a:gd name="connsiteY71" fmla="*/ 1565813 h 3316446"/>
                <a:gd name="connsiteX72" fmla="*/ 1799560 w 2254708"/>
                <a:gd name="connsiteY72" fmla="*/ 1456399 h 3316446"/>
                <a:gd name="connsiteX73" fmla="*/ 1799156 w 2254708"/>
                <a:gd name="connsiteY73" fmla="*/ 1455651 h 3316446"/>
                <a:gd name="connsiteX74" fmla="*/ 1798486 w 2254708"/>
                <a:gd name="connsiteY74" fmla="*/ 1456891 h 3316446"/>
                <a:gd name="connsiteX75" fmla="*/ 1594331 w 2254708"/>
                <a:gd name="connsiteY75" fmla="*/ 1566262 h 3316446"/>
                <a:gd name="connsiteX76" fmla="*/ 1348060 w 2254708"/>
                <a:gd name="connsiteY76" fmla="*/ 1318392 h 3316446"/>
                <a:gd name="connsiteX77" fmla="*/ 1348060 w 2254708"/>
                <a:gd name="connsiteY77" fmla="*/ 1295915 h 3316446"/>
                <a:gd name="connsiteX78" fmla="*/ 1346140 w 2254708"/>
                <a:gd name="connsiteY78" fmla="*/ 1289287 h 3316446"/>
                <a:gd name="connsiteX79" fmla="*/ 1341663 w 2254708"/>
                <a:gd name="connsiteY79" fmla="*/ 868324 h 3316446"/>
                <a:gd name="connsiteX80" fmla="*/ 1336673 w 2254708"/>
                <a:gd name="connsiteY80" fmla="*/ 371241 h 3316446"/>
                <a:gd name="connsiteX81" fmla="*/ 1319914 w 2254708"/>
                <a:gd name="connsiteY81" fmla="*/ 218873 h 3316446"/>
                <a:gd name="connsiteX82" fmla="*/ 1183410 w 2254708"/>
                <a:gd name="connsiteY82" fmla="*/ 87358 h 3316446"/>
                <a:gd name="connsiteX83" fmla="*/ 1188464 w 2254708"/>
                <a:gd name="connsiteY83" fmla="*/ 299 h 3316446"/>
                <a:gd name="connsiteX84" fmla="*/ 1405437 w 2254708"/>
                <a:gd name="connsiteY84" fmla="*/ 201858 h 3316446"/>
                <a:gd name="connsiteX85" fmla="*/ 1423860 w 2254708"/>
                <a:gd name="connsiteY85" fmla="*/ 373480 h 3316446"/>
                <a:gd name="connsiteX86" fmla="*/ 1426999 w 2254708"/>
                <a:gd name="connsiteY86" fmla="*/ 703390 h 3316446"/>
                <a:gd name="connsiteX87" fmla="*/ 1428019 w 2254708"/>
                <a:gd name="connsiteY87" fmla="*/ 790788 h 3316446"/>
                <a:gd name="connsiteX88" fmla="*/ 1498560 w 2254708"/>
                <a:gd name="connsiteY88" fmla="*/ 742883 h 3316446"/>
                <a:gd name="connsiteX89" fmla="*/ 1594331 w 2254708"/>
                <a:gd name="connsiteY89" fmla="*/ 723376 h 3316446"/>
                <a:gd name="connsiteX90" fmla="*/ 1798486 w 2254708"/>
                <a:gd name="connsiteY90" fmla="*/ 832747 h 3316446"/>
                <a:gd name="connsiteX91" fmla="*/ 1818397 w 2254708"/>
                <a:gd name="connsiteY91" fmla="*/ 869622 h 3316446"/>
                <a:gd name="connsiteX92" fmla="*/ 1829655 w 2254708"/>
                <a:gd name="connsiteY92" fmla="*/ 855890 h 3316446"/>
                <a:gd name="connsiteX93" fmla="*/ 2003716 w 2254708"/>
                <a:gd name="connsiteY93" fmla="*/ 783184 h 3316446"/>
                <a:gd name="connsiteX94" fmla="*/ 2249986 w 2254708"/>
                <a:gd name="connsiteY94" fmla="*/ 1031118 h 3316446"/>
                <a:gd name="connsiteX95" fmla="*/ 2249986 w 2254708"/>
                <a:gd name="connsiteY95" fmla="*/ 1089874 h 3316446"/>
                <a:gd name="connsiteX96" fmla="*/ 2254585 w 2254708"/>
                <a:gd name="connsiteY96" fmla="*/ 1100841 h 3316446"/>
                <a:gd name="connsiteX97" fmla="*/ 2237954 w 2254708"/>
                <a:gd name="connsiteY97" fmla="*/ 2074154 h 3316446"/>
                <a:gd name="connsiteX98" fmla="*/ 2217037 w 2254708"/>
                <a:gd name="connsiteY98" fmla="*/ 2188910 h 3316446"/>
                <a:gd name="connsiteX99" fmla="*/ 1979978 w 2254708"/>
                <a:gd name="connsiteY99" fmla="*/ 2499595 h 3316446"/>
                <a:gd name="connsiteX100" fmla="*/ 1961235 w 2254708"/>
                <a:gd name="connsiteY100" fmla="*/ 2531130 h 3316446"/>
                <a:gd name="connsiteX101" fmla="*/ 1966672 w 2254708"/>
                <a:gd name="connsiteY101" fmla="*/ 2950366 h 3316446"/>
                <a:gd name="connsiteX102" fmla="*/ 1971918 w 2254708"/>
                <a:gd name="connsiteY102" fmla="*/ 3213652 h 3316446"/>
                <a:gd name="connsiteX103" fmla="*/ 1870083 w 2254708"/>
                <a:gd name="connsiteY103" fmla="*/ 3315934 h 3316446"/>
                <a:gd name="connsiteX104" fmla="*/ 1733835 w 2254708"/>
                <a:gd name="connsiteY104" fmla="*/ 3316446 h 3316446"/>
                <a:gd name="connsiteX105" fmla="*/ 1399994 w 2254708"/>
                <a:gd name="connsiteY105" fmla="*/ 3314783 h 3316446"/>
                <a:gd name="connsiteX106" fmla="*/ 932208 w 2254708"/>
                <a:gd name="connsiteY106" fmla="*/ 3313568 h 3316446"/>
                <a:gd name="connsiteX107" fmla="*/ 820651 w 2254708"/>
                <a:gd name="connsiteY107" fmla="*/ 3209046 h 3316446"/>
                <a:gd name="connsiteX108" fmla="*/ 809904 w 2254708"/>
                <a:gd name="connsiteY108" fmla="*/ 2554862 h 3316446"/>
                <a:gd name="connsiteX109" fmla="*/ 802356 w 2254708"/>
                <a:gd name="connsiteY109" fmla="*/ 2532410 h 3316446"/>
                <a:gd name="connsiteX110" fmla="*/ 683123 w 2254708"/>
                <a:gd name="connsiteY110" fmla="*/ 2415735 h 3316446"/>
                <a:gd name="connsiteX111" fmla="*/ 138320 w 2254708"/>
                <a:gd name="connsiteY111" fmla="*/ 1841189 h 3316446"/>
                <a:gd name="connsiteX112" fmla="*/ 111199 w 2254708"/>
                <a:gd name="connsiteY112" fmla="*/ 1814834 h 3316446"/>
                <a:gd name="connsiteX113" fmla="*/ 47232 w 2254708"/>
                <a:gd name="connsiteY113" fmla="*/ 1548094 h 3316446"/>
                <a:gd name="connsiteX114" fmla="*/ 68021 w 2254708"/>
                <a:gd name="connsiteY114" fmla="*/ 1525770 h 3316446"/>
                <a:gd name="connsiteX115" fmla="*/ 432753 w 2254708"/>
                <a:gd name="connsiteY115" fmla="*/ 1441458 h 3316446"/>
                <a:gd name="connsiteX116" fmla="*/ 510427 w 2254708"/>
                <a:gd name="connsiteY116" fmla="*/ 1472329 h 3316446"/>
                <a:gd name="connsiteX117" fmla="*/ 502642 w 2254708"/>
                <a:gd name="connsiteY117" fmla="*/ 1438742 h 3316446"/>
                <a:gd name="connsiteX118" fmla="*/ 302848 w 2254708"/>
                <a:gd name="connsiteY118" fmla="*/ 545357 h 3316446"/>
                <a:gd name="connsiteX119" fmla="*/ 402444 w 2254708"/>
                <a:gd name="connsiteY119" fmla="*/ 298895 h 3316446"/>
                <a:gd name="connsiteX120" fmla="*/ 658565 w 2254708"/>
                <a:gd name="connsiteY120" fmla="*/ 301645 h 3316446"/>
                <a:gd name="connsiteX121" fmla="*/ 769291 w 2254708"/>
                <a:gd name="connsiteY121" fmla="*/ 405143 h 3316446"/>
                <a:gd name="connsiteX122" fmla="*/ 772937 w 2254708"/>
                <a:gd name="connsiteY122" fmla="*/ 414034 h 3316446"/>
                <a:gd name="connsiteX123" fmla="*/ 928458 w 2254708"/>
                <a:gd name="connsiteY123" fmla="*/ 966906 h 3316446"/>
                <a:gd name="connsiteX124" fmla="*/ 928487 w 2254708"/>
                <a:gd name="connsiteY124" fmla="*/ 845685 h 3316446"/>
                <a:gd name="connsiteX125" fmla="*/ 944687 w 2254708"/>
                <a:gd name="connsiteY125" fmla="*/ 204672 h 3316446"/>
                <a:gd name="connsiteX126" fmla="*/ 1188464 w 2254708"/>
                <a:gd name="connsiteY126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54708" h="3316446">
                  <a:moveTo>
                    <a:pt x="2006914" y="869027"/>
                  </a:moveTo>
                  <a:cubicBezTo>
                    <a:pt x="1918768" y="869027"/>
                    <a:pt x="1846998" y="941501"/>
                    <a:pt x="1846998" y="1030606"/>
                  </a:cubicBezTo>
                  <a:lnTo>
                    <a:pt x="1846998" y="1318391"/>
                  </a:lnTo>
                  <a:cubicBezTo>
                    <a:pt x="1846998" y="1407496"/>
                    <a:pt x="1918768" y="1479970"/>
                    <a:pt x="2006914" y="1479970"/>
                  </a:cubicBezTo>
                  <a:cubicBezTo>
                    <a:pt x="2095060" y="1479970"/>
                    <a:pt x="2166830" y="1407496"/>
                    <a:pt x="2166830" y="1318391"/>
                  </a:cubicBezTo>
                  <a:lnTo>
                    <a:pt x="2166830" y="1030606"/>
                  </a:lnTo>
                  <a:cubicBezTo>
                    <a:pt x="2166830" y="941501"/>
                    <a:pt x="2095060" y="869027"/>
                    <a:pt x="2006914" y="869027"/>
                  </a:cubicBezTo>
                  <a:close/>
                  <a:moveTo>
                    <a:pt x="1597529" y="809155"/>
                  </a:moveTo>
                  <a:cubicBezTo>
                    <a:pt x="1509383" y="809155"/>
                    <a:pt x="1437613" y="881629"/>
                    <a:pt x="1437613" y="970670"/>
                  </a:cubicBezTo>
                  <a:lnTo>
                    <a:pt x="1437613" y="1319031"/>
                  </a:lnTo>
                  <a:cubicBezTo>
                    <a:pt x="1437613" y="1408073"/>
                    <a:pt x="1509383" y="1480546"/>
                    <a:pt x="1597529" y="1480546"/>
                  </a:cubicBezTo>
                  <a:cubicBezTo>
                    <a:pt x="1685675" y="1480546"/>
                    <a:pt x="1757445" y="1408073"/>
                    <a:pt x="1757445" y="1319031"/>
                  </a:cubicBezTo>
                  <a:lnTo>
                    <a:pt x="1757445" y="1317879"/>
                  </a:lnTo>
                  <a:lnTo>
                    <a:pt x="1757445" y="1031118"/>
                  </a:lnTo>
                  <a:lnTo>
                    <a:pt x="1757445" y="970670"/>
                  </a:lnTo>
                  <a:cubicBezTo>
                    <a:pt x="1757445" y="881629"/>
                    <a:pt x="1685675" y="809155"/>
                    <a:pt x="1597529" y="809155"/>
                  </a:cubicBezTo>
                  <a:close/>
                  <a:moveTo>
                    <a:pt x="1183410" y="87358"/>
                  </a:moveTo>
                  <a:cubicBezTo>
                    <a:pt x="1100957" y="83072"/>
                    <a:pt x="1034752" y="164437"/>
                    <a:pt x="1031746" y="208638"/>
                  </a:cubicBezTo>
                  <a:cubicBezTo>
                    <a:pt x="1031746" y="209086"/>
                    <a:pt x="1031746" y="209534"/>
                    <a:pt x="1031682" y="209790"/>
                  </a:cubicBezTo>
                  <a:cubicBezTo>
                    <a:pt x="1027843" y="275611"/>
                    <a:pt x="1008973" y="636062"/>
                    <a:pt x="1017673" y="1271184"/>
                  </a:cubicBezTo>
                  <a:lnTo>
                    <a:pt x="1014139" y="1280052"/>
                  </a:lnTo>
                  <a:lnTo>
                    <a:pt x="1014559" y="1285627"/>
                  </a:lnTo>
                  <a:cubicBezTo>
                    <a:pt x="1012428" y="1302484"/>
                    <a:pt x="1000482" y="1317272"/>
                    <a:pt x="983067" y="1322166"/>
                  </a:cubicBezTo>
                  <a:cubicBezTo>
                    <a:pt x="959975" y="1328754"/>
                    <a:pt x="935796" y="1315193"/>
                    <a:pt x="929272" y="1292037"/>
                  </a:cubicBezTo>
                  <a:lnTo>
                    <a:pt x="690548" y="443395"/>
                  </a:lnTo>
                  <a:cubicBezTo>
                    <a:pt x="678075" y="425356"/>
                    <a:pt x="636817" y="392030"/>
                    <a:pt x="610399" y="374375"/>
                  </a:cubicBezTo>
                  <a:cubicBezTo>
                    <a:pt x="561208" y="342008"/>
                    <a:pt x="494811" y="340089"/>
                    <a:pt x="452850" y="370025"/>
                  </a:cubicBezTo>
                  <a:cubicBezTo>
                    <a:pt x="397134" y="409301"/>
                    <a:pt x="374171" y="464952"/>
                    <a:pt x="387988" y="526679"/>
                  </a:cubicBezTo>
                  <a:cubicBezTo>
                    <a:pt x="466538" y="894678"/>
                    <a:pt x="607776" y="1509587"/>
                    <a:pt x="614620" y="1534086"/>
                  </a:cubicBezTo>
                  <a:lnTo>
                    <a:pt x="613990" y="1539363"/>
                  </a:lnTo>
                  <a:lnTo>
                    <a:pt x="648517" y="1570930"/>
                  </a:lnTo>
                  <a:lnTo>
                    <a:pt x="686257" y="1605792"/>
                  </a:lnTo>
                  <a:cubicBezTo>
                    <a:pt x="741268" y="1656773"/>
                    <a:pt x="832932" y="1741657"/>
                    <a:pt x="884425" y="1785858"/>
                  </a:cubicBezTo>
                  <a:cubicBezTo>
                    <a:pt x="932592" y="1771785"/>
                    <a:pt x="987731" y="1769354"/>
                    <a:pt x="1036473" y="1767243"/>
                  </a:cubicBezTo>
                  <a:lnTo>
                    <a:pt x="1052145" y="1766540"/>
                  </a:lnTo>
                  <a:cubicBezTo>
                    <a:pt x="1054959" y="1766412"/>
                    <a:pt x="1057838" y="1766540"/>
                    <a:pt x="1060716" y="1766987"/>
                  </a:cubicBezTo>
                  <a:cubicBezTo>
                    <a:pt x="1271486" y="1798971"/>
                    <a:pt x="1417073" y="1907714"/>
                    <a:pt x="1493513" y="2090210"/>
                  </a:cubicBezTo>
                  <a:cubicBezTo>
                    <a:pt x="1539121" y="2200168"/>
                    <a:pt x="1529079" y="2290872"/>
                    <a:pt x="1500038" y="2393347"/>
                  </a:cubicBezTo>
                  <a:cubicBezTo>
                    <a:pt x="1493449" y="2416503"/>
                    <a:pt x="1469270" y="2429807"/>
                    <a:pt x="1446178" y="2423411"/>
                  </a:cubicBezTo>
                  <a:cubicBezTo>
                    <a:pt x="1423022" y="2416822"/>
                    <a:pt x="1409589" y="2392707"/>
                    <a:pt x="1416114" y="2369551"/>
                  </a:cubicBezTo>
                  <a:cubicBezTo>
                    <a:pt x="1440933" y="2282173"/>
                    <a:pt x="1449057" y="2210595"/>
                    <a:pt x="1413044" y="2123728"/>
                  </a:cubicBezTo>
                  <a:cubicBezTo>
                    <a:pt x="1348821" y="1970465"/>
                    <a:pt x="1230611" y="1882063"/>
                    <a:pt x="1051825" y="1853854"/>
                  </a:cubicBezTo>
                  <a:lnTo>
                    <a:pt x="1040247" y="1854366"/>
                  </a:lnTo>
                  <a:cubicBezTo>
                    <a:pt x="996174" y="1856285"/>
                    <a:pt x="946216" y="1858460"/>
                    <a:pt x="908732" y="1869654"/>
                  </a:cubicBezTo>
                  <a:cubicBezTo>
                    <a:pt x="879691" y="1877905"/>
                    <a:pt x="851162" y="1872148"/>
                    <a:pt x="829861" y="1853854"/>
                  </a:cubicBezTo>
                  <a:cubicBezTo>
                    <a:pt x="777473" y="1809141"/>
                    <a:pt x="686961" y="1725217"/>
                    <a:pt x="627024" y="1669759"/>
                  </a:cubicBezTo>
                  <a:lnTo>
                    <a:pt x="589987" y="1635537"/>
                  </a:lnTo>
                  <a:cubicBezTo>
                    <a:pt x="576362" y="1623383"/>
                    <a:pt x="564145" y="1612061"/>
                    <a:pt x="553463" y="1602146"/>
                  </a:cubicBezTo>
                  <a:cubicBezTo>
                    <a:pt x="537023" y="1586922"/>
                    <a:pt x="518345" y="1569587"/>
                    <a:pt x="512076" y="1566389"/>
                  </a:cubicBezTo>
                  <a:cubicBezTo>
                    <a:pt x="389517" y="1501975"/>
                    <a:pt x="226594" y="1472358"/>
                    <a:pt x="134994" y="1581549"/>
                  </a:cubicBezTo>
                  <a:cubicBezTo>
                    <a:pt x="126615" y="1591656"/>
                    <a:pt x="117659" y="1600803"/>
                    <a:pt x="109215" y="1609374"/>
                  </a:cubicBezTo>
                  <a:cubicBezTo>
                    <a:pt x="80239" y="1638735"/>
                    <a:pt x="69364" y="1649673"/>
                    <a:pt x="172798" y="1753107"/>
                  </a:cubicBezTo>
                  <a:cubicBezTo>
                    <a:pt x="176189" y="1756497"/>
                    <a:pt x="185336" y="1765325"/>
                    <a:pt x="198896" y="1778502"/>
                  </a:cubicBezTo>
                  <a:cubicBezTo>
                    <a:pt x="521287" y="2090274"/>
                    <a:pt x="704039" y="2283900"/>
                    <a:pt x="757515" y="2370383"/>
                  </a:cubicBezTo>
                  <a:cubicBezTo>
                    <a:pt x="767622" y="2387270"/>
                    <a:pt x="829861" y="2446951"/>
                    <a:pt x="850266" y="2459616"/>
                  </a:cubicBezTo>
                  <a:cubicBezTo>
                    <a:pt x="877580" y="2477015"/>
                    <a:pt x="897026" y="2517442"/>
                    <a:pt x="897026" y="2556077"/>
                  </a:cubicBezTo>
                  <a:cubicBezTo>
                    <a:pt x="890886" y="2777337"/>
                    <a:pt x="899009" y="3008256"/>
                    <a:pt x="907709" y="3205081"/>
                  </a:cubicBezTo>
                  <a:cubicBezTo>
                    <a:pt x="908220" y="3215571"/>
                    <a:pt x="908988" y="3221648"/>
                    <a:pt x="909691" y="3225102"/>
                  </a:cubicBezTo>
                  <a:cubicBezTo>
                    <a:pt x="913338" y="3225742"/>
                    <a:pt x="920054" y="3226381"/>
                    <a:pt x="931823" y="3226381"/>
                  </a:cubicBezTo>
                  <a:cubicBezTo>
                    <a:pt x="1085919" y="3225166"/>
                    <a:pt x="1245963" y="3226381"/>
                    <a:pt x="1400634" y="3227597"/>
                  </a:cubicBezTo>
                  <a:cubicBezTo>
                    <a:pt x="1555433" y="3228748"/>
                    <a:pt x="1715412" y="3229900"/>
                    <a:pt x="1869827" y="3228812"/>
                  </a:cubicBezTo>
                  <a:cubicBezTo>
                    <a:pt x="1876160" y="3228812"/>
                    <a:pt x="1880957" y="3228684"/>
                    <a:pt x="1884476" y="3228492"/>
                  </a:cubicBezTo>
                  <a:cubicBezTo>
                    <a:pt x="1884668" y="3224974"/>
                    <a:pt x="1884732" y="3220369"/>
                    <a:pt x="1884732" y="3214164"/>
                  </a:cubicBezTo>
                  <a:cubicBezTo>
                    <a:pt x="1883836" y="3128193"/>
                    <a:pt x="1881662" y="3040559"/>
                    <a:pt x="1879486" y="2952541"/>
                  </a:cubicBezTo>
                  <a:cubicBezTo>
                    <a:pt x="1876033" y="2813670"/>
                    <a:pt x="1872514" y="2670129"/>
                    <a:pt x="1873985" y="2530746"/>
                  </a:cubicBezTo>
                  <a:cubicBezTo>
                    <a:pt x="1873985" y="2485202"/>
                    <a:pt x="1891832" y="2453091"/>
                    <a:pt x="1931747" y="2426993"/>
                  </a:cubicBezTo>
                  <a:cubicBezTo>
                    <a:pt x="2035117" y="2357334"/>
                    <a:pt x="2097548" y="2275776"/>
                    <a:pt x="2133817" y="2162748"/>
                  </a:cubicBezTo>
                  <a:cubicBezTo>
                    <a:pt x="2144564" y="2128142"/>
                    <a:pt x="2149808" y="2099869"/>
                    <a:pt x="2150768" y="2071276"/>
                  </a:cubicBezTo>
                  <a:cubicBezTo>
                    <a:pt x="2156973" y="1889867"/>
                    <a:pt x="2161386" y="1722099"/>
                    <a:pt x="2164121" y="1562295"/>
                  </a:cubicBezTo>
                  <a:lnTo>
                    <a:pt x="2164857" y="1501885"/>
                  </a:lnTo>
                  <a:lnTo>
                    <a:pt x="2099486" y="1546297"/>
                  </a:lnTo>
                  <a:cubicBezTo>
                    <a:pt x="2070033" y="1558861"/>
                    <a:pt x="2037666" y="1565813"/>
                    <a:pt x="2003716" y="1565813"/>
                  </a:cubicBezTo>
                  <a:cubicBezTo>
                    <a:pt x="1918840" y="1565813"/>
                    <a:pt x="1843860" y="1522361"/>
                    <a:pt x="1799560" y="1456399"/>
                  </a:cubicBezTo>
                  <a:lnTo>
                    <a:pt x="1799156" y="1455651"/>
                  </a:lnTo>
                  <a:lnTo>
                    <a:pt x="1798486" y="1456891"/>
                  </a:lnTo>
                  <a:cubicBezTo>
                    <a:pt x="1754186" y="1522835"/>
                    <a:pt x="1679206" y="1566262"/>
                    <a:pt x="1594331" y="1566262"/>
                  </a:cubicBezTo>
                  <a:cubicBezTo>
                    <a:pt x="1458530" y="1566262"/>
                    <a:pt x="1348060" y="1455088"/>
                    <a:pt x="1348060" y="1318392"/>
                  </a:cubicBezTo>
                  <a:lnTo>
                    <a:pt x="1348060" y="1295915"/>
                  </a:lnTo>
                  <a:lnTo>
                    <a:pt x="1346140" y="1289287"/>
                  </a:lnTo>
                  <a:cubicBezTo>
                    <a:pt x="1346396" y="1270225"/>
                    <a:pt x="1343966" y="1065916"/>
                    <a:pt x="1341663" y="868324"/>
                  </a:cubicBezTo>
                  <a:cubicBezTo>
                    <a:pt x="1338144" y="567554"/>
                    <a:pt x="1336034" y="384034"/>
                    <a:pt x="1336673" y="371241"/>
                  </a:cubicBezTo>
                  <a:cubicBezTo>
                    <a:pt x="1336609" y="346550"/>
                    <a:pt x="1323305" y="234608"/>
                    <a:pt x="1319914" y="218873"/>
                  </a:cubicBezTo>
                  <a:cubicBezTo>
                    <a:pt x="1312367" y="175248"/>
                    <a:pt x="1263688" y="92091"/>
                    <a:pt x="1183410" y="87358"/>
                  </a:cubicBezTo>
                  <a:close/>
                  <a:moveTo>
                    <a:pt x="1188464" y="299"/>
                  </a:moveTo>
                  <a:cubicBezTo>
                    <a:pt x="1314157" y="7720"/>
                    <a:pt x="1392197" y="124970"/>
                    <a:pt x="1405437" y="201858"/>
                  </a:cubicBezTo>
                  <a:cubicBezTo>
                    <a:pt x="1409212" y="218233"/>
                    <a:pt x="1423860" y="338618"/>
                    <a:pt x="1423860" y="373480"/>
                  </a:cubicBezTo>
                  <a:cubicBezTo>
                    <a:pt x="1423476" y="387201"/>
                    <a:pt x="1425107" y="538980"/>
                    <a:pt x="1426999" y="703390"/>
                  </a:cubicBezTo>
                  <a:lnTo>
                    <a:pt x="1428019" y="790788"/>
                  </a:lnTo>
                  <a:lnTo>
                    <a:pt x="1498560" y="742883"/>
                  </a:lnTo>
                  <a:cubicBezTo>
                    <a:pt x="1528013" y="730324"/>
                    <a:pt x="1560380" y="723376"/>
                    <a:pt x="1594331" y="723376"/>
                  </a:cubicBezTo>
                  <a:cubicBezTo>
                    <a:pt x="1679206" y="723376"/>
                    <a:pt x="1754186" y="766803"/>
                    <a:pt x="1798486" y="832747"/>
                  </a:cubicBezTo>
                  <a:lnTo>
                    <a:pt x="1818397" y="869622"/>
                  </a:lnTo>
                  <a:lnTo>
                    <a:pt x="1829655" y="855890"/>
                  </a:lnTo>
                  <a:cubicBezTo>
                    <a:pt x="1874248" y="810994"/>
                    <a:pt x="1935815" y="783184"/>
                    <a:pt x="2003716" y="783184"/>
                  </a:cubicBezTo>
                  <a:cubicBezTo>
                    <a:pt x="2139516" y="783184"/>
                    <a:pt x="2249986" y="894422"/>
                    <a:pt x="2249986" y="1031118"/>
                  </a:cubicBezTo>
                  <a:lnTo>
                    <a:pt x="2249986" y="1089874"/>
                  </a:lnTo>
                  <a:lnTo>
                    <a:pt x="2254585" y="1100841"/>
                  </a:lnTo>
                  <a:cubicBezTo>
                    <a:pt x="2255609" y="1401036"/>
                    <a:pt x="2250300" y="1710377"/>
                    <a:pt x="2237954" y="2074154"/>
                  </a:cubicBezTo>
                  <a:cubicBezTo>
                    <a:pt x="2236739" y="2110295"/>
                    <a:pt x="2230087" y="2146756"/>
                    <a:pt x="2217037" y="2188910"/>
                  </a:cubicBezTo>
                  <a:cubicBezTo>
                    <a:pt x="2174884" y="2320425"/>
                    <a:pt x="2099531" y="2419061"/>
                    <a:pt x="1979978" y="2499595"/>
                  </a:cubicBezTo>
                  <a:cubicBezTo>
                    <a:pt x="1962899" y="2510725"/>
                    <a:pt x="1961235" y="2515523"/>
                    <a:pt x="1961235" y="2531130"/>
                  </a:cubicBezTo>
                  <a:cubicBezTo>
                    <a:pt x="1959764" y="2669426"/>
                    <a:pt x="1963282" y="2812263"/>
                    <a:pt x="1966672" y="2950366"/>
                  </a:cubicBezTo>
                  <a:cubicBezTo>
                    <a:pt x="1968848" y="3038768"/>
                    <a:pt x="1970959" y="3126850"/>
                    <a:pt x="1971918" y="3213652"/>
                  </a:cubicBezTo>
                  <a:cubicBezTo>
                    <a:pt x="1971918" y="3290220"/>
                    <a:pt x="1946204" y="3315934"/>
                    <a:pt x="1870083" y="3315934"/>
                  </a:cubicBezTo>
                  <a:cubicBezTo>
                    <a:pt x="1825179" y="3316318"/>
                    <a:pt x="1779571" y="3316446"/>
                    <a:pt x="1733835" y="3316446"/>
                  </a:cubicBezTo>
                  <a:cubicBezTo>
                    <a:pt x="1622534" y="3316446"/>
                    <a:pt x="1509952" y="3315615"/>
                    <a:pt x="1399994" y="3314783"/>
                  </a:cubicBezTo>
                  <a:cubicBezTo>
                    <a:pt x="1245643" y="3313631"/>
                    <a:pt x="1085983" y="3312416"/>
                    <a:pt x="932208" y="3313568"/>
                  </a:cubicBezTo>
                  <a:cubicBezTo>
                    <a:pt x="855320" y="3313568"/>
                    <a:pt x="824104" y="3284271"/>
                    <a:pt x="820651" y="3209046"/>
                  </a:cubicBezTo>
                  <a:cubicBezTo>
                    <a:pt x="811823" y="3010559"/>
                    <a:pt x="803763" y="2777721"/>
                    <a:pt x="809904" y="2554862"/>
                  </a:cubicBezTo>
                  <a:cubicBezTo>
                    <a:pt x="809904" y="2546418"/>
                    <a:pt x="805170" y="2535992"/>
                    <a:pt x="802356" y="2532410"/>
                  </a:cubicBezTo>
                  <a:cubicBezTo>
                    <a:pt x="772931" y="2513156"/>
                    <a:pt x="701865" y="2447078"/>
                    <a:pt x="683123" y="2415735"/>
                  </a:cubicBezTo>
                  <a:cubicBezTo>
                    <a:pt x="649796" y="2361875"/>
                    <a:pt x="527876" y="2217887"/>
                    <a:pt x="138320" y="1841189"/>
                  </a:cubicBezTo>
                  <a:cubicBezTo>
                    <a:pt x="124184" y="1827500"/>
                    <a:pt x="114716" y="1818353"/>
                    <a:pt x="111199" y="1814834"/>
                  </a:cubicBezTo>
                  <a:cubicBezTo>
                    <a:pt x="-15071" y="1688565"/>
                    <a:pt x="-30040" y="1626261"/>
                    <a:pt x="47232" y="1548094"/>
                  </a:cubicBezTo>
                  <a:cubicBezTo>
                    <a:pt x="54012" y="1541250"/>
                    <a:pt x="61177" y="1534022"/>
                    <a:pt x="68021" y="1525770"/>
                  </a:cubicBezTo>
                  <a:cubicBezTo>
                    <a:pt x="161955" y="1413893"/>
                    <a:pt x="305652" y="1406181"/>
                    <a:pt x="432753" y="1441458"/>
                  </a:cubicBezTo>
                  <a:lnTo>
                    <a:pt x="510427" y="1472329"/>
                  </a:lnTo>
                  <a:lnTo>
                    <a:pt x="502642" y="1438742"/>
                  </a:lnTo>
                  <a:cubicBezTo>
                    <a:pt x="455420" y="1234300"/>
                    <a:pt x="360370" y="814880"/>
                    <a:pt x="302848" y="545357"/>
                  </a:cubicBezTo>
                  <a:cubicBezTo>
                    <a:pt x="281483" y="450239"/>
                    <a:pt x="318712" y="357936"/>
                    <a:pt x="402444" y="298895"/>
                  </a:cubicBezTo>
                  <a:cubicBezTo>
                    <a:pt x="473575" y="248169"/>
                    <a:pt x="578991" y="249257"/>
                    <a:pt x="658565" y="301645"/>
                  </a:cubicBezTo>
                  <a:cubicBezTo>
                    <a:pt x="662212" y="304076"/>
                    <a:pt x="744472" y="359215"/>
                    <a:pt x="769291" y="405143"/>
                  </a:cubicBezTo>
                  <a:cubicBezTo>
                    <a:pt x="770827" y="407958"/>
                    <a:pt x="772042" y="410964"/>
                    <a:pt x="772937" y="414034"/>
                  </a:cubicBezTo>
                  <a:lnTo>
                    <a:pt x="928458" y="966906"/>
                  </a:lnTo>
                  <a:lnTo>
                    <a:pt x="928487" y="845685"/>
                  </a:lnTo>
                  <a:cubicBezTo>
                    <a:pt x="930342" y="471196"/>
                    <a:pt x="941760" y="254422"/>
                    <a:pt x="944687" y="204672"/>
                  </a:cubicBezTo>
                  <a:cubicBezTo>
                    <a:pt x="951468" y="105204"/>
                    <a:pt x="1061554" y="-6545"/>
                    <a:pt x="1188464" y="299"/>
                  </a:cubicBezTo>
                  <a:close/>
                </a:path>
              </a:pathLst>
            </a:custGeom>
            <a:solidFill>
              <a:schemeClr val="accent3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B3FE844-E498-4C75-8297-FED1378C2A65}"/>
              </a:ext>
            </a:extLst>
          </p:cNvPr>
          <p:cNvGrpSpPr/>
          <p:nvPr/>
        </p:nvGrpSpPr>
        <p:grpSpPr>
          <a:xfrm>
            <a:off x="7418613" y="1801176"/>
            <a:ext cx="1218853" cy="2075038"/>
            <a:chOff x="3025133" y="1053137"/>
            <a:chExt cx="1948042" cy="331644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C347B48-0F5A-4825-90B8-2C5485E8B3D5}"/>
                </a:ext>
              </a:extLst>
            </p:cNvPr>
            <p:cNvSpPr/>
            <p:nvPr/>
          </p:nvSpPr>
          <p:spPr>
            <a:xfrm>
              <a:off x="3025133" y="1053137"/>
              <a:ext cx="1948042" cy="3316446"/>
            </a:xfrm>
            <a:custGeom>
              <a:avLst/>
              <a:gdLst>
                <a:gd name="connsiteX0" fmla="*/ 98006 w 1948042"/>
                <a:gd name="connsiteY0" fmla="*/ 1788544 h 3316446"/>
                <a:gd name="connsiteX1" fmla="*/ 110607 w 1948042"/>
                <a:gd name="connsiteY1" fmla="*/ 1840805 h 3316446"/>
                <a:gd name="connsiteX2" fmla="*/ 124480 w 1948042"/>
                <a:gd name="connsiteY2" fmla="*/ 1861529 h 3316446"/>
                <a:gd name="connsiteX3" fmla="*/ 124479 w 1948042"/>
                <a:gd name="connsiteY3" fmla="*/ 1861527 h 3316446"/>
                <a:gd name="connsiteX4" fmla="*/ 110607 w 1948042"/>
                <a:gd name="connsiteY4" fmla="*/ 1840804 h 3316446"/>
                <a:gd name="connsiteX5" fmla="*/ 98766 w 1948042"/>
                <a:gd name="connsiteY5" fmla="*/ 1812419 h 3316446"/>
                <a:gd name="connsiteX6" fmla="*/ 282115 w 1948042"/>
                <a:gd name="connsiteY6" fmla="*/ 1772401 h 3316446"/>
                <a:gd name="connsiteX7" fmla="*/ 269308 w 1948042"/>
                <a:gd name="connsiteY7" fmla="*/ 1793532 h 3316446"/>
                <a:gd name="connsiteX8" fmla="*/ 269308 w 1948042"/>
                <a:gd name="connsiteY8" fmla="*/ 1793533 h 3316446"/>
                <a:gd name="connsiteX9" fmla="*/ 282115 w 1948042"/>
                <a:gd name="connsiteY9" fmla="*/ 1772403 h 3316446"/>
                <a:gd name="connsiteX10" fmla="*/ 890550 w 1948042"/>
                <a:gd name="connsiteY10" fmla="*/ 299 h 3316446"/>
                <a:gd name="connsiteX11" fmla="*/ 894478 w 1948042"/>
                <a:gd name="connsiteY11" fmla="*/ 2191 h 3316446"/>
                <a:gd name="connsiteX12" fmla="*/ 975317 w 1948042"/>
                <a:gd name="connsiteY12" fmla="*/ 24804 h 3316446"/>
                <a:gd name="connsiteX13" fmla="*/ 1107332 w 1948042"/>
                <a:gd name="connsiteY13" fmla="*/ 202497 h 3316446"/>
                <a:gd name="connsiteX14" fmla="*/ 1125754 w 1948042"/>
                <a:gd name="connsiteY14" fmla="*/ 374119 h 3316446"/>
                <a:gd name="connsiteX15" fmla="*/ 1128893 w 1948042"/>
                <a:gd name="connsiteY15" fmla="*/ 704209 h 3316446"/>
                <a:gd name="connsiteX16" fmla="*/ 1130004 w 1948042"/>
                <a:gd name="connsiteY16" fmla="*/ 799440 h 3316446"/>
                <a:gd name="connsiteX17" fmla="*/ 1196616 w 1948042"/>
                <a:gd name="connsiteY17" fmla="*/ 754382 h 3316446"/>
                <a:gd name="connsiteX18" fmla="*/ 1292387 w 1948042"/>
                <a:gd name="connsiteY18" fmla="*/ 734953 h 3316446"/>
                <a:gd name="connsiteX19" fmla="*/ 1496543 w 1948042"/>
                <a:gd name="connsiteY19" fmla="*/ 843921 h 3316446"/>
                <a:gd name="connsiteX20" fmla="*/ 1517217 w 1948042"/>
                <a:gd name="connsiteY20" fmla="*/ 882061 h 3316446"/>
                <a:gd name="connsiteX21" fmla="*/ 1527711 w 1948042"/>
                <a:gd name="connsiteY21" fmla="*/ 869395 h 3316446"/>
                <a:gd name="connsiteX22" fmla="*/ 1701772 w 1948042"/>
                <a:gd name="connsiteY22" fmla="*/ 797449 h 3316446"/>
                <a:gd name="connsiteX23" fmla="*/ 1948042 w 1948042"/>
                <a:gd name="connsiteY23" fmla="*/ 1042760 h 3316446"/>
                <a:gd name="connsiteX24" fmla="*/ 1948042 w 1948042"/>
                <a:gd name="connsiteY24" fmla="*/ 1325812 h 3316446"/>
                <a:gd name="connsiteX25" fmla="*/ 1943030 w 1948042"/>
                <a:gd name="connsiteY25" fmla="*/ 1375174 h 3316446"/>
                <a:gd name="connsiteX26" fmla="*/ 1942100 w 1948042"/>
                <a:gd name="connsiteY26" fmla="*/ 1378153 h 3316446"/>
                <a:gd name="connsiteX27" fmla="*/ 1940775 w 1948042"/>
                <a:gd name="connsiteY27" fmla="*/ 1563806 h 3316446"/>
                <a:gd name="connsiteX28" fmla="*/ 1937773 w 1948042"/>
                <a:gd name="connsiteY28" fmla="*/ 1701763 h 3316446"/>
                <a:gd name="connsiteX29" fmla="*/ 1940700 w 1948042"/>
                <a:gd name="connsiteY29" fmla="*/ 1759285 h 3316446"/>
                <a:gd name="connsiteX30" fmla="*/ 1936999 w 1948042"/>
                <a:gd name="connsiteY30" fmla="*/ 1832015 h 3316446"/>
                <a:gd name="connsiteX31" fmla="*/ 1934215 w 1948042"/>
                <a:gd name="connsiteY31" fmla="*/ 1850120 h 3316446"/>
                <a:gd name="connsiteX32" fmla="*/ 1927446 w 1948042"/>
                <a:gd name="connsiteY32" fmla="*/ 2074346 h 3316446"/>
                <a:gd name="connsiteX33" fmla="*/ 1906529 w 1948042"/>
                <a:gd name="connsiteY33" fmla="*/ 2189166 h 3316446"/>
                <a:gd name="connsiteX34" fmla="*/ 1669533 w 1948042"/>
                <a:gd name="connsiteY34" fmla="*/ 2499851 h 3316446"/>
                <a:gd name="connsiteX35" fmla="*/ 1650727 w 1948042"/>
                <a:gd name="connsiteY35" fmla="*/ 2531386 h 3316446"/>
                <a:gd name="connsiteX36" fmla="*/ 1656164 w 1948042"/>
                <a:gd name="connsiteY36" fmla="*/ 2950238 h 3316446"/>
                <a:gd name="connsiteX37" fmla="*/ 1661409 w 1948042"/>
                <a:gd name="connsiteY37" fmla="*/ 3213972 h 3316446"/>
                <a:gd name="connsiteX38" fmla="*/ 1559639 w 1948042"/>
                <a:gd name="connsiteY38" fmla="*/ 3316190 h 3316446"/>
                <a:gd name="connsiteX39" fmla="*/ 1423390 w 1948042"/>
                <a:gd name="connsiteY39" fmla="*/ 3316446 h 3316446"/>
                <a:gd name="connsiteX40" fmla="*/ 1090381 w 1948042"/>
                <a:gd name="connsiteY40" fmla="*/ 3314783 h 3316446"/>
                <a:gd name="connsiteX41" fmla="*/ 621891 w 1948042"/>
                <a:gd name="connsiteY41" fmla="*/ 3313632 h 3316446"/>
                <a:gd name="connsiteX42" fmla="*/ 510269 w 1948042"/>
                <a:gd name="connsiteY42" fmla="*/ 3209111 h 3316446"/>
                <a:gd name="connsiteX43" fmla="*/ 499523 w 1948042"/>
                <a:gd name="connsiteY43" fmla="*/ 2554926 h 3316446"/>
                <a:gd name="connsiteX44" fmla="*/ 491975 w 1948042"/>
                <a:gd name="connsiteY44" fmla="*/ 2532474 h 3316446"/>
                <a:gd name="connsiteX45" fmla="*/ 372742 w 1948042"/>
                <a:gd name="connsiteY45" fmla="*/ 2415799 h 3316446"/>
                <a:gd name="connsiteX46" fmla="*/ 39221 w 1948042"/>
                <a:gd name="connsiteY46" fmla="*/ 1890635 h 3316446"/>
                <a:gd name="connsiteX47" fmla="*/ 11715 w 1948042"/>
                <a:gd name="connsiteY47" fmla="*/ 1776455 h 3316446"/>
                <a:gd name="connsiteX48" fmla="*/ 16769 w 1948042"/>
                <a:gd name="connsiteY48" fmla="*/ 1743896 h 3316446"/>
                <a:gd name="connsiteX49" fmla="*/ 47601 w 1948042"/>
                <a:gd name="connsiteY49" fmla="*/ 1573553 h 3316446"/>
                <a:gd name="connsiteX50" fmla="*/ 69541 w 1948042"/>
                <a:gd name="connsiteY50" fmla="*/ 1498904 h 3316446"/>
                <a:gd name="connsiteX51" fmla="*/ 91801 w 1948042"/>
                <a:gd name="connsiteY51" fmla="*/ 1423168 h 3316446"/>
                <a:gd name="connsiteX52" fmla="*/ 126568 w 1948042"/>
                <a:gd name="connsiteY52" fmla="*/ 1358108 h 3316446"/>
                <a:gd name="connsiteX53" fmla="*/ 175256 w 1948042"/>
                <a:gd name="connsiteY53" fmla="*/ 1315097 h 3316446"/>
                <a:gd name="connsiteX54" fmla="*/ 163842 w 1948042"/>
                <a:gd name="connsiteY54" fmla="*/ 1265757 h 3316446"/>
                <a:gd name="connsiteX55" fmla="*/ 5894 w 1948042"/>
                <a:gd name="connsiteY55" fmla="*/ 547340 h 3316446"/>
                <a:gd name="connsiteX56" fmla="*/ 105426 w 1948042"/>
                <a:gd name="connsiteY56" fmla="*/ 300110 h 3316446"/>
                <a:gd name="connsiteX57" fmla="*/ 361675 w 1948042"/>
                <a:gd name="connsiteY57" fmla="*/ 302925 h 3316446"/>
                <a:gd name="connsiteX58" fmla="*/ 472401 w 1948042"/>
                <a:gd name="connsiteY58" fmla="*/ 406806 h 3316446"/>
                <a:gd name="connsiteX59" fmla="*/ 475983 w 1948042"/>
                <a:gd name="connsiteY59" fmla="*/ 415697 h 3316446"/>
                <a:gd name="connsiteX60" fmla="*/ 631391 w 1948042"/>
                <a:gd name="connsiteY60" fmla="*/ 970442 h 3316446"/>
                <a:gd name="connsiteX61" fmla="*/ 631422 w 1948042"/>
                <a:gd name="connsiteY61" fmla="*/ 844294 h 3316446"/>
                <a:gd name="connsiteX62" fmla="*/ 647541 w 1948042"/>
                <a:gd name="connsiteY62" fmla="*/ 204352 h 3316446"/>
                <a:gd name="connsiteX63" fmla="*/ 890550 w 1948042"/>
                <a:gd name="connsiteY63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48042" h="3316446">
                  <a:moveTo>
                    <a:pt x="98006" y="1788544"/>
                  </a:moveTo>
                  <a:cubicBezTo>
                    <a:pt x="96535" y="1801210"/>
                    <a:pt x="97302" y="1822127"/>
                    <a:pt x="110607" y="1840805"/>
                  </a:cubicBezTo>
                  <a:lnTo>
                    <a:pt x="124480" y="1861529"/>
                  </a:lnTo>
                  <a:lnTo>
                    <a:pt x="124479" y="1861527"/>
                  </a:lnTo>
                  <a:lnTo>
                    <a:pt x="110607" y="1840804"/>
                  </a:lnTo>
                  <a:cubicBezTo>
                    <a:pt x="103955" y="1831465"/>
                    <a:pt x="100437" y="1821566"/>
                    <a:pt x="98766" y="1812419"/>
                  </a:cubicBezTo>
                  <a:close/>
                  <a:moveTo>
                    <a:pt x="282115" y="1772401"/>
                  </a:moveTo>
                  <a:lnTo>
                    <a:pt x="269308" y="1793532"/>
                  </a:lnTo>
                  <a:lnTo>
                    <a:pt x="269308" y="1793533"/>
                  </a:lnTo>
                  <a:lnTo>
                    <a:pt x="282115" y="1772403"/>
                  </a:lnTo>
                  <a:close/>
                  <a:moveTo>
                    <a:pt x="890550" y="299"/>
                  </a:moveTo>
                  <a:lnTo>
                    <a:pt x="894478" y="2191"/>
                  </a:lnTo>
                  <a:lnTo>
                    <a:pt x="975317" y="24804"/>
                  </a:lnTo>
                  <a:cubicBezTo>
                    <a:pt x="1050949" y="64497"/>
                    <a:pt x="1097401" y="144831"/>
                    <a:pt x="1107332" y="202497"/>
                  </a:cubicBezTo>
                  <a:cubicBezTo>
                    <a:pt x="1111169" y="218744"/>
                    <a:pt x="1125754" y="339129"/>
                    <a:pt x="1125754" y="374119"/>
                  </a:cubicBezTo>
                  <a:cubicBezTo>
                    <a:pt x="1125370" y="387791"/>
                    <a:pt x="1127001" y="539668"/>
                    <a:pt x="1128893" y="704209"/>
                  </a:cubicBezTo>
                  <a:lnTo>
                    <a:pt x="1130004" y="799440"/>
                  </a:lnTo>
                  <a:lnTo>
                    <a:pt x="1196616" y="754382"/>
                  </a:lnTo>
                  <a:cubicBezTo>
                    <a:pt x="1226070" y="741873"/>
                    <a:pt x="1258437" y="734953"/>
                    <a:pt x="1292387" y="734953"/>
                  </a:cubicBezTo>
                  <a:cubicBezTo>
                    <a:pt x="1377262" y="734953"/>
                    <a:pt x="1452243" y="778230"/>
                    <a:pt x="1496543" y="843921"/>
                  </a:cubicBezTo>
                  <a:lnTo>
                    <a:pt x="1517217" y="882061"/>
                  </a:lnTo>
                  <a:lnTo>
                    <a:pt x="1527711" y="869395"/>
                  </a:lnTo>
                  <a:cubicBezTo>
                    <a:pt x="1572304" y="824970"/>
                    <a:pt x="1633872" y="797449"/>
                    <a:pt x="1701772" y="797449"/>
                  </a:cubicBezTo>
                  <a:cubicBezTo>
                    <a:pt x="1837572" y="797449"/>
                    <a:pt x="1948042" y="907471"/>
                    <a:pt x="1948042" y="1042760"/>
                  </a:cubicBezTo>
                  <a:lnTo>
                    <a:pt x="1948042" y="1325812"/>
                  </a:lnTo>
                  <a:cubicBezTo>
                    <a:pt x="1948042" y="1342715"/>
                    <a:pt x="1946316" y="1359224"/>
                    <a:pt x="1943030" y="1375174"/>
                  </a:cubicBezTo>
                  <a:lnTo>
                    <a:pt x="1942100" y="1378153"/>
                  </a:lnTo>
                  <a:lnTo>
                    <a:pt x="1940775" y="1563806"/>
                  </a:lnTo>
                  <a:lnTo>
                    <a:pt x="1937773" y="1701763"/>
                  </a:lnTo>
                  <a:lnTo>
                    <a:pt x="1940700" y="1759285"/>
                  </a:lnTo>
                  <a:cubicBezTo>
                    <a:pt x="1940700" y="1783839"/>
                    <a:pt x="1939447" y="1808102"/>
                    <a:pt x="1936999" y="1832015"/>
                  </a:cubicBezTo>
                  <a:lnTo>
                    <a:pt x="1934215" y="1850120"/>
                  </a:lnTo>
                  <a:lnTo>
                    <a:pt x="1927446" y="2074346"/>
                  </a:lnTo>
                  <a:cubicBezTo>
                    <a:pt x="1926230" y="2110487"/>
                    <a:pt x="1919578" y="2147012"/>
                    <a:pt x="1906529" y="2189166"/>
                  </a:cubicBezTo>
                  <a:cubicBezTo>
                    <a:pt x="1864375" y="2320681"/>
                    <a:pt x="1789086" y="2419317"/>
                    <a:pt x="1669533" y="2499851"/>
                  </a:cubicBezTo>
                  <a:cubicBezTo>
                    <a:pt x="1652454" y="2510981"/>
                    <a:pt x="1650727" y="2515778"/>
                    <a:pt x="1650727" y="2531386"/>
                  </a:cubicBezTo>
                  <a:cubicBezTo>
                    <a:pt x="1649256" y="2669554"/>
                    <a:pt x="1652774" y="2812263"/>
                    <a:pt x="1656164" y="2950238"/>
                  </a:cubicBezTo>
                  <a:cubicBezTo>
                    <a:pt x="1658339" y="3038768"/>
                    <a:pt x="1660514" y="3126977"/>
                    <a:pt x="1661409" y="3213972"/>
                  </a:cubicBezTo>
                  <a:cubicBezTo>
                    <a:pt x="1661409" y="3290540"/>
                    <a:pt x="1635695" y="3316190"/>
                    <a:pt x="1559639" y="3316190"/>
                  </a:cubicBezTo>
                  <a:cubicBezTo>
                    <a:pt x="1514798" y="3316318"/>
                    <a:pt x="1469190" y="3316446"/>
                    <a:pt x="1423390" y="3316446"/>
                  </a:cubicBezTo>
                  <a:cubicBezTo>
                    <a:pt x="1312344" y="3316446"/>
                    <a:pt x="1200019" y="3315615"/>
                    <a:pt x="1090381" y="3314783"/>
                  </a:cubicBezTo>
                  <a:cubicBezTo>
                    <a:pt x="935838" y="3313632"/>
                    <a:pt x="775922" y="3312480"/>
                    <a:pt x="621891" y="3313632"/>
                  </a:cubicBezTo>
                  <a:cubicBezTo>
                    <a:pt x="545003" y="3313632"/>
                    <a:pt x="513788" y="3284335"/>
                    <a:pt x="510269" y="3209111"/>
                  </a:cubicBezTo>
                  <a:cubicBezTo>
                    <a:pt x="501506" y="3010495"/>
                    <a:pt x="493383" y="2777593"/>
                    <a:pt x="499523" y="2554926"/>
                  </a:cubicBezTo>
                  <a:cubicBezTo>
                    <a:pt x="499523" y="2546482"/>
                    <a:pt x="494790" y="2536056"/>
                    <a:pt x="491975" y="2532474"/>
                  </a:cubicBezTo>
                  <a:cubicBezTo>
                    <a:pt x="462615" y="2513220"/>
                    <a:pt x="391484" y="2447143"/>
                    <a:pt x="372742" y="2415799"/>
                  </a:cubicBezTo>
                  <a:cubicBezTo>
                    <a:pt x="293615" y="2286971"/>
                    <a:pt x="109072" y="1992533"/>
                    <a:pt x="39221" y="1890635"/>
                  </a:cubicBezTo>
                  <a:cubicBezTo>
                    <a:pt x="16321" y="1858588"/>
                    <a:pt x="6598" y="1818800"/>
                    <a:pt x="11715" y="1776455"/>
                  </a:cubicBezTo>
                  <a:lnTo>
                    <a:pt x="16769" y="1743896"/>
                  </a:lnTo>
                  <a:cubicBezTo>
                    <a:pt x="26619" y="1679865"/>
                    <a:pt x="37813" y="1607263"/>
                    <a:pt x="47601" y="1573553"/>
                  </a:cubicBezTo>
                  <a:cubicBezTo>
                    <a:pt x="55468" y="1548159"/>
                    <a:pt x="62504" y="1523531"/>
                    <a:pt x="69541" y="1498904"/>
                  </a:cubicBezTo>
                  <a:cubicBezTo>
                    <a:pt x="76769" y="1473638"/>
                    <a:pt x="83997" y="1448435"/>
                    <a:pt x="91801" y="1423168"/>
                  </a:cubicBezTo>
                  <a:cubicBezTo>
                    <a:pt x="99477" y="1399069"/>
                    <a:pt x="111327" y="1377224"/>
                    <a:pt x="126568" y="1358108"/>
                  </a:cubicBezTo>
                  <a:lnTo>
                    <a:pt x="175256" y="1315097"/>
                  </a:lnTo>
                  <a:lnTo>
                    <a:pt x="163842" y="1265757"/>
                  </a:lnTo>
                  <a:cubicBezTo>
                    <a:pt x="131108" y="1122606"/>
                    <a:pt x="64903" y="824826"/>
                    <a:pt x="5894" y="547340"/>
                  </a:cubicBezTo>
                  <a:cubicBezTo>
                    <a:pt x="-15407" y="451966"/>
                    <a:pt x="21757" y="359407"/>
                    <a:pt x="105426" y="300110"/>
                  </a:cubicBezTo>
                  <a:cubicBezTo>
                    <a:pt x="176620" y="249193"/>
                    <a:pt x="282101" y="250280"/>
                    <a:pt x="361675" y="302925"/>
                  </a:cubicBezTo>
                  <a:cubicBezTo>
                    <a:pt x="365321" y="305355"/>
                    <a:pt x="447518" y="360558"/>
                    <a:pt x="472401" y="406806"/>
                  </a:cubicBezTo>
                  <a:cubicBezTo>
                    <a:pt x="473936" y="409621"/>
                    <a:pt x="475087" y="412627"/>
                    <a:pt x="475983" y="415697"/>
                  </a:cubicBezTo>
                  <a:lnTo>
                    <a:pt x="631391" y="970442"/>
                  </a:lnTo>
                  <a:lnTo>
                    <a:pt x="631422" y="844294"/>
                  </a:lnTo>
                  <a:cubicBezTo>
                    <a:pt x="633269" y="470432"/>
                    <a:pt x="644616" y="254006"/>
                    <a:pt x="647541" y="204352"/>
                  </a:cubicBezTo>
                  <a:cubicBezTo>
                    <a:pt x="654322" y="105076"/>
                    <a:pt x="764088" y="-6546"/>
                    <a:pt x="890550" y="29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55A19D3-B15C-41DB-83BD-6E3FD6B24413}"/>
                </a:ext>
              </a:extLst>
            </p:cNvPr>
            <p:cNvSpPr/>
            <p:nvPr/>
          </p:nvSpPr>
          <p:spPr>
            <a:xfrm>
              <a:off x="3025133" y="1053137"/>
              <a:ext cx="1948042" cy="3316446"/>
            </a:xfrm>
            <a:custGeom>
              <a:avLst/>
              <a:gdLst>
                <a:gd name="connsiteX0" fmla="*/ 329820 w 1948042"/>
                <a:gd name="connsiteY0" fmla="*/ 1359650 h 3316446"/>
                <a:gd name="connsiteX1" fmla="*/ 282433 w 1948042"/>
                <a:gd name="connsiteY1" fmla="*/ 1362976 h 3316446"/>
                <a:gd name="connsiteX2" fmla="*/ 243957 w 1948042"/>
                <a:gd name="connsiteY2" fmla="*/ 1376014 h 3316446"/>
                <a:gd name="connsiteX3" fmla="*/ 237900 w 1948042"/>
                <a:gd name="connsiteY3" fmla="*/ 1380823 h 3316446"/>
                <a:gd name="connsiteX4" fmla="*/ 232840 w 1948042"/>
                <a:gd name="connsiteY4" fmla="*/ 1381546 h 3316446"/>
                <a:gd name="connsiteX5" fmla="*/ 199388 w 1948042"/>
                <a:gd name="connsiteY5" fmla="*/ 1406784 h 3316446"/>
                <a:gd name="connsiteX6" fmla="*/ 174957 w 1948042"/>
                <a:gd name="connsiteY6" fmla="*/ 1449330 h 3316446"/>
                <a:gd name="connsiteX7" fmla="*/ 153337 w 1948042"/>
                <a:gd name="connsiteY7" fmla="*/ 1522892 h 3316446"/>
                <a:gd name="connsiteX8" fmla="*/ 131077 w 1948042"/>
                <a:gd name="connsiteY8" fmla="*/ 1598628 h 3316446"/>
                <a:gd name="connsiteX9" fmla="*/ 102867 w 1948042"/>
                <a:gd name="connsiteY9" fmla="*/ 1757265 h 3316446"/>
                <a:gd name="connsiteX10" fmla="*/ 98006 w 1948042"/>
                <a:gd name="connsiteY10" fmla="*/ 1788544 h 3316446"/>
                <a:gd name="connsiteX11" fmla="*/ 110607 w 1948042"/>
                <a:gd name="connsiteY11" fmla="*/ 1840805 h 3316446"/>
                <a:gd name="connsiteX12" fmla="*/ 447199 w 1948042"/>
                <a:gd name="connsiteY12" fmla="*/ 2370703 h 3316446"/>
                <a:gd name="connsiteX13" fmla="*/ 539886 w 1948042"/>
                <a:gd name="connsiteY13" fmla="*/ 2459808 h 3316446"/>
                <a:gd name="connsiteX14" fmla="*/ 586645 w 1948042"/>
                <a:gd name="connsiteY14" fmla="*/ 2556269 h 3316446"/>
                <a:gd name="connsiteX15" fmla="*/ 597264 w 1948042"/>
                <a:gd name="connsiteY15" fmla="*/ 3205273 h 3316446"/>
                <a:gd name="connsiteX16" fmla="*/ 599247 w 1948042"/>
                <a:gd name="connsiteY16" fmla="*/ 3225294 h 3316446"/>
                <a:gd name="connsiteX17" fmla="*/ 621379 w 1948042"/>
                <a:gd name="connsiteY17" fmla="*/ 3226573 h 3316446"/>
                <a:gd name="connsiteX18" fmla="*/ 1090829 w 1948042"/>
                <a:gd name="connsiteY18" fmla="*/ 3227789 h 3316446"/>
                <a:gd name="connsiteX19" fmla="*/ 1559319 w 1948042"/>
                <a:gd name="connsiteY19" fmla="*/ 3228940 h 3316446"/>
                <a:gd name="connsiteX20" fmla="*/ 1573967 w 1948042"/>
                <a:gd name="connsiteY20" fmla="*/ 3228620 h 3316446"/>
                <a:gd name="connsiteX21" fmla="*/ 1574223 w 1948042"/>
                <a:gd name="connsiteY21" fmla="*/ 3214356 h 3316446"/>
                <a:gd name="connsiteX22" fmla="*/ 1568978 w 1948042"/>
                <a:gd name="connsiteY22" fmla="*/ 2952349 h 3316446"/>
                <a:gd name="connsiteX23" fmla="*/ 1563541 w 1948042"/>
                <a:gd name="connsiteY23" fmla="*/ 2530938 h 3316446"/>
                <a:gd name="connsiteX24" fmla="*/ 1621302 w 1948042"/>
                <a:gd name="connsiteY24" fmla="*/ 2427185 h 3316446"/>
                <a:gd name="connsiteX25" fmla="*/ 1823308 w 1948042"/>
                <a:gd name="connsiteY25" fmla="*/ 2162940 h 3316446"/>
                <a:gd name="connsiteX26" fmla="*/ 1840260 w 1948042"/>
                <a:gd name="connsiteY26" fmla="*/ 2071468 h 3316446"/>
                <a:gd name="connsiteX27" fmla="*/ 1853589 w 1948042"/>
                <a:gd name="connsiteY27" fmla="*/ 1562503 h 3316446"/>
                <a:gd name="connsiteX28" fmla="*/ 1853937 w 1948042"/>
                <a:gd name="connsiteY28" fmla="*/ 1513858 h 3316446"/>
                <a:gd name="connsiteX29" fmla="*/ 1797543 w 1948042"/>
                <a:gd name="connsiteY29" fmla="*/ 1551755 h 3316446"/>
                <a:gd name="connsiteX30" fmla="*/ 1701772 w 1948042"/>
                <a:gd name="connsiteY30" fmla="*/ 1571059 h 3316446"/>
                <a:gd name="connsiteX31" fmla="*/ 1527711 w 1948042"/>
                <a:gd name="connsiteY31" fmla="*/ 1499145 h 3316446"/>
                <a:gd name="connsiteX32" fmla="*/ 1497792 w 1948042"/>
                <a:gd name="connsiteY32" fmla="*/ 1463047 h 3316446"/>
                <a:gd name="connsiteX33" fmla="*/ 1496543 w 1948042"/>
                <a:gd name="connsiteY33" fmla="*/ 1465352 h 3316446"/>
                <a:gd name="connsiteX34" fmla="*/ 1292387 w 1948042"/>
                <a:gd name="connsiteY34" fmla="*/ 1574320 h 3316446"/>
                <a:gd name="connsiteX35" fmla="*/ 1196616 w 1948042"/>
                <a:gd name="connsiteY35" fmla="*/ 1554882 h 3316446"/>
                <a:gd name="connsiteX36" fmla="*/ 1144992 w 1948042"/>
                <a:gd name="connsiteY36" fmla="*/ 1519953 h 3316446"/>
                <a:gd name="connsiteX37" fmla="*/ 1127778 w 1948042"/>
                <a:gd name="connsiteY37" fmla="*/ 1601738 h 3316446"/>
                <a:gd name="connsiteX38" fmla="*/ 1005881 w 1948042"/>
                <a:gd name="connsiteY38" fmla="*/ 1786945 h 3316446"/>
                <a:gd name="connsiteX39" fmla="*/ 947089 w 1948042"/>
                <a:gd name="connsiteY39" fmla="*/ 1818113 h 3316446"/>
                <a:gd name="connsiteX40" fmla="*/ 906492 w 1948042"/>
                <a:gd name="connsiteY40" fmla="*/ 1830284 h 3316446"/>
                <a:gd name="connsiteX41" fmla="*/ 911027 w 1948042"/>
                <a:gd name="connsiteY41" fmla="*/ 1833545 h 3316446"/>
                <a:gd name="connsiteX42" fmla="*/ 964751 w 1948042"/>
                <a:gd name="connsiteY42" fmla="*/ 1885197 h 3316446"/>
                <a:gd name="connsiteX43" fmla="*/ 985860 w 1948042"/>
                <a:gd name="connsiteY43" fmla="*/ 1907074 h 3316446"/>
                <a:gd name="connsiteX44" fmla="*/ 1016308 w 1948042"/>
                <a:gd name="connsiteY44" fmla="*/ 2435948 h 3316446"/>
                <a:gd name="connsiteX45" fmla="*/ 1015092 w 1948042"/>
                <a:gd name="connsiteY45" fmla="*/ 2437419 h 3316446"/>
                <a:gd name="connsiteX46" fmla="*/ 1013877 w 1948042"/>
                <a:gd name="connsiteY46" fmla="*/ 2439850 h 3316446"/>
                <a:gd name="connsiteX47" fmla="*/ 1009016 w 1948042"/>
                <a:gd name="connsiteY47" fmla="*/ 2448934 h 3316446"/>
                <a:gd name="connsiteX48" fmla="*/ 971467 w 1948042"/>
                <a:gd name="connsiteY48" fmla="*/ 2470170 h 3316446"/>
                <a:gd name="connsiteX49" fmla="*/ 949207 w 1948042"/>
                <a:gd name="connsiteY49" fmla="*/ 2464030 h 3316446"/>
                <a:gd name="connsiteX50" fmla="*/ 934047 w 1948042"/>
                <a:gd name="connsiteY50" fmla="*/ 2404221 h 3316446"/>
                <a:gd name="connsiteX51" fmla="*/ 935774 w 1948042"/>
                <a:gd name="connsiteY51" fmla="*/ 2400959 h 3316446"/>
                <a:gd name="connsiteX52" fmla="*/ 949143 w 1948042"/>
                <a:gd name="connsiteY52" fmla="*/ 2380233 h 3316446"/>
                <a:gd name="connsiteX53" fmla="*/ 924004 w 1948042"/>
                <a:gd name="connsiteY53" fmla="*/ 1968482 h 3316446"/>
                <a:gd name="connsiteX54" fmla="*/ 901552 w 1948042"/>
                <a:gd name="connsiteY54" fmla="*/ 1945262 h 3316446"/>
                <a:gd name="connsiteX55" fmla="*/ 797095 w 1948042"/>
                <a:gd name="connsiteY55" fmla="*/ 1865112 h 3316446"/>
                <a:gd name="connsiteX56" fmla="*/ 489608 w 1948042"/>
                <a:gd name="connsiteY56" fmla="*/ 1841828 h 3316446"/>
                <a:gd name="connsiteX57" fmla="*/ 312997 w 1948042"/>
                <a:gd name="connsiteY57" fmla="*/ 1845410 h 3316446"/>
                <a:gd name="connsiteX58" fmla="*/ 269308 w 1948042"/>
                <a:gd name="connsiteY58" fmla="*/ 1793533 h 3316446"/>
                <a:gd name="connsiteX59" fmla="*/ 312677 w 1948042"/>
                <a:gd name="connsiteY59" fmla="*/ 1758224 h 3316446"/>
                <a:gd name="connsiteX60" fmla="*/ 489160 w 1948042"/>
                <a:gd name="connsiteY60" fmla="*/ 1754706 h 3316446"/>
                <a:gd name="connsiteX61" fmla="*/ 657776 w 1948042"/>
                <a:gd name="connsiteY61" fmla="*/ 1766028 h 3316446"/>
                <a:gd name="connsiteX62" fmla="*/ 776794 w 1948042"/>
                <a:gd name="connsiteY62" fmla="*/ 1775487 h 3316446"/>
                <a:gd name="connsiteX63" fmla="*/ 803699 w 1948042"/>
                <a:gd name="connsiteY63" fmla="*/ 1778678 h 3316446"/>
                <a:gd name="connsiteX64" fmla="*/ 817309 w 1948042"/>
                <a:gd name="connsiteY64" fmla="*/ 1768723 h 3316446"/>
                <a:gd name="connsiteX65" fmla="*/ 860422 w 1948042"/>
                <a:gd name="connsiteY65" fmla="*/ 1753427 h 3316446"/>
                <a:gd name="connsiteX66" fmla="*/ 957011 w 1948042"/>
                <a:gd name="connsiteY66" fmla="*/ 1714791 h 3316446"/>
                <a:gd name="connsiteX67" fmla="*/ 1066777 w 1948042"/>
                <a:gd name="connsiteY67" fmla="*/ 1449138 h 3316446"/>
                <a:gd name="connsiteX68" fmla="*/ 329820 w 1948042"/>
                <a:gd name="connsiteY68" fmla="*/ 1359650 h 3316446"/>
                <a:gd name="connsiteX69" fmla="*/ 1698573 w 1948042"/>
                <a:gd name="connsiteY69" fmla="*/ 883292 h 3316446"/>
                <a:gd name="connsiteX70" fmla="*/ 1538657 w 1948042"/>
                <a:gd name="connsiteY70" fmla="*/ 1042184 h 3316446"/>
                <a:gd name="connsiteX71" fmla="*/ 1538657 w 1948042"/>
                <a:gd name="connsiteY71" fmla="*/ 1326195 h 3316446"/>
                <a:gd name="connsiteX72" fmla="*/ 1698573 w 1948042"/>
                <a:gd name="connsiteY72" fmla="*/ 1485088 h 3316446"/>
                <a:gd name="connsiteX73" fmla="*/ 1845907 w 1948042"/>
                <a:gd name="connsiteY73" fmla="*/ 1387993 h 3316446"/>
                <a:gd name="connsiteX74" fmla="*/ 1855164 w 1948042"/>
                <a:gd name="connsiteY74" fmla="*/ 1342525 h 3316446"/>
                <a:gd name="connsiteX75" fmla="*/ 1856891 w 1948042"/>
                <a:gd name="connsiteY75" fmla="*/ 1101417 h 3316446"/>
                <a:gd name="connsiteX76" fmla="*/ 1858489 w 1948042"/>
                <a:gd name="connsiteY76" fmla="*/ 1097521 h 3316446"/>
                <a:gd name="connsiteX77" fmla="*/ 1858489 w 1948042"/>
                <a:gd name="connsiteY77" fmla="*/ 1042184 h 3316446"/>
                <a:gd name="connsiteX78" fmla="*/ 1698573 w 1948042"/>
                <a:gd name="connsiteY78" fmla="*/ 883292 h 3316446"/>
                <a:gd name="connsiteX79" fmla="*/ 1295585 w 1948042"/>
                <a:gd name="connsiteY79" fmla="*/ 820668 h 3316446"/>
                <a:gd name="connsiteX80" fmla="*/ 1135669 w 1948042"/>
                <a:gd name="connsiteY80" fmla="*/ 981224 h 3316446"/>
                <a:gd name="connsiteX81" fmla="*/ 1135669 w 1948042"/>
                <a:gd name="connsiteY81" fmla="*/ 1327986 h 3316446"/>
                <a:gd name="connsiteX82" fmla="*/ 1295585 w 1948042"/>
                <a:gd name="connsiteY82" fmla="*/ 1488541 h 3316446"/>
                <a:gd name="connsiteX83" fmla="*/ 1455501 w 1948042"/>
                <a:gd name="connsiteY83" fmla="*/ 1327986 h 3316446"/>
                <a:gd name="connsiteX84" fmla="*/ 1455501 w 1948042"/>
                <a:gd name="connsiteY84" fmla="*/ 1325812 h 3316446"/>
                <a:gd name="connsiteX85" fmla="*/ 1455501 w 1948042"/>
                <a:gd name="connsiteY85" fmla="*/ 1042760 h 3316446"/>
                <a:gd name="connsiteX86" fmla="*/ 1455501 w 1948042"/>
                <a:gd name="connsiteY86" fmla="*/ 981224 h 3316446"/>
                <a:gd name="connsiteX87" fmla="*/ 1295585 w 1948042"/>
                <a:gd name="connsiteY87" fmla="*/ 820668 h 3316446"/>
                <a:gd name="connsiteX88" fmla="*/ 232087 w 1948042"/>
                <a:gd name="connsiteY88" fmla="*/ 349956 h 3316446"/>
                <a:gd name="connsiteX89" fmla="*/ 156087 w 1948042"/>
                <a:gd name="connsiteY89" fmla="*/ 371241 h 3316446"/>
                <a:gd name="connsiteX90" fmla="*/ 91161 w 1948042"/>
                <a:gd name="connsiteY90" fmla="*/ 528790 h 3316446"/>
                <a:gd name="connsiteX91" fmla="*/ 248803 w 1948042"/>
                <a:gd name="connsiteY91" fmla="*/ 1245929 h 3316446"/>
                <a:gd name="connsiteX92" fmla="*/ 256570 w 1948042"/>
                <a:gd name="connsiteY92" fmla="*/ 1279571 h 3316446"/>
                <a:gd name="connsiteX93" fmla="*/ 334170 w 1948042"/>
                <a:gd name="connsiteY93" fmla="*/ 1272527 h 3316446"/>
                <a:gd name="connsiteX94" fmla="*/ 623800 w 1948042"/>
                <a:gd name="connsiteY94" fmla="*/ 1301096 h 3316446"/>
                <a:gd name="connsiteX95" fmla="*/ 636730 w 1948042"/>
                <a:gd name="connsiteY95" fmla="*/ 1302624 h 3316446"/>
                <a:gd name="connsiteX96" fmla="*/ 632381 w 1948042"/>
                <a:gd name="connsiteY96" fmla="*/ 1297091 h 3316446"/>
                <a:gd name="connsiteX97" fmla="*/ 393658 w 1948042"/>
                <a:gd name="connsiteY97" fmla="*/ 444930 h 3316446"/>
                <a:gd name="connsiteX98" fmla="*/ 313508 w 1948042"/>
                <a:gd name="connsiteY98" fmla="*/ 375591 h 3316446"/>
                <a:gd name="connsiteX99" fmla="*/ 232087 w 1948042"/>
                <a:gd name="connsiteY99" fmla="*/ 349956 h 3316446"/>
                <a:gd name="connsiteX100" fmla="*/ 884155 w 1948042"/>
                <a:gd name="connsiteY100" fmla="*/ 87628 h 3316446"/>
                <a:gd name="connsiteX101" fmla="*/ 827773 w 1948042"/>
                <a:gd name="connsiteY101" fmla="*/ 98028 h 3316446"/>
                <a:gd name="connsiteX102" fmla="*/ 734600 w 1948042"/>
                <a:gd name="connsiteY102" fmla="*/ 208382 h 3316446"/>
                <a:gd name="connsiteX103" fmla="*/ 734536 w 1948042"/>
                <a:gd name="connsiteY103" fmla="*/ 209533 h 3316446"/>
                <a:gd name="connsiteX104" fmla="*/ 720527 w 1948042"/>
                <a:gd name="connsiteY104" fmla="*/ 1269201 h 3316446"/>
                <a:gd name="connsiteX105" fmla="*/ 716699 w 1948042"/>
                <a:gd name="connsiteY105" fmla="*/ 1278816 h 3316446"/>
                <a:gd name="connsiteX106" fmla="*/ 717597 w 1948042"/>
                <a:gd name="connsiteY106" fmla="*/ 1290834 h 3316446"/>
                <a:gd name="connsiteX107" fmla="*/ 712340 w 1948042"/>
                <a:gd name="connsiteY107" fmla="*/ 1306702 h 3316446"/>
                <a:gd name="connsiteX108" fmla="*/ 706959 w 1948042"/>
                <a:gd name="connsiteY108" fmla="*/ 1310924 h 3316446"/>
                <a:gd name="connsiteX109" fmla="*/ 758779 w 1948042"/>
                <a:gd name="connsiteY109" fmla="*/ 1317048 h 3316446"/>
                <a:gd name="connsiteX110" fmla="*/ 1035881 w 1948042"/>
                <a:gd name="connsiteY110" fmla="*/ 1355036 h 3316446"/>
                <a:gd name="connsiteX111" fmla="*/ 1049151 w 1948042"/>
                <a:gd name="connsiteY111" fmla="*/ 1357497 h 3316446"/>
                <a:gd name="connsiteX112" fmla="*/ 1046116 w 1948042"/>
                <a:gd name="connsiteY112" fmla="*/ 1327410 h 3316446"/>
                <a:gd name="connsiteX113" fmla="*/ 1046116 w 1948042"/>
                <a:gd name="connsiteY113" fmla="*/ 1084973 h 3316446"/>
                <a:gd name="connsiteX114" fmla="*/ 1045328 w 1948042"/>
                <a:gd name="connsiteY114" fmla="*/ 1015807 h 3316446"/>
                <a:gd name="connsiteX115" fmla="*/ 1043621 w 1948042"/>
                <a:gd name="connsiteY115" fmla="*/ 869411 h 3316446"/>
                <a:gd name="connsiteX116" fmla="*/ 1038568 w 1948042"/>
                <a:gd name="connsiteY116" fmla="*/ 372008 h 3316446"/>
                <a:gd name="connsiteX117" fmla="*/ 1021809 w 1948042"/>
                <a:gd name="connsiteY117" fmla="*/ 219640 h 3316446"/>
                <a:gd name="connsiteX118" fmla="*/ 885048 w 1948042"/>
                <a:gd name="connsiteY118" fmla="*/ 88061 h 3316446"/>
                <a:gd name="connsiteX119" fmla="*/ 890550 w 1948042"/>
                <a:gd name="connsiteY119" fmla="*/ 299 h 3316446"/>
                <a:gd name="connsiteX120" fmla="*/ 894478 w 1948042"/>
                <a:gd name="connsiteY120" fmla="*/ 2191 h 3316446"/>
                <a:gd name="connsiteX121" fmla="*/ 975317 w 1948042"/>
                <a:gd name="connsiteY121" fmla="*/ 24804 h 3316446"/>
                <a:gd name="connsiteX122" fmla="*/ 1107332 w 1948042"/>
                <a:gd name="connsiteY122" fmla="*/ 202497 h 3316446"/>
                <a:gd name="connsiteX123" fmla="*/ 1125754 w 1948042"/>
                <a:gd name="connsiteY123" fmla="*/ 374119 h 3316446"/>
                <a:gd name="connsiteX124" fmla="*/ 1128893 w 1948042"/>
                <a:gd name="connsiteY124" fmla="*/ 704209 h 3316446"/>
                <a:gd name="connsiteX125" fmla="*/ 1130004 w 1948042"/>
                <a:gd name="connsiteY125" fmla="*/ 799440 h 3316446"/>
                <a:gd name="connsiteX126" fmla="*/ 1196616 w 1948042"/>
                <a:gd name="connsiteY126" fmla="*/ 754382 h 3316446"/>
                <a:gd name="connsiteX127" fmla="*/ 1292387 w 1948042"/>
                <a:gd name="connsiteY127" fmla="*/ 734953 h 3316446"/>
                <a:gd name="connsiteX128" fmla="*/ 1496543 w 1948042"/>
                <a:gd name="connsiteY128" fmla="*/ 843921 h 3316446"/>
                <a:gd name="connsiteX129" fmla="*/ 1517217 w 1948042"/>
                <a:gd name="connsiteY129" fmla="*/ 882061 h 3316446"/>
                <a:gd name="connsiteX130" fmla="*/ 1527711 w 1948042"/>
                <a:gd name="connsiteY130" fmla="*/ 869395 h 3316446"/>
                <a:gd name="connsiteX131" fmla="*/ 1701772 w 1948042"/>
                <a:gd name="connsiteY131" fmla="*/ 797449 h 3316446"/>
                <a:gd name="connsiteX132" fmla="*/ 1948042 w 1948042"/>
                <a:gd name="connsiteY132" fmla="*/ 1042760 h 3316446"/>
                <a:gd name="connsiteX133" fmla="*/ 1948042 w 1948042"/>
                <a:gd name="connsiteY133" fmla="*/ 1325812 h 3316446"/>
                <a:gd name="connsiteX134" fmla="*/ 1943030 w 1948042"/>
                <a:gd name="connsiteY134" fmla="*/ 1375174 h 3316446"/>
                <a:gd name="connsiteX135" fmla="*/ 1942100 w 1948042"/>
                <a:gd name="connsiteY135" fmla="*/ 1378153 h 3316446"/>
                <a:gd name="connsiteX136" fmla="*/ 1940775 w 1948042"/>
                <a:gd name="connsiteY136" fmla="*/ 1563806 h 3316446"/>
                <a:gd name="connsiteX137" fmla="*/ 1927446 w 1948042"/>
                <a:gd name="connsiteY137" fmla="*/ 2074346 h 3316446"/>
                <a:gd name="connsiteX138" fmla="*/ 1906529 w 1948042"/>
                <a:gd name="connsiteY138" fmla="*/ 2189166 h 3316446"/>
                <a:gd name="connsiteX139" fmla="*/ 1669533 w 1948042"/>
                <a:gd name="connsiteY139" fmla="*/ 2499851 h 3316446"/>
                <a:gd name="connsiteX140" fmla="*/ 1650727 w 1948042"/>
                <a:gd name="connsiteY140" fmla="*/ 2531386 h 3316446"/>
                <a:gd name="connsiteX141" fmla="*/ 1656164 w 1948042"/>
                <a:gd name="connsiteY141" fmla="*/ 2950238 h 3316446"/>
                <a:gd name="connsiteX142" fmla="*/ 1661409 w 1948042"/>
                <a:gd name="connsiteY142" fmla="*/ 3213972 h 3316446"/>
                <a:gd name="connsiteX143" fmla="*/ 1559639 w 1948042"/>
                <a:gd name="connsiteY143" fmla="*/ 3316190 h 3316446"/>
                <a:gd name="connsiteX144" fmla="*/ 1423390 w 1948042"/>
                <a:gd name="connsiteY144" fmla="*/ 3316446 h 3316446"/>
                <a:gd name="connsiteX145" fmla="*/ 1090381 w 1948042"/>
                <a:gd name="connsiteY145" fmla="*/ 3314783 h 3316446"/>
                <a:gd name="connsiteX146" fmla="*/ 621891 w 1948042"/>
                <a:gd name="connsiteY146" fmla="*/ 3313632 h 3316446"/>
                <a:gd name="connsiteX147" fmla="*/ 510269 w 1948042"/>
                <a:gd name="connsiteY147" fmla="*/ 3209111 h 3316446"/>
                <a:gd name="connsiteX148" fmla="*/ 499523 w 1948042"/>
                <a:gd name="connsiteY148" fmla="*/ 2554926 h 3316446"/>
                <a:gd name="connsiteX149" fmla="*/ 491975 w 1948042"/>
                <a:gd name="connsiteY149" fmla="*/ 2532474 h 3316446"/>
                <a:gd name="connsiteX150" fmla="*/ 372742 w 1948042"/>
                <a:gd name="connsiteY150" fmla="*/ 2415799 h 3316446"/>
                <a:gd name="connsiteX151" fmla="*/ 39221 w 1948042"/>
                <a:gd name="connsiteY151" fmla="*/ 1890635 h 3316446"/>
                <a:gd name="connsiteX152" fmla="*/ 11715 w 1948042"/>
                <a:gd name="connsiteY152" fmla="*/ 1776455 h 3316446"/>
                <a:gd name="connsiteX153" fmla="*/ 16769 w 1948042"/>
                <a:gd name="connsiteY153" fmla="*/ 1743896 h 3316446"/>
                <a:gd name="connsiteX154" fmla="*/ 47601 w 1948042"/>
                <a:gd name="connsiteY154" fmla="*/ 1573553 h 3316446"/>
                <a:gd name="connsiteX155" fmla="*/ 69541 w 1948042"/>
                <a:gd name="connsiteY155" fmla="*/ 1498904 h 3316446"/>
                <a:gd name="connsiteX156" fmla="*/ 91801 w 1948042"/>
                <a:gd name="connsiteY156" fmla="*/ 1423168 h 3316446"/>
                <a:gd name="connsiteX157" fmla="*/ 126568 w 1948042"/>
                <a:gd name="connsiteY157" fmla="*/ 1358108 h 3316446"/>
                <a:gd name="connsiteX158" fmla="*/ 175256 w 1948042"/>
                <a:gd name="connsiteY158" fmla="*/ 1315097 h 3316446"/>
                <a:gd name="connsiteX159" fmla="*/ 163842 w 1948042"/>
                <a:gd name="connsiteY159" fmla="*/ 1265757 h 3316446"/>
                <a:gd name="connsiteX160" fmla="*/ 5894 w 1948042"/>
                <a:gd name="connsiteY160" fmla="*/ 547340 h 3316446"/>
                <a:gd name="connsiteX161" fmla="*/ 105426 w 1948042"/>
                <a:gd name="connsiteY161" fmla="*/ 300110 h 3316446"/>
                <a:gd name="connsiteX162" fmla="*/ 361675 w 1948042"/>
                <a:gd name="connsiteY162" fmla="*/ 302925 h 3316446"/>
                <a:gd name="connsiteX163" fmla="*/ 472401 w 1948042"/>
                <a:gd name="connsiteY163" fmla="*/ 406806 h 3316446"/>
                <a:gd name="connsiteX164" fmla="*/ 475983 w 1948042"/>
                <a:gd name="connsiteY164" fmla="*/ 415697 h 3316446"/>
                <a:gd name="connsiteX165" fmla="*/ 631391 w 1948042"/>
                <a:gd name="connsiteY165" fmla="*/ 970442 h 3316446"/>
                <a:gd name="connsiteX166" fmla="*/ 631422 w 1948042"/>
                <a:gd name="connsiteY166" fmla="*/ 844294 h 3316446"/>
                <a:gd name="connsiteX167" fmla="*/ 647541 w 1948042"/>
                <a:gd name="connsiteY167" fmla="*/ 204352 h 3316446"/>
                <a:gd name="connsiteX168" fmla="*/ 890550 w 1948042"/>
                <a:gd name="connsiteY168" fmla="*/ 299 h 331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948042" h="3316446">
                  <a:moveTo>
                    <a:pt x="329820" y="1359650"/>
                  </a:moveTo>
                  <a:cubicBezTo>
                    <a:pt x="314308" y="1358866"/>
                    <a:pt x="298201" y="1359917"/>
                    <a:pt x="282433" y="1362976"/>
                  </a:cubicBezTo>
                  <a:lnTo>
                    <a:pt x="243957" y="1376014"/>
                  </a:lnTo>
                  <a:lnTo>
                    <a:pt x="237900" y="1380823"/>
                  </a:lnTo>
                  <a:lnTo>
                    <a:pt x="232840" y="1381546"/>
                  </a:lnTo>
                  <a:lnTo>
                    <a:pt x="199388" y="1406784"/>
                  </a:lnTo>
                  <a:cubicBezTo>
                    <a:pt x="188722" y="1418558"/>
                    <a:pt x="180266" y="1432683"/>
                    <a:pt x="174957" y="1449330"/>
                  </a:cubicBezTo>
                  <a:cubicBezTo>
                    <a:pt x="167409" y="1473638"/>
                    <a:pt x="160373" y="1498265"/>
                    <a:pt x="153337" y="1522892"/>
                  </a:cubicBezTo>
                  <a:cubicBezTo>
                    <a:pt x="146109" y="1548159"/>
                    <a:pt x="138880" y="1573361"/>
                    <a:pt x="131077" y="1598628"/>
                  </a:cubicBezTo>
                  <a:cubicBezTo>
                    <a:pt x="123081" y="1626198"/>
                    <a:pt x="111439" y="1701934"/>
                    <a:pt x="102867" y="1757265"/>
                  </a:cubicBezTo>
                  <a:lnTo>
                    <a:pt x="98006" y="1788544"/>
                  </a:lnTo>
                  <a:cubicBezTo>
                    <a:pt x="96535" y="1801210"/>
                    <a:pt x="97302" y="1822127"/>
                    <a:pt x="110607" y="1840805"/>
                  </a:cubicBezTo>
                  <a:cubicBezTo>
                    <a:pt x="181738" y="1944558"/>
                    <a:pt x="367496" y="2240851"/>
                    <a:pt x="447199" y="2370703"/>
                  </a:cubicBezTo>
                  <a:cubicBezTo>
                    <a:pt x="457241" y="2387462"/>
                    <a:pt x="519481" y="2447206"/>
                    <a:pt x="539886" y="2459808"/>
                  </a:cubicBezTo>
                  <a:cubicBezTo>
                    <a:pt x="567200" y="2477207"/>
                    <a:pt x="586645" y="2517634"/>
                    <a:pt x="586645" y="2556269"/>
                  </a:cubicBezTo>
                  <a:cubicBezTo>
                    <a:pt x="580505" y="2777401"/>
                    <a:pt x="588564" y="3008384"/>
                    <a:pt x="597264" y="3205273"/>
                  </a:cubicBezTo>
                  <a:cubicBezTo>
                    <a:pt x="597775" y="3215763"/>
                    <a:pt x="598607" y="3221840"/>
                    <a:pt x="599247" y="3225294"/>
                  </a:cubicBezTo>
                  <a:cubicBezTo>
                    <a:pt x="602893" y="3225934"/>
                    <a:pt x="609609" y="3226573"/>
                    <a:pt x="621379" y="3226573"/>
                  </a:cubicBezTo>
                  <a:cubicBezTo>
                    <a:pt x="775858" y="3225422"/>
                    <a:pt x="935966" y="3226573"/>
                    <a:pt x="1090829" y="3227789"/>
                  </a:cubicBezTo>
                  <a:cubicBezTo>
                    <a:pt x="1245435" y="3228940"/>
                    <a:pt x="1405288" y="3230155"/>
                    <a:pt x="1559319" y="3228940"/>
                  </a:cubicBezTo>
                  <a:cubicBezTo>
                    <a:pt x="1565651" y="3228940"/>
                    <a:pt x="1570449" y="3228812"/>
                    <a:pt x="1573967" y="3228620"/>
                  </a:cubicBezTo>
                  <a:cubicBezTo>
                    <a:pt x="1574095" y="3225102"/>
                    <a:pt x="1574223" y="3220496"/>
                    <a:pt x="1574223" y="3214356"/>
                  </a:cubicBezTo>
                  <a:cubicBezTo>
                    <a:pt x="1573327" y="3128257"/>
                    <a:pt x="1571153" y="3040495"/>
                    <a:pt x="1568978" y="2952349"/>
                  </a:cubicBezTo>
                  <a:cubicBezTo>
                    <a:pt x="1565588" y="2813606"/>
                    <a:pt x="1562069" y="2670193"/>
                    <a:pt x="1563541" y="2530938"/>
                  </a:cubicBezTo>
                  <a:cubicBezTo>
                    <a:pt x="1563541" y="2485394"/>
                    <a:pt x="1581387" y="2453219"/>
                    <a:pt x="1621302" y="2427185"/>
                  </a:cubicBezTo>
                  <a:cubicBezTo>
                    <a:pt x="1724608" y="2357526"/>
                    <a:pt x="1787103" y="2275968"/>
                    <a:pt x="1823308" y="2162940"/>
                  </a:cubicBezTo>
                  <a:cubicBezTo>
                    <a:pt x="1834055" y="2128334"/>
                    <a:pt x="1839300" y="2099997"/>
                    <a:pt x="1840260" y="2071468"/>
                  </a:cubicBezTo>
                  <a:cubicBezTo>
                    <a:pt x="1846433" y="1890059"/>
                    <a:pt x="1850846" y="1722291"/>
                    <a:pt x="1853589" y="1562503"/>
                  </a:cubicBezTo>
                  <a:lnTo>
                    <a:pt x="1853937" y="1513858"/>
                  </a:lnTo>
                  <a:lnTo>
                    <a:pt x="1797543" y="1551755"/>
                  </a:lnTo>
                  <a:cubicBezTo>
                    <a:pt x="1768089" y="1564183"/>
                    <a:pt x="1735722" y="1571059"/>
                    <a:pt x="1701772" y="1571059"/>
                  </a:cubicBezTo>
                  <a:cubicBezTo>
                    <a:pt x="1633872" y="1571059"/>
                    <a:pt x="1572304" y="1543553"/>
                    <a:pt x="1527711" y="1499145"/>
                  </a:cubicBezTo>
                  <a:lnTo>
                    <a:pt x="1497792" y="1463047"/>
                  </a:lnTo>
                  <a:lnTo>
                    <a:pt x="1496543" y="1465352"/>
                  </a:lnTo>
                  <a:cubicBezTo>
                    <a:pt x="1452243" y="1531043"/>
                    <a:pt x="1377262" y="1574320"/>
                    <a:pt x="1292387" y="1574320"/>
                  </a:cubicBezTo>
                  <a:cubicBezTo>
                    <a:pt x="1258437" y="1574320"/>
                    <a:pt x="1226070" y="1567396"/>
                    <a:pt x="1196616" y="1554882"/>
                  </a:cubicBezTo>
                  <a:lnTo>
                    <a:pt x="1144992" y="1519953"/>
                  </a:lnTo>
                  <a:lnTo>
                    <a:pt x="1127778" y="1601738"/>
                  </a:lnTo>
                  <a:cubicBezTo>
                    <a:pt x="1106597" y="1672429"/>
                    <a:pt x="1069752" y="1743831"/>
                    <a:pt x="1005881" y="1786945"/>
                  </a:cubicBezTo>
                  <a:cubicBezTo>
                    <a:pt x="988003" y="1799067"/>
                    <a:pt x="968349" y="1809477"/>
                    <a:pt x="947089" y="1818113"/>
                  </a:cubicBezTo>
                  <a:lnTo>
                    <a:pt x="906492" y="1830284"/>
                  </a:lnTo>
                  <a:lnTo>
                    <a:pt x="911027" y="1833545"/>
                  </a:lnTo>
                  <a:cubicBezTo>
                    <a:pt x="931585" y="1850368"/>
                    <a:pt x="948312" y="1867927"/>
                    <a:pt x="964751" y="1885197"/>
                  </a:cubicBezTo>
                  <a:cubicBezTo>
                    <a:pt x="971531" y="1892298"/>
                    <a:pt x="978439" y="1899590"/>
                    <a:pt x="985860" y="1907074"/>
                  </a:cubicBezTo>
                  <a:cubicBezTo>
                    <a:pt x="1126586" y="2048568"/>
                    <a:pt x="1139955" y="2280830"/>
                    <a:pt x="1016308" y="2435948"/>
                  </a:cubicBezTo>
                  <a:cubicBezTo>
                    <a:pt x="1015924" y="2436460"/>
                    <a:pt x="1015476" y="2436972"/>
                    <a:pt x="1015092" y="2437419"/>
                  </a:cubicBezTo>
                  <a:cubicBezTo>
                    <a:pt x="1014645" y="2438187"/>
                    <a:pt x="1014261" y="2439019"/>
                    <a:pt x="1013877" y="2439850"/>
                  </a:cubicBezTo>
                  <a:cubicBezTo>
                    <a:pt x="1012342" y="2442921"/>
                    <a:pt x="1010742" y="2445991"/>
                    <a:pt x="1009016" y="2448934"/>
                  </a:cubicBezTo>
                  <a:cubicBezTo>
                    <a:pt x="1000828" y="2462558"/>
                    <a:pt x="986308" y="2470170"/>
                    <a:pt x="971467" y="2470170"/>
                  </a:cubicBezTo>
                  <a:cubicBezTo>
                    <a:pt x="963919" y="2470170"/>
                    <a:pt x="956179" y="2468187"/>
                    <a:pt x="949207" y="2464030"/>
                  </a:cubicBezTo>
                  <a:cubicBezTo>
                    <a:pt x="928482" y="2451684"/>
                    <a:pt x="921701" y="2424946"/>
                    <a:pt x="934047" y="2404221"/>
                  </a:cubicBezTo>
                  <a:lnTo>
                    <a:pt x="935774" y="2400959"/>
                  </a:lnTo>
                  <a:cubicBezTo>
                    <a:pt x="938460" y="2395586"/>
                    <a:pt x="942363" y="2387718"/>
                    <a:pt x="949143" y="2380233"/>
                  </a:cubicBezTo>
                  <a:cubicBezTo>
                    <a:pt x="1044517" y="2259209"/>
                    <a:pt x="1033642" y="2078696"/>
                    <a:pt x="924004" y="1968482"/>
                  </a:cubicBezTo>
                  <a:cubicBezTo>
                    <a:pt x="916136" y="1960614"/>
                    <a:pt x="908780" y="1952874"/>
                    <a:pt x="901552" y="1945262"/>
                  </a:cubicBezTo>
                  <a:cubicBezTo>
                    <a:pt x="870592" y="1912703"/>
                    <a:pt x="845901" y="1886797"/>
                    <a:pt x="797095" y="1865112"/>
                  </a:cubicBezTo>
                  <a:cubicBezTo>
                    <a:pt x="758331" y="1860059"/>
                    <a:pt x="510269" y="1842276"/>
                    <a:pt x="489608" y="1841828"/>
                  </a:cubicBezTo>
                  <a:lnTo>
                    <a:pt x="312997" y="1845410"/>
                  </a:lnTo>
                  <a:cubicBezTo>
                    <a:pt x="286131" y="1845410"/>
                    <a:pt x="264062" y="1821871"/>
                    <a:pt x="269308" y="1793533"/>
                  </a:cubicBezTo>
                  <a:cubicBezTo>
                    <a:pt x="273082" y="1773000"/>
                    <a:pt x="291824" y="1758608"/>
                    <a:pt x="312677" y="1758224"/>
                  </a:cubicBezTo>
                  <a:lnTo>
                    <a:pt x="489160" y="1754706"/>
                  </a:lnTo>
                  <a:cubicBezTo>
                    <a:pt x="501634" y="1754706"/>
                    <a:pt x="605003" y="1762062"/>
                    <a:pt x="657776" y="1766028"/>
                  </a:cubicBezTo>
                  <a:cubicBezTo>
                    <a:pt x="712723" y="1770122"/>
                    <a:pt x="750464" y="1772937"/>
                    <a:pt x="776794" y="1775487"/>
                  </a:cubicBezTo>
                  <a:lnTo>
                    <a:pt x="803699" y="1778678"/>
                  </a:lnTo>
                  <a:lnTo>
                    <a:pt x="817309" y="1768723"/>
                  </a:lnTo>
                  <a:cubicBezTo>
                    <a:pt x="830118" y="1762046"/>
                    <a:pt x="844430" y="1756977"/>
                    <a:pt x="860422" y="1753427"/>
                  </a:cubicBezTo>
                  <a:cubicBezTo>
                    <a:pt x="898418" y="1745623"/>
                    <a:pt x="930721" y="1732638"/>
                    <a:pt x="957011" y="1714791"/>
                  </a:cubicBezTo>
                  <a:cubicBezTo>
                    <a:pt x="1026734" y="1667712"/>
                    <a:pt x="1058845" y="1552060"/>
                    <a:pt x="1066777" y="1449138"/>
                  </a:cubicBezTo>
                  <a:cubicBezTo>
                    <a:pt x="941275" y="1423616"/>
                    <a:pt x="430887" y="1364191"/>
                    <a:pt x="329820" y="1359650"/>
                  </a:cubicBezTo>
                  <a:close/>
                  <a:moveTo>
                    <a:pt x="1698573" y="883292"/>
                  </a:moveTo>
                  <a:cubicBezTo>
                    <a:pt x="1610364" y="883292"/>
                    <a:pt x="1538657" y="954614"/>
                    <a:pt x="1538657" y="1042184"/>
                  </a:cubicBezTo>
                  <a:lnTo>
                    <a:pt x="1538657" y="1326195"/>
                  </a:lnTo>
                  <a:cubicBezTo>
                    <a:pt x="1538657" y="1413829"/>
                    <a:pt x="1610364" y="1485088"/>
                    <a:pt x="1698573" y="1485088"/>
                  </a:cubicBezTo>
                  <a:cubicBezTo>
                    <a:pt x="1764731" y="1485088"/>
                    <a:pt x="1821605" y="1445005"/>
                    <a:pt x="1845907" y="1387993"/>
                  </a:cubicBezTo>
                  <a:lnTo>
                    <a:pt x="1855164" y="1342525"/>
                  </a:lnTo>
                  <a:lnTo>
                    <a:pt x="1856891" y="1101417"/>
                  </a:lnTo>
                  <a:lnTo>
                    <a:pt x="1858489" y="1097521"/>
                  </a:lnTo>
                  <a:lnTo>
                    <a:pt x="1858489" y="1042184"/>
                  </a:lnTo>
                  <a:cubicBezTo>
                    <a:pt x="1858489" y="954614"/>
                    <a:pt x="1786783" y="883292"/>
                    <a:pt x="1698573" y="883292"/>
                  </a:cubicBezTo>
                  <a:close/>
                  <a:moveTo>
                    <a:pt x="1295585" y="820668"/>
                  </a:moveTo>
                  <a:cubicBezTo>
                    <a:pt x="1207375" y="820668"/>
                    <a:pt x="1135669" y="892694"/>
                    <a:pt x="1135669" y="981224"/>
                  </a:cubicBezTo>
                  <a:lnTo>
                    <a:pt x="1135669" y="1327986"/>
                  </a:lnTo>
                  <a:cubicBezTo>
                    <a:pt x="1135669" y="1416515"/>
                    <a:pt x="1207375" y="1488541"/>
                    <a:pt x="1295585" y="1488541"/>
                  </a:cubicBezTo>
                  <a:cubicBezTo>
                    <a:pt x="1383795" y="1488541"/>
                    <a:pt x="1455501" y="1416515"/>
                    <a:pt x="1455501" y="1327986"/>
                  </a:cubicBezTo>
                  <a:lnTo>
                    <a:pt x="1455501" y="1325812"/>
                  </a:lnTo>
                  <a:lnTo>
                    <a:pt x="1455501" y="1042760"/>
                  </a:lnTo>
                  <a:lnTo>
                    <a:pt x="1455501" y="981224"/>
                  </a:lnTo>
                  <a:cubicBezTo>
                    <a:pt x="1455501" y="892694"/>
                    <a:pt x="1383795" y="820668"/>
                    <a:pt x="1295585" y="820668"/>
                  </a:cubicBezTo>
                  <a:close/>
                  <a:moveTo>
                    <a:pt x="232087" y="349956"/>
                  </a:moveTo>
                  <a:cubicBezTo>
                    <a:pt x="204126" y="349173"/>
                    <a:pt x="177068" y="356209"/>
                    <a:pt x="156087" y="371241"/>
                  </a:cubicBezTo>
                  <a:cubicBezTo>
                    <a:pt x="100308" y="410708"/>
                    <a:pt x="77280" y="466679"/>
                    <a:pt x="91161" y="528790"/>
                  </a:cubicBezTo>
                  <a:cubicBezTo>
                    <a:pt x="151561" y="812849"/>
                    <a:pt x="217071" y="1107018"/>
                    <a:pt x="248803" y="1245929"/>
                  </a:cubicBezTo>
                  <a:lnTo>
                    <a:pt x="256570" y="1279571"/>
                  </a:lnTo>
                  <a:lnTo>
                    <a:pt x="334170" y="1272527"/>
                  </a:lnTo>
                  <a:cubicBezTo>
                    <a:pt x="374277" y="1274350"/>
                    <a:pt x="491528" y="1286032"/>
                    <a:pt x="623800" y="1301096"/>
                  </a:cubicBezTo>
                  <a:lnTo>
                    <a:pt x="636730" y="1302624"/>
                  </a:lnTo>
                  <a:lnTo>
                    <a:pt x="632381" y="1297091"/>
                  </a:lnTo>
                  <a:lnTo>
                    <a:pt x="393658" y="444930"/>
                  </a:lnTo>
                  <a:cubicBezTo>
                    <a:pt x="381185" y="426764"/>
                    <a:pt x="339926" y="393245"/>
                    <a:pt x="313508" y="375591"/>
                  </a:cubicBezTo>
                  <a:cubicBezTo>
                    <a:pt x="288913" y="359343"/>
                    <a:pt x="260048" y="350740"/>
                    <a:pt x="232087" y="349956"/>
                  </a:cubicBezTo>
                  <a:close/>
                  <a:moveTo>
                    <a:pt x="884155" y="87628"/>
                  </a:moveTo>
                  <a:lnTo>
                    <a:pt x="827773" y="98028"/>
                  </a:lnTo>
                  <a:cubicBezTo>
                    <a:pt x="774443" y="121032"/>
                    <a:pt x="736855" y="175231"/>
                    <a:pt x="734600" y="208382"/>
                  </a:cubicBezTo>
                  <a:cubicBezTo>
                    <a:pt x="734600" y="208829"/>
                    <a:pt x="734536" y="209277"/>
                    <a:pt x="734536" y="209533"/>
                  </a:cubicBezTo>
                  <a:cubicBezTo>
                    <a:pt x="730698" y="275226"/>
                    <a:pt x="711892" y="635166"/>
                    <a:pt x="720527" y="1269201"/>
                  </a:cubicBezTo>
                  <a:lnTo>
                    <a:pt x="716699" y="1278816"/>
                  </a:lnTo>
                  <a:lnTo>
                    <a:pt x="717597" y="1290834"/>
                  </a:lnTo>
                  <a:cubicBezTo>
                    <a:pt x="716881" y="1296455"/>
                    <a:pt x="715074" y="1301840"/>
                    <a:pt x="712340" y="1306702"/>
                  </a:cubicBezTo>
                  <a:lnTo>
                    <a:pt x="706959" y="1310924"/>
                  </a:lnTo>
                  <a:lnTo>
                    <a:pt x="758779" y="1317048"/>
                  </a:lnTo>
                  <a:cubicBezTo>
                    <a:pt x="894236" y="1333647"/>
                    <a:pt x="980390" y="1345686"/>
                    <a:pt x="1035881" y="1355036"/>
                  </a:cubicBezTo>
                  <a:lnTo>
                    <a:pt x="1049151" y="1357497"/>
                  </a:lnTo>
                  <a:lnTo>
                    <a:pt x="1046116" y="1327410"/>
                  </a:lnTo>
                  <a:lnTo>
                    <a:pt x="1046116" y="1084973"/>
                  </a:lnTo>
                  <a:lnTo>
                    <a:pt x="1045328" y="1015807"/>
                  </a:lnTo>
                  <a:cubicBezTo>
                    <a:pt x="1044781" y="968591"/>
                    <a:pt x="1044197" y="918793"/>
                    <a:pt x="1043621" y="869411"/>
                  </a:cubicBezTo>
                  <a:cubicBezTo>
                    <a:pt x="1040103" y="568449"/>
                    <a:pt x="1037928" y="384801"/>
                    <a:pt x="1038568" y="372008"/>
                  </a:cubicBezTo>
                  <a:cubicBezTo>
                    <a:pt x="1038504" y="347253"/>
                    <a:pt x="1025199" y="235312"/>
                    <a:pt x="1021809" y="219640"/>
                  </a:cubicBezTo>
                  <a:cubicBezTo>
                    <a:pt x="1014196" y="175951"/>
                    <a:pt x="965454" y="92795"/>
                    <a:pt x="885048" y="88061"/>
                  </a:cubicBezTo>
                  <a:close/>
                  <a:moveTo>
                    <a:pt x="890550" y="299"/>
                  </a:moveTo>
                  <a:lnTo>
                    <a:pt x="894478" y="2191"/>
                  </a:lnTo>
                  <a:lnTo>
                    <a:pt x="975317" y="24804"/>
                  </a:lnTo>
                  <a:cubicBezTo>
                    <a:pt x="1050949" y="64497"/>
                    <a:pt x="1097401" y="144831"/>
                    <a:pt x="1107332" y="202497"/>
                  </a:cubicBezTo>
                  <a:cubicBezTo>
                    <a:pt x="1111169" y="218744"/>
                    <a:pt x="1125754" y="339129"/>
                    <a:pt x="1125754" y="374119"/>
                  </a:cubicBezTo>
                  <a:cubicBezTo>
                    <a:pt x="1125370" y="387791"/>
                    <a:pt x="1127001" y="539668"/>
                    <a:pt x="1128893" y="704209"/>
                  </a:cubicBezTo>
                  <a:lnTo>
                    <a:pt x="1130004" y="799440"/>
                  </a:lnTo>
                  <a:lnTo>
                    <a:pt x="1196616" y="754382"/>
                  </a:lnTo>
                  <a:cubicBezTo>
                    <a:pt x="1226070" y="741873"/>
                    <a:pt x="1258437" y="734953"/>
                    <a:pt x="1292387" y="734953"/>
                  </a:cubicBezTo>
                  <a:cubicBezTo>
                    <a:pt x="1377262" y="734953"/>
                    <a:pt x="1452243" y="778230"/>
                    <a:pt x="1496543" y="843921"/>
                  </a:cubicBezTo>
                  <a:lnTo>
                    <a:pt x="1517217" y="882061"/>
                  </a:lnTo>
                  <a:lnTo>
                    <a:pt x="1527711" y="869395"/>
                  </a:lnTo>
                  <a:cubicBezTo>
                    <a:pt x="1572304" y="824970"/>
                    <a:pt x="1633872" y="797449"/>
                    <a:pt x="1701772" y="797449"/>
                  </a:cubicBezTo>
                  <a:cubicBezTo>
                    <a:pt x="1837572" y="797449"/>
                    <a:pt x="1948042" y="907471"/>
                    <a:pt x="1948042" y="1042760"/>
                  </a:cubicBezTo>
                  <a:lnTo>
                    <a:pt x="1948042" y="1325812"/>
                  </a:lnTo>
                  <a:cubicBezTo>
                    <a:pt x="1948042" y="1342715"/>
                    <a:pt x="1946316" y="1359224"/>
                    <a:pt x="1943030" y="1375174"/>
                  </a:cubicBezTo>
                  <a:lnTo>
                    <a:pt x="1942100" y="1378153"/>
                  </a:lnTo>
                  <a:lnTo>
                    <a:pt x="1940775" y="1563806"/>
                  </a:lnTo>
                  <a:cubicBezTo>
                    <a:pt x="1938032" y="1724114"/>
                    <a:pt x="1933619" y="1892394"/>
                    <a:pt x="1927446" y="2074346"/>
                  </a:cubicBezTo>
                  <a:cubicBezTo>
                    <a:pt x="1926230" y="2110487"/>
                    <a:pt x="1919578" y="2147012"/>
                    <a:pt x="1906529" y="2189166"/>
                  </a:cubicBezTo>
                  <a:cubicBezTo>
                    <a:pt x="1864375" y="2320681"/>
                    <a:pt x="1789086" y="2419317"/>
                    <a:pt x="1669533" y="2499851"/>
                  </a:cubicBezTo>
                  <a:cubicBezTo>
                    <a:pt x="1652454" y="2510981"/>
                    <a:pt x="1650727" y="2515778"/>
                    <a:pt x="1650727" y="2531386"/>
                  </a:cubicBezTo>
                  <a:cubicBezTo>
                    <a:pt x="1649256" y="2669554"/>
                    <a:pt x="1652774" y="2812263"/>
                    <a:pt x="1656164" y="2950238"/>
                  </a:cubicBezTo>
                  <a:cubicBezTo>
                    <a:pt x="1658339" y="3038768"/>
                    <a:pt x="1660514" y="3126977"/>
                    <a:pt x="1661409" y="3213972"/>
                  </a:cubicBezTo>
                  <a:cubicBezTo>
                    <a:pt x="1661409" y="3290540"/>
                    <a:pt x="1635695" y="3316190"/>
                    <a:pt x="1559639" y="3316190"/>
                  </a:cubicBezTo>
                  <a:cubicBezTo>
                    <a:pt x="1514798" y="3316318"/>
                    <a:pt x="1469190" y="3316446"/>
                    <a:pt x="1423390" y="3316446"/>
                  </a:cubicBezTo>
                  <a:cubicBezTo>
                    <a:pt x="1312344" y="3316446"/>
                    <a:pt x="1200019" y="3315615"/>
                    <a:pt x="1090381" y="3314783"/>
                  </a:cubicBezTo>
                  <a:cubicBezTo>
                    <a:pt x="935838" y="3313632"/>
                    <a:pt x="775922" y="3312480"/>
                    <a:pt x="621891" y="3313632"/>
                  </a:cubicBezTo>
                  <a:cubicBezTo>
                    <a:pt x="545003" y="3313632"/>
                    <a:pt x="513788" y="3284335"/>
                    <a:pt x="510269" y="3209111"/>
                  </a:cubicBezTo>
                  <a:cubicBezTo>
                    <a:pt x="501506" y="3010495"/>
                    <a:pt x="493383" y="2777593"/>
                    <a:pt x="499523" y="2554926"/>
                  </a:cubicBezTo>
                  <a:cubicBezTo>
                    <a:pt x="499523" y="2546482"/>
                    <a:pt x="494790" y="2536056"/>
                    <a:pt x="491975" y="2532474"/>
                  </a:cubicBezTo>
                  <a:cubicBezTo>
                    <a:pt x="462615" y="2513220"/>
                    <a:pt x="391484" y="2447143"/>
                    <a:pt x="372742" y="2415799"/>
                  </a:cubicBezTo>
                  <a:cubicBezTo>
                    <a:pt x="293615" y="2286971"/>
                    <a:pt x="109072" y="1992533"/>
                    <a:pt x="39221" y="1890635"/>
                  </a:cubicBezTo>
                  <a:cubicBezTo>
                    <a:pt x="16321" y="1858588"/>
                    <a:pt x="6598" y="1818800"/>
                    <a:pt x="11715" y="1776455"/>
                  </a:cubicBezTo>
                  <a:lnTo>
                    <a:pt x="16769" y="1743896"/>
                  </a:lnTo>
                  <a:cubicBezTo>
                    <a:pt x="26619" y="1679865"/>
                    <a:pt x="37813" y="1607263"/>
                    <a:pt x="47601" y="1573553"/>
                  </a:cubicBezTo>
                  <a:cubicBezTo>
                    <a:pt x="55468" y="1548159"/>
                    <a:pt x="62504" y="1523531"/>
                    <a:pt x="69541" y="1498904"/>
                  </a:cubicBezTo>
                  <a:cubicBezTo>
                    <a:pt x="76769" y="1473638"/>
                    <a:pt x="83997" y="1448435"/>
                    <a:pt x="91801" y="1423168"/>
                  </a:cubicBezTo>
                  <a:cubicBezTo>
                    <a:pt x="99477" y="1399069"/>
                    <a:pt x="111327" y="1377224"/>
                    <a:pt x="126568" y="1358108"/>
                  </a:cubicBezTo>
                  <a:lnTo>
                    <a:pt x="175256" y="1315097"/>
                  </a:lnTo>
                  <a:lnTo>
                    <a:pt x="163842" y="1265757"/>
                  </a:lnTo>
                  <a:cubicBezTo>
                    <a:pt x="131108" y="1122606"/>
                    <a:pt x="64903" y="824826"/>
                    <a:pt x="5894" y="547340"/>
                  </a:cubicBezTo>
                  <a:cubicBezTo>
                    <a:pt x="-15407" y="451966"/>
                    <a:pt x="21757" y="359407"/>
                    <a:pt x="105426" y="300110"/>
                  </a:cubicBezTo>
                  <a:cubicBezTo>
                    <a:pt x="176620" y="249193"/>
                    <a:pt x="282101" y="250280"/>
                    <a:pt x="361675" y="302925"/>
                  </a:cubicBezTo>
                  <a:cubicBezTo>
                    <a:pt x="365321" y="305355"/>
                    <a:pt x="447518" y="360558"/>
                    <a:pt x="472401" y="406806"/>
                  </a:cubicBezTo>
                  <a:cubicBezTo>
                    <a:pt x="473936" y="409621"/>
                    <a:pt x="475087" y="412627"/>
                    <a:pt x="475983" y="415697"/>
                  </a:cubicBezTo>
                  <a:lnTo>
                    <a:pt x="631391" y="970442"/>
                  </a:lnTo>
                  <a:lnTo>
                    <a:pt x="631422" y="844294"/>
                  </a:lnTo>
                  <a:cubicBezTo>
                    <a:pt x="633269" y="470432"/>
                    <a:pt x="644616" y="254006"/>
                    <a:pt x="647541" y="204352"/>
                  </a:cubicBezTo>
                  <a:cubicBezTo>
                    <a:pt x="654322" y="105076"/>
                    <a:pt x="764088" y="-6546"/>
                    <a:pt x="890550" y="299"/>
                  </a:cubicBezTo>
                  <a:close/>
                </a:path>
              </a:pathLst>
            </a:custGeom>
            <a:solidFill>
              <a:schemeClr val="accent2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D6E125-4D20-4842-8CE8-DDE98E9C70A7}"/>
              </a:ext>
            </a:extLst>
          </p:cNvPr>
          <p:cNvGrpSpPr/>
          <p:nvPr/>
        </p:nvGrpSpPr>
        <p:grpSpPr>
          <a:xfrm>
            <a:off x="5712915" y="1781550"/>
            <a:ext cx="1209912" cy="2094664"/>
            <a:chOff x="13253" y="1742133"/>
            <a:chExt cx="1933753" cy="334781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367116A-5BAA-4351-8C29-84BB563C01F7}"/>
                </a:ext>
              </a:extLst>
            </p:cNvPr>
            <p:cNvSpPr/>
            <p:nvPr/>
          </p:nvSpPr>
          <p:spPr>
            <a:xfrm>
              <a:off x="13253" y="1742133"/>
              <a:ext cx="1933753" cy="3347816"/>
            </a:xfrm>
            <a:custGeom>
              <a:avLst/>
              <a:gdLst>
                <a:gd name="connsiteX0" fmla="*/ 465343 w 1933753"/>
                <a:gd name="connsiteY0" fmla="*/ 326 h 3347816"/>
                <a:gd name="connsiteX1" fmla="*/ 681870 w 1933753"/>
                <a:gd name="connsiteY1" fmla="*/ 199837 h 3347816"/>
                <a:gd name="connsiteX2" fmla="*/ 700420 w 1933753"/>
                <a:gd name="connsiteY2" fmla="*/ 371651 h 3347816"/>
                <a:gd name="connsiteX3" fmla="*/ 703618 w 1933753"/>
                <a:gd name="connsiteY3" fmla="*/ 612421 h 3347816"/>
                <a:gd name="connsiteX4" fmla="*/ 706377 w 1933753"/>
                <a:gd name="connsiteY4" fmla="*/ 815097 h 3347816"/>
                <a:gd name="connsiteX5" fmla="*/ 706589 w 1933753"/>
                <a:gd name="connsiteY5" fmla="*/ 830930 h 3347816"/>
                <a:gd name="connsiteX6" fmla="*/ 776911 w 1933753"/>
                <a:gd name="connsiteY6" fmla="*/ 783655 h 3347816"/>
                <a:gd name="connsiteX7" fmla="*/ 872682 w 1933753"/>
                <a:gd name="connsiteY7" fmla="*/ 764341 h 3347816"/>
                <a:gd name="connsiteX8" fmla="*/ 1076837 w 1933753"/>
                <a:gd name="connsiteY8" fmla="*/ 872581 h 3347816"/>
                <a:gd name="connsiteX9" fmla="*/ 1079583 w 1933753"/>
                <a:gd name="connsiteY9" fmla="*/ 877614 h 3347816"/>
                <a:gd name="connsiteX10" fmla="*/ 1105623 w 1933753"/>
                <a:gd name="connsiteY10" fmla="*/ 844530 h 3347816"/>
                <a:gd name="connsiteX11" fmla="*/ 1276438 w 1933753"/>
                <a:gd name="connsiteY11" fmla="*/ 768306 h 3347816"/>
                <a:gd name="connsiteX12" fmla="*/ 1485116 w 1933753"/>
                <a:gd name="connsiteY12" fmla="*/ 875248 h 3347816"/>
                <a:gd name="connsiteX13" fmla="*/ 1502935 w 1933753"/>
                <a:gd name="connsiteY13" fmla="*/ 907517 h 3347816"/>
                <a:gd name="connsiteX14" fmla="*/ 1510994 w 1933753"/>
                <a:gd name="connsiteY14" fmla="*/ 897687 h 3347816"/>
                <a:gd name="connsiteX15" fmla="*/ 1685055 w 1933753"/>
                <a:gd name="connsiteY15" fmla="*/ 824981 h 3347816"/>
                <a:gd name="connsiteX16" fmla="*/ 1931325 w 1933753"/>
                <a:gd name="connsiteY16" fmla="*/ 1072915 h 3347816"/>
                <a:gd name="connsiteX17" fmla="*/ 1931325 w 1933753"/>
                <a:gd name="connsiteY17" fmla="*/ 1126717 h 3347816"/>
                <a:gd name="connsiteX18" fmla="*/ 1933629 w 1933753"/>
                <a:gd name="connsiteY18" fmla="*/ 1132211 h 3347816"/>
                <a:gd name="connsiteX19" fmla="*/ 1916998 w 1933753"/>
                <a:gd name="connsiteY19" fmla="*/ 2105524 h 3347816"/>
                <a:gd name="connsiteX20" fmla="*/ 1896080 w 1933753"/>
                <a:gd name="connsiteY20" fmla="*/ 2220344 h 3347816"/>
                <a:gd name="connsiteX21" fmla="*/ 1659085 w 1933753"/>
                <a:gd name="connsiteY21" fmla="*/ 2531029 h 3347816"/>
                <a:gd name="connsiteX22" fmla="*/ 1640279 w 1933753"/>
                <a:gd name="connsiteY22" fmla="*/ 2562564 h 3347816"/>
                <a:gd name="connsiteX23" fmla="*/ 1645716 w 1933753"/>
                <a:gd name="connsiteY23" fmla="*/ 2981864 h 3347816"/>
                <a:gd name="connsiteX24" fmla="*/ 1650961 w 1933753"/>
                <a:gd name="connsiteY24" fmla="*/ 3245086 h 3347816"/>
                <a:gd name="connsiteX25" fmla="*/ 1549127 w 1933753"/>
                <a:gd name="connsiteY25" fmla="*/ 3347304 h 3347816"/>
                <a:gd name="connsiteX26" fmla="*/ 1413006 w 1933753"/>
                <a:gd name="connsiteY26" fmla="*/ 3347816 h 3347816"/>
                <a:gd name="connsiteX27" fmla="*/ 1079229 w 1933753"/>
                <a:gd name="connsiteY27" fmla="*/ 3346153 h 3347816"/>
                <a:gd name="connsiteX28" fmla="*/ 611443 w 1933753"/>
                <a:gd name="connsiteY28" fmla="*/ 3344938 h 3347816"/>
                <a:gd name="connsiteX29" fmla="*/ 499885 w 1933753"/>
                <a:gd name="connsiteY29" fmla="*/ 3240416 h 3347816"/>
                <a:gd name="connsiteX30" fmla="*/ 489139 w 1933753"/>
                <a:gd name="connsiteY30" fmla="*/ 2586232 h 3347816"/>
                <a:gd name="connsiteX31" fmla="*/ 481591 w 1933753"/>
                <a:gd name="connsiteY31" fmla="*/ 2563780 h 3347816"/>
                <a:gd name="connsiteX32" fmla="*/ 362358 w 1933753"/>
                <a:gd name="connsiteY32" fmla="*/ 2447169 h 3347816"/>
                <a:gd name="connsiteX33" fmla="*/ 28837 w 1933753"/>
                <a:gd name="connsiteY33" fmla="*/ 1921941 h 3347816"/>
                <a:gd name="connsiteX34" fmla="*/ 1331 w 1933753"/>
                <a:gd name="connsiteY34" fmla="*/ 1807761 h 3347816"/>
                <a:gd name="connsiteX35" fmla="*/ 6384 w 1933753"/>
                <a:gd name="connsiteY35" fmla="*/ 1775138 h 3347816"/>
                <a:gd name="connsiteX36" fmla="*/ 37216 w 1933753"/>
                <a:gd name="connsiteY36" fmla="*/ 1604795 h 3347816"/>
                <a:gd name="connsiteX37" fmla="*/ 59157 w 1933753"/>
                <a:gd name="connsiteY37" fmla="*/ 1530146 h 3347816"/>
                <a:gd name="connsiteX38" fmla="*/ 81417 w 1933753"/>
                <a:gd name="connsiteY38" fmla="*/ 1454410 h 3347816"/>
                <a:gd name="connsiteX39" fmla="*/ 171322 w 1933753"/>
                <a:gd name="connsiteY39" fmla="*/ 1340638 h 3347816"/>
                <a:gd name="connsiteX40" fmla="*/ 203762 w 1933753"/>
                <a:gd name="connsiteY40" fmla="*/ 1327122 h 3347816"/>
                <a:gd name="connsiteX41" fmla="*/ 202060 w 1933753"/>
                <a:gd name="connsiteY41" fmla="*/ 1130371 h 3347816"/>
                <a:gd name="connsiteX42" fmla="*/ 220672 w 1933753"/>
                <a:gd name="connsiteY42" fmla="*/ 204954 h 3347816"/>
                <a:gd name="connsiteX43" fmla="*/ 465343 w 1933753"/>
                <a:gd name="connsiteY43" fmla="*/ 326 h 33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33753" h="3347816">
                  <a:moveTo>
                    <a:pt x="465343" y="326"/>
                  </a:moveTo>
                  <a:cubicBezTo>
                    <a:pt x="586752" y="7490"/>
                    <a:pt x="668757" y="120391"/>
                    <a:pt x="681870" y="199837"/>
                  </a:cubicBezTo>
                  <a:cubicBezTo>
                    <a:pt x="686603" y="223633"/>
                    <a:pt x="700420" y="337877"/>
                    <a:pt x="700420" y="371651"/>
                  </a:cubicBezTo>
                  <a:cubicBezTo>
                    <a:pt x="700420" y="380158"/>
                    <a:pt x="701827" y="481993"/>
                    <a:pt x="703618" y="612421"/>
                  </a:cubicBezTo>
                  <a:cubicBezTo>
                    <a:pt x="704666" y="689165"/>
                    <a:pt x="705581" y="756318"/>
                    <a:pt x="706377" y="815097"/>
                  </a:cubicBezTo>
                  <a:lnTo>
                    <a:pt x="706589" y="830930"/>
                  </a:lnTo>
                  <a:lnTo>
                    <a:pt x="776911" y="783655"/>
                  </a:lnTo>
                  <a:cubicBezTo>
                    <a:pt x="806365" y="771221"/>
                    <a:pt x="838732" y="764341"/>
                    <a:pt x="872682" y="764341"/>
                  </a:cubicBezTo>
                  <a:cubicBezTo>
                    <a:pt x="957557" y="764341"/>
                    <a:pt x="1032538" y="807318"/>
                    <a:pt x="1076837" y="872581"/>
                  </a:cubicBezTo>
                  <a:lnTo>
                    <a:pt x="1079583" y="877614"/>
                  </a:lnTo>
                  <a:lnTo>
                    <a:pt x="1105623" y="844530"/>
                  </a:lnTo>
                  <a:cubicBezTo>
                    <a:pt x="1148953" y="798962"/>
                    <a:pt x="1209113" y="769841"/>
                    <a:pt x="1276438" y="768306"/>
                  </a:cubicBezTo>
                  <a:cubicBezTo>
                    <a:pt x="1362912" y="766347"/>
                    <a:pt x="1439692" y="809215"/>
                    <a:pt x="1485116" y="875248"/>
                  </a:cubicBezTo>
                  <a:lnTo>
                    <a:pt x="1502935" y="907517"/>
                  </a:lnTo>
                  <a:lnTo>
                    <a:pt x="1510994" y="897687"/>
                  </a:lnTo>
                  <a:cubicBezTo>
                    <a:pt x="1555587" y="852790"/>
                    <a:pt x="1617155" y="824981"/>
                    <a:pt x="1685055" y="824981"/>
                  </a:cubicBezTo>
                  <a:cubicBezTo>
                    <a:pt x="1820856" y="824981"/>
                    <a:pt x="1931325" y="936219"/>
                    <a:pt x="1931325" y="1072915"/>
                  </a:cubicBezTo>
                  <a:lnTo>
                    <a:pt x="1931325" y="1126717"/>
                  </a:lnTo>
                  <a:lnTo>
                    <a:pt x="1933629" y="1132211"/>
                  </a:lnTo>
                  <a:cubicBezTo>
                    <a:pt x="1934652" y="1432278"/>
                    <a:pt x="1929407" y="1741555"/>
                    <a:pt x="1916998" y="2105524"/>
                  </a:cubicBezTo>
                  <a:cubicBezTo>
                    <a:pt x="1915782" y="2141665"/>
                    <a:pt x="1909130" y="2178190"/>
                    <a:pt x="1896080" y="2220344"/>
                  </a:cubicBezTo>
                  <a:cubicBezTo>
                    <a:pt x="1853927" y="2351859"/>
                    <a:pt x="1778638" y="2450431"/>
                    <a:pt x="1659085" y="2531029"/>
                  </a:cubicBezTo>
                  <a:cubicBezTo>
                    <a:pt x="1642006" y="2542159"/>
                    <a:pt x="1640279" y="2546956"/>
                    <a:pt x="1640279" y="2562564"/>
                  </a:cubicBezTo>
                  <a:cubicBezTo>
                    <a:pt x="1638808" y="2700860"/>
                    <a:pt x="1642326" y="2843761"/>
                    <a:pt x="1645716" y="2981864"/>
                  </a:cubicBezTo>
                  <a:cubicBezTo>
                    <a:pt x="1647891" y="3070266"/>
                    <a:pt x="1650066" y="3158284"/>
                    <a:pt x="1650961" y="3245086"/>
                  </a:cubicBezTo>
                  <a:cubicBezTo>
                    <a:pt x="1650961" y="3321654"/>
                    <a:pt x="1625247" y="3347304"/>
                    <a:pt x="1549127" y="3347304"/>
                  </a:cubicBezTo>
                  <a:cubicBezTo>
                    <a:pt x="1504350" y="3347688"/>
                    <a:pt x="1458806" y="3347816"/>
                    <a:pt x="1413006" y="3347816"/>
                  </a:cubicBezTo>
                  <a:cubicBezTo>
                    <a:pt x="1301705" y="3347816"/>
                    <a:pt x="1189124" y="3346985"/>
                    <a:pt x="1079229" y="3346153"/>
                  </a:cubicBezTo>
                  <a:cubicBezTo>
                    <a:pt x="924878" y="3345001"/>
                    <a:pt x="765282" y="3343786"/>
                    <a:pt x="611443" y="3344938"/>
                  </a:cubicBezTo>
                  <a:cubicBezTo>
                    <a:pt x="534555" y="3344938"/>
                    <a:pt x="503340" y="3315641"/>
                    <a:pt x="499885" y="3240416"/>
                  </a:cubicBezTo>
                  <a:cubicBezTo>
                    <a:pt x="491122" y="3041737"/>
                    <a:pt x="482998" y="2808707"/>
                    <a:pt x="489139" y="2586232"/>
                  </a:cubicBezTo>
                  <a:cubicBezTo>
                    <a:pt x="489139" y="2577788"/>
                    <a:pt x="484406" y="2567362"/>
                    <a:pt x="481591" y="2563780"/>
                  </a:cubicBezTo>
                  <a:cubicBezTo>
                    <a:pt x="452230" y="2544590"/>
                    <a:pt x="381164" y="2478448"/>
                    <a:pt x="362358" y="2447169"/>
                  </a:cubicBezTo>
                  <a:cubicBezTo>
                    <a:pt x="283423" y="2318532"/>
                    <a:pt x="99008" y="2024351"/>
                    <a:pt x="28837" y="1921941"/>
                  </a:cubicBezTo>
                  <a:cubicBezTo>
                    <a:pt x="5937" y="1889893"/>
                    <a:pt x="-3786" y="1850106"/>
                    <a:pt x="1331" y="1807761"/>
                  </a:cubicBezTo>
                  <a:lnTo>
                    <a:pt x="6384" y="1775138"/>
                  </a:lnTo>
                  <a:cubicBezTo>
                    <a:pt x="16235" y="1711107"/>
                    <a:pt x="27429" y="1638505"/>
                    <a:pt x="37216" y="1604795"/>
                  </a:cubicBezTo>
                  <a:cubicBezTo>
                    <a:pt x="45084" y="1579401"/>
                    <a:pt x="52120" y="1554773"/>
                    <a:pt x="59157" y="1530146"/>
                  </a:cubicBezTo>
                  <a:cubicBezTo>
                    <a:pt x="66385" y="1504880"/>
                    <a:pt x="73613" y="1479677"/>
                    <a:pt x="81417" y="1454410"/>
                  </a:cubicBezTo>
                  <a:cubicBezTo>
                    <a:pt x="96801" y="1406211"/>
                    <a:pt x="128848" y="1367016"/>
                    <a:pt x="171322" y="1340638"/>
                  </a:cubicBezTo>
                  <a:lnTo>
                    <a:pt x="203762" y="1327122"/>
                  </a:lnTo>
                  <a:lnTo>
                    <a:pt x="202060" y="1130371"/>
                  </a:lnTo>
                  <a:cubicBezTo>
                    <a:pt x="200277" y="619550"/>
                    <a:pt x="216866" y="275981"/>
                    <a:pt x="220672" y="204954"/>
                  </a:cubicBezTo>
                  <a:cubicBezTo>
                    <a:pt x="227516" y="105103"/>
                    <a:pt x="338050" y="-6838"/>
                    <a:pt x="465343" y="32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F7E2A40-C127-4F94-8534-595A6AB6F151}"/>
                </a:ext>
              </a:extLst>
            </p:cNvPr>
            <p:cNvSpPr/>
            <p:nvPr/>
          </p:nvSpPr>
          <p:spPr>
            <a:xfrm>
              <a:off x="13253" y="1742133"/>
              <a:ext cx="1933753" cy="3347816"/>
            </a:xfrm>
            <a:custGeom>
              <a:avLst/>
              <a:gdLst>
                <a:gd name="connsiteX0" fmla="*/ 319372 w 1933753"/>
                <a:gd name="connsiteY0" fmla="*/ 1390955 h 3347816"/>
                <a:gd name="connsiteX1" fmla="*/ 164509 w 1933753"/>
                <a:gd name="connsiteY1" fmla="*/ 1480636 h 3347816"/>
                <a:gd name="connsiteX2" fmla="*/ 142953 w 1933753"/>
                <a:gd name="connsiteY2" fmla="*/ 1554198 h 3347816"/>
                <a:gd name="connsiteX3" fmla="*/ 120692 w 1933753"/>
                <a:gd name="connsiteY3" fmla="*/ 1629934 h 3347816"/>
                <a:gd name="connsiteX4" fmla="*/ 92483 w 1933753"/>
                <a:gd name="connsiteY4" fmla="*/ 1788507 h 3347816"/>
                <a:gd name="connsiteX5" fmla="*/ 87622 w 1933753"/>
                <a:gd name="connsiteY5" fmla="*/ 1819786 h 3347816"/>
                <a:gd name="connsiteX6" fmla="*/ 100223 w 1933753"/>
                <a:gd name="connsiteY6" fmla="*/ 1872047 h 3347816"/>
                <a:gd name="connsiteX7" fmla="*/ 436815 w 1933753"/>
                <a:gd name="connsiteY7" fmla="*/ 2401945 h 3347816"/>
                <a:gd name="connsiteX8" fmla="*/ 529502 w 1933753"/>
                <a:gd name="connsiteY8" fmla="*/ 2491050 h 3347816"/>
                <a:gd name="connsiteX9" fmla="*/ 576261 w 1933753"/>
                <a:gd name="connsiteY9" fmla="*/ 2587511 h 3347816"/>
                <a:gd name="connsiteX10" fmla="*/ 586880 w 1933753"/>
                <a:gd name="connsiteY10" fmla="*/ 3236515 h 3347816"/>
                <a:gd name="connsiteX11" fmla="*/ 588863 w 1933753"/>
                <a:gd name="connsiteY11" fmla="*/ 3256472 h 3347816"/>
                <a:gd name="connsiteX12" fmla="*/ 610995 w 1933753"/>
                <a:gd name="connsiteY12" fmla="*/ 3257752 h 3347816"/>
                <a:gd name="connsiteX13" fmla="*/ 1079741 w 1933753"/>
                <a:gd name="connsiteY13" fmla="*/ 3258967 h 3347816"/>
                <a:gd name="connsiteX14" fmla="*/ 1548935 w 1933753"/>
                <a:gd name="connsiteY14" fmla="*/ 3260182 h 3347816"/>
                <a:gd name="connsiteX15" fmla="*/ 1563583 w 1933753"/>
                <a:gd name="connsiteY15" fmla="*/ 3259862 h 3347816"/>
                <a:gd name="connsiteX16" fmla="*/ 1563839 w 1933753"/>
                <a:gd name="connsiteY16" fmla="*/ 3245598 h 3347816"/>
                <a:gd name="connsiteX17" fmla="*/ 1558594 w 1933753"/>
                <a:gd name="connsiteY17" fmla="*/ 2984039 h 3347816"/>
                <a:gd name="connsiteX18" fmla="*/ 1553157 w 1933753"/>
                <a:gd name="connsiteY18" fmla="*/ 2562116 h 3347816"/>
                <a:gd name="connsiteX19" fmla="*/ 1610918 w 1933753"/>
                <a:gd name="connsiteY19" fmla="*/ 2458363 h 3347816"/>
                <a:gd name="connsiteX20" fmla="*/ 1812924 w 1933753"/>
                <a:gd name="connsiteY20" fmla="*/ 2194118 h 3347816"/>
                <a:gd name="connsiteX21" fmla="*/ 1829875 w 1933753"/>
                <a:gd name="connsiteY21" fmla="*/ 2102646 h 3347816"/>
                <a:gd name="connsiteX22" fmla="*/ 1843196 w 1933753"/>
                <a:gd name="connsiteY22" fmla="*/ 1593569 h 3347816"/>
                <a:gd name="connsiteX23" fmla="*/ 1843535 w 1933753"/>
                <a:gd name="connsiteY23" fmla="*/ 1545489 h 3347816"/>
                <a:gd name="connsiteX24" fmla="*/ 1780826 w 1933753"/>
                <a:gd name="connsiteY24" fmla="*/ 1588093 h 3347816"/>
                <a:gd name="connsiteX25" fmla="*/ 1685055 w 1933753"/>
                <a:gd name="connsiteY25" fmla="*/ 1607610 h 3347816"/>
                <a:gd name="connsiteX26" fmla="*/ 1510994 w 1933753"/>
                <a:gd name="connsiteY26" fmla="*/ 1534904 h 3347816"/>
                <a:gd name="connsiteX27" fmla="*/ 1482846 w 1933753"/>
                <a:gd name="connsiteY27" fmla="*/ 1500571 h 3347816"/>
                <a:gd name="connsiteX28" fmla="*/ 1454272 w 1933753"/>
                <a:gd name="connsiteY28" fmla="*/ 1534536 h 3347816"/>
                <a:gd name="connsiteX29" fmla="*/ 1276438 w 1933753"/>
                <a:gd name="connsiteY29" fmla="*/ 1604859 h 3347816"/>
                <a:gd name="connsiteX30" fmla="*/ 1182032 w 1933753"/>
                <a:gd name="connsiteY30" fmla="*/ 1583296 h 3347816"/>
                <a:gd name="connsiteX31" fmla="*/ 1134936 w 1933753"/>
                <a:gd name="connsiteY31" fmla="*/ 1549639 h 3347816"/>
                <a:gd name="connsiteX32" fmla="*/ 1117393 w 1933753"/>
                <a:gd name="connsiteY32" fmla="*/ 1632980 h 3347816"/>
                <a:gd name="connsiteX33" fmla="*/ 995497 w 1933753"/>
                <a:gd name="connsiteY33" fmla="*/ 1818187 h 3347816"/>
                <a:gd name="connsiteX34" fmla="*/ 936704 w 1933753"/>
                <a:gd name="connsiteY34" fmla="*/ 1849355 h 3347816"/>
                <a:gd name="connsiteX35" fmla="*/ 888219 w 1933753"/>
                <a:gd name="connsiteY35" fmla="*/ 1863891 h 3347816"/>
                <a:gd name="connsiteX36" fmla="*/ 896805 w 1933753"/>
                <a:gd name="connsiteY36" fmla="*/ 1870032 h 3347816"/>
                <a:gd name="connsiteX37" fmla="*/ 950081 w 1933753"/>
                <a:gd name="connsiteY37" fmla="*/ 1921045 h 3347816"/>
                <a:gd name="connsiteX38" fmla="*/ 970998 w 1933753"/>
                <a:gd name="connsiteY38" fmla="*/ 1942538 h 3347816"/>
                <a:gd name="connsiteX39" fmla="*/ 1001190 w 1933753"/>
                <a:gd name="connsiteY39" fmla="*/ 2464440 h 3347816"/>
                <a:gd name="connsiteX40" fmla="*/ 999974 w 1933753"/>
                <a:gd name="connsiteY40" fmla="*/ 2465911 h 3347816"/>
                <a:gd name="connsiteX41" fmla="*/ 998759 w 1933753"/>
                <a:gd name="connsiteY41" fmla="*/ 2468342 h 3347816"/>
                <a:gd name="connsiteX42" fmla="*/ 993962 w 1933753"/>
                <a:gd name="connsiteY42" fmla="*/ 2477297 h 3347816"/>
                <a:gd name="connsiteX43" fmla="*/ 956989 w 1933753"/>
                <a:gd name="connsiteY43" fmla="*/ 2498278 h 3347816"/>
                <a:gd name="connsiteX44" fmla="*/ 934985 w 1933753"/>
                <a:gd name="connsiteY44" fmla="*/ 2492202 h 3347816"/>
                <a:gd name="connsiteX45" fmla="*/ 920144 w 1933753"/>
                <a:gd name="connsiteY45" fmla="*/ 2433225 h 3347816"/>
                <a:gd name="connsiteX46" fmla="*/ 921807 w 1933753"/>
                <a:gd name="connsiteY46" fmla="*/ 2429962 h 3347816"/>
                <a:gd name="connsiteX47" fmla="*/ 935049 w 1933753"/>
                <a:gd name="connsiteY47" fmla="*/ 2409493 h 3347816"/>
                <a:gd name="connsiteX48" fmla="*/ 910166 w 1933753"/>
                <a:gd name="connsiteY48" fmla="*/ 2003498 h 3347816"/>
                <a:gd name="connsiteX49" fmla="*/ 887969 w 1933753"/>
                <a:gd name="connsiteY49" fmla="*/ 1980598 h 3347816"/>
                <a:gd name="connsiteX50" fmla="*/ 784280 w 1933753"/>
                <a:gd name="connsiteY50" fmla="*/ 1901408 h 3347816"/>
                <a:gd name="connsiteX51" fmla="*/ 479480 w 1933753"/>
                <a:gd name="connsiteY51" fmla="*/ 1878444 h 3347816"/>
                <a:gd name="connsiteX52" fmla="*/ 304468 w 1933753"/>
                <a:gd name="connsiteY52" fmla="*/ 1881962 h 3347816"/>
                <a:gd name="connsiteX53" fmla="*/ 303572 w 1933753"/>
                <a:gd name="connsiteY53" fmla="*/ 1881962 h 3347816"/>
                <a:gd name="connsiteX54" fmla="*/ 260587 w 1933753"/>
                <a:gd name="connsiteY54" fmla="*/ 1838337 h 3347816"/>
                <a:gd name="connsiteX55" fmla="*/ 304723 w 1933753"/>
                <a:gd name="connsiteY55" fmla="*/ 1795927 h 3347816"/>
                <a:gd name="connsiteX56" fmla="*/ 479032 w 1933753"/>
                <a:gd name="connsiteY56" fmla="*/ 1792409 h 3347816"/>
                <a:gd name="connsiteX57" fmla="*/ 646112 w 1933753"/>
                <a:gd name="connsiteY57" fmla="*/ 1803539 h 3347816"/>
                <a:gd name="connsiteX58" fmla="*/ 763987 w 1933753"/>
                <a:gd name="connsiteY58" fmla="*/ 1812870 h 3347816"/>
                <a:gd name="connsiteX59" fmla="*/ 785703 w 1933753"/>
                <a:gd name="connsiteY59" fmla="*/ 1815424 h 3347816"/>
                <a:gd name="connsiteX60" fmla="*/ 806924 w 1933753"/>
                <a:gd name="connsiteY60" fmla="*/ 1799901 h 3347816"/>
                <a:gd name="connsiteX61" fmla="*/ 850038 w 1933753"/>
                <a:gd name="connsiteY61" fmla="*/ 1784605 h 3347816"/>
                <a:gd name="connsiteX62" fmla="*/ 946627 w 1933753"/>
                <a:gd name="connsiteY62" fmla="*/ 1745969 h 3347816"/>
                <a:gd name="connsiteX63" fmla="*/ 1056393 w 1933753"/>
                <a:gd name="connsiteY63" fmla="*/ 1480316 h 3347816"/>
                <a:gd name="connsiteX64" fmla="*/ 319372 w 1933753"/>
                <a:gd name="connsiteY64" fmla="*/ 1390955 h 3347816"/>
                <a:gd name="connsiteX65" fmla="*/ 1688253 w 1933753"/>
                <a:gd name="connsiteY65" fmla="*/ 910824 h 3347816"/>
                <a:gd name="connsiteX66" fmla="*/ 1528337 w 1933753"/>
                <a:gd name="connsiteY66" fmla="*/ 1072403 h 3347816"/>
                <a:gd name="connsiteX67" fmla="*/ 1528337 w 1933753"/>
                <a:gd name="connsiteY67" fmla="*/ 1358716 h 3347816"/>
                <a:gd name="connsiteX68" fmla="*/ 1528337 w 1933753"/>
                <a:gd name="connsiteY68" fmla="*/ 1360188 h 3347816"/>
                <a:gd name="connsiteX69" fmla="*/ 1688253 w 1933753"/>
                <a:gd name="connsiteY69" fmla="*/ 1521767 h 3347816"/>
                <a:gd name="connsiteX70" fmla="*/ 1835587 w 1933753"/>
                <a:gd name="connsiteY70" fmla="*/ 1423026 h 3347816"/>
                <a:gd name="connsiteX71" fmla="*/ 1844718 w 1933753"/>
                <a:gd name="connsiteY71" fmla="*/ 1377421 h 3347816"/>
                <a:gd name="connsiteX72" fmla="*/ 1846443 w 1933753"/>
                <a:gd name="connsiteY72" fmla="*/ 1132467 h 3347816"/>
                <a:gd name="connsiteX73" fmla="*/ 1848169 w 1933753"/>
                <a:gd name="connsiteY73" fmla="*/ 1128268 h 3347816"/>
                <a:gd name="connsiteX74" fmla="*/ 1848169 w 1933753"/>
                <a:gd name="connsiteY74" fmla="*/ 1072403 h 3347816"/>
                <a:gd name="connsiteX75" fmla="*/ 1688253 w 1933753"/>
                <a:gd name="connsiteY75" fmla="*/ 910824 h 3347816"/>
                <a:gd name="connsiteX76" fmla="*/ 1266587 w 1933753"/>
                <a:gd name="connsiteY76" fmla="*/ 854597 h 3347816"/>
                <a:gd name="connsiteX77" fmla="*/ 1118952 w 1933753"/>
                <a:gd name="connsiteY77" fmla="*/ 1017200 h 3347816"/>
                <a:gd name="connsiteX78" fmla="*/ 1118952 w 1933753"/>
                <a:gd name="connsiteY78" fmla="*/ 1356030 h 3347816"/>
                <a:gd name="connsiteX79" fmla="*/ 1130578 w 1933753"/>
                <a:gd name="connsiteY79" fmla="*/ 1415000 h 3347816"/>
                <a:gd name="connsiteX80" fmla="*/ 1132519 w 1933753"/>
                <a:gd name="connsiteY80" fmla="*/ 1418105 h 3347816"/>
                <a:gd name="connsiteX81" fmla="*/ 1133729 w 1933753"/>
                <a:gd name="connsiteY81" fmla="*/ 1419293 h 3347816"/>
                <a:gd name="connsiteX82" fmla="*/ 1141322 w 1933753"/>
                <a:gd name="connsiteY82" fmla="*/ 1432187 h 3347816"/>
                <a:gd name="connsiteX83" fmla="*/ 1162258 w 1933753"/>
                <a:gd name="connsiteY83" fmla="*/ 1465676 h 3347816"/>
                <a:gd name="connsiteX84" fmla="*/ 1266587 w 1933753"/>
                <a:gd name="connsiteY84" fmla="*/ 1518760 h 3347816"/>
                <a:gd name="connsiteX85" fmla="*/ 1438784 w 1933753"/>
                <a:gd name="connsiteY85" fmla="*/ 1359420 h 3347816"/>
                <a:gd name="connsiteX86" fmla="*/ 1438784 w 1933753"/>
                <a:gd name="connsiteY86" fmla="*/ 1072915 h 3347816"/>
                <a:gd name="connsiteX87" fmla="*/ 1438784 w 1933753"/>
                <a:gd name="connsiteY87" fmla="*/ 1013938 h 3347816"/>
                <a:gd name="connsiteX88" fmla="*/ 1266587 w 1933753"/>
                <a:gd name="connsiteY88" fmla="*/ 854597 h 3347816"/>
                <a:gd name="connsiteX89" fmla="*/ 872682 w 1933753"/>
                <a:gd name="connsiteY89" fmla="*/ 852743 h 3347816"/>
                <a:gd name="connsiteX90" fmla="*/ 715964 w 1933753"/>
                <a:gd name="connsiteY90" fmla="*/ 1008501 h 3347816"/>
                <a:gd name="connsiteX91" fmla="*/ 715964 w 1933753"/>
                <a:gd name="connsiteY91" fmla="*/ 1344457 h 3347816"/>
                <a:gd name="connsiteX92" fmla="*/ 748395 w 1933753"/>
                <a:gd name="connsiteY92" fmla="*/ 1348290 h 3347816"/>
                <a:gd name="connsiteX93" fmla="*/ 1025497 w 1933753"/>
                <a:gd name="connsiteY93" fmla="*/ 1386278 h 3347816"/>
                <a:gd name="connsiteX94" fmla="*/ 1029399 w 1933753"/>
                <a:gd name="connsiteY94" fmla="*/ 1387002 h 3347816"/>
                <a:gd name="connsiteX95" fmla="*/ 1029399 w 1933753"/>
                <a:gd name="connsiteY95" fmla="*/ 1008501 h 3347816"/>
                <a:gd name="connsiteX96" fmla="*/ 872682 w 1933753"/>
                <a:gd name="connsiteY96" fmla="*/ 852743 h 3347816"/>
                <a:gd name="connsiteX97" fmla="*/ 460354 w 1933753"/>
                <a:gd name="connsiteY97" fmla="*/ 87384 h 3347816"/>
                <a:gd name="connsiteX98" fmla="*/ 307794 w 1933753"/>
                <a:gd name="connsiteY98" fmla="*/ 208345 h 3347816"/>
                <a:gd name="connsiteX99" fmla="*/ 307730 w 1933753"/>
                <a:gd name="connsiteY99" fmla="*/ 209560 h 3347816"/>
                <a:gd name="connsiteX100" fmla="*/ 289263 w 1933753"/>
                <a:gd name="connsiteY100" fmla="*/ 1130196 h 3347816"/>
                <a:gd name="connsiteX101" fmla="*/ 290785 w 1933753"/>
                <a:gd name="connsiteY101" fmla="*/ 1306754 h 3347816"/>
                <a:gd name="connsiteX102" fmla="*/ 323786 w 1933753"/>
                <a:gd name="connsiteY102" fmla="*/ 1303769 h 3347816"/>
                <a:gd name="connsiteX103" fmla="*/ 613416 w 1933753"/>
                <a:gd name="connsiteY103" fmla="*/ 1332338 h 3347816"/>
                <a:gd name="connsiteX104" fmla="*/ 626411 w 1933753"/>
                <a:gd name="connsiteY104" fmla="*/ 1333874 h 3347816"/>
                <a:gd name="connsiteX105" fmla="*/ 626411 w 1933753"/>
                <a:gd name="connsiteY105" fmla="*/ 1229889 h 3347816"/>
                <a:gd name="connsiteX106" fmla="*/ 624044 w 1933753"/>
                <a:gd name="connsiteY106" fmla="*/ 1221701 h 3347816"/>
                <a:gd name="connsiteX107" fmla="*/ 616432 w 1933753"/>
                <a:gd name="connsiteY107" fmla="*/ 613572 h 3347816"/>
                <a:gd name="connsiteX108" fmla="*/ 613234 w 1933753"/>
                <a:gd name="connsiteY108" fmla="*/ 371651 h 3347816"/>
                <a:gd name="connsiteX109" fmla="*/ 596474 w 1933753"/>
                <a:gd name="connsiteY109" fmla="*/ 217428 h 3347816"/>
                <a:gd name="connsiteX110" fmla="*/ 595899 w 1933753"/>
                <a:gd name="connsiteY110" fmla="*/ 214485 h 3347816"/>
                <a:gd name="connsiteX111" fmla="*/ 460354 w 1933753"/>
                <a:gd name="connsiteY111" fmla="*/ 87384 h 3347816"/>
                <a:gd name="connsiteX112" fmla="*/ 465343 w 1933753"/>
                <a:gd name="connsiteY112" fmla="*/ 326 h 3347816"/>
                <a:gd name="connsiteX113" fmla="*/ 681870 w 1933753"/>
                <a:gd name="connsiteY113" fmla="*/ 199837 h 3347816"/>
                <a:gd name="connsiteX114" fmla="*/ 700420 w 1933753"/>
                <a:gd name="connsiteY114" fmla="*/ 371651 h 3347816"/>
                <a:gd name="connsiteX115" fmla="*/ 703618 w 1933753"/>
                <a:gd name="connsiteY115" fmla="*/ 612421 h 3347816"/>
                <a:gd name="connsiteX116" fmla="*/ 706377 w 1933753"/>
                <a:gd name="connsiteY116" fmla="*/ 815097 h 3347816"/>
                <a:gd name="connsiteX117" fmla="*/ 706589 w 1933753"/>
                <a:gd name="connsiteY117" fmla="*/ 830930 h 3347816"/>
                <a:gd name="connsiteX118" fmla="*/ 776911 w 1933753"/>
                <a:gd name="connsiteY118" fmla="*/ 783655 h 3347816"/>
                <a:gd name="connsiteX119" fmla="*/ 872682 w 1933753"/>
                <a:gd name="connsiteY119" fmla="*/ 764341 h 3347816"/>
                <a:gd name="connsiteX120" fmla="*/ 1076837 w 1933753"/>
                <a:gd name="connsiteY120" fmla="*/ 872581 h 3347816"/>
                <a:gd name="connsiteX121" fmla="*/ 1079583 w 1933753"/>
                <a:gd name="connsiteY121" fmla="*/ 877614 h 3347816"/>
                <a:gd name="connsiteX122" fmla="*/ 1105623 w 1933753"/>
                <a:gd name="connsiteY122" fmla="*/ 844530 h 3347816"/>
                <a:gd name="connsiteX123" fmla="*/ 1276438 w 1933753"/>
                <a:gd name="connsiteY123" fmla="*/ 768306 h 3347816"/>
                <a:gd name="connsiteX124" fmla="*/ 1485116 w 1933753"/>
                <a:gd name="connsiteY124" fmla="*/ 875248 h 3347816"/>
                <a:gd name="connsiteX125" fmla="*/ 1502935 w 1933753"/>
                <a:gd name="connsiteY125" fmla="*/ 907517 h 3347816"/>
                <a:gd name="connsiteX126" fmla="*/ 1510994 w 1933753"/>
                <a:gd name="connsiteY126" fmla="*/ 897687 h 3347816"/>
                <a:gd name="connsiteX127" fmla="*/ 1685055 w 1933753"/>
                <a:gd name="connsiteY127" fmla="*/ 824981 h 3347816"/>
                <a:gd name="connsiteX128" fmla="*/ 1931325 w 1933753"/>
                <a:gd name="connsiteY128" fmla="*/ 1072915 h 3347816"/>
                <a:gd name="connsiteX129" fmla="*/ 1931325 w 1933753"/>
                <a:gd name="connsiteY129" fmla="*/ 1126717 h 3347816"/>
                <a:gd name="connsiteX130" fmla="*/ 1933629 w 1933753"/>
                <a:gd name="connsiteY130" fmla="*/ 1132211 h 3347816"/>
                <a:gd name="connsiteX131" fmla="*/ 1916998 w 1933753"/>
                <a:gd name="connsiteY131" fmla="*/ 2105524 h 3347816"/>
                <a:gd name="connsiteX132" fmla="*/ 1896080 w 1933753"/>
                <a:gd name="connsiteY132" fmla="*/ 2220344 h 3347816"/>
                <a:gd name="connsiteX133" fmla="*/ 1659085 w 1933753"/>
                <a:gd name="connsiteY133" fmla="*/ 2531029 h 3347816"/>
                <a:gd name="connsiteX134" fmla="*/ 1640279 w 1933753"/>
                <a:gd name="connsiteY134" fmla="*/ 2562564 h 3347816"/>
                <a:gd name="connsiteX135" fmla="*/ 1645716 w 1933753"/>
                <a:gd name="connsiteY135" fmla="*/ 2981864 h 3347816"/>
                <a:gd name="connsiteX136" fmla="*/ 1650961 w 1933753"/>
                <a:gd name="connsiteY136" fmla="*/ 3245086 h 3347816"/>
                <a:gd name="connsiteX137" fmla="*/ 1549127 w 1933753"/>
                <a:gd name="connsiteY137" fmla="*/ 3347304 h 3347816"/>
                <a:gd name="connsiteX138" fmla="*/ 1413006 w 1933753"/>
                <a:gd name="connsiteY138" fmla="*/ 3347816 h 3347816"/>
                <a:gd name="connsiteX139" fmla="*/ 1079229 w 1933753"/>
                <a:gd name="connsiteY139" fmla="*/ 3346153 h 3347816"/>
                <a:gd name="connsiteX140" fmla="*/ 611443 w 1933753"/>
                <a:gd name="connsiteY140" fmla="*/ 3344938 h 3347816"/>
                <a:gd name="connsiteX141" fmla="*/ 499885 w 1933753"/>
                <a:gd name="connsiteY141" fmla="*/ 3240416 h 3347816"/>
                <a:gd name="connsiteX142" fmla="*/ 489139 w 1933753"/>
                <a:gd name="connsiteY142" fmla="*/ 2586232 h 3347816"/>
                <a:gd name="connsiteX143" fmla="*/ 481591 w 1933753"/>
                <a:gd name="connsiteY143" fmla="*/ 2563780 h 3347816"/>
                <a:gd name="connsiteX144" fmla="*/ 362358 w 1933753"/>
                <a:gd name="connsiteY144" fmla="*/ 2447169 h 3347816"/>
                <a:gd name="connsiteX145" fmla="*/ 28837 w 1933753"/>
                <a:gd name="connsiteY145" fmla="*/ 1921941 h 3347816"/>
                <a:gd name="connsiteX146" fmla="*/ 1331 w 1933753"/>
                <a:gd name="connsiteY146" fmla="*/ 1807761 h 3347816"/>
                <a:gd name="connsiteX147" fmla="*/ 6384 w 1933753"/>
                <a:gd name="connsiteY147" fmla="*/ 1775138 h 3347816"/>
                <a:gd name="connsiteX148" fmla="*/ 37216 w 1933753"/>
                <a:gd name="connsiteY148" fmla="*/ 1604795 h 3347816"/>
                <a:gd name="connsiteX149" fmla="*/ 59157 w 1933753"/>
                <a:gd name="connsiteY149" fmla="*/ 1530146 h 3347816"/>
                <a:gd name="connsiteX150" fmla="*/ 81417 w 1933753"/>
                <a:gd name="connsiteY150" fmla="*/ 1454410 h 3347816"/>
                <a:gd name="connsiteX151" fmla="*/ 171322 w 1933753"/>
                <a:gd name="connsiteY151" fmla="*/ 1340638 h 3347816"/>
                <a:gd name="connsiteX152" fmla="*/ 203762 w 1933753"/>
                <a:gd name="connsiteY152" fmla="*/ 1327122 h 3347816"/>
                <a:gd name="connsiteX153" fmla="*/ 202060 w 1933753"/>
                <a:gd name="connsiteY153" fmla="*/ 1130371 h 3347816"/>
                <a:gd name="connsiteX154" fmla="*/ 220672 w 1933753"/>
                <a:gd name="connsiteY154" fmla="*/ 204954 h 3347816"/>
                <a:gd name="connsiteX155" fmla="*/ 465343 w 1933753"/>
                <a:gd name="connsiteY155" fmla="*/ 326 h 33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933753" h="3347816">
                  <a:moveTo>
                    <a:pt x="319372" y="1390955"/>
                  </a:moveTo>
                  <a:cubicBezTo>
                    <a:pt x="257581" y="1387629"/>
                    <a:pt x="185746" y="1414047"/>
                    <a:pt x="164509" y="1480636"/>
                  </a:cubicBezTo>
                  <a:cubicBezTo>
                    <a:pt x="156961" y="1504944"/>
                    <a:pt x="149989" y="1529571"/>
                    <a:pt x="142953" y="1554198"/>
                  </a:cubicBezTo>
                  <a:cubicBezTo>
                    <a:pt x="135725" y="1579464"/>
                    <a:pt x="128496" y="1604667"/>
                    <a:pt x="120692" y="1629934"/>
                  </a:cubicBezTo>
                  <a:cubicBezTo>
                    <a:pt x="112697" y="1657504"/>
                    <a:pt x="101055" y="1733240"/>
                    <a:pt x="92483" y="1788507"/>
                  </a:cubicBezTo>
                  <a:lnTo>
                    <a:pt x="87622" y="1819786"/>
                  </a:lnTo>
                  <a:cubicBezTo>
                    <a:pt x="86151" y="1832452"/>
                    <a:pt x="86918" y="1853369"/>
                    <a:pt x="100223" y="1872047"/>
                  </a:cubicBezTo>
                  <a:cubicBezTo>
                    <a:pt x="171674" y="1976312"/>
                    <a:pt x="357240" y="2272285"/>
                    <a:pt x="436815" y="2401945"/>
                  </a:cubicBezTo>
                  <a:cubicBezTo>
                    <a:pt x="446857" y="2418704"/>
                    <a:pt x="509097" y="2478448"/>
                    <a:pt x="529502" y="2491050"/>
                  </a:cubicBezTo>
                  <a:cubicBezTo>
                    <a:pt x="556816" y="2508449"/>
                    <a:pt x="576261" y="2548876"/>
                    <a:pt x="576261" y="2587511"/>
                  </a:cubicBezTo>
                  <a:cubicBezTo>
                    <a:pt x="570121" y="2808451"/>
                    <a:pt x="578180" y="3039498"/>
                    <a:pt x="586880" y="3236515"/>
                  </a:cubicBezTo>
                  <a:cubicBezTo>
                    <a:pt x="587391" y="3247005"/>
                    <a:pt x="588159" y="3253082"/>
                    <a:pt x="588863" y="3256472"/>
                  </a:cubicBezTo>
                  <a:cubicBezTo>
                    <a:pt x="592509" y="3257112"/>
                    <a:pt x="599225" y="3257752"/>
                    <a:pt x="610995" y="3257752"/>
                  </a:cubicBezTo>
                  <a:cubicBezTo>
                    <a:pt x="765090" y="3256536"/>
                    <a:pt x="925070" y="3257752"/>
                    <a:pt x="1079741" y="3258967"/>
                  </a:cubicBezTo>
                  <a:cubicBezTo>
                    <a:pt x="1234540" y="3260118"/>
                    <a:pt x="1394648" y="3261334"/>
                    <a:pt x="1548935" y="3260182"/>
                  </a:cubicBezTo>
                  <a:cubicBezTo>
                    <a:pt x="1555267" y="3260182"/>
                    <a:pt x="1560065" y="3260054"/>
                    <a:pt x="1563583" y="3259862"/>
                  </a:cubicBezTo>
                  <a:cubicBezTo>
                    <a:pt x="1563711" y="3256344"/>
                    <a:pt x="1563839" y="3251739"/>
                    <a:pt x="1563839" y="3245598"/>
                  </a:cubicBezTo>
                  <a:cubicBezTo>
                    <a:pt x="1562943" y="3159691"/>
                    <a:pt x="1560769" y="3071993"/>
                    <a:pt x="1558594" y="2984039"/>
                  </a:cubicBezTo>
                  <a:cubicBezTo>
                    <a:pt x="1555203" y="2845168"/>
                    <a:pt x="1551621" y="2701499"/>
                    <a:pt x="1553157" y="2562116"/>
                  </a:cubicBezTo>
                  <a:cubicBezTo>
                    <a:pt x="1553157" y="2516572"/>
                    <a:pt x="1571003" y="2484397"/>
                    <a:pt x="1610918" y="2458363"/>
                  </a:cubicBezTo>
                  <a:cubicBezTo>
                    <a:pt x="1714224" y="2388704"/>
                    <a:pt x="1776719" y="2307146"/>
                    <a:pt x="1812924" y="2194118"/>
                  </a:cubicBezTo>
                  <a:cubicBezTo>
                    <a:pt x="1823671" y="2159512"/>
                    <a:pt x="1828916" y="2131175"/>
                    <a:pt x="1829875" y="2102646"/>
                  </a:cubicBezTo>
                  <a:cubicBezTo>
                    <a:pt x="1836048" y="1921173"/>
                    <a:pt x="1840462" y="1753373"/>
                    <a:pt x="1843196" y="1593569"/>
                  </a:cubicBezTo>
                  <a:lnTo>
                    <a:pt x="1843535" y="1545489"/>
                  </a:lnTo>
                  <a:lnTo>
                    <a:pt x="1780826" y="1588093"/>
                  </a:lnTo>
                  <a:cubicBezTo>
                    <a:pt x="1751372" y="1600658"/>
                    <a:pt x="1719005" y="1607610"/>
                    <a:pt x="1685055" y="1607610"/>
                  </a:cubicBezTo>
                  <a:cubicBezTo>
                    <a:pt x="1617155" y="1607610"/>
                    <a:pt x="1555587" y="1579801"/>
                    <a:pt x="1510994" y="1534904"/>
                  </a:cubicBezTo>
                  <a:lnTo>
                    <a:pt x="1482846" y="1500571"/>
                  </a:lnTo>
                  <a:lnTo>
                    <a:pt x="1454272" y="1534536"/>
                  </a:lnTo>
                  <a:cubicBezTo>
                    <a:pt x="1408592" y="1579257"/>
                    <a:pt x="1345618" y="1606394"/>
                    <a:pt x="1276438" y="1604859"/>
                  </a:cubicBezTo>
                  <a:cubicBezTo>
                    <a:pt x="1242776" y="1604107"/>
                    <a:pt x="1210904" y="1596455"/>
                    <a:pt x="1182032" y="1583296"/>
                  </a:cubicBezTo>
                  <a:lnTo>
                    <a:pt x="1134936" y="1549639"/>
                  </a:lnTo>
                  <a:lnTo>
                    <a:pt x="1117393" y="1632980"/>
                  </a:lnTo>
                  <a:cubicBezTo>
                    <a:pt x="1096212" y="1703671"/>
                    <a:pt x="1059368" y="1775073"/>
                    <a:pt x="995497" y="1818187"/>
                  </a:cubicBezTo>
                  <a:cubicBezTo>
                    <a:pt x="977619" y="1830309"/>
                    <a:pt x="957965" y="1840719"/>
                    <a:pt x="936704" y="1849355"/>
                  </a:cubicBezTo>
                  <a:lnTo>
                    <a:pt x="888219" y="1863891"/>
                  </a:lnTo>
                  <a:lnTo>
                    <a:pt x="896805" y="1870032"/>
                  </a:lnTo>
                  <a:cubicBezTo>
                    <a:pt x="917186" y="1886631"/>
                    <a:pt x="933770" y="1903966"/>
                    <a:pt x="950081" y="1921045"/>
                  </a:cubicBezTo>
                  <a:cubicBezTo>
                    <a:pt x="956797" y="1928018"/>
                    <a:pt x="963705" y="1935246"/>
                    <a:pt x="970998" y="1942538"/>
                  </a:cubicBezTo>
                  <a:cubicBezTo>
                    <a:pt x="1110508" y="2082177"/>
                    <a:pt x="1123749" y="2311369"/>
                    <a:pt x="1001190" y="2464440"/>
                  </a:cubicBezTo>
                  <a:cubicBezTo>
                    <a:pt x="1000806" y="2464952"/>
                    <a:pt x="1000358" y="2465400"/>
                    <a:pt x="999974" y="2465911"/>
                  </a:cubicBezTo>
                  <a:cubicBezTo>
                    <a:pt x="999591" y="2466679"/>
                    <a:pt x="999207" y="2467511"/>
                    <a:pt x="998759" y="2468342"/>
                  </a:cubicBezTo>
                  <a:cubicBezTo>
                    <a:pt x="997224" y="2471412"/>
                    <a:pt x="995689" y="2474419"/>
                    <a:pt x="993962" y="2477297"/>
                  </a:cubicBezTo>
                  <a:cubicBezTo>
                    <a:pt x="985902" y="2490794"/>
                    <a:pt x="971637" y="2498278"/>
                    <a:pt x="956989" y="2498278"/>
                  </a:cubicBezTo>
                  <a:cubicBezTo>
                    <a:pt x="949505" y="2498278"/>
                    <a:pt x="941893" y="2496296"/>
                    <a:pt x="934985" y="2492202"/>
                  </a:cubicBezTo>
                  <a:cubicBezTo>
                    <a:pt x="914579" y="2480048"/>
                    <a:pt x="907927" y="2453630"/>
                    <a:pt x="920144" y="2433225"/>
                  </a:cubicBezTo>
                  <a:lnTo>
                    <a:pt x="921807" y="2429962"/>
                  </a:lnTo>
                  <a:cubicBezTo>
                    <a:pt x="924430" y="2424653"/>
                    <a:pt x="928332" y="2416913"/>
                    <a:pt x="935049" y="2409493"/>
                  </a:cubicBezTo>
                  <a:cubicBezTo>
                    <a:pt x="1029527" y="2290196"/>
                    <a:pt x="1018717" y="2112177"/>
                    <a:pt x="910166" y="2003498"/>
                  </a:cubicBezTo>
                  <a:cubicBezTo>
                    <a:pt x="902426" y="1995694"/>
                    <a:pt x="895070" y="1988082"/>
                    <a:pt x="887969" y="1980598"/>
                  </a:cubicBezTo>
                  <a:cubicBezTo>
                    <a:pt x="857265" y="1948423"/>
                    <a:pt x="832830" y="1922900"/>
                    <a:pt x="784280" y="1901408"/>
                  </a:cubicBezTo>
                  <a:cubicBezTo>
                    <a:pt x="745964" y="1896482"/>
                    <a:pt x="499949" y="1878892"/>
                    <a:pt x="479480" y="1878444"/>
                  </a:cubicBezTo>
                  <a:lnTo>
                    <a:pt x="304468" y="1881962"/>
                  </a:lnTo>
                  <a:cubicBezTo>
                    <a:pt x="304212" y="1881962"/>
                    <a:pt x="303892" y="1881962"/>
                    <a:pt x="303572" y="1881962"/>
                  </a:cubicBezTo>
                  <a:cubicBezTo>
                    <a:pt x="279713" y="1881962"/>
                    <a:pt x="260203" y="1862452"/>
                    <a:pt x="260587" y="1838337"/>
                  </a:cubicBezTo>
                  <a:cubicBezTo>
                    <a:pt x="260906" y="1814797"/>
                    <a:pt x="281248" y="1796375"/>
                    <a:pt x="304723" y="1795927"/>
                  </a:cubicBezTo>
                  <a:lnTo>
                    <a:pt x="479032" y="1792409"/>
                  </a:lnTo>
                  <a:cubicBezTo>
                    <a:pt x="491313" y="1792409"/>
                    <a:pt x="593788" y="1799637"/>
                    <a:pt x="646112" y="1803539"/>
                  </a:cubicBezTo>
                  <a:cubicBezTo>
                    <a:pt x="700548" y="1807601"/>
                    <a:pt x="737920" y="1810368"/>
                    <a:pt x="763987" y="1812870"/>
                  </a:cubicBezTo>
                  <a:lnTo>
                    <a:pt x="785703" y="1815424"/>
                  </a:lnTo>
                  <a:lnTo>
                    <a:pt x="806924" y="1799901"/>
                  </a:lnTo>
                  <a:cubicBezTo>
                    <a:pt x="819734" y="1793224"/>
                    <a:pt x="834046" y="1788155"/>
                    <a:pt x="850038" y="1784605"/>
                  </a:cubicBezTo>
                  <a:cubicBezTo>
                    <a:pt x="888034" y="1776801"/>
                    <a:pt x="920337" y="1763816"/>
                    <a:pt x="946627" y="1745969"/>
                  </a:cubicBezTo>
                  <a:cubicBezTo>
                    <a:pt x="1016350" y="1698890"/>
                    <a:pt x="1048461" y="1583238"/>
                    <a:pt x="1056393" y="1480316"/>
                  </a:cubicBezTo>
                  <a:cubicBezTo>
                    <a:pt x="930827" y="1454858"/>
                    <a:pt x="420439" y="1395497"/>
                    <a:pt x="319372" y="1390955"/>
                  </a:cubicBezTo>
                  <a:close/>
                  <a:moveTo>
                    <a:pt x="1688253" y="910824"/>
                  </a:moveTo>
                  <a:cubicBezTo>
                    <a:pt x="1600043" y="910824"/>
                    <a:pt x="1528337" y="983298"/>
                    <a:pt x="1528337" y="1072403"/>
                  </a:cubicBezTo>
                  <a:lnTo>
                    <a:pt x="1528337" y="1358716"/>
                  </a:lnTo>
                  <a:lnTo>
                    <a:pt x="1528337" y="1360188"/>
                  </a:lnTo>
                  <a:cubicBezTo>
                    <a:pt x="1528337" y="1449293"/>
                    <a:pt x="1600043" y="1521767"/>
                    <a:pt x="1688253" y="1521767"/>
                  </a:cubicBezTo>
                  <a:cubicBezTo>
                    <a:pt x="1754411" y="1521767"/>
                    <a:pt x="1811285" y="1481000"/>
                    <a:pt x="1835587" y="1423026"/>
                  </a:cubicBezTo>
                  <a:lnTo>
                    <a:pt x="1844718" y="1377421"/>
                  </a:lnTo>
                  <a:lnTo>
                    <a:pt x="1846443" y="1132467"/>
                  </a:lnTo>
                  <a:lnTo>
                    <a:pt x="1848169" y="1128268"/>
                  </a:lnTo>
                  <a:lnTo>
                    <a:pt x="1848169" y="1072403"/>
                  </a:lnTo>
                  <a:cubicBezTo>
                    <a:pt x="1848169" y="983298"/>
                    <a:pt x="1776463" y="910824"/>
                    <a:pt x="1688253" y="910824"/>
                  </a:cubicBezTo>
                  <a:close/>
                  <a:moveTo>
                    <a:pt x="1266587" y="854597"/>
                  </a:moveTo>
                  <a:cubicBezTo>
                    <a:pt x="1185222" y="860610"/>
                    <a:pt x="1118952" y="935643"/>
                    <a:pt x="1118952" y="1017200"/>
                  </a:cubicBezTo>
                  <a:lnTo>
                    <a:pt x="1118952" y="1356030"/>
                  </a:lnTo>
                  <a:cubicBezTo>
                    <a:pt x="1118952" y="1376419"/>
                    <a:pt x="1123094" y="1396401"/>
                    <a:pt x="1130578" y="1415000"/>
                  </a:cubicBezTo>
                  <a:lnTo>
                    <a:pt x="1132519" y="1418105"/>
                  </a:lnTo>
                  <a:lnTo>
                    <a:pt x="1133729" y="1419293"/>
                  </a:lnTo>
                  <a:lnTo>
                    <a:pt x="1141322" y="1432187"/>
                  </a:lnTo>
                  <a:lnTo>
                    <a:pt x="1162258" y="1465676"/>
                  </a:lnTo>
                  <a:cubicBezTo>
                    <a:pt x="1188996" y="1495397"/>
                    <a:pt x="1225905" y="1515690"/>
                    <a:pt x="1266587" y="1518760"/>
                  </a:cubicBezTo>
                  <a:cubicBezTo>
                    <a:pt x="1360298" y="1525797"/>
                    <a:pt x="1438784" y="1451596"/>
                    <a:pt x="1438784" y="1359420"/>
                  </a:cubicBezTo>
                  <a:lnTo>
                    <a:pt x="1438784" y="1072915"/>
                  </a:lnTo>
                  <a:lnTo>
                    <a:pt x="1438784" y="1013938"/>
                  </a:lnTo>
                  <a:cubicBezTo>
                    <a:pt x="1438784" y="921762"/>
                    <a:pt x="1360298" y="847497"/>
                    <a:pt x="1266587" y="854597"/>
                  </a:cubicBezTo>
                  <a:close/>
                  <a:moveTo>
                    <a:pt x="872682" y="852743"/>
                  </a:moveTo>
                  <a:cubicBezTo>
                    <a:pt x="786263" y="852743"/>
                    <a:pt x="715964" y="922594"/>
                    <a:pt x="715964" y="1008501"/>
                  </a:cubicBezTo>
                  <a:lnTo>
                    <a:pt x="715964" y="1344457"/>
                  </a:lnTo>
                  <a:lnTo>
                    <a:pt x="748395" y="1348290"/>
                  </a:lnTo>
                  <a:cubicBezTo>
                    <a:pt x="883852" y="1364889"/>
                    <a:pt x="970006" y="1376928"/>
                    <a:pt x="1025497" y="1386278"/>
                  </a:cubicBezTo>
                  <a:lnTo>
                    <a:pt x="1029399" y="1387002"/>
                  </a:lnTo>
                  <a:lnTo>
                    <a:pt x="1029399" y="1008501"/>
                  </a:lnTo>
                  <a:cubicBezTo>
                    <a:pt x="1029399" y="922658"/>
                    <a:pt x="959100" y="852743"/>
                    <a:pt x="872682" y="852743"/>
                  </a:cubicBezTo>
                  <a:close/>
                  <a:moveTo>
                    <a:pt x="460354" y="87384"/>
                  </a:moveTo>
                  <a:cubicBezTo>
                    <a:pt x="377262" y="82523"/>
                    <a:pt x="310864" y="164144"/>
                    <a:pt x="307794" y="208345"/>
                  </a:cubicBezTo>
                  <a:cubicBezTo>
                    <a:pt x="307794" y="208856"/>
                    <a:pt x="307730" y="209304"/>
                    <a:pt x="307730" y="209560"/>
                  </a:cubicBezTo>
                  <a:cubicBezTo>
                    <a:pt x="303980" y="280195"/>
                    <a:pt x="287497" y="621755"/>
                    <a:pt x="289263" y="1130196"/>
                  </a:cubicBezTo>
                  <a:lnTo>
                    <a:pt x="290785" y="1306754"/>
                  </a:lnTo>
                  <a:lnTo>
                    <a:pt x="323786" y="1303769"/>
                  </a:lnTo>
                  <a:cubicBezTo>
                    <a:pt x="363893" y="1305592"/>
                    <a:pt x="481144" y="1317274"/>
                    <a:pt x="613416" y="1332338"/>
                  </a:cubicBezTo>
                  <a:lnTo>
                    <a:pt x="626411" y="1333874"/>
                  </a:lnTo>
                  <a:lnTo>
                    <a:pt x="626411" y="1229889"/>
                  </a:lnTo>
                  <a:lnTo>
                    <a:pt x="624044" y="1221701"/>
                  </a:lnTo>
                  <a:cubicBezTo>
                    <a:pt x="624428" y="1195922"/>
                    <a:pt x="619630" y="845962"/>
                    <a:pt x="616432" y="613572"/>
                  </a:cubicBezTo>
                  <a:cubicBezTo>
                    <a:pt x="614641" y="482505"/>
                    <a:pt x="613234" y="380158"/>
                    <a:pt x="613234" y="371651"/>
                  </a:cubicBezTo>
                  <a:cubicBezTo>
                    <a:pt x="613234" y="344913"/>
                    <a:pt x="599865" y="233164"/>
                    <a:pt x="596474" y="217428"/>
                  </a:cubicBezTo>
                  <a:cubicBezTo>
                    <a:pt x="596283" y="216596"/>
                    <a:pt x="596027" y="215317"/>
                    <a:pt x="595899" y="214485"/>
                  </a:cubicBezTo>
                  <a:cubicBezTo>
                    <a:pt x="589118" y="171308"/>
                    <a:pt x="538009" y="91926"/>
                    <a:pt x="460354" y="87384"/>
                  </a:cubicBezTo>
                  <a:close/>
                  <a:moveTo>
                    <a:pt x="465343" y="326"/>
                  </a:moveTo>
                  <a:cubicBezTo>
                    <a:pt x="586752" y="7490"/>
                    <a:pt x="668757" y="120391"/>
                    <a:pt x="681870" y="199837"/>
                  </a:cubicBezTo>
                  <a:cubicBezTo>
                    <a:pt x="686603" y="223633"/>
                    <a:pt x="700420" y="337877"/>
                    <a:pt x="700420" y="371651"/>
                  </a:cubicBezTo>
                  <a:cubicBezTo>
                    <a:pt x="700420" y="380158"/>
                    <a:pt x="701827" y="481993"/>
                    <a:pt x="703618" y="612421"/>
                  </a:cubicBezTo>
                  <a:cubicBezTo>
                    <a:pt x="704666" y="689165"/>
                    <a:pt x="705581" y="756318"/>
                    <a:pt x="706377" y="815097"/>
                  </a:cubicBezTo>
                  <a:lnTo>
                    <a:pt x="706589" y="830930"/>
                  </a:lnTo>
                  <a:lnTo>
                    <a:pt x="776911" y="783655"/>
                  </a:lnTo>
                  <a:cubicBezTo>
                    <a:pt x="806365" y="771221"/>
                    <a:pt x="838732" y="764341"/>
                    <a:pt x="872682" y="764341"/>
                  </a:cubicBezTo>
                  <a:cubicBezTo>
                    <a:pt x="957557" y="764341"/>
                    <a:pt x="1032538" y="807318"/>
                    <a:pt x="1076837" y="872581"/>
                  </a:cubicBezTo>
                  <a:lnTo>
                    <a:pt x="1079583" y="877614"/>
                  </a:lnTo>
                  <a:lnTo>
                    <a:pt x="1105623" y="844530"/>
                  </a:lnTo>
                  <a:cubicBezTo>
                    <a:pt x="1148953" y="798962"/>
                    <a:pt x="1209113" y="769841"/>
                    <a:pt x="1276438" y="768306"/>
                  </a:cubicBezTo>
                  <a:cubicBezTo>
                    <a:pt x="1362912" y="766347"/>
                    <a:pt x="1439692" y="809215"/>
                    <a:pt x="1485116" y="875248"/>
                  </a:cubicBezTo>
                  <a:lnTo>
                    <a:pt x="1502935" y="907517"/>
                  </a:lnTo>
                  <a:lnTo>
                    <a:pt x="1510994" y="897687"/>
                  </a:lnTo>
                  <a:cubicBezTo>
                    <a:pt x="1555587" y="852790"/>
                    <a:pt x="1617155" y="824981"/>
                    <a:pt x="1685055" y="824981"/>
                  </a:cubicBezTo>
                  <a:cubicBezTo>
                    <a:pt x="1820856" y="824981"/>
                    <a:pt x="1931325" y="936219"/>
                    <a:pt x="1931325" y="1072915"/>
                  </a:cubicBezTo>
                  <a:lnTo>
                    <a:pt x="1931325" y="1126717"/>
                  </a:lnTo>
                  <a:lnTo>
                    <a:pt x="1933629" y="1132211"/>
                  </a:lnTo>
                  <a:cubicBezTo>
                    <a:pt x="1934652" y="1432278"/>
                    <a:pt x="1929407" y="1741555"/>
                    <a:pt x="1916998" y="2105524"/>
                  </a:cubicBezTo>
                  <a:cubicBezTo>
                    <a:pt x="1915782" y="2141665"/>
                    <a:pt x="1909130" y="2178190"/>
                    <a:pt x="1896080" y="2220344"/>
                  </a:cubicBezTo>
                  <a:cubicBezTo>
                    <a:pt x="1853927" y="2351859"/>
                    <a:pt x="1778638" y="2450431"/>
                    <a:pt x="1659085" y="2531029"/>
                  </a:cubicBezTo>
                  <a:cubicBezTo>
                    <a:pt x="1642006" y="2542159"/>
                    <a:pt x="1640279" y="2546956"/>
                    <a:pt x="1640279" y="2562564"/>
                  </a:cubicBezTo>
                  <a:cubicBezTo>
                    <a:pt x="1638808" y="2700860"/>
                    <a:pt x="1642326" y="2843761"/>
                    <a:pt x="1645716" y="2981864"/>
                  </a:cubicBezTo>
                  <a:cubicBezTo>
                    <a:pt x="1647891" y="3070266"/>
                    <a:pt x="1650066" y="3158284"/>
                    <a:pt x="1650961" y="3245086"/>
                  </a:cubicBezTo>
                  <a:cubicBezTo>
                    <a:pt x="1650961" y="3321654"/>
                    <a:pt x="1625247" y="3347304"/>
                    <a:pt x="1549127" y="3347304"/>
                  </a:cubicBezTo>
                  <a:cubicBezTo>
                    <a:pt x="1504350" y="3347688"/>
                    <a:pt x="1458806" y="3347816"/>
                    <a:pt x="1413006" y="3347816"/>
                  </a:cubicBezTo>
                  <a:cubicBezTo>
                    <a:pt x="1301705" y="3347816"/>
                    <a:pt x="1189124" y="3346985"/>
                    <a:pt x="1079229" y="3346153"/>
                  </a:cubicBezTo>
                  <a:cubicBezTo>
                    <a:pt x="924878" y="3345001"/>
                    <a:pt x="765282" y="3343786"/>
                    <a:pt x="611443" y="3344938"/>
                  </a:cubicBezTo>
                  <a:cubicBezTo>
                    <a:pt x="534555" y="3344938"/>
                    <a:pt x="503340" y="3315641"/>
                    <a:pt x="499885" y="3240416"/>
                  </a:cubicBezTo>
                  <a:cubicBezTo>
                    <a:pt x="491122" y="3041737"/>
                    <a:pt x="482998" y="2808707"/>
                    <a:pt x="489139" y="2586232"/>
                  </a:cubicBezTo>
                  <a:cubicBezTo>
                    <a:pt x="489139" y="2577788"/>
                    <a:pt x="484406" y="2567362"/>
                    <a:pt x="481591" y="2563780"/>
                  </a:cubicBezTo>
                  <a:cubicBezTo>
                    <a:pt x="452230" y="2544590"/>
                    <a:pt x="381164" y="2478448"/>
                    <a:pt x="362358" y="2447169"/>
                  </a:cubicBezTo>
                  <a:cubicBezTo>
                    <a:pt x="283423" y="2318532"/>
                    <a:pt x="99008" y="2024351"/>
                    <a:pt x="28837" y="1921941"/>
                  </a:cubicBezTo>
                  <a:cubicBezTo>
                    <a:pt x="5937" y="1889893"/>
                    <a:pt x="-3786" y="1850106"/>
                    <a:pt x="1331" y="1807761"/>
                  </a:cubicBezTo>
                  <a:lnTo>
                    <a:pt x="6384" y="1775138"/>
                  </a:lnTo>
                  <a:cubicBezTo>
                    <a:pt x="16235" y="1711107"/>
                    <a:pt x="27429" y="1638505"/>
                    <a:pt x="37216" y="1604795"/>
                  </a:cubicBezTo>
                  <a:cubicBezTo>
                    <a:pt x="45084" y="1579401"/>
                    <a:pt x="52120" y="1554773"/>
                    <a:pt x="59157" y="1530146"/>
                  </a:cubicBezTo>
                  <a:cubicBezTo>
                    <a:pt x="66385" y="1504880"/>
                    <a:pt x="73613" y="1479677"/>
                    <a:pt x="81417" y="1454410"/>
                  </a:cubicBezTo>
                  <a:cubicBezTo>
                    <a:pt x="96801" y="1406211"/>
                    <a:pt x="128848" y="1367016"/>
                    <a:pt x="171322" y="1340638"/>
                  </a:cubicBezTo>
                  <a:lnTo>
                    <a:pt x="203762" y="1327122"/>
                  </a:lnTo>
                  <a:lnTo>
                    <a:pt x="202060" y="1130371"/>
                  </a:lnTo>
                  <a:cubicBezTo>
                    <a:pt x="200277" y="619550"/>
                    <a:pt x="216866" y="275981"/>
                    <a:pt x="220672" y="204954"/>
                  </a:cubicBezTo>
                  <a:cubicBezTo>
                    <a:pt x="227516" y="105103"/>
                    <a:pt x="338050" y="-6838"/>
                    <a:pt x="465343" y="326"/>
                  </a:cubicBezTo>
                  <a:close/>
                </a:path>
              </a:pathLst>
            </a:custGeom>
            <a:solidFill>
              <a:schemeClr val="accent1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2E786A-2F97-45A7-ABDB-32BD5CCBE385}"/>
              </a:ext>
            </a:extLst>
          </p:cNvPr>
          <p:cNvGrpSpPr/>
          <p:nvPr/>
        </p:nvGrpSpPr>
        <p:grpSpPr>
          <a:xfrm>
            <a:off x="10630971" y="1816480"/>
            <a:ext cx="1202742" cy="2059734"/>
            <a:chOff x="11653338" y="1742133"/>
            <a:chExt cx="1922293" cy="329198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E3D599D-7916-4000-8E0E-E0D448FC4F5B}"/>
                </a:ext>
              </a:extLst>
            </p:cNvPr>
            <p:cNvSpPr/>
            <p:nvPr/>
          </p:nvSpPr>
          <p:spPr>
            <a:xfrm>
              <a:off x="11653338" y="1742133"/>
              <a:ext cx="1922293" cy="3291989"/>
            </a:xfrm>
            <a:custGeom>
              <a:avLst/>
              <a:gdLst>
                <a:gd name="connsiteX0" fmla="*/ 985967 w 1922293"/>
                <a:gd name="connsiteY0" fmla="*/ 277 h 3291989"/>
                <a:gd name="connsiteX1" fmla="*/ 1210745 w 1922293"/>
                <a:gd name="connsiteY1" fmla="*/ 204074 h 3291989"/>
                <a:gd name="connsiteX2" fmla="*/ 1211672 w 1922293"/>
                <a:gd name="connsiteY2" fmla="*/ 218629 h 3291989"/>
                <a:gd name="connsiteX3" fmla="*/ 1212273 w 1922293"/>
                <a:gd name="connsiteY3" fmla="*/ 236061 h 3291989"/>
                <a:gd name="connsiteX4" fmla="*/ 1237489 w 1922293"/>
                <a:gd name="connsiteY4" fmla="*/ 216443 h 3291989"/>
                <a:gd name="connsiteX5" fmla="*/ 1376831 w 1922293"/>
                <a:gd name="connsiteY5" fmla="*/ 180104 h 3291989"/>
                <a:gd name="connsiteX6" fmla="*/ 1462773 w 1922293"/>
                <a:gd name="connsiteY6" fmla="*/ 198380 h 3291989"/>
                <a:gd name="connsiteX7" fmla="*/ 1623201 w 1922293"/>
                <a:gd name="connsiteY7" fmla="*/ 425653 h 3291989"/>
                <a:gd name="connsiteX8" fmla="*/ 1623201 w 1922293"/>
                <a:gd name="connsiteY8" fmla="*/ 520334 h 3291989"/>
                <a:gd name="connsiteX9" fmla="*/ 1655032 w 1922293"/>
                <a:gd name="connsiteY9" fmla="*/ 504219 h 3291989"/>
                <a:gd name="connsiteX10" fmla="*/ 1813628 w 1922293"/>
                <a:gd name="connsiteY10" fmla="*/ 529279 h 3291989"/>
                <a:gd name="connsiteX11" fmla="*/ 1913800 w 1922293"/>
                <a:gd name="connsiteY11" fmla="*/ 698471 h 3291989"/>
                <a:gd name="connsiteX12" fmla="*/ 1918533 w 1922293"/>
                <a:gd name="connsiteY12" fmla="*/ 2048226 h 3291989"/>
                <a:gd name="connsiteX13" fmla="*/ 1897552 w 1922293"/>
                <a:gd name="connsiteY13" fmla="*/ 2163110 h 3291989"/>
                <a:gd name="connsiteX14" fmla="*/ 1660365 w 1922293"/>
                <a:gd name="connsiteY14" fmla="*/ 2474050 h 3291989"/>
                <a:gd name="connsiteX15" fmla="*/ 1641558 w 1922293"/>
                <a:gd name="connsiteY15" fmla="*/ 2505650 h 3291989"/>
                <a:gd name="connsiteX16" fmla="*/ 1646995 w 1922293"/>
                <a:gd name="connsiteY16" fmla="*/ 2924374 h 3291989"/>
                <a:gd name="connsiteX17" fmla="*/ 1652241 w 1922293"/>
                <a:gd name="connsiteY17" fmla="*/ 3188875 h 3291989"/>
                <a:gd name="connsiteX18" fmla="*/ 1550406 w 1922293"/>
                <a:gd name="connsiteY18" fmla="*/ 3291221 h 3291989"/>
                <a:gd name="connsiteX19" fmla="*/ 1415501 w 1922293"/>
                <a:gd name="connsiteY19" fmla="*/ 3291989 h 3291989"/>
                <a:gd name="connsiteX20" fmla="*/ 1081532 w 1922293"/>
                <a:gd name="connsiteY20" fmla="*/ 3290326 h 3291989"/>
                <a:gd name="connsiteX21" fmla="*/ 611955 w 1922293"/>
                <a:gd name="connsiteY21" fmla="*/ 3289111 h 3291989"/>
                <a:gd name="connsiteX22" fmla="*/ 500333 w 1922293"/>
                <a:gd name="connsiteY22" fmla="*/ 3184525 h 3291989"/>
                <a:gd name="connsiteX23" fmla="*/ 489587 w 1922293"/>
                <a:gd name="connsiteY23" fmla="*/ 2529701 h 3291989"/>
                <a:gd name="connsiteX24" fmla="*/ 481975 w 1922293"/>
                <a:gd name="connsiteY24" fmla="*/ 2507249 h 3291989"/>
                <a:gd name="connsiteX25" fmla="*/ 362614 w 1922293"/>
                <a:gd name="connsiteY25" fmla="*/ 2390510 h 3291989"/>
                <a:gd name="connsiteX26" fmla="*/ 28837 w 1922293"/>
                <a:gd name="connsiteY26" fmla="*/ 1864770 h 3291989"/>
                <a:gd name="connsiteX27" fmla="*/ 1331 w 1922293"/>
                <a:gd name="connsiteY27" fmla="*/ 1750590 h 3291989"/>
                <a:gd name="connsiteX28" fmla="*/ 6256 w 1922293"/>
                <a:gd name="connsiteY28" fmla="*/ 1718671 h 3291989"/>
                <a:gd name="connsiteX29" fmla="*/ 37280 w 1922293"/>
                <a:gd name="connsiteY29" fmla="*/ 1547369 h 3291989"/>
                <a:gd name="connsiteX30" fmla="*/ 59221 w 1922293"/>
                <a:gd name="connsiteY30" fmla="*/ 1472592 h 3291989"/>
                <a:gd name="connsiteX31" fmla="*/ 81481 w 1922293"/>
                <a:gd name="connsiteY31" fmla="*/ 1396856 h 3291989"/>
                <a:gd name="connsiteX32" fmla="*/ 242434 w 1922293"/>
                <a:gd name="connsiteY32" fmla="*/ 1253561 h 3291989"/>
                <a:gd name="connsiteX33" fmla="*/ 318425 w 1922293"/>
                <a:gd name="connsiteY33" fmla="*/ 1246596 h 3291989"/>
                <a:gd name="connsiteX34" fmla="*/ 318425 w 1922293"/>
                <a:gd name="connsiteY34" fmla="*/ 358168 h 3291989"/>
                <a:gd name="connsiteX35" fmla="*/ 472584 w 1922293"/>
                <a:gd name="connsiteY35" fmla="*/ 138124 h 3291989"/>
                <a:gd name="connsiteX36" fmla="*/ 539252 w 1922293"/>
                <a:gd name="connsiteY36" fmla="*/ 122450 h 3291989"/>
                <a:gd name="connsiteX37" fmla="*/ 692827 w 1922293"/>
                <a:gd name="connsiteY37" fmla="*/ 160851 h 3291989"/>
                <a:gd name="connsiteX38" fmla="*/ 722809 w 1922293"/>
                <a:gd name="connsiteY38" fmla="*/ 184421 h 3291989"/>
                <a:gd name="connsiteX39" fmla="*/ 732399 w 1922293"/>
                <a:gd name="connsiteY39" fmla="*/ 148196 h 3291989"/>
                <a:gd name="connsiteX40" fmla="*/ 985967 w 1922293"/>
                <a:gd name="connsiteY40" fmla="*/ 277 h 329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22293" h="3291989">
                  <a:moveTo>
                    <a:pt x="985967" y="277"/>
                  </a:moveTo>
                  <a:cubicBezTo>
                    <a:pt x="1084412" y="5842"/>
                    <a:pt x="1196289" y="79083"/>
                    <a:pt x="1210745" y="204074"/>
                  </a:cubicBezTo>
                  <a:cubicBezTo>
                    <a:pt x="1211033" y="206121"/>
                    <a:pt x="1211343" y="211076"/>
                    <a:pt x="1211672" y="218629"/>
                  </a:cubicBezTo>
                  <a:lnTo>
                    <a:pt x="1212273" y="236061"/>
                  </a:lnTo>
                  <a:lnTo>
                    <a:pt x="1237489" y="216443"/>
                  </a:lnTo>
                  <a:cubicBezTo>
                    <a:pt x="1272165" y="193679"/>
                    <a:pt x="1318130" y="176564"/>
                    <a:pt x="1376831" y="180104"/>
                  </a:cubicBezTo>
                  <a:cubicBezTo>
                    <a:pt x="1402920" y="181677"/>
                    <a:pt x="1431525" y="187330"/>
                    <a:pt x="1462773" y="198380"/>
                  </a:cubicBezTo>
                  <a:cubicBezTo>
                    <a:pt x="1564863" y="235865"/>
                    <a:pt x="1623201" y="318637"/>
                    <a:pt x="1623201" y="425653"/>
                  </a:cubicBezTo>
                  <a:lnTo>
                    <a:pt x="1623201" y="520334"/>
                  </a:lnTo>
                  <a:lnTo>
                    <a:pt x="1655032" y="504219"/>
                  </a:lnTo>
                  <a:cubicBezTo>
                    <a:pt x="1708599" y="489472"/>
                    <a:pt x="1768579" y="505004"/>
                    <a:pt x="1813628" y="529279"/>
                  </a:cubicBezTo>
                  <a:cubicBezTo>
                    <a:pt x="1877019" y="561774"/>
                    <a:pt x="1913800" y="623566"/>
                    <a:pt x="1913800" y="698471"/>
                  </a:cubicBezTo>
                  <a:cubicBezTo>
                    <a:pt x="1913927" y="708193"/>
                    <a:pt x="1929151" y="1736901"/>
                    <a:pt x="1918533" y="2048226"/>
                  </a:cubicBezTo>
                  <a:cubicBezTo>
                    <a:pt x="1917317" y="2084431"/>
                    <a:pt x="1910665" y="2120956"/>
                    <a:pt x="1897552" y="2163110"/>
                  </a:cubicBezTo>
                  <a:cubicBezTo>
                    <a:pt x="1854758" y="2296544"/>
                    <a:pt x="1781645" y="2392301"/>
                    <a:pt x="1660365" y="2474050"/>
                  </a:cubicBezTo>
                  <a:cubicBezTo>
                    <a:pt x="1643221" y="2485180"/>
                    <a:pt x="1641558" y="2489978"/>
                    <a:pt x="1641558" y="2505650"/>
                  </a:cubicBezTo>
                  <a:cubicBezTo>
                    <a:pt x="1640087" y="2643753"/>
                    <a:pt x="1643605" y="2786398"/>
                    <a:pt x="1646995" y="2924374"/>
                  </a:cubicBezTo>
                  <a:cubicBezTo>
                    <a:pt x="1649171" y="3013223"/>
                    <a:pt x="1651345" y="3101625"/>
                    <a:pt x="1652241" y="3188875"/>
                  </a:cubicBezTo>
                  <a:cubicBezTo>
                    <a:pt x="1652241" y="3265507"/>
                    <a:pt x="1626526" y="3291221"/>
                    <a:pt x="1550406" y="3291221"/>
                  </a:cubicBezTo>
                  <a:cubicBezTo>
                    <a:pt x="1505950" y="3291861"/>
                    <a:pt x="1460853" y="3291989"/>
                    <a:pt x="1415501" y="3291989"/>
                  </a:cubicBezTo>
                  <a:cubicBezTo>
                    <a:pt x="1304135" y="3291989"/>
                    <a:pt x="1191491" y="3291158"/>
                    <a:pt x="1081532" y="3290326"/>
                  </a:cubicBezTo>
                  <a:cubicBezTo>
                    <a:pt x="926541" y="3289175"/>
                    <a:pt x="766370" y="3287959"/>
                    <a:pt x="611955" y="3289111"/>
                  </a:cubicBezTo>
                  <a:cubicBezTo>
                    <a:pt x="535003" y="3289111"/>
                    <a:pt x="503787" y="3259814"/>
                    <a:pt x="500333" y="3184525"/>
                  </a:cubicBezTo>
                  <a:cubicBezTo>
                    <a:pt x="491506" y="2985846"/>
                    <a:pt x="483446" y="2752752"/>
                    <a:pt x="489587" y="2529701"/>
                  </a:cubicBezTo>
                  <a:cubicBezTo>
                    <a:pt x="489587" y="2521194"/>
                    <a:pt x="484790" y="2510831"/>
                    <a:pt x="481975" y="2507249"/>
                  </a:cubicBezTo>
                  <a:cubicBezTo>
                    <a:pt x="452614" y="2487995"/>
                    <a:pt x="381420" y="2421790"/>
                    <a:pt x="362614" y="2390510"/>
                  </a:cubicBezTo>
                  <a:cubicBezTo>
                    <a:pt x="283743" y="2261938"/>
                    <a:pt x="99328" y="1967628"/>
                    <a:pt x="28837" y="1864770"/>
                  </a:cubicBezTo>
                  <a:cubicBezTo>
                    <a:pt x="5937" y="1832723"/>
                    <a:pt x="-3786" y="1793000"/>
                    <a:pt x="1331" y="1750590"/>
                  </a:cubicBezTo>
                  <a:lnTo>
                    <a:pt x="6256" y="1718671"/>
                  </a:lnTo>
                  <a:cubicBezTo>
                    <a:pt x="16172" y="1654257"/>
                    <a:pt x="27430" y="1581271"/>
                    <a:pt x="37280" y="1547369"/>
                  </a:cubicBezTo>
                  <a:cubicBezTo>
                    <a:pt x="45149" y="1521974"/>
                    <a:pt x="52185" y="1497283"/>
                    <a:pt x="59221" y="1472592"/>
                  </a:cubicBezTo>
                  <a:cubicBezTo>
                    <a:pt x="66449" y="1447325"/>
                    <a:pt x="73613" y="1422123"/>
                    <a:pt x="81481" y="1396856"/>
                  </a:cubicBezTo>
                  <a:cubicBezTo>
                    <a:pt x="104557" y="1324462"/>
                    <a:pt x="165449" y="1272505"/>
                    <a:pt x="242434" y="1253561"/>
                  </a:cubicBezTo>
                  <a:lnTo>
                    <a:pt x="318425" y="1246596"/>
                  </a:lnTo>
                  <a:lnTo>
                    <a:pt x="318425" y="358168"/>
                  </a:lnTo>
                  <a:cubicBezTo>
                    <a:pt x="318425" y="259276"/>
                    <a:pt x="376059" y="177015"/>
                    <a:pt x="472584" y="138124"/>
                  </a:cubicBezTo>
                  <a:cubicBezTo>
                    <a:pt x="493469" y="129296"/>
                    <a:pt x="516053" y="124147"/>
                    <a:pt x="539252" y="122450"/>
                  </a:cubicBezTo>
                  <a:cubicBezTo>
                    <a:pt x="591449" y="118631"/>
                    <a:pt x="646758" y="132290"/>
                    <a:pt x="692827" y="160851"/>
                  </a:cubicBezTo>
                  <a:lnTo>
                    <a:pt x="722809" y="184421"/>
                  </a:lnTo>
                  <a:lnTo>
                    <a:pt x="732399" y="148196"/>
                  </a:lnTo>
                  <a:cubicBezTo>
                    <a:pt x="767458" y="57800"/>
                    <a:pt x="870836" y="-4704"/>
                    <a:pt x="985967" y="27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BE73C01-2829-4300-BE2C-ED047B7AFD35}"/>
                </a:ext>
              </a:extLst>
            </p:cNvPr>
            <p:cNvSpPr/>
            <p:nvPr/>
          </p:nvSpPr>
          <p:spPr>
            <a:xfrm>
              <a:off x="11653338" y="1742133"/>
              <a:ext cx="1922293" cy="3291989"/>
            </a:xfrm>
            <a:custGeom>
              <a:avLst/>
              <a:gdLst>
                <a:gd name="connsiteX0" fmla="*/ 548226 w 1922293"/>
                <a:gd name="connsiteY0" fmla="*/ 209460 h 3291989"/>
                <a:gd name="connsiteX1" fmla="*/ 507573 w 1922293"/>
                <a:gd name="connsiteY1" fmla="*/ 218402 h 3291989"/>
                <a:gd name="connsiteX2" fmla="*/ 408042 w 1922293"/>
                <a:gd name="connsiteY2" fmla="*/ 358104 h 3291989"/>
                <a:gd name="connsiteX3" fmla="*/ 408042 w 1922293"/>
                <a:gd name="connsiteY3" fmla="*/ 1252908 h 3291989"/>
                <a:gd name="connsiteX4" fmla="*/ 434298 w 1922293"/>
                <a:gd name="connsiteY4" fmla="*/ 1255406 h 3291989"/>
                <a:gd name="connsiteX5" fmla="*/ 581077 w 1922293"/>
                <a:gd name="connsiteY5" fmla="*/ 1270964 h 3291989"/>
                <a:gd name="connsiteX6" fmla="*/ 723435 w 1922293"/>
                <a:gd name="connsiteY6" fmla="*/ 1287627 h 3291989"/>
                <a:gd name="connsiteX7" fmla="*/ 721274 w 1922293"/>
                <a:gd name="connsiteY7" fmla="*/ 1281268 h 3291989"/>
                <a:gd name="connsiteX8" fmla="*/ 721274 w 1922293"/>
                <a:gd name="connsiteY8" fmla="*/ 299963 h 3291989"/>
                <a:gd name="connsiteX9" fmla="*/ 695635 w 1922293"/>
                <a:gd name="connsiteY9" fmla="*/ 276483 h 3291989"/>
                <a:gd name="connsiteX10" fmla="*/ 671839 w 1922293"/>
                <a:gd name="connsiteY10" fmla="*/ 255758 h 3291989"/>
                <a:gd name="connsiteX11" fmla="*/ 548226 w 1922293"/>
                <a:gd name="connsiteY11" fmla="*/ 209460 h 3291989"/>
                <a:gd name="connsiteX12" fmla="*/ 981298 w 1922293"/>
                <a:gd name="connsiteY12" fmla="*/ 87399 h 3291989"/>
                <a:gd name="connsiteX13" fmla="*/ 810827 w 1922293"/>
                <a:gd name="connsiteY13" fmla="*/ 198125 h 3291989"/>
                <a:gd name="connsiteX14" fmla="*/ 810827 w 1922293"/>
                <a:gd name="connsiteY14" fmla="*/ 1282740 h 3291989"/>
                <a:gd name="connsiteX15" fmla="*/ 807247 w 1922293"/>
                <a:gd name="connsiteY15" fmla="*/ 1297873 h 3291989"/>
                <a:gd name="connsiteX16" fmla="*/ 812657 w 1922293"/>
                <a:gd name="connsiteY16" fmla="*/ 1298547 h 3291989"/>
                <a:gd name="connsiteX17" fmla="*/ 1134496 w 1922293"/>
                <a:gd name="connsiteY17" fmla="*/ 1361674 h 3291989"/>
                <a:gd name="connsiteX18" fmla="*/ 1146075 w 1922293"/>
                <a:gd name="connsiteY18" fmla="*/ 1394425 h 3291989"/>
                <a:gd name="connsiteX19" fmla="*/ 996201 w 1922293"/>
                <a:gd name="connsiteY19" fmla="*/ 1760889 h 3291989"/>
                <a:gd name="connsiteX20" fmla="*/ 937320 w 1922293"/>
                <a:gd name="connsiteY20" fmla="*/ 1792113 h 3291989"/>
                <a:gd name="connsiteX21" fmla="*/ 893490 w 1922293"/>
                <a:gd name="connsiteY21" fmla="*/ 1805250 h 3291989"/>
                <a:gd name="connsiteX22" fmla="*/ 897773 w 1922293"/>
                <a:gd name="connsiteY22" fmla="*/ 1808312 h 3291989"/>
                <a:gd name="connsiteX23" fmla="*/ 950849 w 1922293"/>
                <a:gd name="connsiteY23" fmla="*/ 1859077 h 3291989"/>
                <a:gd name="connsiteX24" fmla="*/ 971638 w 1922293"/>
                <a:gd name="connsiteY24" fmla="*/ 1880505 h 3291989"/>
                <a:gd name="connsiteX25" fmla="*/ 1001638 w 1922293"/>
                <a:gd name="connsiteY25" fmla="*/ 2400105 h 3291989"/>
                <a:gd name="connsiteX26" fmla="*/ 1000551 w 1922293"/>
                <a:gd name="connsiteY26" fmla="*/ 2401384 h 3291989"/>
                <a:gd name="connsiteX27" fmla="*/ 999336 w 1922293"/>
                <a:gd name="connsiteY27" fmla="*/ 2403815 h 3291989"/>
                <a:gd name="connsiteX28" fmla="*/ 994346 w 1922293"/>
                <a:gd name="connsiteY28" fmla="*/ 2412962 h 3291989"/>
                <a:gd name="connsiteX29" fmla="*/ 957565 w 1922293"/>
                <a:gd name="connsiteY29" fmla="*/ 2433815 h 3291989"/>
                <a:gd name="connsiteX30" fmla="*/ 935433 w 1922293"/>
                <a:gd name="connsiteY30" fmla="*/ 2427610 h 3291989"/>
                <a:gd name="connsiteX31" fmla="*/ 920785 w 1922293"/>
                <a:gd name="connsiteY31" fmla="*/ 2368569 h 3291989"/>
                <a:gd name="connsiteX32" fmla="*/ 922448 w 1922293"/>
                <a:gd name="connsiteY32" fmla="*/ 2365371 h 3291989"/>
                <a:gd name="connsiteX33" fmla="*/ 935625 w 1922293"/>
                <a:gd name="connsiteY33" fmla="*/ 2345030 h 3291989"/>
                <a:gd name="connsiteX34" fmla="*/ 910870 w 1922293"/>
                <a:gd name="connsiteY34" fmla="*/ 1941338 h 3291989"/>
                <a:gd name="connsiteX35" fmla="*/ 888738 w 1922293"/>
                <a:gd name="connsiteY35" fmla="*/ 1918629 h 3291989"/>
                <a:gd name="connsiteX36" fmla="*/ 785560 w 1922293"/>
                <a:gd name="connsiteY36" fmla="*/ 1839887 h 3291989"/>
                <a:gd name="connsiteX37" fmla="*/ 482103 w 1922293"/>
                <a:gd name="connsiteY37" fmla="*/ 1817051 h 3291989"/>
                <a:gd name="connsiteX38" fmla="*/ 307795 w 1922293"/>
                <a:gd name="connsiteY38" fmla="*/ 1820569 h 3291989"/>
                <a:gd name="connsiteX39" fmla="*/ 306899 w 1922293"/>
                <a:gd name="connsiteY39" fmla="*/ 1820569 h 3291989"/>
                <a:gd name="connsiteX40" fmla="*/ 263914 w 1922293"/>
                <a:gd name="connsiteY40" fmla="*/ 1778415 h 3291989"/>
                <a:gd name="connsiteX41" fmla="*/ 306067 w 1922293"/>
                <a:gd name="connsiteY41" fmla="*/ 1734534 h 3291989"/>
                <a:gd name="connsiteX42" fmla="*/ 481592 w 1922293"/>
                <a:gd name="connsiteY42" fmla="*/ 1731016 h 3291989"/>
                <a:gd name="connsiteX43" fmla="*/ 647968 w 1922293"/>
                <a:gd name="connsiteY43" fmla="*/ 1742082 h 3291989"/>
                <a:gd name="connsiteX44" fmla="*/ 765330 w 1922293"/>
                <a:gd name="connsiteY44" fmla="*/ 1751381 h 3291989"/>
                <a:gd name="connsiteX45" fmla="*/ 791403 w 1922293"/>
                <a:gd name="connsiteY45" fmla="*/ 1754453 h 3291989"/>
                <a:gd name="connsiteX46" fmla="*/ 807500 w 1922293"/>
                <a:gd name="connsiteY46" fmla="*/ 1742691 h 3291989"/>
                <a:gd name="connsiteX47" fmla="*/ 850613 w 1922293"/>
                <a:gd name="connsiteY47" fmla="*/ 1727370 h 3291989"/>
                <a:gd name="connsiteX48" fmla="*/ 947330 w 1922293"/>
                <a:gd name="connsiteY48" fmla="*/ 1688671 h 3291989"/>
                <a:gd name="connsiteX49" fmla="*/ 1057225 w 1922293"/>
                <a:gd name="connsiteY49" fmla="*/ 1422698 h 3291989"/>
                <a:gd name="connsiteX50" fmla="*/ 319692 w 1922293"/>
                <a:gd name="connsiteY50" fmla="*/ 1333145 h 3291989"/>
                <a:gd name="connsiteX51" fmla="*/ 164701 w 1922293"/>
                <a:gd name="connsiteY51" fmla="*/ 1422890 h 3291989"/>
                <a:gd name="connsiteX52" fmla="*/ 143145 w 1922293"/>
                <a:gd name="connsiteY52" fmla="*/ 1496452 h 3291989"/>
                <a:gd name="connsiteX53" fmla="*/ 120885 w 1922293"/>
                <a:gd name="connsiteY53" fmla="*/ 1572316 h 3291989"/>
                <a:gd name="connsiteX54" fmla="*/ 92547 w 1922293"/>
                <a:gd name="connsiteY54" fmla="*/ 1731848 h 3291989"/>
                <a:gd name="connsiteX55" fmla="*/ 87814 w 1922293"/>
                <a:gd name="connsiteY55" fmla="*/ 1762424 h 3291989"/>
                <a:gd name="connsiteX56" fmla="*/ 100415 w 1922293"/>
                <a:gd name="connsiteY56" fmla="*/ 1814684 h 3291989"/>
                <a:gd name="connsiteX57" fmla="*/ 437262 w 1922293"/>
                <a:gd name="connsiteY57" fmla="*/ 2345158 h 3291989"/>
                <a:gd name="connsiteX58" fmla="*/ 530078 w 1922293"/>
                <a:gd name="connsiteY58" fmla="*/ 2434327 h 3291989"/>
                <a:gd name="connsiteX59" fmla="*/ 576837 w 1922293"/>
                <a:gd name="connsiteY59" fmla="*/ 2530789 h 3291989"/>
                <a:gd name="connsiteX60" fmla="*/ 587455 w 1922293"/>
                <a:gd name="connsiteY60" fmla="*/ 3180432 h 3291989"/>
                <a:gd name="connsiteX61" fmla="*/ 589503 w 1922293"/>
                <a:gd name="connsiteY61" fmla="*/ 3200517 h 3291989"/>
                <a:gd name="connsiteX62" fmla="*/ 611699 w 1922293"/>
                <a:gd name="connsiteY62" fmla="*/ 3201796 h 3291989"/>
                <a:gd name="connsiteX63" fmla="*/ 1082236 w 1922293"/>
                <a:gd name="connsiteY63" fmla="*/ 3203012 h 3291989"/>
                <a:gd name="connsiteX64" fmla="*/ 1550342 w 1922293"/>
                <a:gd name="connsiteY64" fmla="*/ 3204227 h 3291989"/>
                <a:gd name="connsiteX65" fmla="*/ 1564991 w 1922293"/>
                <a:gd name="connsiteY65" fmla="*/ 3203907 h 3291989"/>
                <a:gd name="connsiteX66" fmla="*/ 1565246 w 1922293"/>
                <a:gd name="connsiteY66" fmla="*/ 3189515 h 3291989"/>
                <a:gd name="connsiteX67" fmla="*/ 1560001 w 1922293"/>
                <a:gd name="connsiteY67" fmla="*/ 2926677 h 3291989"/>
                <a:gd name="connsiteX68" fmla="*/ 1554500 w 1922293"/>
                <a:gd name="connsiteY68" fmla="*/ 2505394 h 3291989"/>
                <a:gd name="connsiteX69" fmla="*/ 1612326 w 1922293"/>
                <a:gd name="connsiteY69" fmla="*/ 2401512 h 3291989"/>
                <a:gd name="connsiteX70" fmla="*/ 1814524 w 1922293"/>
                <a:gd name="connsiteY70" fmla="*/ 2137011 h 3291989"/>
                <a:gd name="connsiteX71" fmla="*/ 1831475 w 1922293"/>
                <a:gd name="connsiteY71" fmla="*/ 2045411 h 3291989"/>
                <a:gd name="connsiteX72" fmla="*/ 1826677 w 1922293"/>
                <a:gd name="connsiteY72" fmla="*/ 699174 h 3291989"/>
                <a:gd name="connsiteX73" fmla="*/ 1773137 w 1922293"/>
                <a:gd name="connsiteY73" fmla="*/ 606551 h 3291989"/>
                <a:gd name="connsiteX74" fmla="*/ 1658509 w 1922293"/>
                <a:gd name="connsiteY74" fmla="*/ 598299 h 3291989"/>
                <a:gd name="connsiteX75" fmla="*/ 1639439 w 1922293"/>
                <a:gd name="connsiteY75" fmla="*/ 615218 h 3291989"/>
                <a:gd name="connsiteX76" fmla="*/ 1624278 w 1922293"/>
                <a:gd name="connsiteY76" fmla="*/ 634304 h 3291989"/>
                <a:gd name="connsiteX77" fmla="*/ 1625404 w 1922293"/>
                <a:gd name="connsiteY77" fmla="*/ 719761 h 3291989"/>
                <a:gd name="connsiteX78" fmla="*/ 1632988 w 1922293"/>
                <a:gd name="connsiteY78" fmla="*/ 1283762 h 3291989"/>
                <a:gd name="connsiteX79" fmla="*/ 1588787 w 1922293"/>
                <a:gd name="connsiteY79" fmla="*/ 1327899 h 3291989"/>
                <a:gd name="connsiteX80" fmla="*/ 1588211 w 1922293"/>
                <a:gd name="connsiteY80" fmla="*/ 1328027 h 3291989"/>
                <a:gd name="connsiteX81" fmla="*/ 1543435 w 1922293"/>
                <a:gd name="connsiteY81" fmla="*/ 1284978 h 3291989"/>
                <a:gd name="connsiteX82" fmla="*/ 1533648 w 1922293"/>
                <a:gd name="connsiteY82" fmla="*/ 547957 h 3291989"/>
                <a:gd name="connsiteX83" fmla="*/ 1533648 w 1922293"/>
                <a:gd name="connsiteY83" fmla="*/ 425717 h 3291989"/>
                <a:gd name="connsiteX84" fmla="*/ 1431686 w 1922293"/>
                <a:gd name="connsiteY84" fmla="*/ 280193 h 3291989"/>
                <a:gd name="connsiteX85" fmla="*/ 1268762 w 1922293"/>
                <a:gd name="connsiteY85" fmla="*/ 303285 h 3291989"/>
                <a:gd name="connsiteX86" fmla="*/ 1244392 w 1922293"/>
                <a:gd name="connsiteY86" fmla="*/ 323882 h 3291989"/>
                <a:gd name="connsiteX87" fmla="*/ 1215043 w 1922293"/>
                <a:gd name="connsiteY87" fmla="*/ 349289 h 3291989"/>
                <a:gd name="connsiteX88" fmla="*/ 1217505 w 1922293"/>
                <a:gd name="connsiteY88" fmla="*/ 488129 h 3291989"/>
                <a:gd name="connsiteX89" fmla="*/ 1225713 w 1922293"/>
                <a:gd name="connsiteY89" fmla="*/ 1268283 h 3291989"/>
                <a:gd name="connsiteX90" fmla="*/ 1191491 w 1922293"/>
                <a:gd name="connsiteY90" fmla="*/ 1312228 h 3291989"/>
                <a:gd name="connsiteX91" fmla="*/ 1136160 w 1922293"/>
                <a:gd name="connsiteY91" fmla="*/ 1269818 h 3291989"/>
                <a:gd name="connsiteX92" fmla="*/ 1121768 w 1922293"/>
                <a:gd name="connsiteY92" fmla="*/ 213989 h 3291989"/>
                <a:gd name="connsiteX93" fmla="*/ 981298 w 1922293"/>
                <a:gd name="connsiteY93" fmla="*/ 87399 h 3291989"/>
                <a:gd name="connsiteX94" fmla="*/ 985967 w 1922293"/>
                <a:gd name="connsiteY94" fmla="*/ 277 h 3291989"/>
                <a:gd name="connsiteX95" fmla="*/ 1210745 w 1922293"/>
                <a:gd name="connsiteY95" fmla="*/ 204074 h 3291989"/>
                <a:gd name="connsiteX96" fmla="*/ 1211672 w 1922293"/>
                <a:gd name="connsiteY96" fmla="*/ 218629 h 3291989"/>
                <a:gd name="connsiteX97" fmla="*/ 1212273 w 1922293"/>
                <a:gd name="connsiteY97" fmla="*/ 236061 h 3291989"/>
                <a:gd name="connsiteX98" fmla="*/ 1237489 w 1922293"/>
                <a:gd name="connsiteY98" fmla="*/ 216443 h 3291989"/>
                <a:gd name="connsiteX99" fmla="*/ 1376831 w 1922293"/>
                <a:gd name="connsiteY99" fmla="*/ 180104 h 3291989"/>
                <a:gd name="connsiteX100" fmla="*/ 1462773 w 1922293"/>
                <a:gd name="connsiteY100" fmla="*/ 198380 h 3291989"/>
                <a:gd name="connsiteX101" fmla="*/ 1623201 w 1922293"/>
                <a:gd name="connsiteY101" fmla="*/ 425653 h 3291989"/>
                <a:gd name="connsiteX102" fmla="*/ 1623201 w 1922293"/>
                <a:gd name="connsiteY102" fmla="*/ 520334 h 3291989"/>
                <a:gd name="connsiteX103" fmla="*/ 1655032 w 1922293"/>
                <a:gd name="connsiteY103" fmla="*/ 504219 h 3291989"/>
                <a:gd name="connsiteX104" fmla="*/ 1813628 w 1922293"/>
                <a:gd name="connsiteY104" fmla="*/ 529279 h 3291989"/>
                <a:gd name="connsiteX105" fmla="*/ 1913800 w 1922293"/>
                <a:gd name="connsiteY105" fmla="*/ 698471 h 3291989"/>
                <a:gd name="connsiteX106" fmla="*/ 1918533 w 1922293"/>
                <a:gd name="connsiteY106" fmla="*/ 2048226 h 3291989"/>
                <a:gd name="connsiteX107" fmla="*/ 1897552 w 1922293"/>
                <a:gd name="connsiteY107" fmla="*/ 2163110 h 3291989"/>
                <a:gd name="connsiteX108" fmla="*/ 1660365 w 1922293"/>
                <a:gd name="connsiteY108" fmla="*/ 2474050 h 3291989"/>
                <a:gd name="connsiteX109" fmla="*/ 1641558 w 1922293"/>
                <a:gd name="connsiteY109" fmla="*/ 2505650 h 3291989"/>
                <a:gd name="connsiteX110" fmla="*/ 1646995 w 1922293"/>
                <a:gd name="connsiteY110" fmla="*/ 2924374 h 3291989"/>
                <a:gd name="connsiteX111" fmla="*/ 1652241 w 1922293"/>
                <a:gd name="connsiteY111" fmla="*/ 3188875 h 3291989"/>
                <a:gd name="connsiteX112" fmla="*/ 1550406 w 1922293"/>
                <a:gd name="connsiteY112" fmla="*/ 3291221 h 3291989"/>
                <a:gd name="connsiteX113" fmla="*/ 1415501 w 1922293"/>
                <a:gd name="connsiteY113" fmla="*/ 3291989 h 3291989"/>
                <a:gd name="connsiteX114" fmla="*/ 1081532 w 1922293"/>
                <a:gd name="connsiteY114" fmla="*/ 3290326 h 3291989"/>
                <a:gd name="connsiteX115" fmla="*/ 611955 w 1922293"/>
                <a:gd name="connsiteY115" fmla="*/ 3289111 h 3291989"/>
                <a:gd name="connsiteX116" fmla="*/ 500333 w 1922293"/>
                <a:gd name="connsiteY116" fmla="*/ 3184525 h 3291989"/>
                <a:gd name="connsiteX117" fmla="*/ 489587 w 1922293"/>
                <a:gd name="connsiteY117" fmla="*/ 2529701 h 3291989"/>
                <a:gd name="connsiteX118" fmla="*/ 481975 w 1922293"/>
                <a:gd name="connsiteY118" fmla="*/ 2507249 h 3291989"/>
                <a:gd name="connsiteX119" fmla="*/ 362614 w 1922293"/>
                <a:gd name="connsiteY119" fmla="*/ 2390510 h 3291989"/>
                <a:gd name="connsiteX120" fmla="*/ 28837 w 1922293"/>
                <a:gd name="connsiteY120" fmla="*/ 1864770 h 3291989"/>
                <a:gd name="connsiteX121" fmla="*/ 1331 w 1922293"/>
                <a:gd name="connsiteY121" fmla="*/ 1750590 h 3291989"/>
                <a:gd name="connsiteX122" fmla="*/ 6256 w 1922293"/>
                <a:gd name="connsiteY122" fmla="*/ 1718671 h 3291989"/>
                <a:gd name="connsiteX123" fmla="*/ 37280 w 1922293"/>
                <a:gd name="connsiteY123" fmla="*/ 1547369 h 3291989"/>
                <a:gd name="connsiteX124" fmla="*/ 59221 w 1922293"/>
                <a:gd name="connsiteY124" fmla="*/ 1472592 h 3291989"/>
                <a:gd name="connsiteX125" fmla="*/ 81481 w 1922293"/>
                <a:gd name="connsiteY125" fmla="*/ 1396856 h 3291989"/>
                <a:gd name="connsiteX126" fmla="*/ 242434 w 1922293"/>
                <a:gd name="connsiteY126" fmla="*/ 1253561 h 3291989"/>
                <a:gd name="connsiteX127" fmla="*/ 318425 w 1922293"/>
                <a:gd name="connsiteY127" fmla="*/ 1246596 h 3291989"/>
                <a:gd name="connsiteX128" fmla="*/ 318425 w 1922293"/>
                <a:gd name="connsiteY128" fmla="*/ 358168 h 3291989"/>
                <a:gd name="connsiteX129" fmla="*/ 472584 w 1922293"/>
                <a:gd name="connsiteY129" fmla="*/ 138124 h 3291989"/>
                <a:gd name="connsiteX130" fmla="*/ 539252 w 1922293"/>
                <a:gd name="connsiteY130" fmla="*/ 122450 h 3291989"/>
                <a:gd name="connsiteX131" fmla="*/ 692827 w 1922293"/>
                <a:gd name="connsiteY131" fmla="*/ 160851 h 3291989"/>
                <a:gd name="connsiteX132" fmla="*/ 722809 w 1922293"/>
                <a:gd name="connsiteY132" fmla="*/ 184421 h 3291989"/>
                <a:gd name="connsiteX133" fmla="*/ 732399 w 1922293"/>
                <a:gd name="connsiteY133" fmla="*/ 148196 h 3291989"/>
                <a:gd name="connsiteX134" fmla="*/ 985967 w 1922293"/>
                <a:gd name="connsiteY134" fmla="*/ 277 h 329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922293" h="3291989">
                  <a:moveTo>
                    <a:pt x="548226" y="209460"/>
                  </a:moveTo>
                  <a:cubicBezTo>
                    <a:pt x="533819" y="210234"/>
                    <a:pt x="519999" y="213157"/>
                    <a:pt x="507573" y="218402"/>
                  </a:cubicBezTo>
                  <a:cubicBezTo>
                    <a:pt x="443095" y="244372"/>
                    <a:pt x="408042" y="293882"/>
                    <a:pt x="408042" y="358104"/>
                  </a:cubicBezTo>
                  <a:lnTo>
                    <a:pt x="408042" y="1252908"/>
                  </a:lnTo>
                  <a:lnTo>
                    <a:pt x="434298" y="1255406"/>
                  </a:lnTo>
                  <a:cubicBezTo>
                    <a:pt x="476715" y="1259599"/>
                    <a:pt x="527142" y="1264941"/>
                    <a:pt x="581077" y="1270964"/>
                  </a:cubicBezTo>
                  <a:lnTo>
                    <a:pt x="723435" y="1287627"/>
                  </a:lnTo>
                  <a:lnTo>
                    <a:pt x="721274" y="1281268"/>
                  </a:lnTo>
                  <a:lnTo>
                    <a:pt x="721274" y="299963"/>
                  </a:lnTo>
                  <a:lnTo>
                    <a:pt x="695635" y="276483"/>
                  </a:lnTo>
                  <a:cubicBezTo>
                    <a:pt x="687000" y="269319"/>
                    <a:pt x="678748" y="262411"/>
                    <a:pt x="671839" y="255758"/>
                  </a:cubicBezTo>
                  <a:cubicBezTo>
                    <a:pt x="639936" y="224143"/>
                    <a:pt x="591445" y="207136"/>
                    <a:pt x="548226" y="209460"/>
                  </a:cubicBezTo>
                  <a:close/>
                  <a:moveTo>
                    <a:pt x="981298" y="87399"/>
                  </a:moveTo>
                  <a:cubicBezTo>
                    <a:pt x="898461" y="83241"/>
                    <a:pt x="822277" y="133071"/>
                    <a:pt x="810827" y="198125"/>
                  </a:cubicBezTo>
                  <a:lnTo>
                    <a:pt x="810827" y="1282740"/>
                  </a:lnTo>
                  <a:lnTo>
                    <a:pt x="807247" y="1297873"/>
                  </a:lnTo>
                  <a:lnTo>
                    <a:pt x="812657" y="1298547"/>
                  </a:lnTo>
                  <a:cubicBezTo>
                    <a:pt x="1111720" y="1336420"/>
                    <a:pt x="1121843" y="1347642"/>
                    <a:pt x="1134496" y="1361674"/>
                  </a:cubicBezTo>
                  <a:cubicBezTo>
                    <a:pt x="1142300" y="1370374"/>
                    <a:pt x="1146778" y="1382783"/>
                    <a:pt x="1146075" y="1394425"/>
                  </a:cubicBezTo>
                  <a:cubicBezTo>
                    <a:pt x="1143644" y="1474959"/>
                    <a:pt x="1124070" y="1674598"/>
                    <a:pt x="996201" y="1760889"/>
                  </a:cubicBezTo>
                  <a:cubicBezTo>
                    <a:pt x="978291" y="1773043"/>
                    <a:pt x="958605" y="1783469"/>
                    <a:pt x="937320" y="1792113"/>
                  </a:cubicBezTo>
                  <a:lnTo>
                    <a:pt x="893490" y="1805250"/>
                  </a:lnTo>
                  <a:lnTo>
                    <a:pt x="897773" y="1808312"/>
                  </a:lnTo>
                  <a:cubicBezTo>
                    <a:pt x="918083" y="1824839"/>
                    <a:pt x="934602" y="1842094"/>
                    <a:pt x="950849" y="1859077"/>
                  </a:cubicBezTo>
                  <a:cubicBezTo>
                    <a:pt x="957565" y="1866049"/>
                    <a:pt x="964410" y="1873213"/>
                    <a:pt x="971638" y="1880505"/>
                  </a:cubicBezTo>
                  <a:cubicBezTo>
                    <a:pt x="1110637" y="2019505"/>
                    <a:pt x="1123815" y="2247737"/>
                    <a:pt x="1001638" y="2400105"/>
                  </a:cubicBezTo>
                  <a:cubicBezTo>
                    <a:pt x="1001319" y="2400553"/>
                    <a:pt x="1000935" y="2401000"/>
                    <a:pt x="1000551" y="2401384"/>
                  </a:cubicBezTo>
                  <a:lnTo>
                    <a:pt x="999336" y="2403815"/>
                  </a:lnTo>
                  <a:cubicBezTo>
                    <a:pt x="997736" y="2406949"/>
                    <a:pt x="996201" y="2410019"/>
                    <a:pt x="994346" y="2412962"/>
                  </a:cubicBezTo>
                  <a:cubicBezTo>
                    <a:pt x="986350" y="2426395"/>
                    <a:pt x="972150" y="2433815"/>
                    <a:pt x="957565" y="2433815"/>
                  </a:cubicBezTo>
                  <a:cubicBezTo>
                    <a:pt x="950018" y="2433815"/>
                    <a:pt x="942342" y="2431832"/>
                    <a:pt x="935433" y="2427610"/>
                  </a:cubicBezTo>
                  <a:cubicBezTo>
                    <a:pt x="915092" y="2415393"/>
                    <a:pt x="908504" y="2388911"/>
                    <a:pt x="920785" y="2368569"/>
                  </a:cubicBezTo>
                  <a:lnTo>
                    <a:pt x="922448" y="2365371"/>
                  </a:lnTo>
                  <a:cubicBezTo>
                    <a:pt x="925071" y="2360126"/>
                    <a:pt x="928908" y="2352450"/>
                    <a:pt x="935625" y="2345030"/>
                  </a:cubicBezTo>
                  <a:cubicBezTo>
                    <a:pt x="1029656" y="2226372"/>
                    <a:pt x="1018910" y="2049441"/>
                    <a:pt x="910870" y="1941338"/>
                  </a:cubicBezTo>
                  <a:cubicBezTo>
                    <a:pt x="903131" y="1933598"/>
                    <a:pt x="895902" y="1925986"/>
                    <a:pt x="888738" y="1918629"/>
                  </a:cubicBezTo>
                  <a:cubicBezTo>
                    <a:pt x="858162" y="1886646"/>
                    <a:pt x="833790" y="1861252"/>
                    <a:pt x="785560" y="1839887"/>
                  </a:cubicBezTo>
                  <a:cubicBezTo>
                    <a:pt x="747308" y="1834961"/>
                    <a:pt x="502445" y="1817499"/>
                    <a:pt x="482103" y="1817051"/>
                  </a:cubicBezTo>
                  <a:lnTo>
                    <a:pt x="307795" y="1820569"/>
                  </a:lnTo>
                  <a:cubicBezTo>
                    <a:pt x="307539" y="1820569"/>
                    <a:pt x="307219" y="1820569"/>
                    <a:pt x="306899" y="1820569"/>
                  </a:cubicBezTo>
                  <a:cubicBezTo>
                    <a:pt x="283551" y="1820569"/>
                    <a:pt x="264361" y="1801827"/>
                    <a:pt x="263914" y="1778415"/>
                  </a:cubicBezTo>
                  <a:cubicBezTo>
                    <a:pt x="263466" y="1754684"/>
                    <a:pt x="282336" y="1735046"/>
                    <a:pt x="306067" y="1734534"/>
                  </a:cubicBezTo>
                  <a:lnTo>
                    <a:pt x="481592" y="1731016"/>
                  </a:lnTo>
                  <a:cubicBezTo>
                    <a:pt x="493873" y="1731016"/>
                    <a:pt x="595836" y="1738244"/>
                    <a:pt x="647968" y="1742082"/>
                  </a:cubicBezTo>
                  <a:cubicBezTo>
                    <a:pt x="702148" y="1746112"/>
                    <a:pt x="739360" y="1748879"/>
                    <a:pt x="765330" y="1751381"/>
                  </a:cubicBezTo>
                  <a:lnTo>
                    <a:pt x="791403" y="1754453"/>
                  </a:lnTo>
                  <a:lnTo>
                    <a:pt x="807500" y="1742691"/>
                  </a:lnTo>
                  <a:cubicBezTo>
                    <a:pt x="820309" y="1736022"/>
                    <a:pt x="834622" y="1730953"/>
                    <a:pt x="850613" y="1727370"/>
                  </a:cubicBezTo>
                  <a:cubicBezTo>
                    <a:pt x="888674" y="1719566"/>
                    <a:pt x="920976" y="1706581"/>
                    <a:pt x="947330" y="1688671"/>
                  </a:cubicBezTo>
                  <a:cubicBezTo>
                    <a:pt x="1017182" y="1641528"/>
                    <a:pt x="1049229" y="1525748"/>
                    <a:pt x="1057225" y="1422698"/>
                  </a:cubicBezTo>
                  <a:cubicBezTo>
                    <a:pt x="931723" y="1397176"/>
                    <a:pt x="420887" y="1337687"/>
                    <a:pt x="319692" y="1333145"/>
                  </a:cubicBezTo>
                  <a:cubicBezTo>
                    <a:pt x="257197" y="1329883"/>
                    <a:pt x="185939" y="1356237"/>
                    <a:pt x="164701" y="1422890"/>
                  </a:cubicBezTo>
                  <a:cubicBezTo>
                    <a:pt x="157217" y="1447197"/>
                    <a:pt x="150181" y="1471825"/>
                    <a:pt x="143145" y="1496452"/>
                  </a:cubicBezTo>
                  <a:cubicBezTo>
                    <a:pt x="135916" y="1521718"/>
                    <a:pt x="128688" y="1547049"/>
                    <a:pt x="120885" y="1572316"/>
                  </a:cubicBezTo>
                  <a:cubicBezTo>
                    <a:pt x="112825" y="1600077"/>
                    <a:pt x="101119" y="1676197"/>
                    <a:pt x="92547" y="1731848"/>
                  </a:cubicBezTo>
                  <a:lnTo>
                    <a:pt x="87814" y="1762424"/>
                  </a:lnTo>
                  <a:cubicBezTo>
                    <a:pt x="86343" y="1775089"/>
                    <a:pt x="87110" y="1796070"/>
                    <a:pt x="100415" y="1814684"/>
                  </a:cubicBezTo>
                  <a:cubicBezTo>
                    <a:pt x="172186" y="1919398"/>
                    <a:pt x="357752" y="2215562"/>
                    <a:pt x="437262" y="2345158"/>
                  </a:cubicBezTo>
                  <a:cubicBezTo>
                    <a:pt x="447305" y="2361853"/>
                    <a:pt x="509609" y="2421662"/>
                    <a:pt x="530078" y="2434327"/>
                  </a:cubicBezTo>
                  <a:cubicBezTo>
                    <a:pt x="557327" y="2451662"/>
                    <a:pt x="576837" y="2492153"/>
                    <a:pt x="576837" y="2530789"/>
                  </a:cubicBezTo>
                  <a:cubicBezTo>
                    <a:pt x="570696" y="2752304"/>
                    <a:pt x="578820" y="2983415"/>
                    <a:pt x="587455" y="3180432"/>
                  </a:cubicBezTo>
                  <a:cubicBezTo>
                    <a:pt x="587967" y="3190986"/>
                    <a:pt x="588799" y="3197063"/>
                    <a:pt x="589503" y="3200517"/>
                  </a:cubicBezTo>
                  <a:cubicBezTo>
                    <a:pt x="593148" y="3201093"/>
                    <a:pt x="599865" y="3201796"/>
                    <a:pt x="611699" y="3201796"/>
                  </a:cubicBezTo>
                  <a:cubicBezTo>
                    <a:pt x="766497" y="3200645"/>
                    <a:pt x="926990" y="3201860"/>
                    <a:pt x="1082236" y="3203012"/>
                  </a:cubicBezTo>
                  <a:cubicBezTo>
                    <a:pt x="1236714" y="3204163"/>
                    <a:pt x="1396439" y="3205378"/>
                    <a:pt x="1550342" y="3204227"/>
                  </a:cubicBezTo>
                  <a:cubicBezTo>
                    <a:pt x="1556675" y="3204227"/>
                    <a:pt x="1561472" y="3204099"/>
                    <a:pt x="1564991" y="3203907"/>
                  </a:cubicBezTo>
                  <a:cubicBezTo>
                    <a:pt x="1565183" y="3200389"/>
                    <a:pt x="1565246" y="3195719"/>
                    <a:pt x="1565246" y="3189515"/>
                  </a:cubicBezTo>
                  <a:cubicBezTo>
                    <a:pt x="1564351" y="3103160"/>
                    <a:pt x="1562176" y="3015142"/>
                    <a:pt x="1560001" y="2926677"/>
                  </a:cubicBezTo>
                  <a:cubicBezTo>
                    <a:pt x="1556611" y="2787998"/>
                    <a:pt x="1553093" y="2644585"/>
                    <a:pt x="1554500" y="2505394"/>
                  </a:cubicBezTo>
                  <a:cubicBezTo>
                    <a:pt x="1554500" y="2459786"/>
                    <a:pt x="1572347" y="2427611"/>
                    <a:pt x="1612326" y="2401512"/>
                  </a:cubicBezTo>
                  <a:cubicBezTo>
                    <a:pt x="1715695" y="2331853"/>
                    <a:pt x="1778254" y="2250104"/>
                    <a:pt x="1814524" y="2137011"/>
                  </a:cubicBezTo>
                  <a:cubicBezTo>
                    <a:pt x="1825270" y="2102405"/>
                    <a:pt x="1830515" y="2074068"/>
                    <a:pt x="1831475" y="2045411"/>
                  </a:cubicBezTo>
                  <a:cubicBezTo>
                    <a:pt x="1842029" y="1736134"/>
                    <a:pt x="1826869" y="709537"/>
                    <a:pt x="1826677" y="699174"/>
                  </a:cubicBezTo>
                  <a:cubicBezTo>
                    <a:pt x="1826677" y="655677"/>
                    <a:pt x="1808703" y="624717"/>
                    <a:pt x="1773137" y="606551"/>
                  </a:cubicBezTo>
                  <a:cubicBezTo>
                    <a:pt x="1735653" y="586337"/>
                    <a:pt x="1686207" y="576231"/>
                    <a:pt x="1658509" y="598299"/>
                  </a:cubicBezTo>
                  <a:cubicBezTo>
                    <a:pt x="1651761" y="603577"/>
                    <a:pt x="1646084" y="608198"/>
                    <a:pt x="1639439" y="615218"/>
                  </a:cubicBezTo>
                  <a:lnTo>
                    <a:pt x="1624278" y="634304"/>
                  </a:lnTo>
                  <a:lnTo>
                    <a:pt x="1625404" y="719761"/>
                  </a:lnTo>
                  <a:cubicBezTo>
                    <a:pt x="1627575" y="883608"/>
                    <a:pt x="1630869" y="1127725"/>
                    <a:pt x="1632988" y="1283762"/>
                  </a:cubicBezTo>
                  <a:cubicBezTo>
                    <a:pt x="1633307" y="1307814"/>
                    <a:pt x="1613542" y="1327579"/>
                    <a:pt x="1588787" y="1327899"/>
                  </a:cubicBezTo>
                  <a:cubicBezTo>
                    <a:pt x="1588595" y="1328027"/>
                    <a:pt x="1588403" y="1328027"/>
                    <a:pt x="1588211" y="1328027"/>
                  </a:cubicBezTo>
                  <a:cubicBezTo>
                    <a:pt x="1563776" y="1328027"/>
                    <a:pt x="1543754" y="1308901"/>
                    <a:pt x="1543435" y="1284978"/>
                  </a:cubicBezTo>
                  <a:cubicBezTo>
                    <a:pt x="1543050" y="1255361"/>
                    <a:pt x="1533648" y="558767"/>
                    <a:pt x="1533648" y="547957"/>
                  </a:cubicBezTo>
                  <a:lnTo>
                    <a:pt x="1533648" y="425717"/>
                  </a:lnTo>
                  <a:cubicBezTo>
                    <a:pt x="1533648" y="376399"/>
                    <a:pt x="1515929" y="311153"/>
                    <a:pt x="1431686" y="280193"/>
                  </a:cubicBezTo>
                  <a:cubicBezTo>
                    <a:pt x="1364265" y="256334"/>
                    <a:pt x="1312324" y="263626"/>
                    <a:pt x="1268762" y="303285"/>
                  </a:cubicBezTo>
                  <a:cubicBezTo>
                    <a:pt x="1262110" y="309746"/>
                    <a:pt x="1253923" y="316334"/>
                    <a:pt x="1244392" y="323882"/>
                  </a:cubicBezTo>
                  <a:lnTo>
                    <a:pt x="1215043" y="349289"/>
                  </a:lnTo>
                  <a:lnTo>
                    <a:pt x="1217505" y="488129"/>
                  </a:lnTo>
                  <a:cubicBezTo>
                    <a:pt x="1221665" y="746153"/>
                    <a:pt x="1225713" y="1109327"/>
                    <a:pt x="1225713" y="1268283"/>
                  </a:cubicBezTo>
                  <a:cubicBezTo>
                    <a:pt x="1225713" y="1289008"/>
                    <a:pt x="1211769" y="1307686"/>
                    <a:pt x="1191491" y="1312228"/>
                  </a:cubicBezTo>
                  <a:cubicBezTo>
                    <a:pt x="1162195" y="1318753"/>
                    <a:pt x="1136160" y="1297260"/>
                    <a:pt x="1136160" y="1269818"/>
                  </a:cubicBezTo>
                  <a:cubicBezTo>
                    <a:pt x="1136160" y="974805"/>
                    <a:pt x="1125094" y="249298"/>
                    <a:pt x="1121768" y="213989"/>
                  </a:cubicBezTo>
                  <a:cubicBezTo>
                    <a:pt x="1113132" y="139212"/>
                    <a:pt x="1043537" y="90917"/>
                    <a:pt x="981298" y="87399"/>
                  </a:cubicBezTo>
                  <a:close/>
                  <a:moveTo>
                    <a:pt x="985967" y="277"/>
                  </a:moveTo>
                  <a:cubicBezTo>
                    <a:pt x="1084412" y="5842"/>
                    <a:pt x="1196289" y="79083"/>
                    <a:pt x="1210745" y="204074"/>
                  </a:cubicBezTo>
                  <a:cubicBezTo>
                    <a:pt x="1211033" y="206121"/>
                    <a:pt x="1211343" y="211076"/>
                    <a:pt x="1211672" y="218629"/>
                  </a:cubicBezTo>
                  <a:lnTo>
                    <a:pt x="1212273" y="236061"/>
                  </a:lnTo>
                  <a:lnTo>
                    <a:pt x="1237489" y="216443"/>
                  </a:lnTo>
                  <a:cubicBezTo>
                    <a:pt x="1272165" y="193679"/>
                    <a:pt x="1318130" y="176564"/>
                    <a:pt x="1376831" y="180104"/>
                  </a:cubicBezTo>
                  <a:cubicBezTo>
                    <a:pt x="1402920" y="181677"/>
                    <a:pt x="1431525" y="187330"/>
                    <a:pt x="1462773" y="198380"/>
                  </a:cubicBezTo>
                  <a:cubicBezTo>
                    <a:pt x="1564863" y="235865"/>
                    <a:pt x="1623201" y="318637"/>
                    <a:pt x="1623201" y="425653"/>
                  </a:cubicBezTo>
                  <a:lnTo>
                    <a:pt x="1623201" y="520334"/>
                  </a:lnTo>
                  <a:lnTo>
                    <a:pt x="1655032" y="504219"/>
                  </a:lnTo>
                  <a:cubicBezTo>
                    <a:pt x="1708599" y="489472"/>
                    <a:pt x="1768579" y="505004"/>
                    <a:pt x="1813628" y="529279"/>
                  </a:cubicBezTo>
                  <a:cubicBezTo>
                    <a:pt x="1877019" y="561774"/>
                    <a:pt x="1913800" y="623566"/>
                    <a:pt x="1913800" y="698471"/>
                  </a:cubicBezTo>
                  <a:cubicBezTo>
                    <a:pt x="1913927" y="708193"/>
                    <a:pt x="1929151" y="1736901"/>
                    <a:pt x="1918533" y="2048226"/>
                  </a:cubicBezTo>
                  <a:cubicBezTo>
                    <a:pt x="1917317" y="2084431"/>
                    <a:pt x="1910665" y="2120956"/>
                    <a:pt x="1897552" y="2163110"/>
                  </a:cubicBezTo>
                  <a:cubicBezTo>
                    <a:pt x="1854758" y="2296544"/>
                    <a:pt x="1781645" y="2392301"/>
                    <a:pt x="1660365" y="2474050"/>
                  </a:cubicBezTo>
                  <a:cubicBezTo>
                    <a:pt x="1643221" y="2485180"/>
                    <a:pt x="1641558" y="2489978"/>
                    <a:pt x="1641558" y="2505650"/>
                  </a:cubicBezTo>
                  <a:cubicBezTo>
                    <a:pt x="1640087" y="2643753"/>
                    <a:pt x="1643605" y="2786398"/>
                    <a:pt x="1646995" y="2924374"/>
                  </a:cubicBezTo>
                  <a:cubicBezTo>
                    <a:pt x="1649171" y="3013223"/>
                    <a:pt x="1651345" y="3101625"/>
                    <a:pt x="1652241" y="3188875"/>
                  </a:cubicBezTo>
                  <a:cubicBezTo>
                    <a:pt x="1652241" y="3265507"/>
                    <a:pt x="1626526" y="3291221"/>
                    <a:pt x="1550406" y="3291221"/>
                  </a:cubicBezTo>
                  <a:cubicBezTo>
                    <a:pt x="1505950" y="3291861"/>
                    <a:pt x="1460853" y="3291989"/>
                    <a:pt x="1415501" y="3291989"/>
                  </a:cubicBezTo>
                  <a:cubicBezTo>
                    <a:pt x="1304135" y="3291989"/>
                    <a:pt x="1191491" y="3291158"/>
                    <a:pt x="1081532" y="3290326"/>
                  </a:cubicBezTo>
                  <a:cubicBezTo>
                    <a:pt x="926541" y="3289175"/>
                    <a:pt x="766370" y="3287959"/>
                    <a:pt x="611955" y="3289111"/>
                  </a:cubicBezTo>
                  <a:cubicBezTo>
                    <a:pt x="535003" y="3289111"/>
                    <a:pt x="503787" y="3259814"/>
                    <a:pt x="500333" y="3184525"/>
                  </a:cubicBezTo>
                  <a:cubicBezTo>
                    <a:pt x="491506" y="2985846"/>
                    <a:pt x="483446" y="2752752"/>
                    <a:pt x="489587" y="2529701"/>
                  </a:cubicBezTo>
                  <a:cubicBezTo>
                    <a:pt x="489587" y="2521194"/>
                    <a:pt x="484790" y="2510831"/>
                    <a:pt x="481975" y="2507249"/>
                  </a:cubicBezTo>
                  <a:cubicBezTo>
                    <a:pt x="452614" y="2487995"/>
                    <a:pt x="381420" y="2421790"/>
                    <a:pt x="362614" y="2390510"/>
                  </a:cubicBezTo>
                  <a:cubicBezTo>
                    <a:pt x="283743" y="2261938"/>
                    <a:pt x="99328" y="1967628"/>
                    <a:pt x="28837" y="1864770"/>
                  </a:cubicBezTo>
                  <a:cubicBezTo>
                    <a:pt x="5937" y="1832723"/>
                    <a:pt x="-3786" y="1793000"/>
                    <a:pt x="1331" y="1750590"/>
                  </a:cubicBezTo>
                  <a:lnTo>
                    <a:pt x="6256" y="1718671"/>
                  </a:lnTo>
                  <a:cubicBezTo>
                    <a:pt x="16172" y="1654257"/>
                    <a:pt x="27430" y="1581271"/>
                    <a:pt x="37280" y="1547369"/>
                  </a:cubicBezTo>
                  <a:cubicBezTo>
                    <a:pt x="45149" y="1521974"/>
                    <a:pt x="52185" y="1497283"/>
                    <a:pt x="59221" y="1472592"/>
                  </a:cubicBezTo>
                  <a:cubicBezTo>
                    <a:pt x="66449" y="1447325"/>
                    <a:pt x="73613" y="1422123"/>
                    <a:pt x="81481" y="1396856"/>
                  </a:cubicBezTo>
                  <a:cubicBezTo>
                    <a:pt x="104557" y="1324462"/>
                    <a:pt x="165449" y="1272505"/>
                    <a:pt x="242434" y="1253561"/>
                  </a:cubicBezTo>
                  <a:lnTo>
                    <a:pt x="318425" y="1246596"/>
                  </a:lnTo>
                  <a:lnTo>
                    <a:pt x="318425" y="358168"/>
                  </a:lnTo>
                  <a:cubicBezTo>
                    <a:pt x="318425" y="259276"/>
                    <a:pt x="376059" y="177015"/>
                    <a:pt x="472584" y="138124"/>
                  </a:cubicBezTo>
                  <a:cubicBezTo>
                    <a:pt x="493469" y="129296"/>
                    <a:pt x="516053" y="124147"/>
                    <a:pt x="539252" y="122450"/>
                  </a:cubicBezTo>
                  <a:cubicBezTo>
                    <a:pt x="591449" y="118631"/>
                    <a:pt x="646758" y="132290"/>
                    <a:pt x="692827" y="160851"/>
                  </a:cubicBezTo>
                  <a:lnTo>
                    <a:pt x="722809" y="184421"/>
                  </a:lnTo>
                  <a:lnTo>
                    <a:pt x="732399" y="148196"/>
                  </a:lnTo>
                  <a:cubicBezTo>
                    <a:pt x="767458" y="57800"/>
                    <a:pt x="870836" y="-4704"/>
                    <a:pt x="985967" y="277"/>
                  </a:cubicBezTo>
                  <a:close/>
                </a:path>
              </a:pathLst>
            </a:custGeom>
            <a:solidFill>
              <a:schemeClr val="accent4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350B1-B18A-4EDD-9E32-F0E37D9266AC}"/>
              </a:ext>
            </a:extLst>
          </p:cNvPr>
          <p:cNvGrpSpPr/>
          <p:nvPr/>
        </p:nvGrpSpPr>
        <p:grpSpPr>
          <a:xfrm>
            <a:off x="7914129" y="1639180"/>
            <a:ext cx="2644061" cy="4736917"/>
            <a:chOff x="555386" y="1772815"/>
            <a:chExt cx="2644061" cy="4736917"/>
          </a:xfrm>
        </p:grpSpPr>
        <p:grpSp>
          <p:nvGrpSpPr>
            <p:cNvPr id="4" name="Group 1">
              <a:extLst>
                <a:ext uri="{FF2B5EF4-FFF2-40B4-BE49-F238E27FC236}">
                  <a16:creationId xmlns:a16="http://schemas.microsoft.com/office/drawing/2014/main" id="{C5B2E5C5-7054-47D1-A309-3AC474BAB8D5}"/>
                </a:ext>
              </a:extLst>
            </p:cNvPr>
            <p:cNvGrpSpPr/>
            <p:nvPr userDrawn="1"/>
          </p:nvGrpSpPr>
          <p:grpSpPr>
            <a:xfrm>
              <a:off x="748335" y="1772815"/>
              <a:ext cx="2258161" cy="4506899"/>
              <a:chOff x="8767919" y="321075"/>
              <a:chExt cx="1576881" cy="3147180"/>
            </a:xfrm>
            <a:effectLst/>
          </p:grpSpPr>
          <p:sp>
            <p:nvSpPr>
              <p:cNvPr id="6" name="Graphic 2">
                <a:extLst>
                  <a:ext uri="{FF2B5EF4-FFF2-40B4-BE49-F238E27FC236}">
                    <a16:creationId xmlns:a16="http://schemas.microsoft.com/office/drawing/2014/main" id="{2F7CA2ED-B9FD-4DA7-8B25-270CAD80A85D}"/>
                  </a:ext>
                </a:extLst>
              </p:cNvPr>
              <p:cNvSpPr/>
              <p:nvPr/>
            </p:nvSpPr>
            <p:spPr>
              <a:xfrm>
                <a:off x="8770360" y="321075"/>
                <a:ext cx="1572696" cy="3147180"/>
              </a:xfrm>
              <a:custGeom>
                <a:avLst/>
                <a:gdLst>
                  <a:gd name="connsiteX0" fmla="*/ 2940654 w 3387838"/>
                  <a:gd name="connsiteY0" fmla="*/ 6858876 h 6858875"/>
                  <a:gd name="connsiteX1" fmla="*/ 447185 w 3387838"/>
                  <a:gd name="connsiteY1" fmla="*/ 6858876 h 6858875"/>
                  <a:gd name="connsiteX2" fmla="*/ 0 w 3387838"/>
                  <a:gd name="connsiteY2" fmla="*/ 6411691 h 6858875"/>
                  <a:gd name="connsiteX3" fmla="*/ 0 w 3387838"/>
                  <a:gd name="connsiteY3" fmla="*/ 447185 h 6858875"/>
                  <a:gd name="connsiteX4" fmla="*/ 447185 w 3387838"/>
                  <a:gd name="connsiteY4" fmla="*/ 0 h 6858875"/>
                  <a:gd name="connsiteX5" fmla="*/ 2940654 w 3387838"/>
                  <a:gd name="connsiteY5" fmla="*/ 0 h 6858875"/>
                  <a:gd name="connsiteX6" fmla="*/ 3387838 w 3387838"/>
                  <a:gd name="connsiteY6" fmla="*/ 447185 h 6858875"/>
                  <a:gd name="connsiteX7" fmla="*/ 3387838 w 3387838"/>
                  <a:gd name="connsiteY7" fmla="*/ 6411759 h 6858875"/>
                  <a:gd name="connsiteX8" fmla="*/ 2940654 w 3387838"/>
                  <a:gd name="connsiteY8" fmla="*/ 6858876 h 685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7838" h="6858875">
                    <a:moveTo>
                      <a:pt x="2940654" y="6858876"/>
                    </a:moveTo>
                    <a:lnTo>
                      <a:pt x="447185" y="6858876"/>
                    </a:lnTo>
                    <a:cubicBezTo>
                      <a:pt x="200216" y="6858876"/>
                      <a:pt x="0" y="6658660"/>
                      <a:pt x="0" y="6411691"/>
                    </a:cubicBezTo>
                    <a:lnTo>
                      <a:pt x="0" y="447185"/>
                    </a:lnTo>
                    <a:cubicBezTo>
                      <a:pt x="67" y="200216"/>
                      <a:pt x="200216" y="0"/>
                      <a:pt x="447185" y="0"/>
                    </a:cubicBezTo>
                    <a:lnTo>
                      <a:pt x="2940654" y="0"/>
                    </a:lnTo>
                    <a:cubicBezTo>
                      <a:pt x="3187622" y="0"/>
                      <a:pt x="3387838" y="200216"/>
                      <a:pt x="3387838" y="447185"/>
                    </a:cubicBezTo>
                    <a:lnTo>
                      <a:pt x="3387838" y="6411759"/>
                    </a:lnTo>
                    <a:cubicBezTo>
                      <a:pt x="3387771" y="6658660"/>
                      <a:pt x="3187555" y="6858876"/>
                      <a:pt x="2940654" y="6858876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2">
                <a:extLst>
                  <a:ext uri="{FF2B5EF4-FFF2-40B4-BE49-F238E27FC236}">
                    <a16:creationId xmlns:a16="http://schemas.microsoft.com/office/drawing/2014/main" id="{93909AB3-2624-42DA-A3CD-E878B349B4A3}"/>
                  </a:ext>
                </a:extLst>
              </p:cNvPr>
              <p:cNvSpPr/>
              <p:nvPr/>
            </p:nvSpPr>
            <p:spPr>
              <a:xfrm>
                <a:off x="8791431" y="337582"/>
                <a:ext cx="1530553" cy="3114135"/>
              </a:xfrm>
              <a:custGeom>
                <a:avLst/>
                <a:gdLst>
                  <a:gd name="connsiteX0" fmla="*/ 2858870 w 3305986"/>
                  <a:gd name="connsiteY0" fmla="*/ 6786860 h 6786860"/>
                  <a:gd name="connsiteX1" fmla="*/ 447185 w 3305986"/>
                  <a:gd name="connsiteY1" fmla="*/ 6786860 h 6786860"/>
                  <a:gd name="connsiteX2" fmla="*/ 0 w 3305986"/>
                  <a:gd name="connsiteY2" fmla="*/ 6339676 h 6786860"/>
                  <a:gd name="connsiteX3" fmla="*/ 0 w 3305986"/>
                  <a:gd name="connsiteY3" fmla="*/ 447185 h 6786860"/>
                  <a:gd name="connsiteX4" fmla="*/ 447185 w 3305986"/>
                  <a:gd name="connsiteY4" fmla="*/ 0 h 6786860"/>
                  <a:gd name="connsiteX5" fmla="*/ 2858802 w 3305986"/>
                  <a:gd name="connsiteY5" fmla="*/ 0 h 6786860"/>
                  <a:gd name="connsiteX6" fmla="*/ 3305987 w 3305986"/>
                  <a:gd name="connsiteY6" fmla="*/ 447185 h 6786860"/>
                  <a:gd name="connsiteX7" fmla="*/ 3305987 w 3305986"/>
                  <a:gd name="connsiteY7" fmla="*/ 6339743 h 6786860"/>
                  <a:gd name="connsiteX8" fmla="*/ 2858870 w 3305986"/>
                  <a:gd name="connsiteY8" fmla="*/ 6786860 h 678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5986" h="6786860">
                    <a:moveTo>
                      <a:pt x="2858870" y="6786860"/>
                    </a:moveTo>
                    <a:lnTo>
                      <a:pt x="447185" y="6786860"/>
                    </a:lnTo>
                    <a:cubicBezTo>
                      <a:pt x="200216" y="6786860"/>
                      <a:pt x="0" y="6586644"/>
                      <a:pt x="0" y="6339676"/>
                    </a:cubicBezTo>
                    <a:lnTo>
                      <a:pt x="0" y="447185"/>
                    </a:lnTo>
                    <a:cubicBezTo>
                      <a:pt x="0" y="200216"/>
                      <a:pt x="200216" y="0"/>
                      <a:pt x="447185" y="0"/>
                    </a:cubicBezTo>
                    <a:lnTo>
                      <a:pt x="2858802" y="0"/>
                    </a:lnTo>
                    <a:cubicBezTo>
                      <a:pt x="3105771" y="0"/>
                      <a:pt x="3305987" y="200216"/>
                      <a:pt x="3305987" y="447185"/>
                    </a:cubicBezTo>
                    <a:lnTo>
                      <a:pt x="3305987" y="6339743"/>
                    </a:lnTo>
                    <a:cubicBezTo>
                      <a:pt x="3305987" y="6586644"/>
                      <a:pt x="3105771" y="6786860"/>
                      <a:pt x="2858870" y="6786860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2">
                <a:extLst>
                  <a:ext uri="{FF2B5EF4-FFF2-40B4-BE49-F238E27FC236}">
                    <a16:creationId xmlns:a16="http://schemas.microsoft.com/office/drawing/2014/main" id="{23A955BC-D30A-40EC-8BE7-B9AD931ACA72}"/>
                  </a:ext>
                </a:extLst>
              </p:cNvPr>
              <p:cNvSpPr/>
              <p:nvPr/>
            </p:nvSpPr>
            <p:spPr>
              <a:xfrm>
                <a:off x="8768197" y="768764"/>
                <a:ext cx="11004" cy="107231"/>
              </a:xfrm>
              <a:custGeom>
                <a:avLst/>
                <a:gdLst>
                  <a:gd name="connsiteX0" fmla="*/ 15158 w 23982"/>
                  <a:gd name="connsiteY0" fmla="*/ 233697 h 233697"/>
                  <a:gd name="connsiteX1" fmla="*/ 0 w 23982"/>
                  <a:gd name="connsiteY1" fmla="*/ 233697 h 233697"/>
                  <a:gd name="connsiteX2" fmla="*/ 0 w 23982"/>
                  <a:gd name="connsiteY2" fmla="*/ 0 h 233697"/>
                  <a:gd name="connsiteX3" fmla="*/ 15158 w 23982"/>
                  <a:gd name="connsiteY3" fmla="*/ 0 h 233697"/>
                  <a:gd name="connsiteX4" fmla="*/ 23983 w 23982"/>
                  <a:gd name="connsiteY4" fmla="*/ 8825 h 233697"/>
                  <a:gd name="connsiteX5" fmla="*/ 23983 w 23982"/>
                  <a:gd name="connsiteY5" fmla="*/ 224805 h 233697"/>
                  <a:gd name="connsiteX6" fmla="*/ 15158 w 23982"/>
                  <a:gd name="connsiteY6" fmla="*/ 233697 h 23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2" h="233697">
                    <a:moveTo>
                      <a:pt x="15158" y="233697"/>
                    </a:moveTo>
                    <a:lnTo>
                      <a:pt x="0" y="233697"/>
                    </a:lnTo>
                    <a:lnTo>
                      <a:pt x="0" y="0"/>
                    </a:lnTo>
                    <a:lnTo>
                      <a:pt x="15158" y="0"/>
                    </a:lnTo>
                    <a:cubicBezTo>
                      <a:pt x="20008" y="0"/>
                      <a:pt x="23983" y="3975"/>
                      <a:pt x="23983" y="8825"/>
                    </a:cubicBezTo>
                    <a:lnTo>
                      <a:pt x="23983" y="224805"/>
                    </a:lnTo>
                    <a:cubicBezTo>
                      <a:pt x="23983" y="229723"/>
                      <a:pt x="20008" y="233697"/>
                      <a:pt x="15158" y="233697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2">
                <a:extLst>
                  <a:ext uri="{FF2B5EF4-FFF2-40B4-BE49-F238E27FC236}">
                    <a16:creationId xmlns:a16="http://schemas.microsoft.com/office/drawing/2014/main" id="{E598D75D-7946-4973-8F8D-AD6F3FFDAE1B}"/>
                  </a:ext>
                </a:extLst>
              </p:cNvPr>
              <p:cNvSpPr/>
              <p:nvPr/>
            </p:nvSpPr>
            <p:spPr>
              <a:xfrm>
                <a:off x="8768197" y="998838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5"/>
                  <a:gd name="connsiteX1" fmla="*/ 10105 w 33481"/>
                  <a:gd name="connsiteY1" fmla="*/ 466115 h 466115"/>
                  <a:gd name="connsiteX2" fmla="*/ 0 w 33481"/>
                  <a:gd name="connsiteY2" fmla="*/ 456010 h 466115"/>
                  <a:gd name="connsiteX3" fmla="*/ 0 w 33481"/>
                  <a:gd name="connsiteY3" fmla="*/ 10105 h 466115"/>
                  <a:gd name="connsiteX4" fmla="*/ 10105 w 33481"/>
                  <a:gd name="connsiteY4" fmla="*/ 0 h 466115"/>
                  <a:gd name="connsiteX5" fmla="*/ 24656 w 33481"/>
                  <a:gd name="connsiteY5" fmla="*/ 0 h 466115"/>
                  <a:gd name="connsiteX6" fmla="*/ 33482 w 33481"/>
                  <a:gd name="connsiteY6" fmla="*/ 8825 h 466115"/>
                  <a:gd name="connsiteX7" fmla="*/ 33482 w 33481"/>
                  <a:gd name="connsiteY7" fmla="*/ 457223 h 466115"/>
                  <a:gd name="connsiteX8" fmla="*/ 24656 w 33481"/>
                  <a:gd name="connsiteY8" fmla="*/ 466115 h 4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5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3"/>
                    </a:lnTo>
                    <a:cubicBezTo>
                      <a:pt x="33482" y="462140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01A2F245-961F-4B13-963F-F93C698B8A97}"/>
                  </a:ext>
                </a:extLst>
              </p:cNvPr>
              <p:cNvSpPr/>
              <p:nvPr/>
            </p:nvSpPr>
            <p:spPr>
              <a:xfrm>
                <a:off x="8768228" y="1014200"/>
                <a:ext cx="8686" cy="179100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2">
                <a:extLst>
                  <a:ext uri="{FF2B5EF4-FFF2-40B4-BE49-F238E27FC236}">
                    <a16:creationId xmlns:a16="http://schemas.microsoft.com/office/drawing/2014/main" id="{D3B93B7A-6EF2-4682-8EC5-4181FD9FA0C7}"/>
                  </a:ext>
                </a:extLst>
              </p:cNvPr>
              <p:cNvSpPr/>
              <p:nvPr/>
            </p:nvSpPr>
            <p:spPr>
              <a:xfrm>
                <a:off x="8767919" y="1284428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4"/>
                  <a:gd name="connsiteX1" fmla="*/ 10105 w 33481"/>
                  <a:gd name="connsiteY1" fmla="*/ 466115 h 466114"/>
                  <a:gd name="connsiteX2" fmla="*/ 0 w 33481"/>
                  <a:gd name="connsiteY2" fmla="*/ 456010 h 466114"/>
                  <a:gd name="connsiteX3" fmla="*/ 0 w 33481"/>
                  <a:gd name="connsiteY3" fmla="*/ 10105 h 466114"/>
                  <a:gd name="connsiteX4" fmla="*/ 10105 w 33481"/>
                  <a:gd name="connsiteY4" fmla="*/ 0 h 466114"/>
                  <a:gd name="connsiteX5" fmla="*/ 24656 w 33481"/>
                  <a:gd name="connsiteY5" fmla="*/ 0 h 466114"/>
                  <a:gd name="connsiteX6" fmla="*/ 33482 w 33481"/>
                  <a:gd name="connsiteY6" fmla="*/ 8825 h 466114"/>
                  <a:gd name="connsiteX7" fmla="*/ 33482 w 33481"/>
                  <a:gd name="connsiteY7" fmla="*/ 457222 h 466114"/>
                  <a:gd name="connsiteX8" fmla="*/ 24656 w 33481"/>
                  <a:gd name="connsiteY8" fmla="*/ 466115 h 46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4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2"/>
                    </a:lnTo>
                    <a:cubicBezTo>
                      <a:pt x="33482" y="462208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F361DD1E-3168-4CEA-A76B-EAF20F3DCE5C}"/>
                  </a:ext>
                </a:extLst>
              </p:cNvPr>
              <p:cNvSpPr/>
              <p:nvPr/>
            </p:nvSpPr>
            <p:spPr>
              <a:xfrm>
                <a:off x="8767919" y="1299791"/>
                <a:ext cx="8686" cy="179100"/>
              </a:xfrm>
              <a:custGeom>
                <a:avLst/>
                <a:gdLst>
                  <a:gd name="connsiteX0" fmla="*/ 17718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718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718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91" y="390327"/>
                      <a:pt x="17718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638F4466-02FE-4CF9-A3A1-7BA841ED0EB4}"/>
                  </a:ext>
                </a:extLst>
              </p:cNvPr>
              <p:cNvSpPr/>
              <p:nvPr/>
            </p:nvSpPr>
            <p:spPr>
              <a:xfrm>
                <a:off x="10329438" y="1070583"/>
                <a:ext cx="15362" cy="346145"/>
              </a:xfrm>
              <a:custGeom>
                <a:avLst/>
                <a:gdLst>
                  <a:gd name="connsiteX0" fmla="*/ 24656 w 33481"/>
                  <a:gd name="connsiteY0" fmla="*/ 754380 h 754380"/>
                  <a:gd name="connsiteX1" fmla="*/ 10105 w 33481"/>
                  <a:gd name="connsiteY1" fmla="*/ 754380 h 754380"/>
                  <a:gd name="connsiteX2" fmla="*/ 0 w 33481"/>
                  <a:gd name="connsiteY2" fmla="*/ 744275 h 754380"/>
                  <a:gd name="connsiteX3" fmla="*/ 0 w 33481"/>
                  <a:gd name="connsiteY3" fmla="*/ 10105 h 754380"/>
                  <a:gd name="connsiteX4" fmla="*/ 10105 w 33481"/>
                  <a:gd name="connsiteY4" fmla="*/ 0 h 754380"/>
                  <a:gd name="connsiteX5" fmla="*/ 24656 w 33481"/>
                  <a:gd name="connsiteY5" fmla="*/ 0 h 754380"/>
                  <a:gd name="connsiteX6" fmla="*/ 33482 w 33481"/>
                  <a:gd name="connsiteY6" fmla="*/ 8825 h 754380"/>
                  <a:gd name="connsiteX7" fmla="*/ 33482 w 33481"/>
                  <a:gd name="connsiteY7" fmla="*/ 745555 h 754380"/>
                  <a:gd name="connsiteX8" fmla="*/ 24656 w 33481"/>
                  <a:gd name="connsiteY8" fmla="*/ 754380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754380">
                    <a:moveTo>
                      <a:pt x="24656" y="754380"/>
                    </a:moveTo>
                    <a:lnTo>
                      <a:pt x="10105" y="754380"/>
                    </a:lnTo>
                    <a:cubicBezTo>
                      <a:pt x="4514" y="754380"/>
                      <a:pt x="0" y="749866"/>
                      <a:pt x="0" y="744275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745555"/>
                    </a:lnTo>
                    <a:cubicBezTo>
                      <a:pt x="33482" y="750405"/>
                      <a:pt x="29507" y="754380"/>
                      <a:pt x="24656" y="754380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845124BC-964C-42DC-A54B-BD7FFB31CDF2}"/>
                  </a:ext>
                </a:extLst>
              </p:cNvPr>
              <p:cNvSpPr/>
              <p:nvPr/>
            </p:nvSpPr>
            <p:spPr>
              <a:xfrm>
                <a:off x="10336113" y="1095466"/>
                <a:ext cx="8686" cy="289856"/>
              </a:xfrm>
              <a:custGeom>
                <a:avLst/>
                <a:gdLst>
                  <a:gd name="connsiteX0" fmla="*/ 17650 w 18930"/>
                  <a:gd name="connsiteY0" fmla="*/ 631704 h 631704"/>
                  <a:gd name="connsiteX1" fmla="*/ 1886 w 18930"/>
                  <a:gd name="connsiteY1" fmla="*/ 631704 h 631704"/>
                  <a:gd name="connsiteX2" fmla="*/ 0 w 18930"/>
                  <a:gd name="connsiteY2" fmla="*/ 629818 h 631704"/>
                  <a:gd name="connsiteX3" fmla="*/ 0 w 18930"/>
                  <a:gd name="connsiteY3" fmla="*/ 1886 h 631704"/>
                  <a:gd name="connsiteX4" fmla="*/ 1886 w 18930"/>
                  <a:gd name="connsiteY4" fmla="*/ 0 h 631704"/>
                  <a:gd name="connsiteX5" fmla="*/ 17650 w 18930"/>
                  <a:gd name="connsiteY5" fmla="*/ 0 h 631704"/>
                  <a:gd name="connsiteX6" fmla="*/ 18930 w 18930"/>
                  <a:gd name="connsiteY6" fmla="*/ 1280 h 631704"/>
                  <a:gd name="connsiteX7" fmla="*/ 18930 w 18930"/>
                  <a:gd name="connsiteY7" fmla="*/ 630491 h 631704"/>
                  <a:gd name="connsiteX8" fmla="*/ 17650 w 18930"/>
                  <a:gd name="connsiteY8" fmla="*/ 631704 h 63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631704">
                    <a:moveTo>
                      <a:pt x="17650" y="631704"/>
                    </a:moveTo>
                    <a:lnTo>
                      <a:pt x="1886" y="631704"/>
                    </a:lnTo>
                    <a:cubicBezTo>
                      <a:pt x="808" y="631704"/>
                      <a:pt x="0" y="630828"/>
                      <a:pt x="0" y="629818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630491"/>
                    </a:lnTo>
                    <a:cubicBezTo>
                      <a:pt x="18863" y="631098"/>
                      <a:pt x="18324" y="631704"/>
                      <a:pt x="17650" y="631704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D40F0592-B462-45A4-87A8-D60C1A28EAED}"/>
                  </a:ext>
                </a:extLst>
              </p:cNvPr>
              <p:cNvSpPr/>
              <p:nvPr/>
            </p:nvSpPr>
            <p:spPr>
              <a:xfrm>
                <a:off x="10332372" y="1794713"/>
                <a:ext cx="12426" cy="237214"/>
              </a:xfrm>
              <a:custGeom>
                <a:avLst/>
                <a:gdLst>
                  <a:gd name="connsiteX0" fmla="*/ 18257 w 27081"/>
                  <a:gd name="connsiteY0" fmla="*/ 516977 h 516977"/>
                  <a:gd name="connsiteX1" fmla="*/ 10105 w 27081"/>
                  <a:gd name="connsiteY1" fmla="*/ 516977 h 516977"/>
                  <a:gd name="connsiteX2" fmla="*/ 0 w 27081"/>
                  <a:gd name="connsiteY2" fmla="*/ 506872 h 516977"/>
                  <a:gd name="connsiteX3" fmla="*/ 0 w 27081"/>
                  <a:gd name="connsiteY3" fmla="*/ 10105 h 516977"/>
                  <a:gd name="connsiteX4" fmla="*/ 10105 w 27081"/>
                  <a:gd name="connsiteY4" fmla="*/ 0 h 516977"/>
                  <a:gd name="connsiteX5" fmla="*/ 18257 w 27081"/>
                  <a:gd name="connsiteY5" fmla="*/ 0 h 516977"/>
                  <a:gd name="connsiteX6" fmla="*/ 27082 w 27081"/>
                  <a:gd name="connsiteY6" fmla="*/ 8825 h 516977"/>
                  <a:gd name="connsiteX7" fmla="*/ 27082 w 27081"/>
                  <a:gd name="connsiteY7" fmla="*/ 508152 h 516977"/>
                  <a:gd name="connsiteX8" fmla="*/ 18257 w 27081"/>
                  <a:gd name="connsiteY8" fmla="*/ 516977 h 51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1" h="516977">
                    <a:moveTo>
                      <a:pt x="18257" y="516977"/>
                    </a:moveTo>
                    <a:lnTo>
                      <a:pt x="10105" y="516977"/>
                    </a:lnTo>
                    <a:cubicBezTo>
                      <a:pt x="4514" y="516977"/>
                      <a:pt x="0" y="512464"/>
                      <a:pt x="0" y="506872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18257" y="0"/>
                    </a:lnTo>
                    <a:cubicBezTo>
                      <a:pt x="23107" y="0"/>
                      <a:pt x="27082" y="3975"/>
                      <a:pt x="27082" y="8825"/>
                    </a:cubicBezTo>
                    <a:lnTo>
                      <a:pt x="27082" y="508152"/>
                    </a:lnTo>
                    <a:cubicBezTo>
                      <a:pt x="27082" y="513003"/>
                      <a:pt x="23107" y="516977"/>
                      <a:pt x="18257" y="516977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2">
                <a:extLst>
                  <a:ext uri="{FF2B5EF4-FFF2-40B4-BE49-F238E27FC236}">
                    <a16:creationId xmlns:a16="http://schemas.microsoft.com/office/drawing/2014/main" id="{351EC8E0-8574-4B75-BA41-F3C321442E94}"/>
                  </a:ext>
                </a:extLst>
              </p:cNvPr>
              <p:cNvSpPr/>
              <p:nvPr/>
            </p:nvSpPr>
            <p:spPr>
              <a:xfrm>
                <a:off x="10337751" y="1811744"/>
                <a:ext cx="7047" cy="198636"/>
              </a:xfrm>
              <a:custGeom>
                <a:avLst/>
                <a:gdLst>
                  <a:gd name="connsiteX0" fmla="*/ 14080 w 15359"/>
                  <a:gd name="connsiteY0" fmla="*/ 432903 h 432902"/>
                  <a:gd name="connsiteX1" fmla="*/ 1886 w 15359"/>
                  <a:gd name="connsiteY1" fmla="*/ 432903 h 432902"/>
                  <a:gd name="connsiteX2" fmla="*/ 0 w 15359"/>
                  <a:gd name="connsiteY2" fmla="*/ 431016 h 432902"/>
                  <a:gd name="connsiteX3" fmla="*/ 0 w 15359"/>
                  <a:gd name="connsiteY3" fmla="*/ 1886 h 432902"/>
                  <a:gd name="connsiteX4" fmla="*/ 1886 w 15359"/>
                  <a:gd name="connsiteY4" fmla="*/ 0 h 432902"/>
                  <a:gd name="connsiteX5" fmla="*/ 14080 w 15359"/>
                  <a:gd name="connsiteY5" fmla="*/ 0 h 432902"/>
                  <a:gd name="connsiteX6" fmla="*/ 15360 w 15359"/>
                  <a:gd name="connsiteY6" fmla="*/ 1280 h 432902"/>
                  <a:gd name="connsiteX7" fmla="*/ 15360 w 15359"/>
                  <a:gd name="connsiteY7" fmla="*/ 431690 h 432902"/>
                  <a:gd name="connsiteX8" fmla="*/ 14080 w 15359"/>
                  <a:gd name="connsiteY8" fmla="*/ 432903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9" h="432902">
                    <a:moveTo>
                      <a:pt x="14080" y="432903"/>
                    </a:moveTo>
                    <a:lnTo>
                      <a:pt x="1886" y="432903"/>
                    </a:lnTo>
                    <a:cubicBezTo>
                      <a:pt x="808" y="432903"/>
                      <a:pt x="0" y="432027"/>
                      <a:pt x="0" y="431016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4080" y="0"/>
                    </a:lnTo>
                    <a:cubicBezTo>
                      <a:pt x="14753" y="0"/>
                      <a:pt x="15360" y="539"/>
                      <a:pt x="15360" y="1280"/>
                    </a:cubicBezTo>
                    <a:lnTo>
                      <a:pt x="15360" y="431690"/>
                    </a:lnTo>
                    <a:cubicBezTo>
                      <a:pt x="15360" y="432364"/>
                      <a:pt x="14821" y="432903"/>
                      <a:pt x="14080" y="432903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Oval 216">
                <a:extLst>
                  <a:ext uri="{FF2B5EF4-FFF2-40B4-BE49-F238E27FC236}">
                    <a16:creationId xmlns:a16="http://schemas.microsoft.com/office/drawing/2014/main" id="{8BC33129-15C5-4C3D-B771-F57407E3B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4840" y="385880"/>
                <a:ext cx="73152" cy="731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17">
                <a:extLst>
                  <a:ext uri="{FF2B5EF4-FFF2-40B4-BE49-F238E27FC236}">
                    <a16:creationId xmlns:a16="http://schemas.microsoft.com/office/drawing/2014/main" id="{230F513A-6F8D-4C91-B229-B14C5389A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9414" y="390452"/>
                <a:ext cx="64008" cy="64008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218">
                <a:extLst>
                  <a:ext uri="{FF2B5EF4-FFF2-40B4-BE49-F238E27FC236}">
                    <a16:creationId xmlns:a16="http://schemas.microsoft.com/office/drawing/2014/main" id="{51309F74-5491-484A-A4B0-9DE75182FC49}"/>
                  </a:ext>
                </a:extLst>
              </p:cNvPr>
              <p:cNvSpPr/>
              <p:nvPr/>
            </p:nvSpPr>
            <p:spPr>
              <a:xfrm>
                <a:off x="9835596" y="406637"/>
                <a:ext cx="31638" cy="316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19">
                <a:extLst>
                  <a:ext uri="{FF2B5EF4-FFF2-40B4-BE49-F238E27FC236}">
                    <a16:creationId xmlns:a16="http://schemas.microsoft.com/office/drawing/2014/main" id="{80C06FA7-835B-4E78-B4AA-9B7532931C3A}"/>
                  </a:ext>
                </a:extLst>
              </p:cNvPr>
              <p:cNvSpPr/>
              <p:nvPr/>
            </p:nvSpPr>
            <p:spPr>
              <a:xfrm>
                <a:off x="9843025" y="414064"/>
                <a:ext cx="16783" cy="16783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Graphic 2">
                <a:extLst>
                  <a:ext uri="{FF2B5EF4-FFF2-40B4-BE49-F238E27FC236}">
                    <a16:creationId xmlns:a16="http://schemas.microsoft.com/office/drawing/2014/main" id="{81D13C7C-3271-46B1-B426-4B6F27733FFB}"/>
                  </a:ext>
                </a:extLst>
              </p:cNvPr>
              <p:cNvSpPr/>
              <p:nvPr userDrawn="1"/>
            </p:nvSpPr>
            <p:spPr>
              <a:xfrm flipH="1">
                <a:off x="8769273" y="781546"/>
                <a:ext cx="5842" cy="81663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5017B50-B59B-4FC5-8438-99AA31686223}"/>
                </a:ext>
              </a:extLst>
            </p:cNvPr>
            <p:cNvSpPr/>
            <p:nvPr userDrawn="1"/>
          </p:nvSpPr>
          <p:spPr>
            <a:xfrm>
              <a:off x="555386" y="6085986"/>
              <a:ext cx="2644061" cy="423746"/>
            </a:xfrm>
            <a:prstGeom prst="trapezoid">
              <a:avLst>
                <a:gd name="adj" fmla="val 3552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9C53B64D-3FCC-408C-A96F-6F4B79E8CC22}"/>
              </a:ext>
            </a:extLst>
          </p:cNvPr>
          <p:cNvSpPr txBox="1">
            <a:spLocks/>
          </p:cNvSpPr>
          <p:nvPr/>
        </p:nvSpPr>
        <p:spPr>
          <a:xfrm>
            <a:off x="8193437" y="1739621"/>
            <a:ext cx="2086440" cy="4306019"/>
          </a:xfrm>
          <a:custGeom>
            <a:avLst/>
            <a:gdLst>
              <a:gd name="connsiteX0" fmla="*/ 224424 w 2086440"/>
              <a:gd name="connsiteY0" fmla="*/ 0 h 4306019"/>
              <a:gd name="connsiteX1" fmla="*/ 423133 w 2086440"/>
              <a:gd name="connsiteY1" fmla="*/ 0 h 4306019"/>
              <a:gd name="connsiteX2" fmla="*/ 442396 w 2086440"/>
              <a:gd name="connsiteY2" fmla="*/ 18238 h 4306019"/>
              <a:gd name="connsiteX3" fmla="*/ 591450 w 2086440"/>
              <a:gd name="connsiteY3" fmla="*/ 159360 h 4306019"/>
              <a:gd name="connsiteX4" fmla="*/ 1485639 w 2086440"/>
              <a:gd name="connsiteY4" fmla="*/ 159360 h 4306019"/>
              <a:gd name="connsiteX5" fmla="*/ 1634694 w 2086440"/>
              <a:gd name="connsiteY5" fmla="*/ 18238 h 4306019"/>
              <a:gd name="connsiteX6" fmla="*/ 1653957 w 2086440"/>
              <a:gd name="connsiteY6" fmla="*/ 0 h 4306019"/>
              <a:gd name="connsiteX7" fmla="*/ 1862017 w 2086440"/>
              <a:gd name="connsiteY7" fmla="*/ 0 h 4306019"/>
              <a:gd name="connsiteX8" fmla="*/ 2086440 w 2086440"/>
              <a:gd name="connsiteY8" fmla="*/ 212479 h 4306019"/>
              <a:gd name="connsiteX9" fmla="*/ 2086440 w 2086440"/>
              <a:gd name="connsiteY9" fmla="*/ 4093539 h 4306019"/>
              <a:gd name="connsiteX10" fmla="*/ 1862017 w 2086440"/>
              <a:gd name="connsiteY10" fmla="*/ 4306019 h 4306019"/>
              <a:gd name="connsiteX11" fmla="*/ 224424 w 2086440"/>
              <a:gd name="connsiteY11" fmla="*/ 4306019 h 4306019"/>
              <a:gd name="connsiteX12" fmla="*/ 0 w 2086440"/>
              <a:gd name="connsiteY12" fmla="*/ 4093539 h 4306019"/>
              <a:gd name="connsiteX13" fmla="*/ 0 w 2086440"/>
              <a:gd name="connsiteY13" fmla="*/ 212479 h 4306019"/>
              <a:gd name="connsiteX14" fmla="*/ 224424 w 2086440"/>
              <a:gd name="connsiteY14" fmla="*/ 0 h 43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40" h="4306019">
                <a:moveTo>
                  <a:pt x="224424" y="0"/>
                </a:moveTo>
                <a:lnTo>
                  <a:pt x="423133" y="0"/>
                </a:lnTo>
                <a:cubicBezTo>
                  <a:pt x="433746" y="0"/>
                  <a:pt x="442396" y="8145"/>
                  <a:pt x="442396" y="18238"/>
                </a:cubicBezTo>
                <a:cubicBezTo>
                  <a:pt x="442396" y="96191"/>
                  <a:pt x="509162" y="159360"/>
                  <a:pt x="591450" y="159360"/>
                </a:cubicBezTo>
                <a:lnTo>
                  <a:pt x="1485639" y="159360"/>
                </a:lnTo>
                <a:cubicBezTo>
                  <a:pt x="1567975" y="159360"/>
                  <a:pt x="1634694" y="96147"/>
                  <a:pt x="1634694" y="18238"/>
                </a:cubicBezTo>
                <a:cubicBezTo>
                  <a:pt x="1634694" y="8190"/>
                  <a:pt x="1643297" y="0"/>
                  <a:pt x="1653957" y="0"/>
                </a:cubicBezTo>
                <a:lnTo>
                  <a:pt x="1862017" y="0"/>
                </a:lnTo>
                <a:cubicBezTo>
                  <a:pt x="1985964" y="0"/>
                  <a:pt x="2086440" y="95129"/>
                  <a:pt x="2086440" y="212479"/>
                </a:cubicBezTo>
                <a:lnTo>
                  <a:pt x="2086440" y="4093539"/>
                </a:lnTo>
                <a:cubicBezTo>
                  <a:pt x="2086440" y="4210890"/>
                  <a:pt x="1985964" y="4306019"/>
                  <a:pt x="1862017" y="4306019"/>
                </a:cubicBezTo>
                <a:lnTo>
                  <a:pt x="224424" y="4306019"/>
                </a:lnTo>
                <a:cubicBezTo>
                  <a:pt x="100476" y="4306019"/>
                  <a:pt x="0" y="4210890"/>
                  <a:pt x="0" y="4093539"/>
                </a:cubicBezTo>
                <a:lnTo>
                  <a:pt x="0" y="212479"/>
                </a:lnTo>
                <a:cubicBezTo>
                  <a:pt x="0" y="95129"/>
                  <a:pt x="100476" y="0"/>
                  <a:pt x="22442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23" name="Group 239">
            <a:extLst>
              <a:ext uri="{FF2B5EF4-FFF2-40B4-BE49-F238E27FC236}">
                <a16:creationId xmlns:a16="http://schemas.microsoft.com/office/drawing/2014/main" id="{49E810AC-8EBA-4CB8-AB28-584D3C8FD4D1}"/>
              </a:ext>
            </a:extLst>
          </p:cNvPr>
          <p:cNvGrpSpPr/>
          <p:nvPr/>
        </p:nvGrpSpPr>
        <p:grpSpPr>
          <a:xfrm>
            <a:off x="4725397" y="1639180"/>
            <a:ext cx="2090275" cy="4555751"/>
            <a:chOff x="2158202" y="277708"/>
            <a:chExt cx="1111725" cy="2423002"/>
          </a:xfrm>
        </p:grpSpPr>
        <p:sp>
          <p:nvSpPr>
            <p:cNvPr id="24" name="Freeform: Shape 240">
              <a:extLst>
                <a:ext uri="{FF2B5EF4-FFF2-40B4-BE49-F238E27FC236}">
                  <a16:creationId xmlns:a16="http://schemas.microsoft.com/office/drawing/2014/main" id="{D6B37E62-7527-47CC-94CB-6FD6F1F74DC6}"/>
                </a:ext>
              </a:extLst>
            </p:cNvPr>
            <p:cNvSpPr/>
            <p:nvPr/>
          </p:nvSpPr>
          <p:spPr>
            <a:xfrm>
              <a:off x="2506740" y="277708"/>
              <a:ext cx="265549" cy="257669"/>
            </a:xfrm>
            <a:custGeom>
              <a:avLst/>
              <a:gdLst>
                <a:gd name="connsiteX0" fmla="*/ 330535 w 457961"/>
                <a:gd name="connsiteY0" fmla="*/ 38606 h 444372"/>
                <a:gd name="connsiteX1" fmla="*/ 411688 w 457961"/>
                <a:gd name="connsiteY1" fmla="*/ 107713 h 444372"/>
                <a:gd name="connsiteX2" fmla="*/ 452265 w 457961"/>
                <a:gd name="connsiteY2" fmla="*/ 262412 h 444372"/>
                <a:gd name="connsiteX3" fmla="*/ 369843 w 457961"/>
                <a:gd name="connsiteY3" fmla="*/ 444372 h 444372"/>
                <a:gd name="connsiteX4" fmla="*/ 293762 w 457961"/>
                <a:gd name="connsiteY4" fmla="*/ 432326 h 444372"/>
                <a:gd name="connsiteX5" fmla="*/ 269670 w 457961"/>
                <a:gd name="connsiteY5" fmla="*/ 425352 h 444372"/>
                <a:gd name="connsiteX6" fmla="*/ 187883 w 457961"/>
                <a:gd name="connsiteY6" fmla="*/ 386678 h 444372"/>
                <a:gd name="connsiteX7" fmla="*/ 125750 w 457961"/>
                <a:gd name="connsiteY7" fmla="*/ 313766 h 444372"/>
                <a:gd name="connsiteX8" fmla="*/ 112436 w 457961"/>
                <a:gd name="connsiteY8" fmla="*/ 258608 h 444372"/>
                <a:gd name="connsiteX9" fmla="*/ 94049 w 457961"/>
                <a:gd name="connsiteY9" fmla="*/ 239587 h 444372"/>
                <a:gd name="connsiteX10" fmla="*/ 79467 w 457961"/>
                <a:gd name="connsiteY10" fmla="*/ 261144 h 444372"/>
                <a:gd name="connsiteX11" fmla="*/ 72493 w 457961"/>
                <a:gd name="connsiteY11" fmla="*/ 308060 h 444372"/>
                <a:gd name="connsiteX12" fmla="*/ 49035 w 457961"/>
                <a:gd name="connsiteY12" fmla="*/ 333421 h 444372"/>
                <a:gd name="connsiteX13" fmla="*/ 30648 w 457961"/>
                <a:gd name="connsiteY13" fmla="*/ 307426 h 444372"/>
                <a:gd name="connsiteX14" fmla="*/ 10360 w 457961"/>
                <a:gd name="connsiteY14" fmla="*/ 280798 h 444372"/>
                <a:gd name="connsiteX15" fmla="*/ 216 w 457961"/>
                <a:gd name="connsiteY15" fmla="*/ 262412 h 444372"/>
                <a:gd name="connsiteX16" fmla="*/ 24942 w 457961"/>
                <a:gd name="connsiteY16" fmla="*/ 153362 h 444372"/>
                <a:gd name="connsiteX17" fmla="*/ 43328 w 457961"/>
                <a:gd name="connsiteY17" fmla="*/ 114054 h 444372"/>
                <a:gd name="connsiteX18" fmla="*/ 194857 w 457961"/>
                <a:gd name="connsiteY18" fmla="*/ 5004 h 444372"/>
                <a:gd name="connsiteX19" fmla="*/ 330535 w 457961"/>
                <a:gd name="connsiteY19" fmla="*/ 38606 h 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961" h="444372">
                  <a:moveTo>
                    <a:pt x="330535" y="38606"/>
                  </a:moveTo>
                  <a:cubicBezTo>
                    <a:pt x="357163" y="62699"/>
                    <a:pt x="388230" y="80451"/>
                    <a:pt x="411688" y="107713"/>
                  </a:cubicBezTo>
                  <a:cubicBezTo>
                    <a:pt x="451631" y="152728"/>
                    <a:pt x="467481" y="203449"/>
                    <a:pt x="452265" y="262412"/>
                  </a:cubicBezTo>
                  <a:cubicBezTo>
                    <a:pt x="435780" y="328349"/>
                    <a:pt x="407884" y="388580"/>
                    <a:pt x="369843" y="444372"/>
                  </a:cubicBezTo>
                  <a:cubicBezTo>
                    <a:pt x="345117" y="434862"/>
                    <a:pt x="321025" y="425986"/>
                    <a:pt x="293762" y="432326"/>
                  </a:cubicBezTo>
                  <a:cubicBezTo>
                    <a:pt x="285520" y="434228"/>
                    <a:pt x="276010" y="431058"/>
                    <a:pt x="269670" y="425352"/>
                  </a:cubicBezTo>
                  <a:cubicBezTo>
                    <a:pt x="246846" y="402528"/>
                    <a:pt x="217047" y="396822"/>
                    <a:pt x="187883" y="386678"/>
                  </a:cubicBezTo>
                  <a:cubicBezTo>
                    <a:pt x="153646" y="375265"/>
                    <a:pt x="130188" y="352441"/>
                    <a:pt x="125750" y="313766"/>
                  </a:cubicBezTo>
                  <a:cubicBezTo>
                    <a:pt x="123848" y="294746"/>
                    <a:pt x="120044" y="275726"/>
                    <a:pt x="112436" y="258608"/>
                  </a:cubicBezTo>
                  <a:cubicBezTo>
                    <a:pt x="108631" y="250366"/>
                    <a:pt x="104827" y="238953"/>
                    <a:pt x="94049" y="239587"/>
                  </a:cubicBezTo>
                  <a:cubicBezTo>
                    <a:pt x="82003" y="240221"/>
                    <a:pt x="82003" y="252268"/>
                    <a:pt x="79467" y="261144"/>
                  </a:cubicBezTo>
                  <a:cubicBezTo>
                    <a:pt x="75029" y="276360"/>
                    <a:pt x="76931" y="292844"/>
                    <a:pt x="72493" y="308060"/>
                  </a:cubicBezTo>
                  <a:cubicBezTo>
                    <a:pt x="68689" y="320107"/>
                    <a:pt x="65519" y="334055"/>
                    <a:pt x="49035" y="333421"/>
                  </a:cubicBezTo>
                  <a:cubicBezTo>
                    <a:pt x="33818" y="332787"/>
                    <a:pt x="32550" y="318839"/>
                    <a:pt x="30648" y="307426"/>
                  </a:cubicBezTo>
                  <a:cubicBezTo>
                    <a:pt x="28746" y="294746"/>
                    <a:pt x="28112" y="281432"/>
                    <a:pt x="10360" y="280798"/>
                  </a:cubicBezTo>
                  <a:cubicBezTo>
                    <a:pt x="3386" y="276360"/>
                    <a:pt x="-1052" y="268752"/>
                    <a:pt x="216" y="262412"/>
                  </a:cubicBezTo>
                  <a:cubicBezTo>
                    <a:pt x="9726" y="226273"/>
                    <a:pt x="2752" y="186331"/>
                    <a:pt x="24942" y="153362"/>
                  </a:cubicBezTo>
                  <a:cubicBezTo>
                    <a:pt x="33184" y="141316"/>
                    <a:pt x="36355" y="126734"/>
                    <a:pt x="43328" y="114054"/>
                  </a:cubicBezTo>
                  <a:cubicBezTo>
                    <a:pt x="76931" y="52555"/>
                    <a:pt x="127652" y="20854"/>
                    <a:pt x="194857" y="5004"/>
                  </a:cubicBezTo>
                  <a:cubicBezTo>
                    <a:pt x="248748" y="-8310"/>
                    <a:pt x="290592" y="5638"/>
                    <a:pt x="330535" y="38606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87">
              <a:extLst>
                <a:ext uri="{FF2B5EF4-FFF2-40B4-BE49-F238E27FC236}">
                  <a16:creationId xmlns:a16="http://schemas.microsoft.com/office/drawing/2014/main" id="{8C0FAF14-EB83-4A39-BECE-BEDFB7424F7A}"/>
                </a:ext>
              </a:extLst>
            </p:cNvPr>
            <p:cNvSpPr/>
            <p:nvPr/>
          </p:nvSpPr>
          <p:spPr>
            <a:xfrm>
              <a:off x="2510703" y="406224"/>
              <a:ext cx="210491" cy="205989"/>
            </a:xfrm>
            <a:custGeom>
              <a:avLst/>
              <a:gdLst>
                <a:gd name="connsiteX0" fmla="*/ 46005 w 363009"/>
                <a:gd name="connsiteY0" fmla="*/ 355245 h 355244"/>
                <a:gd name="connsiteX1" fmla="*/ 20011 w 363009"/>
                <a:gd name="connsiteY1" fmla="*/ 236051 h 355244"/>
                <a:gd name="connsiteX2" fmla="*/ 6696 w 363009"/>
                <a:gd name="connsiteY2" fmla="*/ 57894 h 355244"/>
                <a:gd name="connsiteX3" fmla="*/ 26351 w 363009"/>
                <a:gd name="connsiteY3" fmla="*/ 54724 h 355244"/>
                <a:gd name="connsiteX4" fmla="*/ 32691 w 363009"/>
                <a:gd name="connsiteY4" fmla="*/ 91497 h 355244"/>
                <a:gd name="connsiteX5" fmla="*/ 40933 w 363009"/>
                <a:gd name="connsiteY5" fmla="*/ 107981 h 355244"/>
                <a:gd name="connsiteX6" fmla="*/ 54881 w 363009"/>
                <a:gd name="connsiteY6" fmla="*/ 92131 h 355244"/>
                <a:gd name="connsiteX7" fmla="*/ 63757 w 363009"/>
                <a:gd name="connsiteY7" fmla="*/ 26828 h 355244"/>
                <a:gd name="connsiteX8" fmla="*/ 82143 w 363009"/>
                <a:gd name="connsiteY8" fmla="*/ 200 h 355244"/>
                <a:gd name="connsiteX9" fmla="*/ 110674 w 363009"/>
                <a:gd name="connsiteY9" fmla="*/ 21122 h 355244"/>
                <a:gd name="connsiteX10" fmla="*/ 128426 w 363009"/>
                <a:gd name="connsiteY10" fmla="*/ 84523 h 355244"/>
                <a:gd name="connsiteX11" fmla="*/ 197533 w 363009"/>
                <a:gd name="connsiteY11" fmla="*/ 160604 h 355244"/>
                <a:gd name="connsiteX12" fmla="*/ 262202 w 363009"/>
                <a:gd name="connsiteY12" fmla="*/ 192938 h 355244"/>
                <a:gd name="connsiteX13" fmla="*/ 297073 w 363009"/>
                <a:gd name="connsiteY13" fmla="*/ 200547 h 355244"/>
                <a:gd name="connsiteX14" fmla="*/ 363009 w 363009"/>
                <a:gd name="connsiteY14" fmla="*/ 222737 h 355244"/>
                <a:gd name="connsiteX15" fmla="*/ 361741 w 363009"/>
                <a:gd name="connsiteY15" fmla="*/ 260143 h 355244"/>
                <a:gd name="connsiteX16" fmla="*/ 346525 w 363009"/>
                <a:gd name="connsiteY16" fmla="*/ 291210 h 355244"/>
                <a:gd name="connsiteX17" fmla="*/ 168369 w 363009"/>
                <a:gd name="connsiteY17" fmla="*/ 256339 h 355244"/>
                <a:gd name="connsiteX18" fmla="*/ 114478 w 363009"/>
                <a:gd name="connsiteY18" fmla="*/ 283602 h 355244"/>
                <a:gd name="connsiteX19" fmla="*/ 46005 w 363009"/>
                <a:gd name="connsiteY19" fmla="*/ 355245 h 3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3009" h="355244">
                  <a:moveTo>
                    <a:pt x="46005" y="355245"/>
                  </a:moveTo>
                  <a:cubicBezTo>
                    <a:pt x="26351" y="317838"/>
                    <a:pt x="39031" y="274092"/>
                    <a:pt x="20011" y="236051"/>
                  </a:cubicBezTo>
                  <a:cubicBezTo>
                    <a:pt x="-9154" y="178356"/>
                    <a:pt x="356" y="118125"/>
                    <a:pt x="6696" y="57894"/>
                  </a:cubicBezTo>
                  <a:cubicBezTo>
                    <a:pt x="9866" y="38240"/>
                    <a:pt x="18109" y="44580"/>
                    <a:pt x="26351" y="54724"/>
                  </a:cubicBezTo>
                  <a:cubicBezTo>
                    <a:pt x="35227" y="65503"/>
                    <a:pt x="31423" y="78817"/>
                    <a:pt x="32691" y="91497"/>
                  </a:cubicBezTo>
                  <a:cubicBezTo>
                    <a:pt x="33325" y="97837"/>
                    <a:pt x="28253" y="107347"/>
                    <a:pt x="40933" y="107981"/>
                  </a:cubicBezTo>
                  <a:cubicBezTo>
                    <a:pt x="52979" y="108615"/>
                    <a:pt x="53613" y="101641"/>
                    <a:pt x="54881" y="92131"/>
                  </a:cubicBezTo>
                  <a:cubicBezTo>
                    <a:pt x="57417" y="69941"/>
                    <a:pt x="59319" y="48384"/>
                    <a:pt x="63757" y="26828"/>
                  </a:cubicBezTo>
                  <a:cubicBezTo>
                    <a:pt x="65659" y="16050"/>
                    <a:pt x="68195" y="2102"/>
                    <a:pt x="82143" y="200"/>
                  </a:cubicBezTo>
                  <a:cubicBezTo>
                    <a:pt x="97360" y="-1702"/>
                    <a:pt x="104334" y="10344"/>
                    <a:pt x="110674" y="21122"/>
                  </a:cubicBezTo>
                  <a:cubicBezTo>
                    <a:pt x="122086" y="40776"/>
                    <a:pt x="125890" y="62333"/>
                    <a:pt x="128426" y="84523"/>
                  </a:cubicBezTo>
                  <a:cubicBezTo>
                    <a:pt x="134132" y="127636"/>
                    <a:pt x="154421" y="151728"/>
                    <a:pt x="197533" y="160604"/>
                  </a:cubicBezTo>
                  <a:cubicBezTo>
                    <a:pt x="222259" y="165676"/>
                    <a:pt x="246986" y="168212"/>
                    <a:pt x="262202" y="192938"/>
                  </a:cubicBezTo>
                  <a:cubicBezTo>
                    <a:pt x="269176" y="204351"/>
                    <a:pt x="284393" y="204985"/>
                    <a:pt x="297073" y="200547"/>
                  </a:cubicBezTo>
                  <a:cubicBezTo>
                    <a:pt x="324969" y="191036"/>
                    <a:pt x="346525" y="199279"/>
                    <a:pt x="363009" y="222737"/>
                  </a:cubicBezTo>
                  <a:cubicBezTo>
                    <a:pt x="362376" y="235417"/>
                    <a:pt x="362376" y="248097"/>
                    <a:pt x="361741" y="260143"/>
                  </a:cubicBezTo>
                  <a:cubicBezTo>
                    <a:pt x="361108" y="295648"/>
                    <a:pt x="363009" y="300086"/>
                    <a:pt x="346525" y="291210"/>
                  </a:cubicBezTo>
                  <a:cubicBezTo>
                    <a:pt x="297707" y="265216"/>
                    <a:pt x="220992" y="245561"/>
                    <a:pt x="168369" y="256339"/>
                  </a:cubicBezTo>
                  <a:cubicBezTo>
                    <a:pt x="148714" y="260143"/>
                    <a:pt x="126524" y="263314"/>
                    <a:pt x="114478" y="283602"/>
                  </a:cubicBezTo>
                  <a:cubicBezTo>
                    <a:pt x="90385" y="306426"/>
                    <a:pt x="75803" y="338761"/>
                    <a:pt x="46005" y="355245"/>
                  </a:cubicBezTo>
                  <a:close/>
                </a:path>
              </a:pathLst>
            </a:custGeom>
            <a:solidFill>
              <a:srgbClr val="FDDDAD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88">
              <a:extLst>
                <a:ext uri="{FF2B5EF4-FFF2-40B4-BE49-F238E27FC236}">
                  <a16:creationId xmlns:a16="http://schemas.microsoft.com/office/drawing/2014/main" id="{794034AC-81D9-4795-9F52-BEEBA7B0BC9E}"/>
                </a:ext>
              </a:extLst>
            </p:cNvPr>
            <p:cNvSpPr/>
            <p:nvPr/>
          </p:nvSpPr>
          <p:spPr>
            <a:xfrm>
              <a:off x="3000962" y="1441220"/>
              <a:ext cx="114650" cy="113230"/>
            </a:xfrm>
            <a:custGeom>
              <a:avLst/>
              <a:gdLst>
                <a:gd name="connsiteX0" fmla="*/ 39943 w 197724"/>
                <a:gd name="connsiteY0" fmla="*/ 184497 h 195274"/>
                <a:gd name="connsiteX1" fmla="*/ 57061 w 197724"/>
                <a:gd name="connsiteY1" fmla="*/ 148358 h 195274"/>
                <a:gd name="connsiteX2" fmla="*/ 1902 w 197724"/>
                <a:gd name="connsiteY2" fmla="*/ 156600 h 195274"/>
                <a:gd name="connsiteX3" fmla="*/ 0 w 197724"/>
                <a:gd name="connsiteY3" fmla="*/ 62133 h 195274"/>
                <a:gd name="connsiteX4" fmla="*/ 125534 w 197724"/>
                <a:gd name="connsiteY4" fmla="*/ 0 h 195274"/>
                <a:gd name="connsiteX5" fmla="*/ 184497 w 197724"/>
                <a:gd name="connsiteY5" fmla="*/ 63401 h 195274"/>
                <a:gd name="connsiteX6" fmla="*/ 175620 w 197724"/>
                <a:gd name="connsiteY6" fmla="*/ 171183 h 195274"/>
                <a:gd name="connsiteX7" fmla="*/ 117292 w 197724"/>
                <a:gd name="connsiteY7" fmla="*/ 195275 h 195274"/>
                <a:gd name="connsiteX8" fmla="*/ 39943 w 197724"/>
                <a:gd name="connsiteY8" fmla="*/ 184497 h 1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724" h="195274">
                  <a:moveTo>
                    <a:pt x="39943" y="184497"/>
                  </a:moveTo>
                  <a:cubicBezTo>
                    <a:pt x="45015" y="173084"/>
                    <a:pt x="50721" y="162306"/>
                    <a:pt x="57061" y="148358"/>
                  </a:cubicBezTo>
                  <a:cubicBezTo>
                    <a:pt x="36772" y="147090"/>
                    <a:pt x="17752" y="136946"/>
                    <a:pt x="1902" y="156600"/>
                  </a:cubicBezTo>
                  <a:cubicBezTo>
                    <a:pt x="1268" y="124900"/>
                    <a:pt x="634" y="93833"/>
                    <a:pt x="0" y="62133"/>
                  </a:cubicBezTo>
                  <a:cubicBezTo>
                    <a:pt x="56427" y="71009"/>
                    <a:pt x="91297" y="36139"/>
                    <a:pt x="125534" y="0"/>
                  </a:cubicBezTo>
                  <a:cubicBezTo>
                    <a:pt x="147090" y="19654"/>
                    <a:pt x="169914" y="38675"/>
                    <a:pt x="184497" y="63401"/>
                  </a:cubicBezTo>
                  <a:cubicBezTo>
                    <a:pt x="206687" y="100173"/>
                    <a:pt x="199079" y="136946"/>
                    <a:pt x="175620" y="171183"/>
                  </a:cubicBezTo>
                  <a:cubicBezTo>
                    <a:pt x="157234" y="181961"/>
                    <a:pt x="138848" y="192105"/>
                    <a:pt x="117292" y="195275"/>
                  </a:cubicBezTo>
                  <a:cubicBezTo>
                    <a:pt x="93199" y="192105"/>
                    <a:pt x="77349" y="190203"/>
                    <a:pt x="39943" y="184497"/>
                  </a:cubicBezTo>
                  <a:close/>
                </a:path>
              </a:pathLst>
            </a:custGeom>
            <a:solidFill>
              <a:srgbClr val="FBDDAE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89">
              <a:extLst>
                <a:ext uri="{FF2B5EF4-FFF2-40B4-BE49-F238E27FC236}">
                  <a16:creationId xmlns:a16="http://schemas.microsoft.com/office/drawing/2014/main" id="{26A1ABB5-77B0-4B1B-8A34-3B4960A7BA6E}"/>
                </a:ext>
              </a:extLst>
            </p:cNvPr>
            <p:cNvSpPr/>
            <p:nvPr/>
          </p:nvSpPr>
          <p:spPr>
            <a:xfrm>
              <a:off x="2569653" y="547741"/>
              <a:ext cx="151489" cy="44987"/>
            </a:xfrm>
            <a:custGeom>
              <a:avLst/>
              <a:gdLst>
                <a:gd name="connsiteX0" fmla="*/ 132 w 261256"/>
                <a:gd name="connsiteY0" fmla="*/ 43348 h 77584"/>
                <a:gd name="connsiteX1" fmla="*/ 31833 w 261256"/>
                <a:gd name="connsiteY1" fmla="*/ 12915 h 77584"/>
                <a:gd name="connsiteX2" fmla="*/ 211258 w 261256"/>
                <a:gd name="connsiteY2" fmla="*/ 15451 h 77584"/>
                <a:gd name="connsiteX3" fmla="*/ 256272 w 261256"/>
                <a:gd name="connsiteY3" fmla="*/ 38910 h 77584"/>
                <a:gd name="connsiteX4" fmla="*/ 260710 w 261256"/>
                <a:gd name="connsiteY4" fmla="*/ 77584 h 77584"/>
                <a:gd name="connsiteX5" fmla="*/ 132 w 261256"/>
                <a:gd name="connsiteY5" fmla="*/ 43348 h 7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6" h="77584">
                  <a:moveTo>
                    <a:pt x="132" y="43348"/>
                  </a:moveTo>
                  <a:cubicBezTo>
                    <a:pt x="-1770" y="28132"/>
                    <a:pt x="17250" y="17987"/>
                    <a:pt x="31833" y="12915"/>
                  </a:cubicBezTo>
                  <a:cubicBezTo>
                    <a:pt x="97770" y="-9275"/>
                    <a:pt x="171315" y="869"/>
                    <a:pt x="211258" y="15451"/>
                  </a:cubicBezTo>
                  <a:cubicBezTo>
                    <a:pt x="233448" y="22425"/>
                    <a:pt x="250566" y="26229"/>
                    <a:pt x="256272" y="38910"/>
                  </a:cubicBezTo>
                  <a:cubicBezTo>
                    <a:pt x="262612" y="59198"/>
                    <a:pt x="261344" y="59832"/>
                    <a:pt x="260710" y="77584"/>
                  </a:cubicBezTo>
                  <a:cubicBezTo>
                    <a:pt x="226474" y="26863"/>
                    <a:pt x="74311" y="-4203"/>
                    <a:pt x="132" y="43348"/>
                  </a:cubicBezTo>
                  <a:close/>
                </a:path>
              </a:pathLst>
            </a:custGeom>
            <a:solidFill>
              <a:srgbClr val="9EACC6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90">
              <a:extLst>
                <a:ext uri="{FF2B5EF4-FFF2-40B4-BE49-F238E27FC236}">
                  <a16:creationId xmlns:a16="http://schemas.microsoft.com/office/drawing/2014/main" id="{389AFA12-6A7F-4653-93FD-70046C30B0CC}"/>
                </a:ext>
              </a:extLst>
            </p:cNvPr>
            <p:cNvSpPr/>
            <p:nvPr/>
          </p:nvSpPr>
          <p:spPr>
            <a:xfrm>
              <a:off x="2183809" y="1429427"/>
              <a:ext cx="133530" cy="173165"/>
            </a:xfrm>
            <a:custGeom>
              <a:avLst/>
              <a:gdLst>
                <a:gd name="connsiteX0" fmla="*/ 158979 w 230284"/>
                <a:gd name="connsiteY0" fmla="*/ 49 h 298637"/>
                <a:gd name="connsiteX1" fmla="*/ 214771 w 230284"/>
                <a:gd name="connsiteY1" fmla="*/ 85641 h 298637"/>
                <a:gd name="connsiteX2" fmla="*/ 227451 w 230284"/>
                <a:gd name="connsiteY2" fmla="*/ 147139 h 298637"/>
                <a:gd name="connsiteX3" fmla="*/ 228720 w 230284"/>
                <a:gd name="connsiteY3" fmla="*/ 211174 h 298637"/>
                <a:gd name="connsiteX4" fmla="*/ 214137 w 230284"/>
                <a:gd name="connsiteY4" fmla="*/ 236535 h 298637"/>
                <a:gd name="connsiteX5" fmla="*/ 190045 w 230284"/>
                <a:gd name="connsiteY5" fmla="*/ 216881 h 298637"/>
                <a:gd name="connsiteX6" fmla="*/ 177999 w 230284"/>
                <a:gd name="connsiteY6" fmla="*/ 161722 h 298637"/>
                <a:gd name="connsiteX7" fmla="*/ 156442 w 230284"/>
                <a:gd name="connsiteY7" fmla="*/ 131923 h 298637"/>
                <a:gd name="connsiteX8" fmla="*/ 139324 w 230284"/>
                <a:gd name="connsiteY8" fmla="*/ 164892 h 298637"/>
                <a:gd name="connsiteX9" fmla="*/ 166587 w 230284"/>
                <a:gd name="connsiteY9" fmla="*/ 212442 h 298637"/>
                <a:gd name="connsiteX10" fmla="*/ 177999 w 230284"/>
                <a:gd name="connsiteY10" fmla="*/ 233365 h 298637"/>
                <a:gd name="connsiteX11" fmla="*/ 165319 w 230284"/>
                <a:gd name="connsiteY11" fmla="*/ 246045 h 298637"/>
                <a:gd name="connsiteX12" fmla="*/ 169123 w 230284"/>
                <a:gd name="connsiteY12" fmla="*/ 273307 h 298637"/>
                <a:gd name="connsiteX13" fmla="*/ 172927 w 230284"/>
                <a:gd name="connsiteY13" fmla="*/ 294864 h 298637"/>
                <a:gd name="connsiteX14" fmla="*/ 147566 w 230284"/>
                <a:gd name="connsiteY14" fmla="*/ 291060 h 298637"/>
                <a:gd name="connsiteX15" fmla="*/ 67047 w 230284"/>
                <a:gd name="connsiteY15" fmla="*/ 237803 h 298637"/>
                <a:gd name="connsiteX16" fmla="*/ 4914 w 230284"/>
                <a:gd name="connsiteY16" fmla="*/ 79300 h 298637"/>
                <a:gd name="connsiteX17" fmla="*/ 17594 w 230284"/>
                <a:gd name="connsiteY17" fmla="*/ 4487 h 298637"/>
                <a:gd name="connsiteX18" fmla="*/ 158979 w 230284"/>
                <a:gd name="connsiteY18" fmla="*/ 49 h 29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84" h="298637">
                  <a:moveTo>
                    <a:pt x="158979" y="49"/>
                  </a:moveTo>
                  <a:cubicBezTo>
                    <a:pt x="175463" y="7657"/>
                    <a:pt x="211601" y="59646"/>
                    <a:pt x="214771" y="85641"/>
                  </a:cubicBezTo>
                  <a:cubicBezTo>
                    <a:pt x="226818" y="126217"/>
                    <a:pt x="223013" y="119243"/>
                    <a:pt x="227451" y="147139"/>
                  </a:cubicBezTo>
                  <a:cubicBezTo>
                    <a:pt x="230621" y="164892"/>
                    <a:pt x="231255" y="193422"/>
                    <a:pt x="228720" y="211174"/>
                  </a:cubicBezTo>
                  <a:cubicBezTo>
                    <a:pt x="227451" y="221953"/>
                    <a:pt x="226183" y="233999"/>
                    <a:pt x="214137" y="236535"/>
                  </a:cubicBezTo>
                  <a:cubicBezTo>
                    <a:pt x="200189" y="239071"/>
                    <a:pt x="194483" y="227659"/>
                    <a:pt x="190045" y="216881"/>
                  </a:cubicBezTo>
                  <a:cubicBezTo>
                    <a:pt x="183705" y="199128"/>
                    <a:pt x="177365" y="181376"/>
                    <a:pt x="177999" y="161722"/>
                  </a:cubicBezTo>
                  <a:cubicBezTo>
                    <a:pt x="178633" y="147139"/>
                    <a:pt x="179267" y="130655"/>
                    <a:pt x="156442" y="131923"/>
                  </a:cubicBezTo>
                  <a:cubicBezTo>
                    <a:pt x="132350" y="133191"/>
                    <a:pt x="139324" y="150944"/>
                    <a:pt x="139324" y="164892"/>
                  </a:cubicBezTo>
                  <a:cubicBezTo>
                    <a:pt x="139324" y="185814"/>
                    <a:pt x="142494" y="204834"/>
                    <a:pt x="166587" y="212442"/>
                  </a:cubicBezTo>
                  <a:cubicBezTo>
                    <a:pt x="174829" y="215612"/>
                    <a:pt x="177999" y="223855"/>
                    <a:pt x="177999" y="233365"/>
                  </a:cubicBezTo>
                  <a:cubicBezTo>
                    <a:pt x="176731" y="240973"/>
                    <a:pt x="172927" y="245411"/>
                    <a:pt x="165319" y="246045"/>
                  </a:cubicBezTo>
                  <a:cubicBezTo>
                    <a:pt x="153272" y="256823"/>
                    <a:pt x="166587" y="264431"/>
                    <a:pt x="169123" y="273307"/>
                  </a:cubicBezTo>
                  <a:cubicBezTo>
                    <a:pt x="171024" y="280916"/>
                    <a:pt x="182437" y="287890"/>
                    <a:pt x="172927" y="294864"/>
                  </a:cubicBezTo>
                  <a:cubicBezTo>
                    <a:pt x="164684" y="301204"/>
                    <a:pt x="151370" y="299302"/>
                    <a:pt x="147566" y="291060"/>
                  </a:cubicBezTo>
                  <a:cubicBezTo>
                    <a:pt x="131082" y="256823"/>
                    <a:pt x="97480" y="251117"/>
                    <a:pt x="67047" y="237803"/>
                  </a:cubicBezTo>
                  <a:cubicBezTo>
                    <a:pt x="-792" y="208638"/>
                    <a:pt x="-7132" y="143335"/>
                    <a:pt x="4914" y="79300"/>
                  </a:cubicBezTo>
                  <a:cubicBezTo>
                    <a:pt x="5548" y="74228"/>
                    <a:pt x="14424" y="26678"/>
                    <a:pt x="17594" y="4487"/>
                  </a:cubicBezTo>
                  <a:cubicBezTo>
                    <a:pt x="65779" y="5121"/>
                    <a:pt x="110160" y="-585"/>
                    <a:pt x="158979" y="49"/>
                  </a:cubicBezTo>
                  <a:close/>
                </a:path>
              </a:pathLst>
            </a:custGeom>
            <a:solidFill>
              <a:srgbClr val="FBDDAC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91">
              <a:extLst>
                <a:ext uri="{FF2B5EF4-FFF2-40B4-BE49-F238E27FC236}">
                  <a16:creationId xmlns:a16="http://schemas.microsoft.com/office/drawing/2014/main" id="{EB97BE22-A3F3-4B12-B0A8-91DF249EF69E}"/>
                </a:ext>
              </a:extLst>
            </p:cNvPr>
            <p:cNvSpPr/>
            <p:nvPr/>
          </p:nvSpPr>
          <p:spPr>
            <a:xfrm>
              <a:off x="2456632" y="2378679"/>
              <a:ext cx="124968" cy="273685"/>
            </a:xfrm>
            <a:custGeom>
              <a:avLst/>
              <a:gdLst>
                <a:gd name="connsiteX0" fmla="*/ 123404 w 215517"/>
                <a:gd name="connsiteY0" fmla="*/ 459657 h 471992"/>
                <a:gd name="connsiteX1" fmla="*/ 169686 w 215517"/>
                <a:gd name="connsiteY1" fmla="*/ 441270 h 471992"/>
                <a:gd name="connsiteX2" fmla="*/ 210263 w 215517"/>
                <a:gd name="connsiteY2" fmla="*/ 315103 h 471992"/>
                <a:gd name="connsiteX3" fmla="*/ 209629 w 215517"/>
                <a:gd name="connsiteY3" fmla="*/ 290376 h 471992"/>
                <a:gd name="connsiteX4" fmla="*/ 195047 w 215517"/>
                <a:gd name="connsiteY4" fmla="*/ 262480 h 471992"/>
                <a:gd name="connsiteX5" fmla="*/ 158274 w 215517"/>
                <a:gd name="connsiteY5" fmla="*/ 0 h 471992"/>
                <a:gd name="connsiteX6" fmla="*/ 152569 w 215517"/>
                <a:gd name="connsiteY6" fmla="*/ 634 h 471992"/>
                <a:gd name="connsiteX7" fmla="*/ 53029 w 215517"/>
                <a:gd name="connsiteY7" fmla="*/ 276428 h 471992"/>
                <a:gd name="connsiteX8" fmla="*/ 25132 w 215517"/>
                <a:gd name="connsiteY8" fmla="*/ 291644 h 471992"/>
                <a:gd name="connsiteX9" fmla="*/ 2942 w 215517"/>
                <a:gd name="connsiteY9" fmla="*/ 288474 h 471992"/>
                <a:gd name="connsiteX10" fmla="*/ 4210 w 215517"/>
                <a:gd name="connsiteY10" fmla="*/ 312567 h 471992"/>
                <a:gd name="connsiteX11" fmla="*/ 123404 w 215517"/>
                <a:gd name="connsiteY11" fmla="*/ 459657 h 47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17" h="471992">
                  <a:moveTo>
                    <a:pt x="123404" y="459657"/>
                  </a:moveTo>
                  <a:cubicBezTo>
                    <a:pt x="155104" y="479945"/>
                    <a:pt x="159542" y="476141"/>
                    <a:pt x="169686" y="441270"/>
                  </a:cubicBezTo>
                  <a:cubicBezTo>
                    <a:pt x="182367" y="398792"/>
                    <a:pt x="196949" y="357581"/>
                    <a:pt x="210263" y="315103"/>
                  </a:cubicBezTo>
                  <a:cubicBezTo>
                    <a:pt x="212799" y="306861"/>
                    <a:pt x="221041" y="294181"/>
                    <a:pt x="209629" y="290376"/>
                  </a:cubicBezTo>
                  <a:cubicBezTo>
                    <a:pt x="193779" y="284670"/>
                    <a:pt x="196949" y="272624"/>
                    <a:pt x="195047" y="262480"/>
                  </a:cubicBezTo>
                  <a:cubicBezTo>
                    <a:pt x="182367" y="174986"/>
                    <a:pt x="170321" y="87493"/>
                    <a:pt x="158274" y="0"/>
                  </a:cubicBezTo>
                  <a:cubicBezTo>
                    <a:pt x="156372" y="0"/>
                    <a:pt x="154470" y="0"/>
                    <a:pt x="152569" y="634"/>
                  </a:cubicBezTo>
                  <a:cubicBezTo>
                    <a:pt x="118966" y="92565"/>
                    <a:pt x="85363" y="183863"/>
                    <a:pt x="53029" y="276428"/>
                  </a:cubicBezTo>
                  <a:cubicBezTo>
                    <a:pt x="47323" y="292278"/>
                    <a:pt x="42885" y="301154"/>
                    <a:pt x="25132" y="291644"/>
                  </a:cubicBezTo>
                  <a:cubicBezTo>
                    <a:pt x="18792" y="288474"/>
                    <a:pt x="9916" y="280232"/>
                    <a:pt x="2942" y="288474"/>
                  </a:cubicBezTo>
                  <a:cubicBezTo>
                    <a:pt x="-2764" y="295448"/>
                    <a:pt x="1040" y="304958"/>
                    <a:pt x="4210" y="312567"/>
                  </a:cubicBezTo>
                  <a:cubicBezTo>
                    <a:pt x="28937" y="373432"/>
                    <a:pt x="67611" y="424152"/>
                    <a:pt x="123404" y="459657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2">
              <a:extLst>
                <a:ext uri="{FF2B5EF4-FFF2-40B4-BE49-F238E27FC236}">
                  <a16:creationId xmlns:a16="http://schemas.microsoft.com/office/drawing/2014/main" id="{3B0171F0-1238-4DBB-AA80-CBDFCD8552D9}"/>
                </a:ext>
              </a:extLst>
            </p:cNvPr>
            <p:cNvSpPr/>
            <p:nvPr/>
          </p:nvSpPr>
          <p:spPr>
            <a:xfrm>
              <a:off x="2882584" y="2636755"/>
              <a:ext cx="8822" cy="1470"/>
            </a:xfrm>
            <a:custGeom>
              <a:avLst/>
              <a:gdLst>
                <a:gd name="connsiteX0" fmla="*/ 15216 w 15215"/>
                <a:gd name="connsiteY0" fmla="*/ 0 h 2535"/>
                <a:gd name="connsiteX1" fmla="*/ 0 w 15215"/>
                <a:gd name="connsiteY1" fmla="*/ 2536 h 2535"/>
                <a:gd name="connsiteX2" fmla="*/ 15216 w 15215"/>
                <a:gd name="connsiteY2" fmla="*/ 0 h 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5" h="2535">
                  <a:moveTo>
                    <a:pt x="15216" y="0"/>
                  </a:moveTo>
                  <a:lnTo>
                    <a:pt x="0" y="2536"/>
                  </a:lnTo>
                  <a:cubicBezTo>
                    <a:pt x="5072" y="2536"/>
                    <a:pt x="10144" y="634"/>
                    <a:pt x="15216" y="0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93">
              <a:extLst>
                <a:ext uri="{FF2B5EF4-FFF2-40B4-BE49-F238E27FC236}">
                  <a16:creationId xmlns:a16="http://schemas.microsoft.com/office/drawing/2014/main" id="{2D84D175-1317-4556-8A53-96EAA058F3E0}"/>
                </a:ext>
              </a:extLst>
            </p:cNvPr>
            <p:cNvSpPr/>
            <p:nvPr/>
          </p:nvSpPr>
          <p:spPr>
            <a:xfrm>
              <a:off x="2665682" y="2657315"/>
              <a:ext cx="41175" cy="12960"/>
            </a:xfrm>
            <a:custGeom>
              <a:avLst/>
              <a:gdLst>
                <a:gd name="connsiteX0" fmla="*/ 12680 w 71009"/>
                <a:gd name="connsiteY0" fmla="*/ 22238 h 22350"/>
                <a:gd name="connsiteX1" fmla="*/ 70375 w 71009"/>
                <a:gd name="connsiteY1" fmla="*/ 15264 h 22350"/>
                <a:gd name="connsiteX2" fmla="*/ 71009 w 71009"/>
                <a:gd name="connsiteY2" fmla="*/ 8924 h 22350"/>
                <a:gd name="connsiteX3" fmla="*/ 10778 w 71009"/>
                <a:gd name="connsiteY3" fmla="*/ 48 h 22350"/>
                <a:gd name="connsiteX4" fmla="*/ 0 w 71009"/>
                <a:gd name="connsiteY4" fmla="*/ 12728 h 22350"/>
                <a:gd name="connsiteX5" fmla="*/ 12680 w 71009"/>
                <a:gd name="connsiteY5" fmla="*/ 22238 h 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9" h="22350">
                  <a:moveTo>
                    <a:pt x="12680" y="22238"/>
                  </a:moveTo>
                  <a:cubicBezTo>
                    <a:pt x="31700" y="19703"/>
                    <a:pt x="51355" y="17166"/>
                    <a:pt x="70375" y="15264"/>
                  </a:cubicBezTo>
                  <a:cubicBezTo>
                    <a:pt x="70375" y="13363"/>
                    <a:pt x="70375" y="11460"/>
                    <a:pt x="71009" y="8924"/>
                  </a:cubicBezTo>
                  <a:cubicBezTo>
                    <a:pt x="50721" y="5754"/>
                    <a:pt x="31066" y="2584"/>
                    <a:pt x="10778" y="48"/>
                  </a:cubicBezTo>
                  <a:cubicBezTo>
                    <a:pt x="3170" y="-586"/>
                    <a:pt x="0" y="5120"/>
                    <a:pt x="0" y="12728"/>
                  </a:cubicBezTo>
                  <a:cubicBezTo>
                    <a:pt x="0" y="20970"/>
                    <a:pt x="5706" y="22873"/>
                    <a:pt x="12680" y="2223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94">
              <a:extLst>
                <a:ext uri="{FF2B5EF4-FFF2-40B4-BE49-F238E27FC236}">
                  <a16:creationId xmlns:a16="http://schemas.microsoft.com/office/drawing/2014/main" id="{27030461-E6CE-4D61-B7E8-D39088D0696E}"/>
                </a:ext>
              </a:extLst>
            </p:cNvPr>
            <p:cNvSpPr/>
            <p:nvPr/>
          </p:nvSpPr>
          <p:spPr>
            <a:xfrm>
              <a:off x="2337388" y="2687489"/>
              <a:ext cx="57350" cy="735"/>
            </a:xfrm>
            <a:custGeom>
              <a:avLst/>
              <a:gdLst>
                <a:gd name="connsiteX0" fmla="*/ 63401 w 98905"/>
                <a:gd name="connsiteY0" fmla="*/ 1268 h 1268"/>
                <a:gd name="connsiteX1" fmla="*/ 98905 w 98905"/>
                <a:gd name="connsiteY1" fmla="*/ 0 h 1268"/>
                <a:gd name="connsiteX2" fmla="*/ 0 w 98905"/>
                <a:gd name="connsiteY2" fmla="*/ 1268 h 1268"/>
                <a:gd name="connsiteX3" fmla="*/ 63401 w 98905"/>
                <a:gd name="connsiteY3" fmla="*/ 1268 h 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05" h="1268">
                  <a:moveTo>
                    <a:pt x="63401" y="1268"/>
                  </a:moveTo>
                  <a:cubicBezTo>
                    <a:pt x="74179" y="1268"/>
                    <a:pt x="84957" y="634"/>
                    <a:pt x="98905" y="0"/>
                  </a:cubicBezTo>
                  <a:lnTo>
                    <a:pt x="0" y="1268"/>
                  </a:lnTo>
                  <a:cubicBezTo>
                    <a:pt x="20922" y="1268"/>
                    <a:pt x="41844" y="1268"/>
                    <a:pt x="63401" y="126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95">
              <a:extLst>
                <a:ext uri="{FF2B5EF4-FFF2-40B4-BE49-F238E27FC236}">
                  <a16:creationId xmlns:a16="http://schemas.microsoft.com/office/drawing/2014/main" id="{4E3F93E0-564A-45E8-B2C9-2F9618816620}"/>
                </a:ext>
              </a:extLst>
            </p:cNvPr>
            <p:cNvSpPr/>
            <p:nvPr/>
          </p:nvSpPr>
          <p:spPr>
            <a:xfrm>
              <a:off x="2158202" y="555135"/>
              <a:ext cx="918093" cy="2145575"/>
            </a:xfrm>
            <a:custGeom>
              <a:avLst/>
              <a:gdLst>
                <a:gd name="connsiteX0" fmla="*/ 1577675 w 1583326"/>
                <a:gd name="connsiteY0" fmla="*/ 1482478 h 3700220"/>
                <a:gd name="connsiteX1" fmla="*/ 1473697 w 1583326"/>
                <a:gd name="connsiteY1" fmla="*/ 1022821 h 3700220"/>
                <a:gd name="connsiteX2" fmla="*/ 1300613 w 1583326"/>
                <a:gd name="connsiteY2" fmla="*/ 258206 h 3700220"/>
                <a:gd name="connsiteX3" fmla="*/ 1267010 w 1583326"/>
                <a:gd name="connsiteY3" fmla="*/ 218897 h 3700220"/>
                <a:gd name="connsiteX4" fmla="*/ 1081880 w 1583326"/>
                <a:gd name="connsiteY4" fmla="*/ 146620 h 3700220"/>
                <a:gd name="connsiteX5" fmla="*/ 970294 w 1583326"/>
                <a:gd name="connsiteY5" fmla="*/ 64199 h 3700220"/>
                <a:gd name="connsiteX6" fmla="*/ 946202 w 1583326"/>
                <a:gd name="connsiteY6" fmla="*/ 36303 h 3700220"/>
                <a:gd name="connsiteX7" fmla="*/ 724298 w 1583326"/>
                <a:gd name="connsiteY7" fmla="*/ 19185 h 3700220"/>
                <a:gd name="connsiteX8" fmla="*/ 692598 w 1583326"/>
                <a:gd name="connsiteY8" fmla="*/ 48349 h 3700220"/>
                <a:gd name="connsiteX9" fmla="*/ 646315 w 1583326"/>
                <a:gd name="connsiteY9" fmla="*/ 93364 h 3700220"/>
                <a:gd name="connsiteX10" fmla="*/ 622857 w 1583326"/>
                <a:gd name="connsiteY10" fmla="*/ 109214 h 3700220"/>
                <a:gd name="connsiteX11" fmla="*/ 476401 w 1583326"/>
                <a:gd name="connsiteY11" fmla="*/ 173883 h 3700220"/>
                <a:gd name="connsiteX12" fmla="*/ 353403 w 1583326"/>
                <a:gd name="connsiteY12" fmla="*/ 228408 h 3700220"/>
                <a:gd name="connsiteX13" fmla="*/ 315996 w 1583326"/>
                <a:gd name="connsiteY13" fmla="*/ 274056 h 3700220"/>
                <a:gd name="connsiteX14" fmla="*/ 273518 w 1583326"/>
                <a:gd name="connsiteY14" fmla="*/ 417976 h 3700220"/>
                <a:gd name="connsiteX15" fmla="*/ 177148 w 1583326"/>
                <a:gd name="connsiteY15" fmla="*/ 612617 h 3700220"/>
                <a:gd name="connsiteX16" fmla="*/ 114381 w 1583326"/>
                <a:gd name="connsiteY16" fmla="*/ 752733 h 3700220"/>
                <a:gd name="connsiteX17" fmla="*/ 37032 w 1583326"/>
                <a:gd name="connsiteY17" fmla="*/ 950544 h 3700220"/>
                <a:gd name="connsiteX18" fmla="*/ 30058 w 1583326"/>
                <a:gd name="connsiteY18" fmla="*/ 1046914 h 3700220"/>
                <a:gd name="connsiteX19" fmla="*/ 16744 w 1583326"/>
                <a:gd name="connsiteY19" fmla="*/ 1232678 h 3700220"/>
                <a:gd name="connsiteX20" fmla="*/ 260 w 1583326"/>
                <a:gd name="connsiteY20" fmla="*/ 1474870 h 3700220"/>
                <a:gd name="connsiteX21" fmla="*/ 35130 w 1583326"/>
                <a:gd name="connsiteY21" fmla="*/ 1516081 h 3700220"/>
                <a:gd name="connsiteX22" fmla="*/ 208215 w 1583326"/>
                <a:gd name="connsiteY22" fmla="*/ 1514179 h 3700220"/>
                <a:gd name="connsiteX23" fmla="*/ 227235 w 1583326"/>
                <a:gd name="connsiteY23" fmla="*/ 1464092 h 3700220"/>
                <a:gd name="connsiteX24" fmla="*/ 227869 w 1583326"/>
                <a:gd name="connsiteY24" fmla="*/ 1188298 h 3700220"/>
                <a:gd name="connsiteX25" fmla="*/ 283028 w 1583326"/>
                <a:gd name="connsiteY25" fmla="*/ 935328 h 3700220"/>
                <a:gd name="connsiteX26" fmla="*/ 341990 w 1583326"/>
                <a:gd name="connsiteY26" fmla="*/ 852273 h 3700220"/>
                <a:gd name="connsiteX27" fmla="*/ 244353 w 1583326"/>
                <a:gd name="connsiteY27" fmla="*/ 1533199 h 3700220"/>
                <a:gd name="connsiteX28" fmla="*/ 236745 w 1583326"/>
                <a:gd name="connsiteY28" fmla="*/ 1589626 h 3700220"/>
                <a:gd name="connsiteX29" fmla="*/ 279858 w 1583326"/>
                <a:gd name="connsiteY29" fmla="*/ 1674583 h 3700220"/>
                <a:gd name="connsiteX30" fmla="*/ 499225 w 1583326"/>
                <a:gd name="connsiteY30" fmla="*/ 1706918 h 3700220"/>
                <a:gd name="connsiteX31" fmla="*/ 532193 w 1583326"/>
                <a:gd name="connsiteY31" fmla="*/ 1734180 h 3700220"/>
                <a:gd name="connsiteX32" fmla="*/ 570868 w 1583326"/>
                <a:gd name="connsiteY32" fmla="*/ 1937063 h 3700220"/>
                <a:gd name="connsiteX33" fmla="*/ 626661 w 1583326"/>
                <a:gd name="connsiteY33" fmla="*/ 2262944 h 3700220"/>
                <a:gd name="connsiteX34" fmla="*/ 631099 w 1583326"/>
                <a:gd name="connsiteY34" fmla="*/ 2481677 h 3700220"/>
                <a:gd name="connsiteX35" fmla="*/ 624125 w 1583326"/>
                <a:gd name="connsiteY35" fmla="*/ 2512109 h 3700220"/>
                <a:gd name="connsiteX36" fmla="*/ 413634 w 1583326"/>
                <a:gd name="connsiteY36" fmla="*/ 3006637 h 3700220"/>
                <a:gd name="connsiteX37" fmla="*/ 277322 w 1583326"/>
                <a:gd name="connsiteY37" fmla="*/ 3338857 h 3700220"/>
                <a:gd name="connsiteX38" fmla="*/ 243719 w 1583326"/>
                <a:gd name="connsiteY38" fmla="*/ 3371826 h 3700220"/>
                <a:gd name="connsiteX39" fmla="*/ 215189 w 1583326"/>
                <a:gd name="connsiteY39" fmla="*/ 3390212 h 3700220"/>
                <a:gd name="connsiteX40" fmla="*/ 139742 w 1583326"/>
                <a:gd name="connsiteY40" fmla="*/ 3543643 h 3700220"/>
                <a:gd name="connsiteX41" fmla="*/ 149886 w 1583326"/>
                <a:gd name="connsiteY41" fmla="*/ 3569003 h 3700220"/>
                <a:gd name="connsiteX42" fmla="*/ 272884 w 1583326"/>
                <a:gd name="connsiteY42" fmla="*/ 3618456 h 3700220"/>
                <a:gd name="connsiteX43" fmla="*/ 361645 w 1583326"/>
                <a:gd name="connsiteY43" fmla="*/ 3636842 h 3700220"/>
                <a:gd name="connsiteX44" fmla="*/ 428216 w 1583326"/>
                <a:gd name="connsiteY44" fmla="*/ 3677419 h 3700220"/>
                <a:gd name="connsiteX45" fmla="*/ 514441 w 1583326"/>
                <a:gd name="connsiteY45" fmla="*/ 3696439 h 3700220"/>
                <a:gd name="connsiteX46" fmla="*/ 659629 w 1583326"/>
                <a:gd name="connsiteY46" fmla="*/ 3678687 h 3700220"/>
                <a:gd name="connsiteX47" fmla="*/ 668505 w 1583326"/>
                <a:gd name="connsiteY47" fmla="*/ 3629868 h 3700220"/>
                <a:gd name="connsiteX48" fmla="*/ 638073 w 1583326"/>
                <a:gd name="connsiteY48" fmla="*/ 3605776 h 3700220"/>
                <a:gd name="connsiteX49" fmla="*/ 518879 w 1583326"/>
                <a:gd name="connsiteY49" fmla="*/ 3458685 h 3700220"/>
                <a:gd name="connsiteX50" fmla="*/ 517611 w 1583326"/>
                <a:gd name="connsiteY50" fmla="*/ 3434593 h 3700220"/>
                <a:gd name="connsiteX51" fmla="*/ 539801 w 1583326"/>
                <a:gd name="connsiteY51" fmla="*/ 3437763 h 3700220"/>
                <a:gd name="connsiteX52" fmla="*/ 567698 w 1583326"/>
                <a:gd name="connsiteY52" fmla="*/ 3422547 h 3700220"/>
                <a:gd name="connsiteX53" fmla="*/ 667238 w 1583326"/>
                <a:gd name="connsiteY53" fmla="*/ 3146753 h 3700220"/>
                <a:gd name="connsiteX54" fmla="*/ 672943 w 1583326"/>
                <a:gd name="connsiteY54" fmla="*/ 3146119 h 3700220"/>
                <a:gd name="connsiteX55" fmla="*/ 709716 w 1583326"/>
                <a:gd name="connsiteY55" fmla="*/ 3408598 h 3700220"/>
                <a:gd name="connsiteX56" fmla="*/ 724298 w 1583326"/>
                <a:gd name="connsiteY56" fmla="*/ 3436495 h 3700220"/>
                <a:gd name="connsiteX57" fmla="*/ 724932 w 1583326"/>
                <a:gd name="connsiteY57" fmla="*/ 3461221 h 3700220"/>
                <a:gd name="connsiteX58" fmla="*/ 684356 w 1583326"/>
                <a:gd name="connsiteY58" fmla="*/ 3587389 h 3700220"/>
                <a:gd name="connsiteX59" fmla="*/ 754097 w 1583326"/>
                <a:gd name="connsiteY59" fmla="*/ 3630502 h 3700220"/>
                <a:gd name="connsiteX60" fmla="*/ 838420 w 1583326"/>
                <a:gd name="connsiteY60" fmla="*/ 3638110 h 3700220"/>
                <a:gd name="connsiteX61" fmla="*/ 884703 w 1583326"/>
                <a:gd name="connsiteY61" fmla="*/ 3617821 h 3700220"/>
                <a:gd name="connsiteX62" fmla="*/ 946836 w 1583326"/>
                <a:gd name="connsiteY62" fmla="*/ 3635574 h 3700220"/>
                <a:gd name="connsiteX63" fmla="*/ 1230872 w 1583326"/>
                <a:gd name="connsiteY63" fmla="*/ 3603239 h 3700220"/>
                <a:gd name="connsiteX64" fmla="*/ 1241650 w 1583326"/>
                <a:gd name="connsiteY64" fmla="*/ 3574709 h 3700220"/>
                <a:gd name="connsiteX65" fmla="*/ 1186491 w 1583326"/>
                <a:gd name="connsiteY65" fmla="*/ 3523354 h 3700220"/>
                <a:gd name="connsiteX66" fmla="*/ 1088220 w 1583326"/>
                <a:gd name="connsiteY66" fmla="*/ 3507504 h 3700220"/>
                <a:gd name="connsiteX67" fmla="*/ 979170 w 1583326"/>
                <a:gd name="connsiteY67" fmla="*/ 3426351 h 3700220"/>
                <a:gd name="connsiteX68" fmla="*/ 969026 w 1583326"/>
                <a:gd name="connsiteY68" fmla="*/ 3400991 h 3700220"/>
                <a:gd name="connsiteX69" fmla="*/ 921475 w 1583326"/>
                <a:gd name="connsiteY69" fmla="*/ 3142949 h 3700220"/>
                <a:gd name="connsiteX70" fmla="*/ 910063 w 1583326"/>
                <a:gd name="connsiteY70" fmla="*/ 3058626 h 3700220"/>
                <a:gd name="connsiteX71" fmla="*/ 946836 w 1583326"/>
                <a:gd name="connsiteY71" fmla="*/ 2600871 h 3700220"/>
                <a:gd name="connsiteX72" fmla="*/ 992484 w 1583326"/>
                <a:gd name="connsiteY72" fmla="*/ 2366921 h 3700220"/>
                <a:gd name="connsiteX73" fmla="*/ 1176981 w 1583326"/>
                <a:gd name="connsiteY73" fmla="*/ 1760808 h 3700220"/>
                <a:gd name="connsiteX74" fmla="*/ 1223264 w 1583326"/>
                <a:gd name="connsiteY74" fmla="*/ 1714525 h 3700220"/>
                <a:gd name="connsiteX75" fmla="*/ 1250526 w 1583326"/>
                <a:gd name="connsiteY75" fmla="*/ 1680923 h 3700220"/>
                <a:gd name="connsiteX76" fmla="*/ 1213753 w 1583326"/>
                <a:gd name="connsiteY76" fmla="*/ 1153427 h 3700220"/>
                <a:gd name="connsiteX77" fmla="*/ 1203609 w 1583326"/>
                <a:gd name="connsiteY77" fmla="*/ 986683 h 3700220"/>
                <a:gd name="connsiteX78" fmla="*/ 1426781 w 1583326"/>
                <a:gd name="connsiteY78" fmla="*/ 1562363 h 3700220"/>
                <a:gd name="connsiteX79" fmla="*/ 1454043 w 1583326"/>
                <a:gd name="connsiteY79" fmla="*/ 1592162 h 3700220"/>
                <a:gd name="connsiteX80" fmla="*/ 1579577 w 1583326"/>
                <a:gd name="connsiteY80" fmla="*/ 1530029 h 3700220"/>
                <a:gd name="connsiteX81" fmla="*/ 1577675 w 1583326"/>
                <a:gd name="connsiteY81" fmla="*/ 1482478 h 3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83326" h="3700220">
                  <a:moveTo>
                    <a:pt x="1577675" y="1482478"/>
                  </a:moveTo>
                  <a:cubicBezTo>
                    <a:pt x="1543438" y="1329048"/>
                    <a:pt x="1508568" y="1176252"/>
                    <a:pt x="1473697" y="1022821"/>
                  </a:cubicBezTo>
                  <a:cubicBezTo>
                    <a:pt x="1416003" y="767950"/>
                    <a:pt x="1357674" y="513078"/>
                    <a:pt x="1300613" y="258206"/>
                  </a:cubicBezTo>
                  <a:cubicBezTo>
                    <a:pt x="1295541" y="236016"/>
                    <a:pt x="1286031" y="226506"/>
                    <a:pt x="1267010" y="218897"/>
                  </a:cubicBezTo>
                  <a:cubicBezTo>
                    <a:pt x="1204877" y="195439"/>
                    <a:pt x="1143378" y="170079"/>
                    <a:pt x="1081880" y="146620"/>
                  </a:cubicBezTo>
                  <a:cubicBezTo>
                    <a:pt x="1036865" y="129502"/>
                    <a:pt x="990582" y="114920"/>
                    <a:pt x="970294" y="64199"/>
                  </a:cubicBezTo>
                  <a:cubicBezTo>
                    <a:pt x="963954" y="52787"/>
                    <a:pt x="958248" y="41375"/>
                    <a:pt x="946202" y="36303"/>
                  </a:cubicBezTo>
                  <a:cubicBezTo>
                    <a:pt x="873924" y="6504"/>
                    <a:pt x="801647" y="-18856"/>
                    <a:pt x="724298" y="19185"/>
                  </a:cubicBezTo>
                  <a:cubicBezTo>
                    <a:pt x="710350" y="25525"/>
                    <a:pt x="702108" y="37571"/>
                    <a:pt x="692598" y="48349"/>
                  </a:cubicBezTo>
                  <a:cubicBezTo>
                    <a:pt x="678015" y="64199"/>
                    <a:pt x="667871" y="85121"/>
                    <a:pt x="646315" y="93364"/>
                  </a:cubicBezTo>
                  <a:cubicBezTo>
                    <a:pt x="637439" y="96534"/>
                    <a:pt x="632367" y="106044"/>
                    <a:pt x="622857" y="109214"/>
                  </a:cubicBezTo>
                  <a:cubicBezTo>
                    <a:pt x="572136" y="126332"/>
                    <a:pt x="524585" y="150424"/>
                    <a:pt x="476401" y="173883"/>
                  </a:cubicBezTo>
                  <a:cubicBezTo>
                    <a:pt x="436458" y="193537"/>
                    <a:pt x="393345" y="208119"/>
                    <a:pt x="353403" y="228408"/>
                  </a:cubicBezTo>
                  <a:cubicBezTo>
                    <a:pt x="333748" y="238552"/>
                    <a:pt x="322336" y="249964"/>
                    <a:pt x="315996" y="274056"/>
                  </a:cubicBezTo>
                  <a:cubicBezTo>
                    <a:pt x="303950" y="322241"/>
                    <a:pt x="293172" y="371060"/>
                    <a:pt x="273518" y="417976"/>
                  </a:cubicBezTo>
                  <a:cubicBezTo>
                    <a:pt x="245621" y="485181"/>
                    <a:pt x="206947" y="546680"/>
                    <a:pt x="177148" y="612617"/>
                  </a:cubicBezTo>
                  <a:cubicBezTo>
                    <a:pt x="156226" y="658900"/>
                    <a:pt x="139107" y="707719"/>
                    <a:pt x="114381" y="752733"/>
                  </a:cubicBezTo>
                  <a:cubicBezTo>
                    <a:pt x="80779" y="814866"/>
                    <a:pt x="44640" y="877633"/>
                    <a:pt x="37032" y="950544"/>
                  </a:cubicBezTo>
                  <a:cubicBezTo>
                    <a:pt x="33862" y="982245"/>
                    <a:pt x="33228" y="1014579"/>
                    <a:pt x="30058" y="1046914"/>
                  </a:cubicBezTo>
                  <a:cubicBezTo>
                    <a:pt x="24352" y="1108413"/>
                    <a:pt x="20548" y="1170546"/>
                    <a:pt x="16744" y="1232678"/>
                  </a:cubicBezTo>
                  <a:cubicBezTo>
                    <a:pt x="11672" y="1313198"/>
                    <a:pt x="5332" y="1394351"/>
                    <a:pt x="260" y="1474870"/>
                  </a:cubicBezTo>
                  <a:cubicBezTo>
                    <a:pt x="-1642" y="1503400"/>
                    <a:pt x="6600" y="1512911"/>
                    <a:pt x="35130" y="1516081"/>
                  </a:cubicBezTo>
                  <a:cubicBezTo>
                    <a:pt x="44640" y="1516715"/>
                    <a:pt x="160030" y="1526225"/>
                    <a:pt x="208215" y="1514179"/>
                  </a:cubicBezTo>
                  <a:cubicBezTo>
                    <a:pt x="229137" y="1502766"/>
                    <a:pt x="226601" y="1482478"/>
                    <a:pt x="227235" y="1464092"/>
                  </a:cubicBezTo>
                  <a:cubicBezTo>
                    <a:pt x="227869" y="1372160"/>
                    <a:pt x="227235" y="1280229"/>
                    <a:pt x="227869" y="1188298"/>
                  </a:cubicBezTo>
                  <a:cubicBezTo>
                    <a:pt x="228503" y="1107145"/>
                    <a:pt x="236111" y="1005069"/>
                    <a:pt x="283028" y="935328"/>
                  </a:cubicBezTo>
                  <a:cubicBezTo>
                    <a:pt x="306486" y="900458"/>
                    <a:pt x="321068" y="881437"/>
                    <a:pt x="341990" y="852273"/>
                  </a:cubicBezTo>
                  <a:cubicBezTo>
                    <a:pt x="309656" y="1075444"/>
                    <a:pt x="276688" y="1304322"/>
                    <a:pt x="244353" y="1533199"/>
                  </a:cubicBezTo>
                  <a:cubicBezTo>
                    <a:pt x="240549" y="1551585"/>
                    <a:pt x="238647" y="1570605"/>
                    <a:pt x="236745" y="1589626"/>
                  </a:cubicBezTo>
                  <a:cubicBezTo>
                    <a:pt x="229771" y="1644784"/>
                    <a:pt x="232307" y="1649223"/>
                    <a:pt x="279858" y="1674583"/>
                  </a:cubicBezTo>
                  <a:cubicBezTo>
                    <a:pt x="350867" y="1698041"/>
                    <a:pt x="423778" y="1710721"/>
                    <a:pt x="499225" y="1706918"/>
                  </a:cubicBezTo>
                  <a:cubicBezTo>
                    <a:pt x="520147" y="1705649"/>
                    <a:pt x="531559" y="1712624"/>
                    <a:pt x="532193" y="1734180"/>
                  </a:cubicBezTo>
                  <a:cubicBezTo>
                    <a:pt x="533461" y="1803921"/>
                    <a:pt x="555652" y="1869858"/>
                    <a:pt x="570868" y="1937063"/>
                  </a:cubicBezTo>
                  <a:cubicBezTo>
                    <a:pt x="582280" y="1987150"/>
                    <a:pt x="622857" y="2172914"/>
                    <a:pt x="626661" y="2262944"/>
                  </a:cubicBezTo>
                  <a:cubicBezTo>
                    <a:pt x="627929" y="2335855"/>
                    <a:pt x="629831" y="2408766"/>
                    <a:pt x="631099" y="2481677"/>
                  </a:cubicBezTo>
                  <a:cubicBezTo>
                    <a:pt x="631099" y="2492455"/>
                    <a:pt x="627929" y="2501965"/>
                    <a:pt x="624125" y="2512109"/>
                  </a:cubicBezTo>
                  <a:cubicBezTo>
                    <a:pt x="553750" y="2676952"/>
                    <a:pt x="482107" y="2841160"/>
                    <a:pt x="413634" y="3006637"/>
                  </a:cubicBezTo>
                  <a:cubicBezTo>
                    <a:pt x="367985" y="3116954"/>
                    <a:pt x="313460" y="3224102"/>
                    <a:pt x="277322" y="3338857"/>
                  </a:cubicBezTo>
                  <a:cubicBezTo>
                    <a:pt x="272884" y="3352806"/>
                    <a:pt x="263374" y="3373728"/>
                    <a:pt x="243719" y="3371826"/>
                  </a:cubicBezTo>
                  <a:cubicBezTo>
                    <a:pt x="226601" y="3369924"/>
                    <a:pt x="222163" y="3378800"/>
                    <a:pt x="215189" y="3390212"/>
                  </a:cubicBezTo>
                  <a:cubicBezTo>
                    <a:pt x="186658" y="3439665"/>
                    <a:pt x="163200" y="3491654"/>
                    <a:pt x="139742" y="3543643"/>
                  </a:cubicBezTo>
                  <a:cubicBezTo>
                    <a:pt x="132767" y="3558859"/>
                    <a:pt x="137206" y="3563931"/>
                    <a:pt x="149886" y="3569003"/>
                  </a:cubicBezTo>
                  <a:cubicBezTo>
                    <a:pt x="191096" y="3585487"/>
                    <a:pt x="231039" y="3605141"/>
                    <a:pt x="272884" y="3618456"/>
                  </a:cubicBezTo>
                  <a:cubicBezTo>
                    <a:pt x="300780" y="3627332"/>
                    <a:pt x="324873" y="3650156"/>
                    <a:pt x="361645" y="3636842"/>
                  </a:cubicBezTo>
                  <a:cubicBezTo>
                    <a:pt x="374959" y="3631770"/>
                    <a:pt x="400954" y="3660300"/>
                    <a:pt x="428216" y="3677419"/>
                  </a:cubicBezTo>
                  <a:cubicBezTo>
                    <a:pt x="452308" y="3691367"/>
                    <a:pt x="492251" y="3695805"/>
                    <a:pt x="514441" y="3696439"/>
                  </a:cubicBezTo>
                  <a:cubicBezTo>
                    <a:pt x="553116" y="3697707"/>
                    <a:pt x="616517" y="3711021"/>
                    <a:pt x="659629" y="3678687"/>
                  </a:cubicBezTo>
                  <a:cubicBezTo>
                    <a:pt x="671041" y="3669810"/>
                    <a:pt x="679918" y="3643182"/>
                    <a:pt x="668505" y="3629868"/>
                  </a:cubicBezTo>
                  <a:cubicBezTo>
                    <a:pt x="664701" y="3625430"/>
                    <a:pt x="648217" y="3612749"/>
                    <a:pt x="638073" y="3605776"/>
                  </a:cubicBezTo>
                  <a:cubicBezTo>
                    <a:pt x="582280" y="3570271"/>
                    <a:pt x="543606" y="3519550"/>
                    <a:pt x="518879" y="3458685"/>
                  </a:cubicBezTo>
                  <a:cubicBezTo>
                    <a:pt x="515709" y="3451077"/>
                    <a:pt x="511905" y="3440933"/>
                    <a:pt x="517611" y="3434593"/>
                  </a:cubicBezTo>
                  <a:cubicBezTo>
                    <a:pt x="524585" y="3426351"/>
                    <a:pt x="533461" y="3433959"/>
                    <a:pt x="539801" y="3437763"/>
                  </a:cubicBezTo>
                  <a:cubicBezTo>
                    <a:pt x="558188" y="3447273"/>
                    <a:pt x="561992" y="3438397"/>
                    <a:pt x="567698" y="3422547"/>
                  </a:cubicBezTo>
                  <a:cubicBezTo>
                    <a:pt x="600032" y="3330615"/>
                    <a:pt x="634269" y="3238684"/>
                    <a:pt x="667238" y="3146753"/>
                  </a:cubicBezTo>
                  <a:cubicBezTo>
                    <a:pt x="669140" y="3146753"/>
                    <a:pt x="671041" y="3146753"/>
                    <a:pt x="672943" y="3146119"/>
                  </a:cubicBezTo>
                  <a:cubicBezTo>
                    <a:pt x="684990" y="3233612"/>
                    <a:pt x="697036" y="3321105"/>
                    <a:pt x="709716" y="3408598"/>
                  </a:cubicBezTo>
                  <a:cubicBezTo>
                    <a:pt x="710984" y="3418743"/>
                    <a:pt x="707814" y="3430789"/>
                    <a:pt x="724298" y="3436495"/>
                  </a:cubicBezTo>
                  <a:cubicBezTo>
                    <a:pt x="736344" y="3440299"/>
                    <a:pt x="727468" y="3452979"/>
                    <a:pt x="724932" y="3461221"/>
                  </a:cubicBezTo>
                  <a:cubicBezTo>
                    <a:pt x="711618" y="3503700"/>
                    <a:pt x="698938" y="3545545"/>
                    <a:pt x="684356" y="3587389"/>
                  </a:cubicBezTo>
                  <a:cubicBezTo>
                    <a:pt x="674212" y="3615286"/>
                    <a:pt x="754097" y="3630502"/>
                    <a:pt x="754097" y="3630502"/>
                  </a:cubicBezTo>
                  <a:cubicBezTo>
                    <a:pt x="823204" y="3643182"/>
                    <a:pt x="835884" y="3646986"/>
                    <a:pt x="838420" y="3638110"/>
                  </a:cubicBezTo>
                  <a:cubicBezTo>
                    <a:pt x="839688" y="3631136"/>
                    <a:pt x="877095" y="3617188"/>
                    <a:pt x="884703" y="3617821"/>
                  </a:cubicBezTo>
                  <a:cubicBezTo>
                    <a:pt x="904991" y="3619724"/>
                    <a:pt x="926547" y="3632404"/>
                    <a:pt x="946836" y="3635574"/>
                  </a:cubicBezTo>
                  <a:cubicBezTo>
                    <a:pt x="1024185" y="3648888"/>
                    <a:pt x="1157961" y="3633038"/>
                    <a:pt x="1230872" y="3603239"/>
                  </a:cubicBezTo>
                  <a:cubicBezTo>
                    <a:pt x="1235944" y="3600704"/>
                    <a:pt x="1241016" y="3589291"/>
                    <a:pt x="1241650" y="3574709"/>
                  </a:cubicBezTo>
                  <a:cubicBezTo>
                    <a:pt x="1244186" y="3537936"/>
                    <a:pt x="1224532" y="3522086"/>
                    <a:pt x="1186491" y="3523354"/>
                  </a:cubicBezTo>
                  <a:cubicBezTo>
                    <a:pt x="1152255" y="3524622"/>
                    <a:pt x="1119286" y="3525890"/>
                    <a:pt x="1088220" y="3507504"/>
                  </a:cubicBezTo>
                  <a:cubicBezTo>
                    <a:pt x="1048911" y="3484046"/>
                    <a:pt x="1014675" y="3454247"/>
                    <a:pt x="979170" y="3426351"/>
                  </a:cubicBezTo>
                  <a:cubicBezTo>
                    <a:pt x="970294" y="3419377"/>
                    <a:pt x="970294" y="3410501"/>
                    <a:pt x="969026" y="3400991"/>
                  </a:cubicBezTo>
                  <a:cubicBezTo>
                    <a:pt x="953176" y="3314765"/>
                    <a:pt x="936692" y="3229174"/>
                    <a:pt x="921475" y="3142949"/>
                  </a:cubicBezTo>
                  <a:cubicBezTo>
                    <a:pt x="916403" y="3115052"/>
                    <a:pt x="908161" y="3086522"/>
                    <a:pt x="910063" y="3058626"/>
                  </a:cubicBezTo>
                  <a:cubicBezTo>
                    <a:pt x="920841" y="2905829"/>
                    <a:pt x="934789" y="2753667"/>
                    <a:pt x="946836" y="2600871"/>
                  </a:cubicBezTo>
                  <a:cubicBezTo>
                    <a:pt x="953176" y="2520986"/>
                    <a:pt x="961418" y="2443636"/>
                    <a:pt x="992484" y="2366921"/>
                  </a:cubicBezTo>
                  <a:cubicBezTo>
                    <a:pt x="1071736" y="2170378"/>
                    <a:pt x="1154157" y="1974469"/>
                    <a:pt x="1176981" y="1760808"/>
                  </a:cubicBezTo>
                  <a:cubicBezTo>
                    <a:pt x="1180151" y="1729742"/>
                    <a:pt x="1189027" y="1711990"/>
                    <a:pt x="1223264" y="1714525"/>
                  </a:cubicBezTo>
                  <a:cubicBezTo>
                    <a:pt x="1247356" y="1716428"/>
                    <a:pt x="1251794" y="1703113"/>
                    <a:pt x="1250526" y="1680923"/>
                  </a:cubicBezTo>
                  <a:cubicBezTo>
                    <a:pt x="1237846" y="1505302"/>
                    <a:pt x="1225800" y="1329048"/>
                    <a:pt x="1213753" y="1153427"/>
                  </a:cubicBezTo>
                  <a:cubicBezTo>
                    <a:pt x="1209949" y="1097634"/>
                    <a:pt x="1207413" y="1041842"/>
                    <a:pt x="1203609" y="986683"/>
                  </a:cubicBezTo>
                  <a:cubicBezTo>
                    <a:pt x="1281592" y="1178154"/>
                    <a:pt x="1354504" y="1370259"/>
                    <a:pt x="1426781" y="1562363"/>
                  </a:cubicBezTo>
                  <a:cubicBezTo>
                    <a:pt x="1431853" y="1576312"/>
                    <a:pt x="1427415" y="1587090"/>
                    <a:pt x="1454043" y="1592162"/>
                  </a:cubicBezTo>
                  <a:cubicBezTo>
                    <a:pt x="1513640" y="1598502"/>
                    <a:pt x="1546608" y="1580749"/>
                    <a:pt x="1579577" y="1530029"/>
                  </a:cubicBezTo>
                  <a:cubicBezTo>
                    <a:pt x="1587185" y="1512911"/>
                    <a:pt x="1581479" y="1497060"/>
                    <a:pt x="1577675" y="1482478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96">
              <a:extLst>
                <a:ext uri="{FF2B5EF4-FFF2-40B4-BE49-F238E27FC236}">
                  <a16:creationId xmlns:a16="http://schemas.microsoft.com/office/drawing/2014/main" id="{255D4C93-2446-4DBF-8027-126204B561A4}"/>
                </a:ext>
              </a:extLst>
            </p:cNvPr>
            <p:cNvSpPr/>
            <p:nvPr/>
          </p:nvSpPr>
          <p:spPr>
            <a:xfrm>
              <a:off x="2853246" y="1524534"/>
              <a:ext cx="416681" cy="497805"/>
            </a:xfrm>
            <a:custGeom>
              <a:avLst/>
              <a:gdLst>
                <a:gd name="connsiteX0" fmla="*/ 717579 w 718600"/>
                <a:gd name="connsiteY0" fmla="*/ 679263 h 858506"/>
                <a:gd name="connsiteX1" fmla="*/ 697290 w 718600"/>
                <a:gd name="connsiteY1" fmla="*/ 548024 h 858506"/>
                <a:gd name="connsiteX2" fmla="*/ 623111 w 718600"/>
                <a:gd name="connsiteY2" fmla="*/ 69980 h 858506"/>
                <a:gd name="connsiteX3" fmla="*/ 595215 w 718600"/>
                <a:gd name="connsiteY3" fmla="*/ 49692 h 858506"/>
                <a:gd name="connsiteX4" fmla="*/ 493773 w 718600"/>
                <a:gd name="connsiteY4" fmla="*/ 72516 h 858506"/>
                <a:gd name="connsiteX5" fmla="*/ 431640 w 718600"/>
                <a:gd name="connsiteY5" fmla="*/ 27502 h 858506"/>
                <a:gd name="connsiteX6" fmla="*/ 373946 w 718600"/>
                <a:gd name="connsiteY6" fmla="*/ 51594 h 858506"/>
                <a:gd name="connsiteX7" fmla="*/ 373946 w 718600"/>
                <a:gd name="connsiteY7" fmla="*/ 52862 h 858506"/>
                <a:gd name="connsiteX8" fmla="*/ 378384 w 718600"/>
                <a:gd name="connsiteY8" fmla="*/ 66810 h 858506"/>
                <a:gd name="connsiteX9" fmla="*/ 354291 w 718600"/>
                <a:gd name="connsiteY9" fmla="*/ 108021 h 858506"/>
                <a:gd name="connsiteX10" fmla="*/ 295963 w 718600"/>
                <a:gd name="connsiteY10" fmla="*/ 117531 h 858506"/>
                <a:gd name="connsiteX11" fmla="*/ 273772 w 718600"/>
                <a:gd name="connsiteY11" fmla="*/ 93439 h 858506"/>
                <a:gd name="connsiteX12" fmla="*/ 294694 w 718600"/>
                <a:gd name="connsiteY12" fmla="*/ 40816 h 858506"/>
                <a:gd name="connsiteX13" fmla="*/ 311813 w 718600"/>
                <a:gd name="connsiteY13" fmla="*/ 4677 h 858506"/>
                <a:gd name="connsiteX14" fmla="*/ 256654 w 718600"/>
                <a:gd name="connsiteY14" fmla="*/ 12920 h 858506"/>
                <a:gd name="connsiteX15" fmla="*/ 256654 w 718600"/>
                <a:gd name="connsiteY15" fmla="*/ 12920 h 858506"/>
                <a:gd name="connsiteX16" fmla="*/ 198325 w 718600"/>
                <a:gd name="connsiteY16" fmla="*/ 121335 h 858506"/>
                <a:gd name="connsiteX17" fmla="*/ 169795 w 718600"/>
                <a:gd name="connsiteY17" fmla="*/ 145428 h 858506"/>
                <a:gd name="connsiteX18" fmla="*/ 30946 w 718600"/>
                <a:gd name="connsiteY18" fmla="*/ 175860 h 858506"/>
                <a:gd name="connsiteX19" fmla="*/ 514 w 718600"/>
                <a:gd name="connsiteY19" fmla="*/ 217705 h 858506"/>
                <a:gd name="connsiteX20" fmla="*/ 33483 w 718600"/>
                <a:gd name="connsiteY20" fmla="*/ 595574 h 858506"/>
                <a:gd name="connsiteX21" fmla="*/ 52503 w 718600"/>
                <a:gd name="connsiteY21" fmla="*/ 822549 h 858506"/>
                <a:gd name="connsiteX22" fmla="*/ 67085 w 718600"/>
                <a:gd name="connsiteY22" fmla="*/ 849812 h 858506"/>
                <a:gd name="connsiteX23" fmla="*/ 205933 w 718600"/>
                <a:gd name="connsiteY23" fmla="*/ 852982 h 858506"/>
                <a:gd name="connsiteX24" fmla="*/ 700460 w 718600"/>
                <a:gd name="connsiteY24" fmla="*/ 709062 h 858506"/>
                <a:gd name="connsiteX25" fmla="*/ 717579 w 718600"/>
                <a:gd name="connsiteY25" fmla="*/ 679263 h 8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600" h="858506">
                  <a:moveTo>
                    <a:pt x="717579" y="679263"/>
                  </a:moveTo>
                  <a:cubicBezTo>
                    <a:pt x="709336" y="635517"/>
                    <a:pt x="704264" y="591770"/>
                    <a:pt x="697290" y="548024"/>
                  </a:cubicBezTo>
                  <a:cubicBezTo>
                    <a:pt x="672564" y="388887"/>
                    <a:pt x="647204" y="229751"/>
                    <a:pt x="623111" y="69980"/>
                  </a:cubicBezTo>
                  <a:cubicBezTo>
                    <a:pt x="619941" y="50326"/>
                    <a:pt x="614235" y="44620"/>
                    <a:pt x="595215" y="49692"/>
                  </a:cubicBezTo>
                  <a:cubicBezTo>
                    <a:pt x="561612" y="57934"/>
                    <a:pt x="527376" y="64908"/>
                    <a:pt x="493773" y="72516"/>
                  </a:cubicBezTo>
                  <a:cubicBezTo>
                    <a:pt x="437980" y="85831"/>
                    <a:pt x="437980" y="85831"/>
                    <a:pt x="431640" y="27502"/>
                  </a:cubicBezTo>
                  <a:cubicBezTo>
                    <a:pt x="413254" y="38280"/>
                    <a:pt x="395502" y="48424"/>
                    <a:pt x="373946" y="51594"/>
                  </a:cubicBezTo>
                  <a:cubicBezTo>
                    <a:pt x="373946" y="52228"/>
                    <a:pt x="373946" y="52228"/>
                    <a:pt x="373946" y="52862"/>
                  </a:cubicBezTo>
                  <a:cubicBezTo>
                    <a:pt x="375214" y="57300"/>
                    <a:pt x="377116" y="61738"/>
                    <a:pt x="378384" y="66810"/>
                  </a:cubicBezTo>
                  <a:cubicBezTo>
                    <a:pt x="386626" y="87733"/>
                    <a:pt x="388528" y="101047"/>
                    <a:pt x="354291" y="108021"/>
                  </a:cubicBezTo>
                  <a:cubicBezTo>
                    <a:pt x="334003" y="111825"/>
                    <a:pt x="325761" y="111825"/>
                    <a:pt x="295963" y="117531"/>
                  </a:cubicBezTo>
                  <a:cubicBezTo>
                    <a:pt x="270602" y="122603"/>
                    <a:pt x="267432" y="113093"/>
                    <a:pt x="273772" y="93439"/>
                  </a:cubicBezTo>
                  <a:cubicBezTo>
                    <a:pt x="279478" y="75687"/>
                    <a:pt x="287720" y="58568"/>
                    <a:pt x="294694" y="40816"/>
                  </a:cubicBezTo>
                  <a:cubicBezTo>
                    <a:pt x="299766" y="29404"/>
                    <a:pt x="305473" y="18626"/>
                    <a:pt x="311813" y="4677"/>
                  </a:cubicBezTo>
                  <a:cubicBezTo>
                    <a:pt x="290890" y="873"/>
                    <a:pt x="272504" y="-6735"/>
                    <a:pt x="256654" y="12920"/>
                  </a:cubicBezTo>
                  <a:cubicBezTo>
                    <a:pt x="256654" y="12920"/>
                    <a:pt x="256654" y="12920"/>
                    <a:pt x="256654" y="12920"/>
                  </a:cubicBezTo>
                  <a:cubicBezTo>
                    <a:pt x="236999" y="49058"/>
                    <a:pt x="216077" y="83929"/>
                    <a:pt x="198325" y="121335"/>
                  </a:cubicBezTo>
                  <a:cubicBezTo>
                    <a:pt x="191351" y="135283"/>
                    <a:pt x="185011" y="142258"/>
                    <a:pt x="169795" y="145428"/>
                  </a:cubicBezTo>
                  <a:cubicBezTo>
                    <a:pt x="123512" y="154938"/>
                    <a:pt x="77229" y="167618"/>
                    <a:pt x="30946" y="175860"/>
                  </a:cubicBezTo>
                  <a:cubicBezTo>
                    <a:pt x="4318" y="180298"/>
                    <a:pt x="-2022" y="191076"/>
                    <a:pt x="514" y="217705"/>
                  </a:cubicBezTo>
                  <a:cubicBezTo>
                    <a:pt x="12560" y="343872"/>
                    <a:pt x="22704" y="469406"/>
                    <a:pt x="33483" y="595574"/>
                  </a:cubicBezTo>
                  <a:cubicBezTo>
                    <a:pt x="39823" y="671021"/>
                    <a:pt x="45529" y="747102"/>
                    <a:pt x="52503" y="822549"/>
                  </a:cubicBezTo>
                  <a:cubicBezTo>
                    <a:pt x="53137" y="833328"/>
                    <a:pt x="49967" y="848544"/>
                    <a:pt x="67085" y="849812"/>
                  </a:cubicBezTo>
                  <a:cubicBezTo>
                    <a:pt x="113368" y="852982"/>
                    <a:pt x="160918" y="865662"/>
                    <a:pt x="205933" y="852982"/>
                  </a:cubicBezTo>
                  <a:cubicBezTo>
                    <a:pt x="371409" y="807333"/>
                    <a:pt x="535618" y="756613"/>
                    <a:pt x="700460" y="709062"/>
                  </a:cubicBezTo>
                  <a:cubicBezTo>
                    <a:pt x="716945" y="703356"/>
                    <a:pt x="720749" y="695748"/>
                    <a:pt x="717579" y="679263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CC5C4790-5D20-4FBB-A6B4-560F8835E2EC}"/>
              </a:ext>
            </a:extLst>
          </p:cNvPr>
          <p:cNvGrpSpPr/>
          <p:nvPr/>
        </p:nvGrpSpPr>
        <p:grpSpPr>
          <a:xfrm>
            <a:off x="574843" y="2515724"/>
            <a:ext cx="3584642" cy="3229029"/>
            <a:chOff x="4456441" y="1435987"/>
            <a:chExt cx="3312402" cy="2983797"/>
          </a:xfrm>
        </p:grpSpPr>
        <p:sp>
          <p:nvSpPr>
            <p:cNvPr id="36" name="Freeform: Shape 10">
              <a:extLst>
                <a:ext uri="{FF2B5EF4-FFF2-40B4-BE49-F238E27FC236}">
                  <a16:creationId xmlns:a16="http://schemas.microsoft.com/office/drawing/2014/main" id="{64DEF459-C745-4009-83F5-BFFE36A00BE0}"/>
                </a:ext>
              </a:extLst>
            </p:cNvPr>
            <p:cNvSpPr/>
            <p:nvPr/>
          </p:nvSpPr>
          <p:spPr>
            <a:xfrm>
              <a:off x="4456442" y="1435987"/>
              <a:ext cx="3312401" cy="2983797"/>
            </a:xfrm>
            <a:custGeom>
              <a:avLst/>
              <a:gdLst>
                <a:gd name="connsiteX0" fmla="*/ 1656200 w 3312401"/>
                <a:gd name="connsiteY0" fmla="*/ 0 h 2983797"/>
                <a:gd name="connsiteX1" fmla="*/ 3303849 w 3312401"/>
                <a:gd name="connsiteY1" fmla="*/ 296279 h 2983797"/>
                <a:gd name="connsiteX2" fmla="*/ 3308133 w 3312401"/>
                <a:gd name="connsiteY2" fmla="*/ 313182 h 2983797"/>
                <a:gd name="connsiteX3" fmla="*/ 3312401 w 3312401"/>
                <a:gd name="connsiteY3" fmla="*/ 313371 h 2983797"/>
                <a:gd name="connsiteX4" fmla="*/ 3311766 w 3312401"/>
                <a:gd name="connsiteY4" fmla="*/ 327519 h 2983797"/>
                <a:gd name="connsiteX5" fmla="*/ 3312400 w 3312401"/>
                <a:gd name="connsiteY5" fmla="*/ 330022 h 2983797"/>
                <a:gd name="connsiteX6" fmla="*/ 3311493 w 3312401"/>
                <a:gd name="connsiteY6" fmla="*/ 333604 h 2983797"/>
                <a:gd name="connsiteX7" fmla="*/ 3311406 w 3312401"/>
                <a:gd name="connsiteY7" fmla="*/ 335533 h 2983797"/>
                <a:gd name="connsiteX8" fmla="*/ 3303850 w 3312401"/>
                <a:gd name="connsiteY8" fmla="*/ 378532 h 2983797"/>
                <a:gd name="connsiteX9" fmla="*/ 3299564 w 3312401"/>
                <a:gd name="connsiteY9" fmla="*/ 389339 h 2983797"/>
                <a:gd name="connsiteX10" fmla="*/ 3231190 w 3312401"/>
                <a:gd name="connsiteY10" fmla="*/ 509984 h 2983797"/>
                <a:gd name="connsiteX11" fmla="*/ 2112553 w 3312401"/>
                <a:gd name="connsiteY11" fmla="*/ 2171802 h 2983797"/>
                <a:gd name="connsiteX12" fmla="*/ 2112553 w 3312401"/>
                <a:gd name="connsiteY12" fmla="*/ 2863313 h 2983797"/>
                <a:gd name="connsiteX13" fmla="*/ 2109622 w 3312401"/>
                <a:gd name="connsiteY13" fmla="*/ 2863313 h 2983797"/>
                <a:gd name="connsiteX14" fmla="*/ 2112554 w 3312401"/>
                <a:gd name="connsiteY14" fmla="*/ 2870586 h 2983797"/>
                <a:gd name="connsiteX15" fmla="*/ 1659708 w 3312401"/>
                <a:gd name="connsiteY15" fmla="*/ 2983797 h 2983797"/>
                <a:gd name="connsiteX16" fmla="*/ 1206862 w 3312401"/>
                <a:gd name="connsiteY16" fmla="*/ 2870586 h 2983797"/>
                <a:gd name="connsiteX17" fmla="*/ 1209795 w 3312401"/>
                <a:gd name="connsiteY17" fmla="*/ 2863313 h 2983797"/>
                <a:gd name="connsiteX18" fmla="*/ 1206862 w 3312401"/>
                <a:gd name="connsiteY18" fmla="*/ 2863313 h 2983797"/>
                <a:gd name="connsiteX19" fmla="*/ 1206862 w 3312401"/>
                <a:gd name="connsiteY19" fmla="*/ 2182221 h 2983797"/>
                <a:gd name="connsiteX20" fmla="*/ 81212 w 3312401"/>
                <a:gd name="connsiteY20" fmla="*/ 509984 h 2983797"/>
                <a:gd name="connsiteX21" fmla="*/ 12839 w 3312401"/>
                <a:gd name="connsiteY21" fmla="*/ 389339 h 2983797"/>
                <a:gd name="connsiteX22" fmla="*/ 8552 w 3312401"/>
                <a:gd name="connsiteY22" fmla="*/ 378532 h 2983797"/>
                <a:gd name="connsiteX23" fmla="*/ 4534 w 3312401"/>
                <a:gd name="connsiteY23" fmla="*/ 347915 h 2983797"/>
                <a:gd name="connsiteX24" fmla="*/ 0 w 3312401"/>
                <a:gd name="connsiteY24" fmla="*/ 330022 h 2983797"/>
                <a:gd name="connsiteX25" fmla="*/ 1441 w 3312401"/>
                <a:gd name="connsiteY25" fmla="*/ 324339 h 2983797"/>
                <a:gd name="connsiteX26" fmla="*/ 1 w 3312401"/>
                <a:gd name="connsiteY26" fmla="*/ 313371 h 2983797"/>
                <a:gd name="connsiteX27" fmla="*/ 4240 w 3312401"/>
                <a:gd name="connsiteY27" fmla="*/ 313293 h 2983797"/>
                <a:gd name="connsiteX28" fmla="*/ 8551 w 3312401"/>
                <a:gd name="connsiteY28" fmla="*/ 296279 h 2983797"/>
                <a:gd name="connsiteX29" fmla="*/ 1656200 w 3312401"/>
                <a:gd name="connsiteY29" fmla="*/ 0 h 298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12401" h="2983797">
                  <a:moveTo>
                    <a:pt x="1656200" y="0"/>
                  </a:moveTo>
                  <a:cubicBezTo>
                    <a:pt x="2513726" y="0"/>
                    <a:pt x="3219035" y="129864"/>
                    <a:pt x="3303849" y="296279"/>
                  </a:cubicBezTo>
                  <a:lnTo>
                    <a:pt x="3308133" y="313182"/>
                  </a:lnTo>
                  <a:lnTo>
                    <a:pt x="3312401" y="313371"/>
                  </a:lnTo>
                  <a:lnTo>
                    <a:pt x="3311766" y="327519"/>
                  </a:lnTo>
                  <a:lnTo>
                    <a:pt x="3312400" y="330022"/>
                  </a:lnTo>
                  <a:lnTo>
                    <a:pt x="3311493" y="333604"/>
                  </a:lnTo>
                  <a:lnTo>
                    <a:pt x="3311406" y="335533"/>
                  </a:lnTo>
                  <a:cubicBezTo>
                    <a:pt x="3310175" y="353835"/>
                    <a:pt x="3308091" y="362463"/>
                    <a:pt x="3303850" y="378532"/>
                  </a:cubicBezTo>
                  <a:lnTo>
                    <a:pt x="3299564" y="389339"/>
                  </a:lnTo>
                  <a:lnTo>
                    <a:pt x="3231190" y="509984"/>
                  </a:lnTo>
                  <a:lnTo>
                    <a:pt x="2112553" y="2171802"/>
                  </a:lnTo>
                  <a:lnTo>
                    <a:pt x="2112553" y="2863313"/>
                  </a:lnTo>
                  <a:lnTo>
                    <a:pt x="2109622" y="2863313"/>
                  </a:lnTo>
                  <a:lnTo>
                    <a:pt x="2112554" y="2870586"/>
                  </a:lnTo>
                  <a:cubicBezTo>
                    <a:pt x="2112554" y="2933111"/>
                    <a:pt x="1909808" y="2983797"/>
                    <a:pt x="1659708" y="2983797"/>
                  </a:cubicBezTo>
                  <a:cubicBezTo>
                    <a:pt x="1409608" y="2983797"/>
                    <a:pt x="1206862" y="2933111"/>
                    <a:pt x="1206862" y="2870586"/>
                  </a:cubicBezTo>
                  <a:lnTo>
                    <a:pt x="1209795" y="2863313"/>
                  </a:lnTo>
                  <a:lnTo>
                    <a:pt x="1206862" y="2863313"/>
                  </a:lnTo>
                  <a:lnTo>
                    <a:pt x="1206862" y="2182221"/>
                  </a:lnTo>
                  <a:lnTo>
                    <a:pt x="81212" y="509984"/>
                  </a:lnTo>
                  <a:lnTo>
                    <a:pt x="12839" y="389339"/>
                  </a:lnTo>
                  <a:lnTo>
                    <a:pt x="8552" y="378532"/>
                  </a:lnTo>
                  <a:lnTo>
                    <a:pt x="4534" y="347915"/>
                  </a:lnTo>
                  <a:lnTo>
                    <a:pt x="0" y="330022"/>
                  </a:lnTo>
                  <a:lnTo>
                    <a:pt x="1441" y="324339"/>
                  </a:lnTo>
                  <a:lnTo>
                    <a:pt x="1" y="313371"/>
                  </a:lnTo>
                  <a:lnTo>
                    <a:pt x="4240" y="313293"/>
                  </a:lnTo>
                  <a:lnTo>
                    <a:pt x="8551" y="296279"/>
                  </a:lnTo>
                  <a:cubicBezTo>
                    <a:pt x="93365" y="129864"/>
                    <a:pt x="798675" y="0"/>
                    <a:pt x="165620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1">
              <a:extLst>
                <a:ext uri="{FF2B5EF4-FFF2-40B4-BE49-F238E27FC236}">
                  <a16:creationId xmlns:a16="http://schemas.microsoft.com/office/drawing/2014/main" id="{5BD5F84E-3548-448B-A61F-037FFA111B7A}"/>
                </a:ext>
              </a:extLst>
            </p:cNvPr>
            <p:cNvSpPr/>
            <p:nvPr/>
          </p:nvSpPr>
          <p:spPr>
            <a:xfrm>
              <a:off x="4456441" y="1435987"/>
              <a:ext cx="3312400" cy="660044"/>
            </a:xfrm>
            <a:custGeom>
              <a:avLst/>
              <a:gdLst>
                <a:gd name="connsiteX0" fmla="*/ 1665128 w 3312400"/>
                <a:gd name="connsiteY0" fmla="*/ 64571 h 660044"/>
                <a:gd name="connsiteX1" fmla="*/ 151944 w 3312400"/>
                <a:gd name="connsiteY1" fmla="*/ 309339 h 660044"/>
                <a:gd name="connsiteX2" fmla="*/ 1665128 w 3312400"/>
                <a:gd name="connsiteY2" fmla="*/ 554107 h 660044"/>
                <a:gd name="connsiteX3" fmla="*/ 3178312 w 3312400"/>
                <a:gd name="connsiteY3" fmla="*/ 309339 h 660044"/>
                <a:gd name="connsiteX4" fmla="*/ 1665128 w 3312400"/>
                <a:gd name="connsiteY4" fmla="*/ 64571 h 660044"/>
                <a:gd name="connsiteX5" fmla="*/ 1656200 w 3312400"/>
                <a:gd name="connsiteY5" fmla="*/ 0 h 660044"/>
                <a:gd name="connsiteX6" fmla="*/ 3312400 w 3312400"/>
                <a:gd name="connsiteY6" fmla="*/ 330022 h 660044"/>
                <a:gd name="connsiteX7" fmla="*/ 1656200 w 3312400"/>
                <a:gd name="connsiteY7" fmla="*/ 660044 h 660044"/>
                <a:gd name="connsiteX8" fmla="*/ 0 w 3312400"/>
                <a:gd name="connsiteY8" fmla="*/ 330022 h 660044"/>
                <a:gd name="connsiteX9" fmla="*/ 1656200 w 3312400"/>
                <a:gd name="connsiteY9" fmla="*/ 0 h 6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2400" h="660044">
                  <a:moveTo>
                    <a:pt x="1665128" y="64571"/>
                  </a:moveTo>
                  <a:cubicBezTo>
                    <a:pt x="829420" y="64571"/>
                    <a:pt x="151944" y="174157"/>
                    <a:pt x="151944" y="309339"/>
                  </a:cubicBezTo>
                  <a:cubicBezTo>
                    <a:pt x="151944" y="444521"/>
                    <a:pt x="829420" y="554107"/>
                    <a:pt x="1665128" y="554107"/>
                  </a:cubicBezTo>
                  <a:cubicBezTo>
                    <a:pt x="2500836" y="554107"/>
                    <a:pt x="3178312" y="444521"/>
                    <a:pt x="3178312" y="309339"/>
                  </a:cubicBezTo>
                  <a:cubicBezTo>
                    <a:pt x="3178312" y="174157"/>
                    <a:pt x="2500836" y="64571"/>
                    <a:pt x="1665128" y="64571"/>
                  </a:cubicBezTo>
                  <a:close/>
                  <a:moveTo>
                    <a:pt x="1656200" y="0"/>
                  </a:moveTo>
                  <a:cubicBezTo>
                    <a:pt x="2570894" y="0"/>
                    <a:pt x="3312400" y="147756"/>
                    <a:pt x="3312400" y="330022"/>
                  </a:cubicBezTo>
                  <a:cubicBezTo>
                    <a:pt x="3312400" y="512288"/>
                    <a:pt x="2570894" y="660044"/>
                    <a:pt x="1656200" y="660044"/>
                  </a:cubicBezTo>
                  <a:cubicBezTo>
                    <a:pt x="741506" y="660044"/>
                    <a:pt x="0" y="512288"/>
                    <a:pt x="0" y="330022"/>
                  </a:cubicBezTo>
                  <a:cubicBezTo>
                    <a:pt x="0" y="147756"/>
                    <a:pt x="741506" y="0"/>
                    <a:pt x="1656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AFE724AB-D388-4C87-BE9C-80C81C4376E2}"/>
                </a:ext>
              </a:extLst>
            </p:cNvPr>
            <p:cNvSpPr/>
            <p:nvPr/>
          </p:nvSpPr>
          <p:spPr>
            <a:xfrm rot="10800000">
              <a:off x="5081384" y="2492257"/>
              <a:ext cx="2082297" cy="939775"/>
            </a:xfrm>
            <a:custGeom>
              <a:avLst/>
              <a:gdLst>
                <a:gd name="connsiteX0" fmla="*/ 2082297 w 2082297"/>
                <a:gd name="connsiteY0" fmla="*/ 939775 h 939775"/>
                <a:gd name="connsiteX1" fmla="*/ 0 w 2082297"/>
                <a:gd name="connsiteY1" fmla="*/ 939775 h 939775"/>
                <a:gd name="connsiteX2" fmla="*/ 546558 w 2082297"/>
                <a:gd name="connsiteY2" fmla="*/ 78349 h 939775"/>
                <a:gd name="connsiteX3" fmla="*/ 545223 w 2082297"/>
                <a:gd name="connsiteY3" fmla="*/ 76313 h 939775"/>
                <a:gd name="connsiteX4" fmla="*/ 1041766 w 2082297"/>
                <a:gd name="connsiteY4" fmla="*/ 0 h 939775"/>
                <a:gd name="connsiteX5" fmla="*/ 1538309 w 2082297"/>
                <a:gd name="connsiteY5" fmla="*/ 76313 h 939775"/>
                <a:gd name="connsiteX6" fmla="*/ 1536346 w 2082297"/>
                <a:gd name="connsiteY6" fmla="*/ 79306 h 9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2297" h="939775">
                  <a:moveTo>
                    <a:pt x="2082297" y="939775"/>
                  </a:moveTo>
                  <a:lnTo>
                    <a:pt x="0" y="939775"/>
                  </a:lnTo>
                  <a:lnTo>
                    <a:pt x="546558" y="78349"/>
                  </a:lnTo>
                  <a:lnTo>
                    <a:pt x="545223" y="76313"/>
                  </a:lnTo>
                  <a:cubicBezTo>
                    <a:pt x="545223" y="34166"/>
                    <a:pt x="767533" y="0"/>
                    <a:pt x="1041766" y="0"/>
                  </a:cubicBezTo>
                  <a:cubicBezTo>
                    <a:pt x="1315999" y="0"/>
                    <a:pt x="1538309" y="34166"/>
                    <a:pt x="1538309" y="76313"/>
                  </a:cubicBezTo>
                  <a:lnTo>
                    <a:pt x="1536346" y="7930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C806D38B-188F-4726-A809-0FC883A2CBB7}"/>
                </a:ext>
              </a:extLst>
            </p:cNvPr>
            <p:cNvSpPr/>
            <p:nvPr/>
          </p:nvSpPr>
          <p:spPr>
            <a:xfrm>
              <a:off x="5081383" y="2362490"/>
              <a:ext cx="2082297" cy="2474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F3745BAA-2C77-4EB0-A9F0-3B7BF783B3D3}"/>
              </a:ext>
            </a:extLst>
          </p:cNvPr>
          <p:cNvSpPr txBox="1">
            <a:spLocks/>
          </p:cNvSpPr>
          <p:nvPr/>
        </p:nvSpPr>
        <p:spPr>
          <a:xfrm>
            <a:off x="3707518" y="3783431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7A09DE-FD55-45A5-A672-0987A6A6CBF2}"/>
              </a:ext>
            </a:extLst>
          </p:cNvPr>
          <p:cNvSpPr txBox="1"/>
          <p:nvPr/>
        </p:nvSpPr>
        <p:spPr>
          <a:xfrm>
            <a:off x="3416138" y="4173669"/>
            <a:ext cx="197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BBB0DD79-CA9D-4A3B-AF7A-69E65D4FA95C}"/>
              </a:ext>
            </a:extLst>
          </p:cNvPr>
          <p:cNvSpPr txBox="1">
            <a:spLocks/>
          </p:cNvSpPr>
          <p:nvPr/>
        </p:nvSpPr>
        <p:spPr>
          <a:xfrm>
            <a:off x="8155954" y="2180593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i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10A995-AE8D-4B53-87F1-461B95EE0C90}"/>
              </a:ext>
            </a:extLst>
          </p:cNvPr>
          <p:cNvSpPr txBox="1"/>
          <p:nvPr/>
        </p:nvSpPr>
        <p:spPr>
          <a:xfrm>
            <a:off x="8616788" y="1606088"/>
            <a:ext cx="197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BC6159-C0DE-4997-A35D-D0202DCEAB28}"/>
              </a:ext>
            </a:extLst>
          </p:cNvPr>
          <p:cNvSpPr txBox="1">
            <a:spLocks/>
          </p:cNvSpPr>
          <p:nvPr/>
        </p:nvSpPr>
        <p:spPr>
          <a:xfrm>
            <a:off x="7584193" y="5431803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E3CFF0-0B5C-4988-AA69-9A3D409A16AC}"/>
              </a:ext>
            </a:extLst>
          </p:cNvPr>
          <p:cNvSpPr txBox="1"/>
          <p:nvPr/>
        </p:nvSpPr>
        <p:spPr>
          <a:xfrm>
            <a:off x="7292813" y="5822041"/>
            <a:ext cx="197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F8024105-A3C4-4291-9804-2A5DF2DCD250}"/>
              </a:ext>
            </a:extLst>
          </p:cNvPr>
          <p:cNvGrpSpPr/>
          <p:nvPr/>
        </p:nvGrpSpPr>
        <p:grpSpPr>
          <a:xfrm>
            <a:off x="745584" y="1422257"/>
            <a:ext cx="3456384" cy="3163045"/>
            <a:chOff x="467544" y="1934588"/>
            <a:chExt cx="3456384" cy="3163045"/>
          </a:xfrm>
        </p:grpSpPr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B3DDB9D6-A264-43B4-8AA5-C32BE1A66F5B}"/>
                </a:ext>
              </a:extLst>
            </p:cNvPr>
            <p:cNvSpPr/>
            <p:nvPr/>
          </p:nvSpPr>
          <p:spPr>
            <a:xfrm>
              <a:off x="467544" y="2366637"/>
              <a:ext cx="3456384" cy="166821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9524B05F-1501-4D99-9FC4-890D9582AEE7}"/>
                </a:ext>
              </a:extLst>
            </p:cNvPr>
            <p:cNvSpPr/>
            <p:nvPr/>
          </p:nvSpPr>
          <p:spPr>
            <a:xfrm>
              <a:off x="467544" y="1934588"/>
              <a:ext cx="3456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788205D0-00EA-4B57-B902-35422AE07AEC}"/>
                </a:ext>
              </a:extLst>
            </p:cNvPr>
            <p:cNvSpPr/>
            <p:nvPr/>
          </p:nvSpPr>
          <p:spPr>
            <a:xfrm>
              <a:off x="467544" y="4075750"/>
              <a:ext cx="2066703" cy="1021883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D485CA3-B2F3-44E0-B2F4-758482FE8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4AF2464-DE53-498A-BC5A-41948F09F4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AFCBEE3-54E7-45B3-9487-0CFB31DF78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CA81BA7A-9FE2-4291-BC27-C0BAAF53129B}"/>
              </a:ext>
            </a:extLst>
          </p:cNvPr>
          <p:cNvGrpSpPr/>
          <p:nvPr/>
        </p:nvGrpSpPr>
        <p:grpSpPr>
          <a:xfrm>
            <a:off x="551976" y="1534410"/>
            <a:ext cx="4472698" cy="5293378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D0B2339-8533-40B0-9F5D-8FDE8D08B270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D0841B8-15F6-4835-A0A3-5AF106378EB9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C47106-61A4-4F7E-A1D7-AD42114A4000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256CA4-9478-48AD-96D3-70016BDCA7CE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3D4F3D-1F75-4F42-8A16-F3EA66626509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B40801D-6DBF-4789-AD59-539218355A4A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36C1EA-7481-48F5-A3E4-7DEB122DB245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47B52A-0143-4146-B89E-308754F3DC48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1D6197-547D-4293-8E86-931992F1D2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5C0F7E-FE4B-4229-8BD6-024BA7428058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8D842-6D6F-4583-AF63-90470C1D6910}"/>
              </a:ext>
            </a:extLst>
          </p:cNvPr>
          <p:cNvSpPr txBox="1"/>
          <p:nvPr/>
        </p:nvSpPr>
        <p:spPr>
          <a:xfrm>
            <a:off x="6042575" y="2460204"/>
            <a:ext cx="54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6042576" y="3109263"/>
            <a:ext cx="549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E4E313B6-EC12-49CE-BC6D-A64C0ADCFBF8}"/>
              </a:ext>
            </a:extLst>
          </p:cNvPr>
          <p:cNvGrpSpPr/>
          <p:nvPr/>
        </p:nvGrpSpPr>
        <p:grpSpPr>
          <a:xfrm>
            <a:off x="6042575" y="4484183"/>
            <a:ext cx="1541930" cy="1750270"/>
            <a:chOff x="7577191" y="234924"/>
            <a:chExt cx="1956955" cy="17502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E22190-2EAD-4859-A1BA-F81BB70800FA}"/>
                </a:ext>
              </a:extLst>
            </p:cNvPr>
            <p:cNvSpPr txBox="1"/>
            <p:nvPr/>
          </p:nvSpPr>
          <p:spPr>
            <a:xfrm>
              <a:off x="7577191" y="234924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5F39E1AF-1740-485C-ADF3-5DEE99611F1A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1120367"/>
              <a:chOff x="803640" y="3362835"/>
              <a:chExt cx="2059657" cy="8402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484DCB-0DC8-4311-85AE-2D40B7483600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3A7E3F-0B7B-4A79-9F53-3BC9BEF4F639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E9570EEA-4E5A-4B81-A730-5450987622F9}"/>
              </a:ext>
            </a:extLst>
          </p:cNvPr>
          <p:cNvGrpSpPr/>
          <p:nvPr/>
        </p:nvGrpSpPr>
        <p:grpSpPr>
          <a:xfrm>
            <a:off x="8018374" y="4484183"/>
            <a:ext cx="1541930" cy="1750270"/>
            <a:chOff x="7577191" y="1784099"/>
            <a:chExt cx="1956955" cy="17502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1078F5-B9B3-4F87-AEDD-6A794ECB4D03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5ABA3B7D-04D1-487B-AFB2-16E83B996225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8C97D1-E89E-47BB-A596-54DB4F583FA8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6969BF-F60A-4142-B6F4-AF62C0675B2D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6" name="Group 27">
            <a:extLst>
              <a:ext uri="{FF2B5EF4-FFF2-40B4-BE49-F238E27FC236}">
                <a16:creationId xmlns:a16="http://schemas.microsoft.com/office/drawing/2014/main" id="{93254E35-B6FC-4755-9C5F-A79FB682BB4C}"/>
              </a:ext>
            </a:extLst>
          </p:cNvPr>
          <p:cNvGrpSpPr/>
          <p:nvPr/>
        </p:nvGrpSpPr>
        <p:grpSpPr>
          <a:xfrm>
            <a:off x="9994174" y="4484183"/>
            <a:ext cx="1541930" cy="1750270"/>
            <a:chOff x="7577191" y="1784099"/>
            <a:chExt cx="1956955" cy="17502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3D104B-4C88-4B91-AD12-90D8A438A08E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$150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8" name="Group 29">
              <a:extLst>
                <a:ext uri="{FF2B5EF4-FFF2-40B4-BE49-F238E27FC236}">
                  <a16:creationId xmlns:a16="http://schemas.microsoft.com/office/drawing/2014/main" id="{4DF885CB-0FC1-49BE-A794-6ED2978B2CB2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FD38E9-D7BA-4BA2-8F0F-C8DB21AE8CC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82526C-FD99-414A-8BBA-30DB76C558BE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BE94E5A-AEB7-4CC6-B122-18CEB914BBB1}"/>
              </a:ext>
            </a:extLst>
          </p:cNvPr>
          <p:cNvSpPr txBox="1"/>
          <p:nvPr/>
        </p:nvSpPr>
        <p:spPr>
          <a:xfrm>
            <a:off x="6042575" y="1975976"/>
            <a:ext cx="549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7C6DFE69-7A2D-40CB-9FCF-4096397B1109}"/>
              </a:ext>
            </a:extLst>
          </p:cNvPr>
          <p:cNvSpPr/>
          <p:nvPr/>
        </p:nvSpPr>
        <p:spPr>
          <a:xfrm>
            <a:off x="4027844" y="3989072"/>
            <a:ext cx="4136311" cy="1188533"/>
          </a:xfrm>
          <a:prstGeom prst="triangle">
            <a:avLst>
              <a:gd name="adj" fmla="val 502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3494E2C8-FA73-4A61-8FD1-A66D77A69325}"/>
              </a:ext>
            </a:extLst>
          </p:cNvPr>
          <p:cNvSpPr/>
          <p:nvPr/>
        </p:nvSpPr>
        <p:spPr>
          <a:xfrm rot="7200000">
            <a:off x="3469847" y="3046951"/>
            <a:ext cx="4136311" cy="1179921"/>
          </a:xfrm>
          <a:prstGeom prst="triangle">
            <a:avLst>
              <a:gd name="adj" fmla="val 497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526FA0A-682E-4FFD-BC13-54D471817979}"/>
              </a:ext>
            </a:extLst>
          </p:cNvPr>
          <p:cNvSpPr/>
          <p:nvPr/>
        </p:nvSpPr>
        <p:spPr>
          <a:xfrm rot="14400000">
            <a:off x="4592099" y="3050566"/>
            <a:ext cx="4136311" cy="1165459"/>
          </a:xfrm>
          <a:prstGeom prst="triangle">
            <a:avLst>
              <a:gd name="adj" fmla="val 501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C0C5EA6F-E185-4DAF-9E79-414C93E86310}"/>
              </a:ext>
            </a:extLst>
          </p:cNvPr>
          <p:cNvSpPr/>
          <p:nvPr/>
        </p:nvSpPr>
        <p:spPr>
          <a:xfrm>
            <a:off x="5378837" y="3224182"/>
            <a:ext cx="342694" cy="45351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31768D-4263-48A5-9400-9EFC8664A1D8}"/>
              </a:ext>
            </a:extLst>
          </p:cNvPr>
          <p:cNvSpPr/>
          <p:nvPr/>
        </p:nvSpPr>
        <p:spPr>
          <a:xfrm rot="2700000">
            <a:off x="6455656" y="3122303"/>
            <a:ext cx="358550" cy="64281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9EB8F13-0471-4B0F-9395-9469CEC64921}"/>
              </a:ext>
            </a:extLst>
          </p:cNvPr>
          <p:cNvSpPr/>
          <p:nvPr/>
        </p:nvSpPr>
        <p:spPr>
          <a:xfrm flipH="1">
            <a:off x="5846067" y="4524105"/>
            <a:ext cx="528120" cy="4356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" name="그룹 9">
            <a:extLst>
              <a:ext uri="{FF2B5EF4-FFF2-40B4-BE49-F238E27FC236}">
                <a16:creationId xmlns:a16="http://schemas.microsoft.com/office/drawing/2014/main" id="{88F863A5-9925-4CDB-936E-A200A55FB196}"/>
              </a:ext>
            </a:extLst>
          </p:cNvPr>
          <p:cNvGrpSpPr/>
          <p:nvPr/>
        </p:nvGrpSpPr>
        <p:grpSpPr>
          <a:xfrm>
            <a:off x="3892124" y="5402285"/>
            <a:ext cx="4407752" cy="901016"/>
            <a:chOff x="467544" y="3302740"/>
            <a:chExt cx="4968486" cy="901016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69B503EE-D24A-42EA-A139-CB2F69CC4878}"/>
                </a:ext>
              </a:extLst>
            </p:cNvPr>
            <p:cNvSpPr/>
            <p:nvPr/>
          </p:nvSpPr>
          <p:spPr>
            <a:xfrm>
              <a:off x="820483" y="3680536"/>
              <a:ext cx="4582827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57F1062-F2A5-4037-A407-85021564C7E4}"/>
                </a:ext>
              </a:extLst>
            </p:cNvPr>
            <p:cNvSpPr/>
            <p:nvPr/>
          </p:nvSpPr>
          <p:spPr>
            <a:xfrm>
              <a:off x="467544" y="3302740"/>
              <a:ext cx="4968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EC0ACED5-014A-4039-A338-72D144953DBD}"/>
              </a:ext>
            </a:extLst>
          </p:cNvPr>
          <p:cNvGrpSpPr/>
          <p:nvPr/>
        </p:nvGrpSpPr>
        <p:grpSpPr>
          <a:xfrm>
            <a:off x="7225524" y="1865846"/>
            <a:ext cx="4033797" cy="1116460"/>
            <a:chOff x="467544" y="2421312"/>
            <a:chExt cx="4546958" cy="1116460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9A14A96-CAFB-47E4-A7CC-584FBB181FFD}"/>
                </a:ext>
              </a:extLst>
            </p:cNvPr>
            <p:cNvSpPr/>
            <p:nvPr/>
          </p:nvSpPr>
          <p:spPr>
            <a:xfrm>
              <a:off x="820483" y="2799108"/>
              <a:ext cx="4194019" cy="73866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95F198A-0445-41E6-998A-30BB3610D1FA}"/>
                </a:ext>
              </a:extLst>
            </p:cNvPr>
            <p:cNvSpPr/>
            <p:nvPr/>
          </p:nvSpPr>
          <p:spPr>
            <a:xfrm>
              <a:off x="467544" y="2421312"/>
              <a:ext cx="4546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10">
            <a:extLst>
              <a:ext uri="{FF2B5EF4-FFF2-40B4-BE49-F238E27FC236}">
                <a16:creationId xmlns:a16="http://schemas.microsoft.com/office/drawing/2014/main" id="{360754C4-1C68-4467-8282-BC28CE23286C}"/>
              </a:ext>
            </a:extLst>
          </p:cNvPr>
          <p:cNvGrpSpPr/>
          <p:nvPr/>
        </p:nvGrpSpPr>
        <p:grpSpPr>
          <a:xfrm>
            <a:off x="932679" y="1865846"/>
            <a:ext cx="4033797" cy="1116460"/>
            <a:chOff x="467544" y="4184168"/>
            <a:chExt cx="4546958" cy="111646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43FAB99-05EA-4244-A47C-C005882F3DD8}"/>
                </a:ext>
              </a:extLst>
            </p:cNvPr>
            <p:cNvSpPr/>
            <p:nvPr/>
          </p:nvSpPr>
          <p:spPr>
            <a:xfrm>
              <a:off x="820483" y="4561964"/>
              <a:ext cx="4194019" cy="73866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5388EB27-D8E5-4027-B305-2CEAE953EF28}"/>
                </a:ext>
              </a:extLst>
            </p:cNvPr>
            <p:cNvSpPr/>
            <p:nvPr/>
          </p:nvSpPr>
          <p:spPr>
            <a:xfrm>
              <a:off x="467544" y="4184168"/>
              <a:ext cx="4546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E73B153C-2E24-4C81-938A-C242EFE72266}"/>
              </a:ext>
            </a:extLst>
          </p:cNvPr>
          <p:cNvSpPr txBox="1">
            <a:spLocks/>
          </p:cNvSpPr>
          <p:nvPr/>
        </p:nvSpPr>
        <p:spPr>
          <a:xfrm>
            <a:off x="786645" y="716210"/>
            <a:ext cx="4188044" cy="11527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Presentation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73011-B36D-4EF0-AC06-4F51677B495B}"/>
              </a:ext>
            </a:extLst>
          </p:cNvPr>
          <p:cNvSpPr txBox="1"/>
          <p:nvPr/>
        </p:nvSpPr>
        <p:spPr>
          <a:xfrm>
            <a:off x="786644" y="2066401"/>
            <a:ext cx="516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54E73-3F95-43D9-81D8-DAA0E25090AE}"/>
              </a:ext>
            </a:extLst>
          </p:cNvPr>
          <p:cNvSpPr txBox="1"/>
          <p:nvPr/>
        </p:nvSpPr>
        <p:spPr>
          <a:xfrm>
            <a:off x="792409" y="3451359"/>
            <a:ext cx="2115133" cy="69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704C-F4D0-4AAA-9F0A-502439C447C1}"/>
              </a:ext>
            </a:extLst>
          </p:cNvPr>
          <p:cNvSpPr txBox="1"/>
          <p:nvPr/>
        </p:nvSpPr>
        <p:spPr>
          <a:xfrm>
            <a:off x="3283527" y="3451359"/>
            <a:ext cx="2115133" cy="69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532D4-A8ED-43F9-9722-07EFD9121067}"/>
              </a:ext>
            </a:extLst>
          </p:cNvPr>
          <p:cNvSpPr txBox="1"/>
          <p:nvPr/>
        </p:nvSpPr>
        <p:spPr>
          <a:xfrm>
            <a:off x="792409" y="4856739"/>
            <a:ext cx="2115133" cy="69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3F587-A2F7-4D79-B8DA-683000F13DA9}"/>
              </a:ext>
            </a:extLst>
          </p:cNvPr>
          <p:cNvSpPr txBox="1"/>
          <p:nvPr/>
        </p:nvSpPr>
        <p:spPr>
          <a:xfrm>
            <a:off x="3283527" y="4856739"/>
            <a:ext cx="2115133" cy="69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F6CEB1-3DDC-410C-B52F-37D9B693E898}"/>
              </a:ext>
            </a:extLst>
          </p:cNvPr>
          <p:cNvSpPr txBox="1">
            <a:spLocks/>
          </p:cNvSpPr>
          <p:nvPr/>
        </p:nvSpPr>
        <p:spPr>
          <a:xfrm>
            <a:off x="1974314" y="5832255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92D3C5B6-431B-4733-8C9A-84515049731E}"/>
              </a:ext>
            </a:extLst>
          </p:cNvPr>
          <p:cNvSpPr/>
          <p:nvPr/>
        </p:nvSpPr>
        <p:spPr>
          <a:xfrm>
            <a:off x="4135305" y="4349051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12B8E546-4CCB-415A-8A8F-7D164903A676}"/>
              </a:ext>
            </a:extLst>
          </p:cNvPr>
          <p:cNvSpPr/>
          <p:nvPr/>
        </p:nvSpPr>
        <p:spPr>
          <a:xfrm>
            <a:off x="1637454" y="2947778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B441F52-3584-4D30-B5BE-D2B946748ED0}"/>
              </a:ext>
            </a:extLst>
          </p:cNvPr>
          <p:cNvSpPr/>
          <p:nvPr/>
        </p:nvSpPr>
        <p:spPr>
          <a:xfrm>
            <a:off x="4114745" y="2875135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C84F162-A794-48E9-8191-0DC0C5C5323F}"/>
              </a:ext>
            </a:extLst>
          </p:cNvPr>
          <p:cNvSpPr/>
          <p:nvPr/>
        </p:nvSpPr>
        <p:spPr>
          <a:xfrm>
            <a:off x="1680423" y="4382045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F0D8DF0-1983-4071-AA82-C633654657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EF2670-A220-4191-AA4B-59EDF3EB3EED}"/>
              </a:ext>
            </a:extLst>
          </p:cNvPr>
          <p:cNvGrpSpPr/>
          <p:nvPr/>
        </p:nvGrpSpPr>
        <p:grpSpPr>
          <a:xfrm>
            <a:off x="4304436" y="1825590"/>
            <a:ext cx="3583129" cy="4259907"/>
            <a:chOff x="4604562" y="1825590"/>
            <a:chExt cx="3583129" cy="4259907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FBA6C174-E835-43E5-A2FE-92D58C8A73C2}"/>
                </a:ext>
              </a:extLst>
            </p:cNvPr>
            <p:cNvSpPr/>
            <p:nvPr/>
          </p:nvSpPr>
          <p:spPr>
            <a:xfrm rot="10800000">
              <a:off x="5558792" y="2989513"/>
              <a:ext cx="2628899" cy="3095984"/>
            </a:xfrm>
            <a:prstGeom prst="upArrow">
              <a:avLst>
                <a:gd name="adj1" fmla="val 61729"/>
                <a:gd name="adj2" fmla="val 4449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위쪽 4">
              <a:extLst>
                <a:ext uri="{FF2B5EF4-FFF2-40B4-BE49-F238E27FC236}">
                  <a16:creationId xmlns:a16="http://schemas.microsoft.com/office/drawing/2014/main" id="{4667B7E5-38FA-4AF3-BC33-E0746E250EDF}"/>
                </a:ext>
              </a:extLst>
            </p:cNvPr>
            <p:cNvSpPr/>
            <p:nvPr/>
          </p:nvSpPr>
          <p:spPr>
            <a:xfrm>
              <a:off x="4604562" y="1825590"/>
              <a:ext cx="2628899" cy="3095984"/>
            </a:xfrm>
            <a:prstGeom prst="upArrow">
              <a:avLst>
                <a:gd name="adj1" fmla="val 61729"/>
                <a:gd name="adj2" fmla="val 4449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663456-51DC-463A-921C-5CF3D75B1A16}"/>
                </a:ext>
              </a:extLst>
            </p:cNvPr>
            <p:cNvSpPr/>
            <p:nvPr/>
          </p:nvSpPr>
          <p:spPr>
            <a:xfrm>
              <a:off x="6070155" y="2989513"/>
              <a:ext cx="662305" cy="1928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239">
              <a:extLst>
                <a:ext uri="{FF2B5EF4-FFF2-40B4-BE49-F238E27FC236}">
                  <a16:creationId xmlns:a16="http://schemas.microsoft.com/office/drawing/2014/main" id="{82FB8567-F8CD-4080-801A-D85E0D7F458E}"/>
                </a:ext>
              </a:extLst>
            </p:cNvPr>
            <p:cNvGrpSpPr/>
            <p:nvPr/>
          </p:nvGrpSpPr>
          <p:grpSpPr>
            <a:xfrm>
              <a:off x="5899520" y="3192110"/>
              <a:ext cx="801990" cy="1747936"/>
              <a:chOff x="2158202" y="277708"/>
              <a:chExt cx="1111725" cy="2423002"/>
            </a:xfrm>
          </p:grpSpPr>
          <p:sp>
            <p:nvSpPr>
              <p:cNvPr id="10" name="Freeform: Shape 240">
                <a:extLst>
                  <a:ext uri="{FF2B5EF4-FFF2-40B4-BE49-F238E27FC236}">
                    <a16:creationId xmlns:a16="http://schemas.microsoft.com/office/drawing/2014/main" id="{08266EE2-E911-4158-A1D8-650B672D9672}"/>
                  </a:ext>
                </a:extLst>
              </p:cNvPr>
              <p:cNvSpPr/>
              <p:nvPr/>
            </p:nvSpPr>
            <p:spPr>
              <a:xfrm>
                <a:off x="2506740" y="277708"/>
                <a:ext cx="265549" cy="257669"/>
              </a:xfrm>
              <a:custGeom>
                <a:avLst/>
                <a:gdLst>
                  <a:gd name="connsiteX0" fmla="*/ 330535 w 457961"/>
                  <a:gd name="connsiteY0" fmla="*/ 38606 h 444372"/>
                  <a:gd name="connsiteX1" fmla="*/ 411688 w 457961"/>
                  <a:gd name="connsiteY1" fmla="*/ 107713 h 444372"/>
                  <a:gd name="connsiteX2" fmla="*/ 452265 w 457961"/>
                  <a:gd name="connsiteY2" fmla="*/ 262412 h 444372"/>
                  <a:gd name="connsiteX3" fmla="*/ 369843 w 457961"/>
                  <a:gd name="connsiteY3" fmla="*/ 444372 h 444372"/>
                  <a:gd name="connsiteX4" fmla="*/ 293762 w 457961"/>
                  <a:gd name="connsiteY4" fmla="*/ 432326 h 444372"/>
                  <a:gd name="connsiteX5" fmla="*/ 269670 w 457961"/>
                  <a:gd name="connsiteY5" fmla="*/ 425352 h 444372"/>
                  <a:gd name="connsiteX6" fmla="*/ 187883 w 457961"/>
                  <a:gd name="connsiteY6" fmla="*/ 386678 h 444372"/>
                  <a:gd name="connsiteX7" fmla="*/ 125750 w 457961"/>
                  <a:gd name="connsiteY7" fmla="*/ 313766 h 444372"/>
                  <a:gd name="connsiteX8" fmla="*/ 112436 w 457961"/>
                  <a:gd name="connsiteY8" fmla="*/ 258608 h 444372"/>
                  <a:gd name="connsiteX9" fmla="*/ 94049 w 457961"/>
                  <a:gd name="connsiteY9" fmla="*/ 239587 h 444372"/>
                  <a:gd name="connsiteX10" fmla="*/ 79467 w 457961"/>
                  <a:gd name="connsiteY10" fmla="*/ 261144 h 444372"/>
                  <a:gd name="connsiteX11" fmla="*/ 72493 w 457961"/>
                  <a:gd name="connsiteY11" fmla="*/ 308060 h 444372"/>
                  <a:gd name="connsiteX12" fmla="*/ 49035 w 457961"/>
                  <a:gd name="connsiteY12" fmla="*/ 333421 h 444372"/>
                  <a:gd name="connsiteX13" fmla="*/ 30648 w 457961"/>
                  <a:gd name="connsiteY13" fmla="*/ 307426 h 444372"/>
                  <a:gd name="connsiteX14" fmla="*/ 10360 w 457961"/>
                  <a:gd name="connsiteY14" fmla="*/ 280798 h 444372"/>
                  <a:gd name="connsiteX15" fmla="*/ 216 w 457961"/>
                  <a:gd name="connsiteY15" fmla="*/ 262412 h 444372"/>
                  <a:gd name="connsiteX16" fmla="*/ 24942 w 457961"/>
                  <a:gd name="connsiteY16" fmla="*/ 153362 h 444372"/>
                  <a:gd name="connsiteX17" fmla="*/ 43328 w 457961"/>
                  <a:gd name="connsiteY17" fmla="*/ 114054 h 444372"/>
                  <a:gd name="connsiteX18" fmla="*/ 194857 w 457961"/>
                  <a:gd name="connsiteY18" fmla="*/ 5004 h 444372"/>
                  <a:gd name="connsiteX19" fmla="*/ 330535 w 457961"/>
                  <a:gd name="connsiteY19" fmla="*/ 38606 h 44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7961" h="444372">
                    <a:moveTo>
                      <a:pt x="330535" y="38606"/>
                    </a:moveTo>
                    <a:cubicBezTo>
                      <a:pt x="357163" y="62699"/>
                      <a:pt x="388230" y="80451"/>
                      <a:pt x="411688" y="107713"/>
                    </a:cubicBezTo>
                    <a:cubicBezTo>
                      <a:pt x="451631" y="152728"/>
                      <a:pt x="467481" y="203449"/>
                      <a:pt x="452265" y="262412"/>
                    </a:cubicBezTo>
                    <a:cubicBezTo>
                      <a:pt x="435780" y="328349"/>
                      <a:pt x="407884" y="388580"/>
                      <a:pt x="369843" y="444372"/>
                    </a:cubicBezTo>
                    <a:cubicBezTo>
                      <a:pt x="345117" y="434862"/>
                      <a:pt x="321025" y="425986"/>
                      <a:pt x="293762" y="432326"/>
                    </a:cubicBezTo>
                    <a:cubicBezTo>
                      <a:pt x="285520" y="434228"/>
                      <a:pt x="276010" y="431058"/>
                      <a:pt x="269670" y="425352"/>
                    </a:cubicBezTo>
                    <a:cubicBezTo>
                      <a:pt x="246846" y="402528"/>
                      <a:pt x="217047" y="396822"/>
                      <a:pt x="187883" y="386678"/>
                    </a:cubicBezTo>
                    <a:cubicBezTo>
                      <a:pt x="153646" y="375265"/>
                      <a:pt x="130188" y="352441"/>
                      <a:pt x="125750" y="313766"/>
                    </a:cubicBezTo>
                    <a:cubicBezTo>
                      <a:pt x="123848" y="294746"/>
                      <a:pt x="120044" y="275726"/>
                      <a:pt x="112436" y="258608"/>
                    </a:cubicBezTo>
                    <a:cubicBezTo>
                      <a:pt x="108631" y="250366"/>
                      <a:pt x="104827" y="238953"/>
                      <a:pt x="94049" y="239587"/>
                    </a:cubicBezTo>
                    <a:cubicBezTo>
                      <a:pt x="82003" y="240221"/>
                      <a:pt x="82003" y="252268"/>
                      <a:pt x="79467" y="261144"/>
                    </a:cubicBezTo>
                    <a:cubicBezTo>
                      <a:pt x="75029" y="276360"/>
                      <a:pt x="76931" y="292844"/>
                      <a:pt x="72493" y="308060"/>
                    </a:cubicBezTo>
                    <a:cubicBezTo>
                      <a:pt x="68689" y="320107"/>
                      <a:pt x="65519" y="334055"/>
                      <a:pt x="49035" y="333421"/>
                    </a:cubicBezTo>
                    <a:cubicBezTo>
                      <a:pt x="33818" y="332787"/>
                      <a:pt x="32550" y="318839"/>
                      <a:pt x="30648" y="307426"/>
                    </a:cubicBezTo>
                    <a:cubicBezTo>
                      <a:pt x="28746" y="294746"/>
                      <a:pt x="28112" y="281432"/>
                      <a:pt x="10360" y="280798"/>
                    </a:cubicBezTo>
                    <a:cubicBezTo>
                      <a:pt x="3386" y="276360"/>
                      <a:pt x="-1052" y="268752"/>
                      <a:pt x="216" y="262412"/>
                    </a:cubicBezTo>
                    <a:cubicBezTo>
                      <a:pt x="9726" y="226273"/>
                      <a:pt x="2752" y="186331"/>
                      <a:pt x="24942" y="153362"/>
                    </a:cubicBezTo>
                    <a:cubicBezTo>
                      <a:pt x="33184" y="141316"/>
                      <a:pt x="36355" y="126734"/>
                      <a:pt x="43328" y="114054"/>
                    </a:cubicBezTo>
                    <a:cubicBezTo>
                      <a:pt x="76931" y="52555"/>
                      <a:pt x="127652" y="20854"/>
                      <a:pt x="194857" y="5004"/>
                    </a:cubicBezTo>
                    <a:cubicBezTo>
                      <a:pt x="248748" y="-8310"/>
                      <a:pt x="290592" y="5638"/>
                      <a:pt x="330535" y="386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287">
                <a:extLst>
                  <a:ext uri="{FF2B5EF4-FFF2-40B4-BE49-F238E27FC236}">
                    <a16:creationId xmlns:a16="http://schemas.microsoft.com/office/drawing/2014/main" id="{F6C4ADDC-CBDC-4190-BC49-C21E446697C1}"/>
                  </a:ext>
                </a:extLst>
              </p:cNvPr>
              <p:cNvSpPr/>
              <p:nvPr/>
            </p:nvSpPr>
            <p:spPr>
              <a:xfrm>
                <a:off x="2510703" y="406224"/>
                <a:ext cx="210491" cy="205989"/>
              </a:xfrm>
              <a:custGeom>
                <a:avLst/>
                <a:gdLst>
                  <a:gd name="connsiteX0" fmla="*/ 46005 w 363009"/>
                  <a:gd name="connsiteY0" fmla="*/ 355245 h 355244"/>
                  <a:gd name="connsiteX1" fmla="*/ 20011 w 363009"/>
                  <a:gd name="connsiteY1" fmla="*/ 236051 h 355244"/>
                  <a:gd name="connsiteX2" fmla="*/ 6696 w 363009"/>
                  <a:gd name="connsiteY2" fmla="*/ 57894 h 355244"/>
                  <a:gd name="connsiteX3" fmla="*/ 26351 w 363009"/>
                  <a:gd name="connsiteY3" fmla="*/ 54724 h 355244"/>
                  <a:gd name="connsiteX4" fmla="*/ 32691 w 363009"/>
                  <a:gd name="connsiteY4" fmla="*/ 91497 h 355244"/>
                  <a:gd name="connsiteX5" fmla="*/ 40933 w 363009"/>
                  <a:gd name="connsiteY5" fmla="*/ 107981 h 355244"/>
                  <a:gd name="connsiteX6" fmla="*/ 54881 w 363009"/>
                  <a:gd name="connsiteY6" fmla="*/ 92131 h 355244"/>
                  <a:gd name="connsiteX7" fmla="*/ 63757 w 363009"/>
                  <a:gd name="connsiteY7" fmla="*/ 26828 h 355244"/>
                  <a:gd name="connsiteX8" fmla="*/ 82143 w 363009"/>
                  <a:gd name="connsiteY8" fmla="*/ 200 h 355244"/>
                  <a:gd name="connsiteX9" fmla="*/ 110674 w 363009"/>
                  <a:gd name="connsiteY9" fmla="*/ 21122 h 355244"/>
                  <a:gd name="connsiteX10" fmla="*/ 128426 w 363009"/>
                  <a:gd name="connsiteY10" fmla="*/ 84523 h 355244"/>
                  <a:gd name="connsiteX11" fmla="*/ 197533 w 363009"/>
                  <a:gd name="connsiteY11" fmla="*/ 160604 h 355244"/>
                  <a:gd name="connsiteX12" fmla="*/ 262202 w 363009"/>
                  <a:gd name="connsiteY12" fmla="*/ 192938 h 355244"/>
                  <a:gd name="connsiteX13" fmla="*/ 297073 w 363009"/>
                  <a:gd name="connsiteY13" fmla="*/ 200547 h 355244"/>
                  <a:gd name="connsiteX14" fmla="*/ 363009 w 363009"/>
                  <a:gd name="connsiteY14" fmla="*/ 222737 h 355244"/>
                  <a:gd name="connsiteX15" fmla="*/ 361741 w 363009"/>
                  <a:gd name="connsiteY15" fmla="*/ 260143 h 355244"/>
                  <a:gd name="connsiteX16" fmla="*/ 346525 w 363009"/>
                  <a:gd name="connsiteY16" fmla="*/ 291210 h 355244"/>
                  <a:gd name="connsiteX17" fmla="*/ 168369 w 363009"/>
                  <a:gd name="connsiteY17" fmla="*/ 256339 h 355244"/>
                  <a:gd name="connsiteX18" fmla="*/ 114478 w 363009"/>
                  <a:gd name="connsiteY18" fmla="*/ 283602 h 355244"/>
                  <a:gd name="connsiteX19" fmla="*/ 46005 w 363009"/>
                  <a:gd name="connsiteY19" fmla="*/ 355245 h 3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63009" h="355244">
                    <a:moveTo>
                      <a:pt x="46005" y="355245"/>
                    </a:moveTo>
                    <a:cubicBezTo>
                      <a:pt x="26351" y="317838"/>
                      <a:pt x="39031" y="274092"/>
                      <a:pt x="20011" y="236051"/>
                    </a:cubicBezTo>
                    <a:cubicBezTo>
                      <a:pt x="-9154" y="178356"/>
                      <a:pt x="356" y="118125"/>
                      <a:pt x="6696" y="57894"/>
                    </a:cubicBezTo>
                    <a:cubicBezTo>
                      <a:pt x="9866" y="38240"/>
                      <a:pt x="18109" y="44580"/>
                      <a:pt x="26351" y="54724"/>
                    </a:cubicBezTo>
                    <a:cubicBezTo>
                      <a:pt x="35227" y="65503"/>
                      <a:pt x="31423" y="78817"/>
                      <a:pt x="32691" y="91497"/>
                    </a:cubicBezTo>
                    <a:cubicBezTo>
                      <a:pt x="33325" y="97837"/>
                      <a:pt x="28253" y="107347"/>
                      <a:pt x="40933" y="107981"/>
                    </a:cubicBezTo>
                    <a:cubicBezTo>
                      <a:pt x="52979" y="108615"/>
                      <a:pt x="53613" y="101641"/>
                      <a:pt x="54881" y="92131"/>
                    </a:cubicBezTo>
                    <a:cubicBezTo>
                      <a:pt x="57417" y="69941"/>
                      <a:pt x="59319" y="48384"/>
                      <a:pt x="63757" y="26828"/>
                    </a:cubicBezTo>
                    <a:cubicBezTo>
                      <a:pt x="65659" y="16050"/>
                      <a:pt x="68195" y="2102"/>
                      <a:pt x="82143" y="200"/>
                    </a:cubicBezTo>
                    <a:cubicBezTo>
                      <a:pt x="97360" y="-1702"/>
                      <a:pt x="104334" y="10344"/>
                      <a:pt x="110674" y="21122"/>
                    </a:cubicBezTo>
                    <a:cubicBezTo>
                      <a:pt x="122086" y="40776"/>
                      <a:pt x="125890" y="62333"/>
                      <a:pt x="128426" y="84523"/>
                    </a:cubicBezTo>
                    <a:cubicBezTo>
                      <a:pt x="134132" y="127636"/>
                      <a:pt x="154421" y="151728"/>
                      <a:pt x="197533" y="160604"/>
                    </a:cubicBezTo>
                    <a:cubicBezTo>
                      <a:pt x="222259" y="165676"/>
                      <a:pt x="246986" y="168212"/>
                      <a:pt x="262202" y="192938"/>
                    </a:cubicBezTo>
                    <a:cubicBezTo>
                      <a:pt x="269176" y="204351"/>
                      <a:pt x="284393" y="204985"/>
                      <a:pt x="297073" y="200547"/>
                    </a:cubicBezTo>
                    <a:cubicBezTo>
                      <a:pt x="324969" y="191036"/>
                      <a:pt x="346525" y="199279"/>
                      <a:pt x="363009" y="222737"/>
                    </a:cubicBezTo>
                    <a:cubicBezTo>
                      <a:pt x="362376" y="235417"/>
                      <a:pt x="362376" y="248097"/>
                      <a:pt x="361741" y="260143"/>
                    </a:cubicBezTo>
                    <a:cubicBezTo>
                      <a:pt x="361108" y="295648"/>
                      <a:pt x="363009" y="300086"/>
                      <a:pt x="346525" y="291210"/>
                    </a:cubicBezTo>
                    <a:cubicBezTo>
                      <a:pt x="297707" y="265216"/>
                      <a:pt x="220992" y="245561"/>
                      <a:pt x="168369" y="256339"/>
                    </a:cubicBezTo>
                    <a:cubicBezTo>
                      <a:pt x="148714" y="260143"/>
                      <a:pt x="126524" y="263314"/>
                      <a:pt x="114478" y="283602"/>
                    </a:cubicBezTo>
                    <a:cubicBezTo>
                      <a:pt x="90385" y="306426"/>
                      <a:pt x="75803" y="338761"/>
                      <a:pt x="46005" y="355245"/>
                    </a:cubicBezTo>
                    <a:close/>
                  </a:path>
                </a:pathLst>
              </a:custGeom>
              <a:solidFill>
                <a:srgbClr val="FDDDAD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288">
                <a:extLst>
                  <a:ext uri="{FF2B5EF4-FFF2-40B4-BE49-F238E27FC236}">
                    <a16:creationId xmlns:a16="http://schemas.microsoft.com/office/drawing/2014/main" id="{491C8504-117D-4E93-A98E-B71077F0EF9F}"/>
                  </a:ext>
                </a:extLst>
              </p:cNvPr>
              <p:cNvSpPr/>
              <p:nvPr/>
            </p:nvSpPr>
            <p:spPr>
              <a:xfrm>
                <a:off x="3000962" y="1441220"/>
                <a:ext cx="114650" cy="113230"/>
              </a:xfrm>
              <a:custGeom>
                <a:avLst/>
                <a:gdLst>
                  <a:gd name="connsiteX0" fmla="*/ 39943 w 197724"/>
                  <a:gd name="connsiteY0" fmla="*/ 184497 h 195274"/>
                  <a:gd name="connsiteX1" fmla="*/ 57061 w 197724"/>
                  <a:gd name="connsiteY1" fmla="*/ 148358 h 195274"/>
                  <a:gd name="connsiteX2" fmla="*/ 1902 w 197724"/>
                  <a:gd name="connsiteY2" fmla="*/ 156600 h 195274"/>
                  <a:gd name="connsiteX3" fmla="*/ 0 w 197724"/>
                  <a:gd name="connsiteY3" fmla="*/ 62133 h 195274"/>
                  <a:gd name="connsiteX4" fmla="*/ 125534 w 197724"/>
                  <a:gd name="connsiteY4" fmla="*/ 0 h 195274"/>
                  <a:gd name="connsiteX5" fmla="*/ 184497 w 197724"/>
                  <a:gd name="connsiteY5" fmla="*/ 63401 h 195274"/>
                  <a:gd name="connsiteX6" fmla="*/ 175620 w 197724"/>
                  <a:gd name="connsiteY6" fmla="*/ 171183 h 195274"/>
                  <a:gd name="connsiteX7" fmla="*/ 117292 w 197724"/>
                  <a:gd name="connsiteY7" fmla="*/ 195275 h 195274"/>
                  <a:gd name="connsiteX8" fmla="*/ 39943 w 197724"/>
                  <a:gd name="connsiteY8" fmla="*/ 184497 h 1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724" h="195274">
                    <a:moveTo>
                      <a:pt x="39943" y="184497"/>
                    </a:moveTo>
                    <a:cubicBezTo>
                      <a:pt x="45015" y="173084"/>
                      <a:pt x="50721" y="162306"/>
                      <a:pt x="57061" y="148358"/>
                    </a:cubicBezTo>
                    <a:cubicBezTo>
                      <a:pt x="36772" y="147090"/>
                      <a:pt x="17752" y="136946"/>
                      <a:pt x="1902" y="156600"/>
                    </a:cubicBezTo>
                    <a:cubicBezTo>
                      <a:pt x="1268" y="124900"/>
                      <a:pt x="634" y="93833"/>
                      <a:pt x="0" y="62133"/>
                    </a:cubicBezTo>
                    <a:cubicBezTo>
                      <a:pt x="56427" y="71009"/>
                      <a:pt x="91297" y="36139"/>
                      <a:pt x="125534" y="0"/>
                    </a:cubicBezTo>
                    <a:cubicBezTo>
                      <a:pt x="147090" y="19654"/>
                      <a:pt x="169914" y="38675"/>
                      <a:pt x="184497" y="63401"/>
                    </a:cubicBezTo>
                    <a:cubicBezTo>
                      <a:pt x="206687" y="100173"/>
                      <a:pt x="199079" y="136946"/>
                      <a:pt x="175620" y="171183"/>
                    </a:cubicBezTo>
                    <a:cubicBezTo>
                      <a:pt x="157234" y="181961"/>
                      <a:pt x="138848" y="192105"/>
                      <a:pt x="117292" y="195275"/>
                    </a:cubicBezTo>
                    <a:cubicBezTo>
                      <a:pt x="93199" y="192105"/>
                      <a:pt x="77349" y="190203"/>
                      <a:pt x="39943" y="184497"/>
                    </a:cubicBezTo>
                    <a:close/>
                  </a:path>
                </a:pathLst>
              </a:custGeom>
              <a:solidFill>
                <a:srgbClr val="FBDDAE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289">
                <a:extLst>
                  <a:ext uri="{FF2B5EF4-FFF2-40B4-BE49-F238E27FC236}">
                    <a16:creationId xmlns:a16="http://schemas.microsoft.com/office/drawing/2014/main" id="{B000BD3D-1D6E-424F-907A-458114483424}"/>
                  </a:ext>
                </a:extLst>
              </p:cNvPr>
              <p:cNvSpPr/>
              <p:nvPr/>
            </p:nvSpPr>
            <p:spPr>
              <a:xfrm>
                <a:off x="2569653" y="547741"/>
                <a:ext cx="151489" cy="44987"/>
              </a:xfrm>
              <a:custGeom>
                <a:avLst/>
                <a:gdLst>
                  <a:gd name="connsiteX0" fmla="*/ 132 w 261256"/>
                  <a:gd name="connsiteY0" fmla="*/ 43348 h 77584"/>
                  <a:gd name="connsiteX1" fmla="*/ 31833 w 261256"/>
                  <a:gd name="connsiteY1" fmla="*/ 12915 h 77584"/>
                  <a:gd name="connsiteX2" fmla="*/ 211258 w 261256"/>
                  <a:gd name="connsiteY2" fmla="*/ 15451 h 77584"/>
                  <a:gd name="connsiteX3" fmla="*/ 256272 w 261256"/>
                  <a:gd name="connsiteY3" fmla="*/ 38910 h 77584"/>
                  <a:gd name="connsiteX4" fmla="*/ 260710 w 261256"/>
                  <a:gd name="connsiteY4" fmla="*/ 77584 h 77584"/>
                  <a:gd name="connsiteX5" fmla="*/ 132 w 261256"/>
                  <a:gd name="connsiteY5" fmla="*/ 43348 h 7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256" h="77584">
                    <a:moveTo>
                      <a:pt x="132" y="43348"/>
                    </a:moveTo>
                    <a:cubicBezTo>
                      <a:pt x="-1770" y="28132"/>
                      <a:pt x="17250" y="17987"/>
                      <a:pt x="31833" y="12915"/>
                    </a:cubicBezTo>
                    <a:cubicBezTo>
                      <a:pt x="97770" y="-9275"/>
                      <a:pt x="171315" y="869"/>
                      <a:pt x="211258" y="15451"/>
                    </a:cubicBezTo>
                    <a:cubicBezTo>
                      <a:pt x="233448" y="22425"/>
                      <a:pt x="250566" y="26229"/>
                      <a:pt x="256272" y="38910"/>
                    </a:cubicBezTo>
                    <a:cubicBezTo>
                      <a:pt x="262612" y="59198"/>
                      <a:pt x="261344" y="59832"/>
                      <a:pt x="260710" y="77584"/>
                    </a:cubicBezTo>
                    <a:cubicBezTo>
                      <a:pt x="226474" y="26863"/>
                      <a:pt x="74311" y="-4203"/>
                      <a:pt x="132" y="43348"/>
                    </a:cubicBezTo>
                    <a:close/>
                  </a:path>
                </a:pathLst>
              </a:custGeom>
              <a:solidFill>
                <a:srgbClr val="9EACC6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290">
                <a:extLst>
                  <a:ext uri="{FF2B5EF4-FFF2-40B4-BE49-F238E27FC236}">
                    <a16:creationId xmlns:a16="http://schemas.microsoft.com/office/drawing/2014/main" id="{E7A91AD3-FF37-4909-B020-94B558A1432C}"/>
                  </a:ext>
                </a:extLst>
              </p:cNvPr>
              <p:cNvSpPr/>
              <p:nvPr/>
            </p:nvSpPr>
            <p:spPr>
              <a:xfrm>
                <a:off x="2183809" y="1429427"/>
                <a:ext cx="133530" cy="173165"/>
              </a:xfrm>
              <a:custGeom>
                <a:avLst/>
                <a:gdLst>
                  <a:gd name="connsiteX0" fmla="*/ 158979 w 230284"/>
                  <a:gd name="connsiteY0" fmla="*/ 49 h 298637"/>
                  <a:gd name="connsiteX1" fmla="*/ 214771 w 230284"/>
                  <a:gd name="connsiteY1" fmla="*/ 85641 h 298637"/>
                  <a:gd name="connsiteX2" fmla="*/ 227451 w 230284"/>
                  <a:gd name="connsiteY2" fmla="*/ 147139 h 298637"/>
                  <a:gd name="connsiteX3" fmla="*/ 228720 w 230284"/>
                  <a:gd name="connsiteY3" fmla="*/ 211174 h 298637"/>
                  <a:gd name="connsiteX4" fmla="*/ 214137 w 230284"/>
                  <a:gd name="connsiteY4" fmla="*/ 236535 h 298637"/>
                  <a:gd name="connsiteX5" fmla="*/ 190045 w 230284"/>
                  <a:gd name="connsiteY5" fmla="*/ 216881 h 298637"/>
                  <a:gd name="connsiteX6" fmla="*/ 177999 w 230284"/>
                  <a:gd name="connsiteY6" fmla="*/ 161722 h 298637"/>
                  <a:gd name="connsiteX7" fmla="*/ 156442 w 230284"/>
                  <a:gd name="connsiteY7" fmla="*/ 131923 h 298637"/>
                  <a:gd name="connsiteX8" fmla="*/ 139324 w 230284"/>
                  <a:gd name="connsiteY8" fmla="*/ 164892 h 298637"/>
                  <a:gd name="connsiteX9" fmla="*/ 166587 w 230284"/>
                  <a:gd name="connsiteY9" fmla="*/ 212442 h 298637"/>
                  <a:gd name="connsiteX10" fmla="*/ 177999 w 230284"/>
                  <a:gd name="connsiteY10" fmla="*/ 233365 h 298637"/>
                  <a:gd name="connsiteX11" fmla="*/ 165319 w 230284"/>
                  <a:gd name="connsiteY11" fmla="*/ 246045 h 298637"/>
                  <a:gd name="connsiteX12" fmla="*/ 169123 w 230284"/>
                  <a:gd name="connsiteY12" fmla="*/ 273307 h 298637"/>
                  <a:gd name="connsiteX13" fmla="*/ 172927 w 230284"/>
                  <a:gd name="connsiteY13" fmla="*/ 294864 h 298637"/>
                  <a:gd name="connsiteX14" fmla="*/ 147566 w 230284"/>
                  <a:gd name="connsiteY14" fmla="*/ 291060 h 298637"/>
                  <a:gd name="connsiteX15" fmla="*/ 67047 w 230284"/>
                  <a:gd name="connsiteY15" fmla="*/ 237803 h 298637"/>
                  <a:gd name="connsiteX16" fmla="*/ 4914 w 230284"/>
                  <a:gd name="connsiteY16" fmla="*/ 79300 h 298637"/>
                  <a:gd name="connsiteX17" fmla="*/ 17594 w 230284"/>
                  <a:gd name="connsiteY17" fmla="*/ 4487 h 298637"/>
                  <a:gd name="connsiteX18" fmla="*/ 158979 w 230284"/>
                  <a:gd name="connsiteY18" fmla="*/ 49 h 29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0284" h="298637">
                    <a:moveTo>
                      <a:pt x="158979" y="49"/>
                    </a:moveTo>
                    <a:cubicBezTo>
                      <a:pt x="175463" y="7657"/>
                      <a:pt x="211601" y="59646"/>
                      <a:pt x="214771" y="85641"/>
                    </a:cubicBezTo>
                    <a:cubicBezTo>
                      <a:pt x="226818" y="126217"/>
                      <a:pt x="223013" y="119243"/>
                      <a:pt x="227451" y="147139"/>
                    </a:cubicBezTo>
                    <a:cubicBezTo>
                      <a:pt x="230621" y="164892"/>
                      <a:pt x="231255" y="193422"/>
                      <a:pt x="228720" y="211174"/>
                    </a:cubicBezTo>
                    <a:cubicBezTo>
                      <a:pt x="227451" y="221953"/>
                      <a:pt x="226183" y="233999"/>
                      <a:pt x="214137" y="236535"/>
                    </a:cubicBezTo>
                    <a:cubicBezTo>
                      <a:pt x="200189" y="239071"/>
                      <a:pt x="194483" y="227659"/>
                      <a:pt x="190045" y="216881"/>
                    </a:cubicBezTo>
                    <a:cubicBezTo>
                      <a:pt x="183705" y="199128"/>
                      <a:pt x="177365" y="181376"/>
                      <a:pt x="177999" y="161722"/>
                    </a:cubicBezTo>
                    <a:cubicBezTo>
                      <a:pt x="178633" y="147139"/>
                      <a:pt x="179267" y="130655"/>
                      <a:pt x="156442" y="131923"/>
                    </a:cubicBezTo>
                    <a:cubicBezTo>
                      <a:pt x="132350" y="133191"/>
                      <a:pt x="139324" y="150944"/>
                      <a:pt x="139324" y="164892"/>
                    </a:cubicBezTo>
                    <a:cubicBezTo>
                      <a:pt x="139324" y="185814"/>
                      <a:pt x="142494" y="204834"/>
                      <a:pt x="166587" y="212442"/>
                    </a:cubicBezTo>
                    <a:cubicBezTo>
                      <a:pt x="174829" y="215612"/>
                      <a:pt x="177999" y="223855"/>
                      <a:pt x="177999" y="233365"/>
                    </a:cubicBezTo>
                    <a:cubicBezTo>
                      <a:pt x="176731" y="240973"/>
                      <a:pt x="172927" y="245411"/>
                      <a:pt x="165319" y="246045"/>
                    </a:cubicBezTo>
                    <a:cubicBezTo>
                      <a:pt x="153272" y="256823"/>
                      <a:pt x="166587" y="264431"/>
                      <a:pt x="169123" y="273307"/>
                    </a:cubicBezTo>
                    <a:cubicBezTo>
                      <a:pt x="171024" y="280916"/>
                      <a:pt x="182437" y="287890"/>
                      <a:pt x="172927" y="294864"/>
                    </a:cubicBezTo>
                    <a:cubicBezTo>
                      <a:pt x="164684" y="301204"/>
                      <a:pt x="151370" y="299302"/>
                      <a:pt x="147566" y="291060"/>
                    </a:cubicBezTo>
                    <a:cubicBezTo>
                      <a:pt x="131082" y="256823"/>
                      <a:pt x="97480" y="251117"/>
                      <a:pt x="67047" y="237803"/>
                    </a:cubicBezTo>
                    <a:cubicBezTo>
                      <a:pt x="-792" y="208638"/>
                      <a:pt x="-7132" y="143335"/>
                      <a:pt x="4914" y="79300"/>
                    </a:cubicBezTo>
                    <a:cubicBezTo>
                      <a:pt x="5548" y="74228"/>
                      <a:pt x="14424" y="26678"/>
                      <a:pt x="17594" y="4487"/>
                    </a:cubicBezTo>
                    <a:cubicBezTo>
                      <a:pt x="65779" y="5121"/>
                      <a:pt x="110160" y="-585"/>
                      <a:pt x="158979" y="49"/>
                    </a:cubicBezTo>
                    <a:close/>
                  </a:path>
                </a:pathLst>
              </a:custGeom>
              <a:solidFill>
                <a:srgbClr val="FBDDAC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291">
                <a:extLst>
                  <a:ext uri="{FF2B5EF4-FFF2-40B4-BE49-F238E27FC236}">
                    <a16:creationId xmlns:a16="http://schemas.microsoft.com/office/drawing/2014/main" id="{E08C2D3E-2357-4906-A849-8F0DFEBC56D1}"/>
                  </a:ext>
                </a:extLst>
              </p:cNvPr>
              <p:cNvSpPr/>
              <p:nvPr/>
            </p:nvSpPr>
            <p:spPr>
              <a:xfrm>
                <a:off x="2456632" y="2378679"/>
                <a:ext cx="124968" cy="273685"/>
              </a:xfrm>
              <a:custGeom>
                <a:avLst/>
                <a:gdLst>
                  <a:gd name="connsiteX0" fmla="*/ 123404 w 215517"/>
                  <a:gd name="connsiteY0" fmla="*/ 459657 h 471992"/>
                  <a:gd name="connsiteX1" fmla="*/ 169686 w 215517"/>
                  <a:gd name="connsiteY1" fmla="*/ 441270 h 471992"/>
                  <a:gd name="connsiteX2" fmla="*/ 210263 w 215517"/>
                  <a:gd name="connsiteY2" fmla="*/ 315103 h 471992"/>
                  <a:gd name="connsiteX3" fmla="*/ 209629 w 215517"/>
                  <a:gd name="connsiteY3" fmla="*/ 290376 h 471992"/>
                  <a:gd name="connsiteX4" fmla="*/ 195047 w 215517"/>
                  <a:gd name="connsiteY4" fmla="*/ 262480 h 471992"/>
                  <a:gd name="connsiteX5" fmla="*/ 158274 w 215517"/>
                  <a:gd name="connsiteY5" fmla="*/ 0 h 471992"/>
                  <a:gd name="connsiteX6" fmla="*/ 152569 w 215517"/>
                  <a:gd name="connsiteY6" fmla="*/ 634 h 471992"/>
                  <a:gd name="connsiteX7" fmla="*/ 53029 w 215517"/>
                  <a:gd name="connsiteY7" fmla="*/ 276428 h 471992"/>
                  <a:gd name="connsiteX8" fmla="*/ 25132 w 215517"/>
                  <a:gd name="connsiteY8" fmla="*/ 291644 h 471992"/>
                  <a:gd name="connsiteX9" fmla="*/ 2942 w 215517"/>
                  <a:gd name="connsiteY9" fmla="*/ 288474 h 471992"/>
                  <a:gd name="connsiteX10" fmla="*/ 4210 w 215517"/>
                  <a:gd name="connsiteY10" fmla="*/ 312567 h 471992"/>
                  <a:gd name="connsiteX11" fmla="*/ 123404 w 215517"/>
                  <a:gd name="connsiteY11" fmla="*/ 459657 h 471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5517" h="471992">
                    <a:moveTo>
                      <a:pt x="123404" y="459657"/>
                    </a:moveTo>
                    <a:cubicBezTo>
                      <a:pt x="155104" y="479945"/>
                      <a:pt x="159542" y="476141"/>
                      <a:pt x="169686" y="441270"/>
                    </a:cubicBezTo>
                    <a:cubicBezTo>
                      <a:pt x="182367" y="398792"/>
                      <a:pt x="196949" y="357581"/>
                      <a:pt x="210263" y="315103"/>
                    </a:cubicBezTo>
                    <a:cubicBezTo>
                      <a:pt x="212799" y="306861"/>
                      <a:pt x="221041" y="294181"/>
                      <a:pt x="209629" y="290376"/>
                    </a:cubicBezTo>
                    <a:cubicBezTo>
                      <a:pt x="193779" y="284670"/>
                      <a:pt x="196949" y="272624"/>
                      <a:pt x="195047" y="262480"/>
                    </a:cubicBezTo>
                    <a:cubicBezTo>
                      <a:pt x="182367" y="174986"/>
                      <a:pt x="170321" y="87493"/>
                      <a:pt x="158274" y="0"/>
                    </a:cubicBezTo>
                    <a:cubicBezTo>
                      <a:pt x="156372" y="0"/>
                      <a:pt x="154470" y="0"/>
                      <a:pt x="152569" y="634"/>
                    </a:cubicBezTo>
                    <a:cubicBezTo>
                      <a:pt x="118966" y="92565"/>
                      <a:pt x="85363" y="183863"/>
                      <a:pt x="53029" y="276428"/>
                    </a:cubicBezTo>
                    <a:cubicBezTo>
                      <a:pt x="47323" y="292278"/>
                      <a:pt x="42885" y="301154"/>
                      <a:pt x="25132" y="291644"/>
                    </a:cubicBezTo>
                    <a:cubicBezTo>
                      <a:pt x="18792" y="288474"/>
                      <a:pt x="9916" y="280232"/>
                      <a:pt x="2942" y="288474"/>
                    </a:cubicBezTo>
                    <a:cubicBezTo>
                      <a:pt x="-2764" y="295448"/>
                      <a:pt x="1040" y="304958"/>
                      <a:pt x="4210" y="312567"/>
                    </a:cubicBezTo>
                    <a:cubicBezTo>
                      <a:pt x="28937" y="373432"/>
                      <a:pt x="67611" y="424152"/>
                      <a:pt x="123404" y="459657"/>
                    </a:cubicBezTo>
                    <a:close/>
                  </a:path>
                </a:pathLst>
              </a:custGeom>
              <a:noFill/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292">
                <a:extLst>
                  <a:ext uri="{FF2B5EF4-FFF2-40B4-BE49-F238E27FC236}">
                    <a16:creationId xmlns:a16="http://schemas.microsoft.com/office/drawing/2014/main" id="{4CF02E0E-1047-4840-BAF7-DFF03381F919}"/>
                  </a:ext>
                </a:extLst>
              </p:cNvPr>
              <p:cNvSpPr/>
              <p:nvPr/>
            </p:nvSpPr>
            <p:spPr>
              <a:xfrm>
                <a:off x="2882584" y="2636755"/>
                <a:ext cx="8822" cy="1470"/>
              </a:xfrm>
              <a:custGeom>
                <a:avLst/>
                <a:gdLst>
                  <a:gd name="connsiteX0" fmla="*/ 15216 w 15215"/>
                  <a:gd name="connsiteY0" fmla="*/ 0 h 2535"/>
                  <a:gd name="connsiteX1" fmla="*/ 0 w 15215"/>
                  <a:gd name="connsiteY1" fmla="*/ 2536 h 2535"/>
                  <a:gd name="connsiteX2" fmla="*/ 15216 w 15215"/>
                  <a:gd name="connsiteY2" fmla="*/ 0 h 2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15" h="2535">
                    <a:moveTo>
                      <a:pt x="15216" y="0"/>
                    </a:moveTo>
                    <a:lnTo>
                      <a:pt x="0" y="2536"/>
                    </a:lnTo>
                    <a:cubicBezTo>
                      <a:pt x="5072" y="2536"/>
                      <a:pt x="10144" y="634"/>
                      <a:pt x="15216" y="0"/>
                    </a:cubicBezTo>
                    <a:close/>
                  </a:path>
                </a:pathLst>
              </a:custGeom>
              <a:noFill/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293">
                <a:extLst>
                  <a:ext uri="{FF2B5EF4-FFF2-40B4-BE49-F238E27FC236}">
                    <a16:creationId xmlns:a16="http://schemas.microsoft.com/office/drawing/2014/main" id="{29DFD92F-0106-4938-A4C7-857F4057C552}"/>
                  </a:ext>
                </a:extLst>
              </p:cNvPr>
              <p:cNvSpPr/>
              <p:nvPr/>
            </p:nvSpPr>
            <p:spPr>
              <a:xfrm>
                <a:off x="2665682" y="2657315"/>
                <a:ext cx="41175" cy="12960"/>
              </a:xfrm>
              <a:custGeom>
                <a:avLst/>
                <a:gdLst>
                  <a:gd name="connsiteX0" fmla="*/ 12680 w 71009"/>
                  <a:gd name="connsiteY0" fmla="*/ 22238 h 22350"/>
                  <a:gd name="connsiteX1" fmla="*/ 70375 w 71009"/>
                  <a:gd name="connsiteY1" fmla="*/ 15264 h 22350"/>
                  <a:gd name="connsiteX2" fmla="*/ 71009 w 71009"/>
                  <a:gd name="connsiteY2" fmla="*/ 8924 h 22350"/>
                  <a:gd name="connsiteX3" fmla="*/ 10778 w 71009"/>
                  <a:gd name="connsiteY3" fmla="*/ 48 h 22350"/>
                  <a:gd name="connsiteX4" fmla="*/ 0 w 71009"/>
                  <a:gd name="connsiteY4" fmla="*/ 12728 h 22350"/>
                  <a:gd name="connsiteX5" fmla="*/ 12680 w 71009"/>
                  <a:gd name="connsiteY5" fmla="*/ 22238 h 2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09" h="22350">
                    <a:moveTo>
                      <a:pt x="12680" y="22238"/>
                    </a:moveTo>
                    <a:cubicBezTo>
                      <a:pt x="31700" y="19703"/>
                      <a:pt x="51355" y="17166"/>
                      <a:pt x="70375" y="15264"/>
                    </a:cubicBezTo>
                    <a:cubicBezTo>
                      <a:pt x="70375" y="13363"/>
                      <a:pt x="70375" y="11460"/>
                      <a:pt x="71009" y="8924"/>
                    </a:cubicBezTo>
                    <a:cubicBezTo>
                      <a:pt x="50721" y="5754"/>
                      <a:pt x="31066" y="2584"/>
                      <a:pt x="10778" y="48"/>
                    </a:cubicBezTo>
                    <a:cubicBezTo>
                      <a:pt x="3170" y="-586"/>
                      <a:pt x="0" y="5120"/>
                      <a:pt x="0" y="12728"/>
                    </a:cubicBezTo>
                    <a:cubicBezTo>
                      <a:pt x="0" y="20970"/>
                      <a:pt x="5706" y="22873"/>
                      <a:pt x="12680" y="22238"/>
                    </a:cubicBezTo>
                    <a:close/>
                  </a:path>
                </a:pathLst>
              </a:custGeom>
              <a:noFill/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294">
                <a:extLst>
                  <a:ext uri="{FF2B5EF4-FFF2-40B4-BE49-F238E27FC236}">
                    <a16:creationId xmlns:a16="http://schemas.microsoft.com/office/drawing/2014/main" id="{FEA4AE87-BDC7-4955-93EB-FB3880EB18F0}"/>
                  </a:ext>
                </a:extLst>
              </p:cNvPr>
              <p:cNvSpPr/>
              <p:nvPr/>
            </p:nvSpPr>
            <p:spPr>
              <a:xfrm>
                <a:off x="2337388" y="2687489"/>
                <a:ext cx="57350" cy="735"/>
              </a:xfrm>
              <a:custGeom>
                <a:avLst/>
                <a:gdLst>
                  <a:gd name="connsiteX0" fmla="*/ 63401 w 98905"/>
                  <a:gd name="connsiteY0" fmla="*/ 1268 h 1268"/>
                  <a:gd name="connsiteX1" fmla="*/ 98905 w 98905"/>
                  <a:gd name="connsiteY1" fmla="*/ 0 h 1268"/>
                  <a:gd name="connsiteX2" fmla="*/ 0 w 98905"/>
                  <a:gd name="connsiteY2" fmla="*/ 1268 h 1268"/>
                  <a:gd name="connsiteX3" fmla="*/ 63401 w 98905"/>
                  <a:gd name="connsiteY3" fmla="*/ 1268 h 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905" h="1268">
                    <a:moveTo>
                      <a:pt x="63401" y="1268"/>
                    </a:moveTo>
                    <a:cubicBezTo>
                      <a:pt x="74179" y="1268"/>
                      <a:pt x="84957" y="634"/>
                      <a:pt x="98905" y="0"/>
                    </a:cubicBezTo>
                    <a:lnTo>
                      <a:pt x="0" y="1268"/>
                    </a:lnTo>
                    <a:cubicBezTo>
                      <a:pt x="20922" y="1268"/>
                      <a:pt x="41844" y="1268"/>
                      <a:pt x="63401" y="1268"/>
                    </a:cubicBezTo>
                    <a:close/>
                  </a:path>
                </a:pathLst>
              </a:custGeom>
              <a:noFill/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95">
                <a:extLst>
                  <a:ext uri="{FF2B5EF4-FFF2-40B4-BE49-F238E27FC236}">
                    <a16:creationId xmlns:a16="http://schemas.microsoft.com/office/drawing/2014/main" id="{EB637377-E615-4143-B07A-505CA3EBB34E}"/>
                  </a:ext>
                </a:extLst>
              </p:cNvPr>
              <p:cNvSpPr/>
              <p:nvPr/>
            </p:nvSpPr>
            <p:spPr>
              <a:xfrm>
                <a:off x="2158202" y="555135"/>
                <a:ext cx="918093" cy="2145575"/>
              </a:xfrm>
              <a:custGeom>
                <a:avLst/>
                <a:gdLst>
                  <a:gd name="connsiteX0" fmla="*/ 1577675 w 1583326"/>
                  <a:gd name="connsiteY0" fmla="*/ 1482478 h 3700220"/>
                  <a:gd name="connsiteX1" fmla="*/ 1473697 w 1583326"/>
                  <a:gd name="connsiteY1" fmla="*/ 1022821 h 3700220"/>
                  <a:gd name="connsiteX2" fmla="*/ 1300613 w 1583326"/>
                  <a:gd name="connsiteY2" fmla="*/ 258206 h 3700220"/>
                  <a:gd name="connsiteX3" fmla="*/ 1267010 w 1583326"/>
                  <a:gd name="connsiteY3" fmla="*/ 218897 h 3700220"/>
                  <a:gd name="connsiteX4" fmla="*/ 1081880 w 1583326"/>
                  <a:gd name="connsiteY4" fmla="*/ 146620 h 3700220"/>
                  <a:gd name="connsiteX5" fmla="*/ 970294 w 1583326"/>
                  <a:gd name="connsiteY5" fmla="*/ 64199 h 3700220"/>
                  <a:gd name="connsiteX6" fmla="*/ 946202 w 1583326"/>
                  <a:gd name="connsiteY6" fmla="*/ 36303 h 3700220"/>
                  <a:gd name="connsiteX7" fmla="*/ 724298 w 1583326"/>
                  <a:gd name="connsiteY7" fmla="*/ 19185 h 3700220"/>
                  <a:gd name="connsiteX8" fmla="*/ 692598 w 1583326"/>
                  <a:gd name="connsiteY8" fmla="*/ 48349 h 3700220"/>
                  <a:gd name="connsiteX9" fmla="*/ 646315 w 1583326"/>
                  <a:gd name="connsiteY9" fmla="*/ 93364 h 3700220"/>
                  <a:gd name="connsiteX10" fmla="*/ 622857 w 1583326"/>
                  <a:gd name="connsiteY10" fmla="*/ 109214 h 3700220"/>
                  <a:gd name="connsiteX11" fmla="*/ 476401 w 1583326"/>
                  <a:gd name="connsiteY11" fmla="*/ 173883 h 3700220"/>
                  <a:gd name="connsiteX12" fmla="*/ 353403 w 1583326"/>
                  <a:gd name="connsiteY12" fmla="*/ 228408 h 3700220"/>
                  <a:gd name="connsiteX13" fmla="*/ 315996 w 1583326"/>
                  <a:gd name="connsiteY13" fmla="*/ 274056 h 3700220"/>
                  <a:gd name="connsiteX14" fmla="*/ 273518 w 1583326"/>
                  <a:gd name="connsiteY14" fmla="*/ 417976 h 3700220"/>
                  <a:gd name="connsiteX15" fmla="*/ 177148 w 1583326"/>
                  <a:gd name="connsiteY15" fmla="*/ 612617 h 3700220"/>
                  <a:gd name="connsiteX16" fmla="*/ 114381 w 1583326"/>
                  <a:gd name="connsiteY16" fmla="*/ 752733 h 3700220"/>
                  <a:gd name="connsiteX17" fmla="*/ 37032 w 1583326"/>
                  <a:gd name="connsiteY17" fmla="*/ 950544 h 3700220"/>
                  <a:gd name="connsiteX18" fmla="*/ 30058 w 1583326"/>
                  <a:gd name="connsiteY18" fmla="*/ 1046914 h 3700220"/>
                  <a:gd name="connsiteX19" fmla="*/ 16744 w 1583326"/>
                  <a:gd name="connsiteY19" fmla="*/ 1232678 h 3700220"/>
                  <a:gd name="connsiteX20" fmla="*/ 260 w 1583326"/>
                  <a:gd name="connsiteY20" fmla="*/ 1474870 h 3700220"/>
                  <a:gd name="connsiteX21" fmla="*/ 35130 w 1583326"/>
                  <a:gd name="connsiteY21" fmla="*/ 1516081 h 3700220"/>
                  <a:gd name="connsiteX22" fmla="*/ 208215 w 1583326"/>
                  <a:gd name="connsiteY22" fmla="*/ 1514179 h 3700220"/>
                  <a:gd name="connsiteX23" fmla="*/ 227235 w 1583326"/>
                  <a:gd name="connsiteY23" fmla="*/ 1464092 h 3700220"/>
                  <a:gd name="connsiteX24" fmla="*/ 227869 w 1583326"/>
                  <a:gd name="connsiteY24" fmla="*/ 1188298 h 3700220"/>
                  <a:gd name="connsiteX25" fmla="*/ 283028 w 1583326"/>
                  <a:gd name="connsiteY25" fmla="*/ 935328 h 3700220"/>
                  <a:gd name="connsiteX26" fmla="*/ 341990 w 1583326"/>
                  <a:gd name="connsiteY26" fmla="*/ 852273 h 3700220"/>
                  <a:gd name="connsiteX27" fmla="*/ 244353 w 1583326"/>
                  <a:gd name="connsiteY27" fmla="*/ 1533199 h 3700220"/>
                  <a:gd name="connsiteX28" fmla="*/ 236745 w 1583326"/>
                  <a:gd name="connsiteY28" fmla="*/ 1589626 h 3700220"/>
                  <a:gd name="connsiteX29" fmla="*/ 279858 w 1583326"/>
                  <a:gd name="connsiteY29" fmla="*/ 1674583 h 3700220"/>
                  <a:gd name="connsiteX30" fmla="*/ 499225 w 1583326"/>
                  <a:gd name="connsiteY30" fmla="*/ 1706918 h 3700220"/>
                  <a:gd name="connsiteX31" fmla="*/ 532193 w 1583326"/>
                  <a:gd name="connsiteY31" fmla="*/ 1734180 h 3700220"/>
                  <a:gd name="connsiteX32" fmla="*/ 570868 w 1583326"/>
                  <a:gd name="connsiteY32" fmla="*/ 1937063 h 3700220"/>
                  <a:gd name="connsiteX33" fmla="*/ 626661 w 1583326"/>
                  <a:gd name="connsiteY33" fmla="*/ 2262944 h 3700220"/>
                  <a:gd name="connsiteX34" fmla="*/ 631099 w 1583326"/>
                  <a:gd name="connsiteY34" fmla="*/ 2481677 h 3700220"/>
                  <a:gd name="connsiteX35" fmla="*/ 624125 w 1583326"/>
                  <a:gd name="connsiteY35" fmla="*/ 2512109 h 3700220"/>
                  <a:gd name="connsiteX36" fmla="*/ 413634 w 1583326"/>
                  <a:gd name="connsiteY36" fmla="*/ 3006637 h 3700220"/>
                  <a:gd name="connsiteX37" fmla="*/ 277322 w 1583326"/>
                  <a:gd name="connsiteY37" fmla="*/ 3338857 h 3700220"/>
                  <a:gd name="connsiteX38" fmla="*/ 243719 w 1583326"/>
                  <a:gd name="connsiteY38" fmla="*/ 3371826 h 3700220"/>
                  <a:gd name="connsiteX39" fmla="*/ 215189 w 1583326"/>
                  <a:gd name="connsiteY39" fmla="*/ 3390212 h 3700220"/>
                  <a:gd name="connsiteX40" fmla="*/ 139742 w 1583326"/>
                  <a:gd name="connsiteY40" fmla="*/ 3543643 h 3700220"/>
                  <a:gd name="connsiteX41" fmla="*/ 149886 w 1583326"/>
                  <a:gd name="connsiteY41" fmla="*/ 3569003 h 3700220"/>
                  <a:gd name="connsiteX42" fmla="*/ 272884 w 1583326"/>
                  <a:gd name="connsiteY42" fmla="*/ 3618456 h 3700220"/>
                  <a:gd name="connsiteX43" fmla="*/ 361645 w 1583326"/>
                  <a:gd name="connsiteY43" fmla="*/ 3636842 h 3700220"/>
                  <a:gd name="connsiteX44" fmla="*/ 428216 w 1583326"/>
                  <a:gd name="connsiteY44" fmla="*/ 3677419 h 3700220"/>
                  <a:gd name="connsiteX45" fmla="*/ 514441 w 1583326"/>
                  <a:gd name="connsiteY45" fmla="*/ 3696439 h 3700220"/>
                  <a:gd name="connsiteX46" fmla="*/ 659629 w 1583326"/>
                  <a:gd name="connsiteY46" fmla="*/ 3678687 h 3700220"/>
                  <a:gd name="connsiteX47" fmla="*/ 668505 w 1583326"/>
                  <a:gd name="connsiteY47" fmla="*/ 3629868 h 3700220"/>
                  <a:gd name="connsiteX48" fmla="*/ 638073 w 1583326"/>
                  <a:gd name="connsiteY48" fmla="*/ 3605776 h 3700220"/>
                  <a:gd name="connsiteX49" fmla="*/ 518879 w 1583326"/>
                  <a:gd name="connsiteY49" fmla="*/ 3458685 h 3700220"/>
                  <a:gd name="connsiteX50" fmla="*/ 517611 w 1583326"/>
                  <a:gd name="connsiteY50" fmla="*/ 3434593 h 3700220"/>
                  <a:gd name="connsiteX51" fmla="*/ 539801 w 1583326"/>
                  <a:gd name="connsiteY51" fmla="*/ 3437763 h 3700220"/>
                  <a:gd name="connsiteX52" fmla="*/ 567698 w 1583326"/>
                  <a:gd name="connsiteY52" fmla="*/ 3422547 h 3700220"/>
                  <a:gd name="connsiteX53" fmla="*/ 667238 w 1583326"/>
                  <a:gd name="connsiteY53" fmla="*/ 3146753 h 3700220"/>
                  <a:gd name="connsiteX54" fmla="*/ 672943 w 1583326"/>
                  <a:gd name="connsiteY54" fmla="*/ 3146119 h 3700220"/>
                  <a:gd name="connsiteX55" fmla="*/ 709716 w 1583326"/>
                  <a:gd name="connsiteY55" fmla="*/ 3408598 h 3700220"/>
                  <a:gd name="connsiteX56" fmla="*/ 724298 w 1583326"/>
                  <a:gd name="connsiteY56" fmla="*/ 3436495 h 3700220"/>
                  <a:gd name="connsiteX57" fmla="*/ 724932 w 1583326"/>
                  <a:gd name="connsiteY57" fmla="*/ 3461221 h 3700220"/>
                  <a:gd name="connsiteX58" fmla="*/ 684356 w 1583326"/>
                  <a:gd name="connsiteY58" fmla="*/ 3587389 h 3700220"/>
                  <a:gd name="connsiteX59" fmla="*/ 754097 w 1583326"/>
                  <a:gd name="connsiteY59" fmla="*/ 3630502 h 3700220"/>
                  <a:gd name="connsiteX60" fmla="*/ 838420 w 1583326"/>
                  <a:gd name="connsiteY60" fmla="*/ 3638110 h 3700220"/>
                  <a:gd name="connsiteX61" fmla="*/ 884703 w 1583326"/>
                  <a:gd name="connsiteY61" fmla="*/ 3617821 h 3700220"/>
                  <a:gd name="connsiteX62" fmla="*/ 946836 w 1583326"/>
                  <a:gd name="connsiteY62" fmla="*/ 3635574 h 3700220"/>
                  <a:gd name="connsiteX63" fmla="*/ 1230872 w 1583326"/>
                  <a:gd name="connsiteY63" fmla="*/ 3603239 h 3700220"/>
                  <a:gd name="connsiteX64" fmla="*/ 1241650 w 1583326"/>
                  <a:gd name="connsiteY64" fmla="*/ 3574709 h 3700220"/>
                  <a:gd name="connsiteX65" fmla="*/ 1186491 w 1583326"/>
                  <a:gd name="connsiteY65" fmla="*/ 3523354 h 3700220"/>
                  <a:gd name="connsiteX66" fmla="*/ 1088220 w 1583326"/>
                  <a:gd name="connsiteY66" fmla="*/ 3507504 h 3700220"/>
                  <a:gd name="connsiteX67" fmla="*/ 979170 w 1583326"/>
                  <a:gd name="connsiteY67" fmla="*/ 3426351 h 3700220"/>
                  <a:gd name="connsiteX68" fmla="*/ 969026 w 1583326"/>
                  <a:gd name="connsiteY68" fmla="*/ 3400991 h 3700220"/>
                  <a:gd name="connsiteX69" fmla="*/ 921475 w 1583326"/>
                  <a:gd name="connsiteY69" fmla="*/ 3142949 h 3700220"/>
                  <a:gd name="connsiteX70" fmla="*/ 910063 w 1583326"/>
                  <a:gd name="connsiteY70" fmla="*/ 3058626 h 3700220"/>
                  <a:gd name="connsiteX71" fmla="*/ 946836 w 1583326"/>
                  <a:gd name="connsiteY71" fmla="*/ 2600871 h 3700220"/>
                  <a:gd name="connsiteX72" fmla="*/ 992484 w 1583326"/>
                  <a:gd name="connsiteY72" fmla="*/ 2366921 h 3700220"/>
                  <a:gd name="connsiteX73" fmla="*/ 1176981 w 1583326"/>
                  <a:gd name="connsiteY73" fmla="*/ 1760808 h 3700220"/>
                  <a:gd name="connsiteX74" fmla="*/ 1223264 w 1583326"/>
                  <a:gd name="connsiteY74" fmla="*/ 1714525 h 3700220"/>
                  <a:gd name="connsiteX75" fmla="*/ 1250526 w 1583326"/>
                  <a:gd name="connsiteY75" fmla="*/ 1680923 h 3700220"/>
                  <a:gd name="connsiteX76" fmla="*/ 1213753 w 1583326"/>
                  <a:gd name="connsiteY76" fmla="*/ 1153427 h 3700220"/>
                  <a:gd name="connsiteX77" fmla="*/ 1203609 w 1583326"/>
                  <a:gd name="connsiteY77" fmla="*/ 986683 h 3700220"/>
                  <a:gd name="connsiteX78" fmla="*/ 1426781 w 1583326"/>
                  <a:gd name="connsiteY78" fmla="*/ 1562363 h 3700220"/>
                  <a:gd name="connsiteX79" fmla="*/ 1454043 w 1583326"/>
                  <a:gd name="connsiteY79" fmla="*/ 1592162 h 3700220"/>
                  <a:gd name="connsiteX80" fmla="*/ 1579577 w 1583326"/>
                  <a:gd name="connsiteY80" fmla="*/ 1530029 h 3700220"/>
                  <a:gd name="connsiteX81" fmla="*/ 1577675 w 1583326"/>
                  <a:gd name="connsiteY81" fmla="*/ 1482478 h 370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83326" h="3700220">
                    <a:moveTo>
                      <a:pt x="1577675" y="1482478"/>
                    </a:moveTo>
                    <a:cubicBezTo>
                      <a:pt x="1543438" y="1329048"/>
                      <a:pt x="1508568" y="1176252"/>
                      <a:pt x="1473697" y="1022821"/>
                    </a:cubicBezTo>
                    <a:cubicBezTo>
                      <a:pt x="1416003" y="767950"/>
                      <a:pt x="1357674" y="513078"/>
                      <a:pt x="1300613" y="258206"/>
                    </a:cubicBezTo>
                    <a:cubicBezTo>
                      <a:pt x="1295541" y="236016"/>
                      <a:pt x="1286031" y="226506"/>
                      <a:pt x="1267010" y="218897"/>
                    </a:cubicBezTo>
                    <a:cubicBezTo>
                      <a:pt x="1204877" y="195439"/>
                      <a:pt x="1143378" y="170079"/>
                      <a:pt x="1081880" y="146620"/>
                    </a:cubicBezTo>
                    <a:cubicBezTo>
                      <a:pt x="1036865" y="129502"/>
                      <a:pt x="990582" y="114920"/>
                      <a:pt x="970294" y="64199"/>
                    </a:cubicBezTo>
                    <a:cubicBezTo>
                      <a:pt x="963954" y="52787"/>
                      <a:pt x="958248" y="41375"/>
                      <a:pt x="946202" y="36303"/>
                    </a:cubicBezTo>
                    <a:cubicBezTo>
                      <a:pt x="873924" y="6504"/>
                      <a:pt x="801647" y="-18856"/>
                      <a:pt x="724298" y="19185"/>
                    </a:cubicBezTo>
                    <a:cubicBezTo>
                      <a:pt x="710350" y="25525"/>
                      <a:pt x="702108" y="37571"/>
                      <a:pt x="692598" y="48349"/>
                    </a:cubicBezTo>
                    <a:cubicBezTo>
                      <a:pt x="678015" y="64199"/>
                      <a:pt x="667871" y="85121"/>
                      <a:pt x="646315" y="93364"/>
                    </a:cubicBezTo>
                    <a:cubicBezTo>
                      <a:pt x="637439" y="96534"/>
                      <a:pt x="632367" y="106044"/>
                      <a:pt x="622857" y="109214"/>
                    </a:cubicBezTo>
                    <a:cubicBezTo>
                      <a:pt x="572136" y="126332"/>
                      <a:pt x="524585" y="150424"/>
                      <a:pt x="476401" y="173883"/>
                    </a:cubicBezTo>
                    <a:cubicBezTo>
                      <a:pt x="436458" y="193537"/>
                      <a:pt x="393345" y="208119"/>
                      <a:pt x="353403" y="228408"/>
                    </a:cubicBezTo>
                    <a:cubicBezTo>
                      <a:pt x="333748" y="238552"/>
                      <a:pt x="322336" y="249964"/>
                      <a:pt x="315996" y="274056"/>
                    </a:cubicBezTo>
                    <a:cubicBezTo>
                      <a:pt x="303950" y="322241"/>
                      <a:pt x="293172" y="371060"/>
                      <a:pt x="273518" y="417976"/>
                    </a:cubicBezTo>
                    <a:cubicBezTo>
                      <a:pt x="245621" y="485181"/>
                      <a:pt x="206947" y="546680"/>
                      <a:pt x="177148" y="612617"/>
                    </a:cubicBezTo>
                    <a:cubicBezTo>
                      <a:pt x="156226" y="658900"/>
                      <a:pt x="139107" y="707719"/>
                      <a:pt x="114381" y="752733"/>
                    </a:cubicBezTo>
                    <a:cubicBezTo>
                      <a:pt x="80779" y="814866"/>
                      <a:pt x="44640" y="877633"/>
                      <a:pt x="37032" y="950544"/>
                    </a:cubicBezTo>
                    <a:cubicBezTo>
                      <a:pt x="33862" y="982245"/>
                      <a:pt x="33228" y="1014579"/>
                      <a:pt x="30058" y="1046914"/>
                    </a:cubicBezTo>
                    <a:cubicBezTo>
                      <a:pt x="24352" y="1108413"/>
                      <a:pt x="20548" y="1170546"/>
                      <a:pt x="16744" y="1232678"/>
                    </a:cubicBezTo>
                    <a:cubicBezTo>
                      <a:pt x="11672" y="1313198"/>
                      <a:pt x="5332" y="1394351"/>
                      <a:pt x="260" y="1474870"/>
                    </a:cubicBezTo>
                    <a:cubicBezTo>
                      <a:pt x="-1642" y="1503400"/>
                      <a:pt x="6600" y="1512911"/>
                      <a:pt x="35130" y="1516081"/>
                    </a:cubicBezTo>
                    <a:cubicBezTo>
                      <a:pt x="44640" y="1516715"/>
                      <a:pt x="160030" y="1526225"/>
                      <a:pt x="208215" y="1514179"/>
                    </a:cubicBezTo>
                    <a:cubicBezTo>
                      <a:pt x="229137" y="1502766"/>
                      <a:pt x="226601" y="1482478"/>
                      <a:pt x="227235" y="1464092"/>
                    </a:cubicBezTo>
                    <a:cubicBezTo>
                      <a:pt x="227869" y="1372160"/>
                      <a:pt x="227235" y="1280229"/>
                      <a:pt x="227869" y="1188298"/>
                    </a:cubicBezTo>
                    <a:cubicBezTo>
                      <a:pt x="228503" y="1107145"/>
                      <a:pt x="236111" y="1005069"/>
                      <a:pt x="283028" y="935328"/>
                    </a:cubicBezTo>
                    <a:cubicBezTo>
                      <a:pt x="306486" y="900458"/>
                      <a:pt x="321068" y="881437"/>
                      <a:pt x="341990" y="852273"/>
                    </a:cubicBezTo>
                    <a:cubicBezTo>
                      <a:pt x="309656" y="1075444"/>
                      <a:pt x="276688" y="1304322"/>
                      <a:pt x="244353" y="1533199"/>
                    </a:cubicBezTo>
                    <a:cubicBezTo>
                      <a:pt x="240549" y="1551585"/>
                      <a:pt x="238647" y="1570605"/>
                      <a:pt x="236745" y="1589626"/>
                    </a:cubicBezTo>
                    <a:cubicBezTo>
                      <a:pt x="229771" y="1644784"/>
                      <a:pt x="232307" y="1649223"/>
                      <a:pt x="279858" y="1674583"/>
                    </a:cubicBezTo>
                    <a:cubicBezTo>
                      <a:pt x="350867" y="1698041"/>
                      <a:pt x="423778" y="1710721"/>
                      <a:pt x="499225" y="1706918"/>
                    </a:cubicBezTo>
                    <a:cubicBezTo>
                      <a:pt x="520147" y="1705649"/>
                      <a:pt x="531559" y="1712624"/>
                      <a:pt x="532193" y="1734180"/>
                    </a:cubicBezTo>
                    <a:cubicBezTo>
                      <a:pt x="533461" y="1803921"/>
                      <a:pt x="555652" y="1869858"/>
                      <a:pt x="570868" y="1937063"/>
                    </a:cubicBezTo>
                    <a:cubicBezTo>
                      <a:pt x="582280" y="1987150"/>
                      <a:pt x="622857" y="2172914"/>
                      <a:pt x="626661" y="2262944"/>
                    </a:cubicBezTo>
                    <a:cubicBezTo>
                      <a:pt x="627929" y="2335855"/>
                      <a:pt x="629831" y="2408766"/>
                      <a:pt x="631099" y="2481677"/>
                    </a:cubicBezTo>
                    <a:cubicBezTo>
                      <a:pt x="631099" y="2492455"/>
                      <a:pt x="627929" y="2501965"/>
                      <a:pt x="624125" y="2512109"/>
                    </a:cubicBezTo>
                    <a:cubicBezTo>
                      <a:pt x="553750" y="2676952"/>
                      <a:pt x="482107" y="2841160"/>
                      <a:pt x="413634" y="3006637"/>
                    </a:cubicBezTo>
                    <a:cubicBezTo>
                      <a:pt x="367985" y="3116954"/>
                      <a:pt x="313460" y="3224102"/>
                      <a:pt x="277322" y="3338857"/>
                    </a:cubicBezTo>
                    <a:cubicBezTo>
                      <a:pt x="272884" y="3352806"/>
                      <a:pt x="263374" y="3373728"/>
                      <a:pt x="243719" y="3371826"/>
                    </a:cubicBezTo>
                    <a:cubicBezTo>
                      <a:pt x="226601" y="3369924"/>
                      <a:pt x="222163" y="3378800"/>
                      <a:pt x="215189" y="3390212"/>
                    </a:cubicBezTo>
                    <a:cubicBezTo>
                      <a:pt x="186658" y="3439665"/>
                      <a:pt x="163200" y="3491654"/>
                      <a:pt x="139742" y="3543643"/>
                    </a:cubicBezTo>
                    <a:cubicBezTo>
                      <a:pt x="132767" y="3558859"/>
                      <a:pt x="137206" y="3563931"/>
                      <a:pt x="149886" y="3569003"/>
                    </a:cubicBezTo>
                    <a:cubicBezTo>
                      <a:pt x="191096" y="3585487"/>
                      <a:pt x="231039" y="3605141"/>
                      <a:pt x="272884" y="3618456"/>
                    </a:cubicBezTo>
                    <a:cubicBezTo>
                      <a:pt x="300780" y="3627332"/>
                      <a:pt x="324873" y="3650156"/>
                      <a:pt x="361645" y="3636842"/>
                    </a:cubicBezTo>
                    <a:cubicBezTo>
                      <a:pt x="374959" y="3631770"/>
                      <a:pt x="400954" y="3660300"/>
                      <a:pt x="428216" y="3677419"/>
                    </a:cubicBezTo>
                    <a:cubicBezTo>
                      <a:pt x="452308" y="3691367"/>
                      <a:pt x="492251" y="3695805"/>
                      <a:pt x="514441" y="3696439"/>
                    </a:cubicBezTo>
                    <a:cubicBezTo>
                      <a:pt x="553116" y="3697707"/>
                      <a:pt x="616517" y="3711021"/>
                      <a:pt x="659629" y="3678687"/>
                    </a:cubicBezTo>
                    <a:cubicBezTo>
                      <a:pt x="671041" y="3669810"/>
                      <a:pt x="679918" y="3643182"/>
                      <a:pt x="668505" y="3629868"/>
                    </a:cubicBezTo>
                    <a:cubicBezTo>
                      <a:pt x="664701" y="3625430"/>
                      <a:pt x="648217" y="3612749"/>
                      <a:pt x="638073" y="3605776"/>
                    </a:cubicBezTo>
                    <a:cubicBezTo>
                      <a:pt x="582280" y="3570271"/>
                      <a:pt x="543606" y="3519550"/>
                      <a:pt x="518879" y="3458685"/>
                    </a:cubicBezTo>
                    <a:cubicBezTo>
                      <a:pt x="515709" y="3451077"/>
                      <a:pt x="511905" y="3440933"/>
                      <a:pt x="517611" y="3434593"/>
                    </a:cubicBezTo>
                    <a:cubicBezTo>
                      <a:pt x="524585" y="3426351"/>
                      <a:pt x="533461" y="3433959"/>
                      <a:pt x="539801" y="3437763"/>
                    </a:cubicBezTo>
                    <a:cubicBezTo>
                      <a:pt x="558188" y="3447273"/>
                      <a:pt x="561992" y="3438397"/>
                      <a:pt x="567698" y="3422547"/>
                    </a:cubicBezTo>
                    <a:cubicBezTo>
                      <a:pt x="600032" y="3330615"/>
                      <a:pt x="634269" y="3238684"/>
                      <a:pt x="667238" y="3146753"/>
                    </a:cubicBezTo>
                    <a:cubicBezTo>
                      <a:pt x="669140" y="3146753"/>
                      <a:pt x="671041" y="3146753"/>
                      <a:pt x="672943" y="3146119"/>
                    </a:cubicBezTo>
                    <a:cubicBezTo>
                      <a:pt x="684990" y="3233612"/>
                      <a:pt x="697036" y="3321105"/>
                      <a:pt x="709716" y="3408598"/>
                    </a:cubicBezTo>
                    <a:cubicBezTo>
                      <a:pt x="710984" y="3418743"/>
                      <a:pt x="707814" y="3430789"/>
                      <a:pt x="724298" y="3436495"/>
                    </a:cubicBezTo>
                    <a:cubicBezTo>
                      <a:pt x="736344" y="3440299"/>
                      <a:pt x="727468" y="3452979"/>
                      <a:pt x="724932" y="3461221"/>
                    </a:cubicBezTo>
                    <a:cubicBezTo>
                      <a:pt x="711618" y="3503700"/>
                      <a:pt x="698938" y="3545545"/>
                      <a:pt x="684356" y="3587389"/>
                    </a:cubicBezTo>
                    <a:cubicBezTo>
                      <a:pt x="674212" y="3615286"/>
                      <a:pt x="754097" y="3630502"/>
                      <a:pt x="754097" y="3630502"/>
                    </a:cubicBezTo>
                    <a:cubicBezTo>
                      <a:pt x="823204" y="3643182"/>
                      <a:pt x="835884" y="3646986"/>
                      <a:pt x="838420" y="3638110"/>
                    </a:cubicBezTo>
                    <a:cubicBezTo>
                      <a:pt x="839688" y="3631136"/>
                      <a:pt x="877095" y="3617188"/>
                      <a:pt x="884703" y="3617821"/>
                    </a:cubicBezTo>
                    <a:cubicBezTo>
                      <a:pt x="904991" y="3619724"/>
                      <a:pt x="926547" y="3632404"/>
                      <a:pt x="946836" y="3635574"/>
                    </a:cubicBezTo>
                    <a:cubicBezTo>
                      <a:pt x="1024185" y="3648888"/>
                      <a:pt x="1157961" y="3633038"/>
                      <a:pt x="1230872" y="3603239"/>
                    </a:cubicBezTo>
                    <a:cubicBezTo>
                      <a:pt x="1235944" y="3600704"/>
                      <a:pt x="1241016" y="3589291"/>
                      <a:pt x="1241650" y="3574709"/>
                    </a:cubicBezTo>
                    <a:cubicBezTo>
                      <a:pt x="1244186" y="3537936"/>
                      <a:pt x="1224532" y="3522086"/>
                      <a:pt x="1186491" y="3523354"/>
                    </a:cubicBezTo>
                    <a:cubicBezTo>
                      <a:pt x="1152255" y="3524622"/>
                      <a:pt x="1119286" y="3525890"/>
                      <a:pt x="1088220" y="3507504"/>
                    </a:cubicBezTo>
                    <a:cubicBezTo>
                      <a:pt x="1048911" y="3484046"/>
                      <a:pt x="1014675" y="3454247"/>
                      <a:pt x="979170" y="3426351"/>
                    </a:cubicBezTo>
                    <a:cubicBezTo>
                      <a:pt x="970294" y="3419377"/>
                      <a:pt x="970294" y="3410501"/>
                      <a:pt x="969026" y="3400991"/>
                    </a:cubicBezTo>
                    <a:cubicBezTo>
                      <a:pt x="953176" y="3314765"/>
                      <a:pt x="936692" y="3229174"/>
                      <a:pt x="921475" y="3142949"/>
                    </a:cubicBezTo>
                    <a:cubicBezTo>
                      <a:pt x="916403" y="3115052"/>
                      <a:pt x="908161" y="3086522"/>
                      <a:pt x="910063" y="3058626"/>
                    </a:cubicBezTo>
                    <a:cubicBezTo>
                      <a:pt x="920841" y="2905829"/>
                      <a:pt x="934789" y="2753667"/>
                      <a:pt x="946836" y="2600871"/>
                    </a:cubicBezTo>
                    <a:cubicBezTo>
                      <a:pt x="953176" y="2520986"/>
                      <a:pt x="961418" y="2443636"/>
                      <a:pt x="992484" y="2366921"/>
                    </a:cubicBezTo>
                    <a:cubicBezTo>
                      <a:pt x="1071736" y="2170378"/>
                      <a:pt x="1154157" y="1974469"/>
                      <a:pt x="1176981" y="1760808"/>
                    </a:cubicBezTo>
                    <a:cubicBezTo>
                      <a:pt x="1180151" y="1729742"/>
                      <a:pt x="1189027" y="1711990"/>
                      <a:pt x="1223264" y="1714525"/>
                    </a:cubicBezTo>
                    <a:cubicBezTo>
                      <a:pt x="1247356" y="1716428"/>
                      <a:pt x="1251794" y="1703113"/>
                      <a:pt x="1250526" y="1680923"/>
                    </a:cubicBezTo>
                    <a:cubicBezTo>
                      <a:pt x="1237846" y="1505302"/>
                      <a:pt x="1225800" y="1329048"/>
                      <a:pt x="1213753" y="1153427"/>
                    </a:cubicBezTo>
                    <a:cubicBezTo>
                      <a:pt x="1209949" y="1097634"/>
                      <a:pt x="1207413" y="1041842"/>
                      <a:pt x="1203609" y="986683"/>
                    </a:cubicBezTo>
                    <a:cubicBezTo>
                      <a:pt x="1281592" y="1178154"/>
                      <a:pt x="1354504" y="1370259"/>
                      <a:pt x="1426781" y="1562363"/>
                    </a:cubicBezTo>
                    <a:cubicBezTo>
                      <a:pt x="1431853" y="1576312"/>
                      <a:pt x="1427415" y="1587090"/>
                      <a:pt x="1454043" y="1592162"/>
                    </a:cubicBezTo>
                    <a:cubicBezTo>
                      <a:pt x="1513640" y="1598502"/>
                      <a:pt x="1546608" y="1580749"/>
                      <a:pt x="1579577" y="1530029"/>
                    </a:cubicBezTo>
                    <a:cubicBezTo>
                      <a:pt x="1587185" y="1512911"/>
                      <a:pt x="1581479" y="1497060"/>
                      <a:pt x="1577675" y="1482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96">
                <a:extLst>
                  <a:ext uri="{FF2B5EF4-FFF2-40B4-BE49-F238E27FC236}">
                    <a16:creationId xmlns:a16="http://schemas.microsoft.com/office/drawing/2014/main" id="{EAAF80E9-A929-4D26-B6AD-3A299C5ACC00}"/>
                  </a:ext>
                </a:extLst>
              </p:cNvPr>
              <p:cNvSpPr/>
              <p:nvPr/>
            </p:nvSpPr>
            <p:spPr>
              <a:xfrm>
                <a:off x="2853246" y="1524534"/>
                <a:ext cx="416681" cy="497805"/>
              </a:xfrm>
              <a:custGeom>
                <a:avLst/>
                <a:gdLst>
                  <a:gd name="connsiteX0" fmla="*/ 717579 w 718600"/>
                  <a:gd name="connsiteY0" fmla="*/ 679263 h 858506"/>
                  <a:gd name="connsiteX1" fmla="*/ 697290 w 718600"/>
                  <a:gd name="connsiteY1" fmla="*/ 548024 h 858506"/>
                  <a:gd name="connsiteX2" fmla="*/ 623111 w 718600"/>
                  <a:gd name="connsiteY2" fmla="*/ 69980 h 858506"/>
                  <a:gd name="connsiteX3" fmla="*/ 595215 w 718600"/>
                  <a:gd name="connsiteY3" fmla="*/ 49692 h 858506"/>
                  <a:gd name="connsiteX4" fmla="*/ 493773 w 718600"/>
                  <a:gd name="connsiteY4" fmla="*/ 72516 h 858506"/>
                  <a:gd name="connsiteX5" fmla="*/ 431640 w 718600"/>
                  <a:gd name="connsiteY5" fmla="*/ 27502 h 858506"/>
                  <a:gd name="connsiteX6" fmla="*/ 373946 w 718600"/>
                  <a:gd name="connsiteY6" fmla="*/ 51594 h 858506"/>
                  <a:gd name="connsiteX7" fmla="*/ 373946 w 718600"/>
                  <a:gd name="connsiteY7" fmla="*/ 52862 h 858506"/>
                  <a:gd name="connsiteX8" fmla="*/ 378384 w 718600"/>
                  <a:gd name="connsiteY8" fmla="*/ 66810 h 858506"/>
                  <a:gd name="connsiteX9" fmla="*/ 354291 w 718600"/>
                  <a:gd name="connsiteY9" fmla="*/ 108021 h 858506"/>
                  <a:gd name="connsiteX10" fmla="*/ 295963 w 718600"/>
                  <a:gd name="connsiteY10" fmla="*/ 117531 h 858506"/>
                  <a:gd name="connsiteX11" fmla="*/ 273772 w 718600"/>
                  <a:gd name="connsiteY11" fmla="*/ 93439 h 858506"/>
                  <a:gd name="connsiteX12" fmla="*/ 294694 w 718600"/>
                  <a:gd name="connsiteY12" fmla="*/ 40816 h 858506"/>
                  <a:gd name="connsiteX13" fmla="*/ 311813 w 718600"/>
                  <a:gd name="connsiteY13" fmla="*/ 4677 h 858506"/>
                  <a:gd name="connsiteX14" fmla="*/ 256654 w 718600"/>
                  <a:gd name="connsiteY14" fmla="*/ 12920 h 858506"/>
                  <a:gd name="connsiteX15" fmla="*/ 256654 w 718600"/>
                  <a:gd name="connsiteY15" fmla="*/ 12920 h 858506"/>
                  <a:gd name="connsiteX16" fmla="*/ 198325 w 718600"/>
                  <a:gd name="connsiteY16" fmla="*/ 121335 h 858506"/>
                  <a:gd name="connsiteX17" fmla="*/ 169795 w 718600"/>
                  <a:gd name="connsiteY17" fmla="*/ 145428 h 858506"/>
                  <a:gd name="connsiteX18" fmla="*/ 30946 w 718600"/>
                  <a:gd name="connsiteY18" fmla="*/ 175860 h 858506"/>
                  <a:gd name="connsiteX19" fmla="*/ 514 w 718600"/>
                  <a:gd name="connsiteY19" fmla="*/ 217705 h 858506"/>
                  <a:gd name="connsiteX20" fmla="*/ 33483 w 718600"/>
                  <a:gd name="connsiteY20" fmla="*/ 595574 h 858506"/>
                  <a:gd name="connsiteX21" fmla="*/ 52503 w 718600"/>
                  <a:gd name="connsiteY21" fmla="*/ 822549 h 858506"/>
                  <a:gd name="connsiteX22" fmla="*/ 67085 w 718600"/>
                  <a:gd name="connsiteY22" fmla="*/ 849812 h 858506"/>
                  <a:gd name="connsiteX23" fmla="*/ 205933 w 718600"/>
                  <a:gd name="connsiteY23" fmla="*/ 852982 h 858506"/>
                  <a:gd name="connsiteX24" fmla="*/ 700460 w 718600"/>
                  <a:gd name="connsiteY24" fmla="*/ 709062 h 858506"/>
                  <a:gd name="connsiteX25" fmla="*/ 717579 w 718600"/>
                  <a:gd name="connsiteY25" fmla="*/ 679263 h 858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8600" h="858506">
                    <a:moveTo>
                      <a:pt x="717579" y="679263"/>
                    </a:moveTo>
                    <a:cubicBezTo>
                      <a:pt x="709336" y="635517"/>
                      <a:pt x="704264" y="591770"/>
                      <a:pt x="697290" y="548024"/>
                    </a:cubicBezTo>
                    <a:cubicBezTo>
                      <a:pt x="672564" y="388887"/>
                      <a:pt x="647204" y="229751"/>
                      <a:pt x="623111" y="69980"/>
                    </a:cubicBezTo>
                    <a:cubicBezTo>
                      <a:pt x="619941" y="50326"/>
                      <a:pt x="614235" y="44620"/>
                      <a:pt x="595215" y="49692"/>
                    </a:cubicBezTo>
                    <a:cubicBezTo>
                      <a:pt x="561612" y="57934"/>
                      <a:pt x="527376" y="64908"/>
                      <a:pt x="493773" y="72516"/>
                    </a:cubicBezTo>
                    <a:cubicBezTo>
                      <a:pt x="437980" y="85831"/>
                      <a:pt x="437980" y="85831"/>
                      <a:pt x="431640" y="27502"/>
                    </a:cubicBezTo>
                    <a:cubicBezTo>
                      <a:pt x="413254" y="38280"/>
                      <a:pt x="395502" y="48424"/>
                      <a:pt x="373946" y="51594"/>
                    </a:cubicBezTo>
                    <a:cubicBezTo>
                      <a:pt x="373946" y="52228"/>
                      <a:pt x="373946" y="52228"/>
                      <a:pt x="373946" y="52862"/>
                    </a:cubicBezTo>
                    <a:cubicBezTo>
                      <a:pt x="375214" y="57300"/>
                      <a:pt x="377116" y="61738"/>
                      <a:pt x="378384" y="66810"/>
                    </a:cubicBezTo>
                    <a:cubicBezTo>
                      <a:pt x="386626" y="87733"/>
                      <a:pt x="388528" y="101047"/>
                      <a:pt x="354291" y="108021"/>
                    </a:cubicBezTo>
                    <a:cubicBezTo>
                      <a:pt x="334003" y="111825"/>
                      <a:pt x="325761" y="111825"/>
                      <a:pt x="295963" y="117531"/>
                    </a:cubicBezTo>
                    <a:cubicBezTo>
                      <a:pt x="270602" y="122603"/>
                      <a:pt x="267432" y="113093"/>
                      <a:pt x="273772" y="93439"/>
                    </a:cubicBezTo>
                    <a:cubicBezTo>
                      <a:pt x="279478" y="75687"/>
                      <a:pt x="287720" y="58568"/>
                      <a:pt x="294694" y="40816"/>
                    </a:cubicBezTo>
                    <a:cubicBezTo>
                      <a:pt x="299766" y="29404"/>
                      <a:pt x="305473" y="18626"/>
                      <a:pt x="311813" y="4677"/>
                    </a:cubicBezTo>
                    <a:cubicBezTo>
                      <a:pt x="290890" y="873"/>
                      <a:pt x="272504" y="-6735"/>
                      <a:pt x="256654" y="12920"/>
                    </a:cubicBezTo>
                    <a:cubicBezTo>
                      <a:pt x="256654" y="12920"/>
                      <a:pt x="256654" y="12920"/>
                      <a:pt x="256654" y="12920"/>
                    </a:cubicBezTo>
                    <a:cubicBezTo>
                      <a:pt x="236999" y="49058"/>
                      <a:pt x="216077" y="83929"/>
                      <a:pt x="198325" y="121335"/>
                    </a:cubicBezTo>
                    <a:cubicBezTo>
                      <a:pt x="191351" y="135283"/>
                      <a:pt x="185011" y="142258"/>
                      <a:pt x="169795" y="145428"/>
                    </a:cubicBezTo>
                    <a:cubicBezTo>
                      <a:pt x="123512" y="154938"/>
                      <a:pt x="77229" y="167618"/>
                      <a:pt x="30946" y="175860"/>
                    </a:cubicBezTo>
                    <a:cubicBezTo>
                      <a:pt x="4318" y="180298"/>
                      <a:pt x="-2022" y="191076"/>
                      <a:pt x="514" y="217705"/>
                    </a:cubicBezTo>
                    <a:cubicBezTo>
                      <a:pt x="12560" y="343872"/>
                      <a:pt x="22704" y="469406"/>
                      <a:pt x="33483" y="595574"/>
                    </a:cubicBezTo>
                    <a:cubicBezTo>
                      <a:pt x="39823" y="671021"/>
                      <a:pt x="45529" y="747102"/>
                      <a:pt x="52503" y="822549"/>
                    </a:cubicBezTo>
                    <a:cubicBezTo>
                      <a:pt x="53137" y="833328"/>
                      <a:pt x="49967" y="848544"/>
                      <a:pt x="67085" y="849812"/>
                    </a:cubicBezTo>
                    <a:cubicBezTo>
                      <a:pt x="113368" y="852982"/>
                      <a:pt x="160918" y="865662"/>
                      <a:pt x="205933" y="852982"/>
                    </a:cubicBezTo>
                    <a:cubicBezTo>
                      <a:pt x="371409" y="807333"/>
                      <a:pt x="535618" y="756613"/>
                      <a:pt x="700460" y="709062"/>
                    </a:cubicBezTo>
                    <a:cubicBezTo>
                      <a:pt x="716945" y="703356"/>
                      <a:pt x="720749" y="695748"/>
                      <a:pt x="717579" y="679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6E0DC75C-D2E0-4362-885A-7F79EA5E8C9A}"/>
                </a:ext>
              </a:extLst>
            </p:cNvPr>
            <p:cNvSpPr/>
            <p:nvPr/>
          </p:nvSpPr>
          <p:spPr>
            <a:xfrm rot="5400000">
              <a:off x="5951305" y="3770137"/>
              <a:ext cx="2063311" cy="501001"/>
            </a:xfrm>
            <a:prstGeom prst="parallelogram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6DEE084-2EF7-4AE1-B33C-313A79EB5755}"/>
                </a:ext>
              </a:extLst>
            </p:cNvPr>
            <p:cNvSpPr/>
            <p:nvPr/>
          </p:nvSpPr>
          <p:spPr>
            <a:xfrm>
              <a:off x="7069743" y="4022278"/>
              <a:ext cx="100043" cy="100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ED83DB-5A49-43E4-ABF3-5CA745F906E7}"/>
              </a:ext>
            </a:extLst>
          </p:cNvPr>
          <p:cNvGrpSpPr/>
          <p:nvPr/>
        </p:nvGrpSpPr>
        <p:grpSpPr>
          <a:xfrm>
            <a:off x="624111" y="1899989"/>
            <a:ext cx="3494655" cy="4015356"/>
            <a:chOff x="670095" y="1902691"/>
            <a:chExt cx="3494655" cy="40153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5A0331-5C17-48F3-A336-265C33D5D713}"/>
                </a:ext>
              </a:extLst>
            </p:cNvPr>
            <p:cNvGrpSpPr/>
            <p:nvPr/>
          </p:nvGrpSpPr>
          <p:grpSpPr>
            <a:xfrm>
              <a:off x="670095" y="1902691"/>
              <a:ext cx="3228244" cy="1016001"/>
              <a:chOff x="670095" y="1902691"/>
              <a:chExt cx="3228244" cy="10160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8AA6551-2010-41BE-ADE0-E17036303D04}"/>
                  </a:ext>
                </a:extLst>
              </p:cNvPr>
              <p:cNvSpPr/>
              <p:nvPr/>
            </p:nvSpPr>
            <p:spPr>
              <a:xfrm>
                <a:off x="670095" y="1902692"/>
                <a:ext cx="3228244" cy="101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03FE06-183A-46B8-A736-2E8F5FDBB9F4}"/>
                  </a:ext>
                </a:extLst>
              </p:cNvPr>
              <p:cNvSpPr/>
              <p:nvPr/>
            </p:nvSpPr>
            <p:spPr>
              <a:xfrm>
                <a:off x="670095" y="1902691"/>
                <a:ext cx="3228244" cy="419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Group 13">
              <a:extLst>
                <a:ext uri="{FF2B5EF4-FFF2-40B4-BE49-F238E27FC236}">
                  <a16:creationId xmlns:a16="http://schemas.microsoft.com/office/drawing/2014/main" id="{CAECCA0C-2549-4149-A259-B4A6D87DFA19}"/>
                </a:ext>
              </a:extLst>
            </p:cNvPr>
            <p:cNvGrpSpPr/>
            <p:nvPr/>
          </p:nvGrpSpPr>
          <p:grpSpPr>
            <a:xfrm>
              <a:off x="795833" y="1973880"/>
              <a:ext cx="2976769" cy="877333"/>
              <a:chOff x="803640" y="3083931"/>
              <a:chExt cx="2059657" cy="87733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997924-9CA5-4D9D-802E-8BA28A9564AE}"/>
                  </a:ext>
                </a:extLst>
              </p:cNvPr>
              <p:cNvSpPr txBox="1"/>
              <p:nvPr/>
            </p:nvSpPr>
            <p:spPr>
              <a:xfrm>
                <a:off x="803640" y="3499599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5C7582-112B-4812-B536-D37F8ED0C8F5}"/>
                  </a:ext>
                </a:extLst>
              </p:cNvPr>
              <p:cNvSpPr txBox="1"/>
              <p:nvPr/>
            </p:nvSpPr>
            <p:spPr>
              <a:xfrm>
                <a:off x="803640" y="3083931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39">
              <a:extLst>
                <a:ext uri="{FF2B5EF4-FFF2-40B4-BE49-F238E27FC236}">
                  <a16:creationId xmlns:a16="http://schemas.microsoft.com/office/drawing/2014/main" id="{DA8A18D5-22C3-4682-9096-87E6309EBFCB}"/>
                </a:ext>
              </a:extLst>
            </p:cNvPr>
            <p:cNvGrpSpPr/>
            <p:nvPr/>
          </p:nvGrpSpPr>
          <p:grpSpPr>
            <a:xfrm>
              <a:off x="1643533" y="3419363"/>
              <a:ext cx="2521217" cy="1051556"/>
              <a:chOff x="1113220" y="4149080"/>
              <a:chExt cx="1516195" cy="10515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9542BC-0BE0-4C55-B545-F10DC1A65561}"/>
                  </a:ext>
                </a:extLst>
              </p:cNvPr>
              <p:cNvSpPr txBox="1"/>
              <p:nvPr/>
            </p:nvSpPr>
            <p:spPr>
              <a:xfrm>
                <a:off x="1113220" y="4149080"/>
                <a:ext cx="15161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C5D3FD-9AAA-42F5-98C8-F229C98B537C}"/>
                  </a:ext>
                </a:extLst>
              </p:cNvPr>
              <p:cNvSpPr txBox="1"/>
              <p:nvPr/>
            </p:nvSpPr>
            <p:spPr>
              <a:xfrm>
                <a:off x="1113220" y="4369639"/>
                <a:ext cx="15161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5" name="Group 42">
              <a:extLst>
                <a:ext uri="{FF2B5EF4-FFF2-40B4-BE49-F238E27FC236}">
                  <a16:creationId xmlns:a16="http://schemas.microsoft.com/office/drawing/2014/main" id="{177EF887-44C6-450E-B642-AA381790480E}"/>
                </a:ext>
              </a:extLst>
            </p:cNvPr>
            <p:cNvGrpSpPr/>
            <p:nvPr/>
          </p:nvGrpSpPr>
          <p:grpSpPr>
            <a:xfrm>
              <a:off x="995897" y="3477075"/>
              <a:ext cx="566802" cy="566802"/>
              <a:chOff x="465585" y="4206791"/>
              <a:chExt cx="566802" cy="566802"/>
            </a:xfrm>
          </p:grpSpPr>
          <p:sp>
            <p:nvSpPr>
              <p:cNvPr id="32" name="Oval 43">
                <a:extLst>
                  <a:ext uri="{FF2B5EF4-FFF2-40B4-BE49-F238E27FC236}">
                    <a16:creationId xmlns:a16="http://schemas.microsoft.com/office/drawing/2014/main" id="{E162848F-23C5-46BF-B10B-1D4D1B135D69}"/>
                  </a:ext>
                </a:extLst>
              </p:cNvPr>
              <p:cNvSpPr/>
              <p:nvPr/>
            </p:nvSpPr>
            <p:spPr>
              <a:xfrm>
                <a:off x="465585" y="4206791"/>
                <a:ext cx="566802" cy="5668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80FB34-2EFD-496D-9DE6-762B2C1232B9}"/>
                  </a:ext>
                </a:extLst>
              </p:cNvPr>
              <p:cNvSpPr txBox="1"/>
              <p:nvPr/>
            </p:nvSpPr>
            <p:spPr>
              <a:xfrm>
                <a:off x="465585" y="4340806"/>
                <a:ext cx="5668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EB662FB3-75C1-4A8D-95AA-D04959C06B6D}"/>
                </a:ext>
              </a:extLst>
            </p:cNvPr>
            <p:cNvGrpSpPr/>
            <p:nvPr/>
          </p:nvGrpSpPr>
          <p:grpSpPr>
            <a:xfrm>
              <a:off x="1643533" y="4866491"/>
              <a:ext cx="2521217" cy="1051556"/>
              <a:chOff x="1113220" y="4149080"/>
              <a:chExt cx="1516195" cy="10515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00024B-66C5-484A-8725-F2008B233F9A}"/>
                  </a:ext>
                </a:extLst>
              </p:cNvPr>
              <p:cNvSpPr txBox="1"/>
              <p:nvPr/>
            </p:nvSpPr>
            <p:spPr>
              <a:xfrm>
                <a:off x="1113220" y="4149080"/>
                <a:ext cx="15161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945961-FAEF-4BCD-89C1-E775AB591CC8}"/>
                  </a:ext>
                </a:extLst>
              </p:cNvPr>
              <p:cNvSpPr txBox="1"/>
              <p:nvPr/>
            </p:nvSpPr>
            <p:spPr>
              <a:xfrm>
                <a:off x="1113220" y="4369639"/>
                <a:ext cx="15161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42">
              <a:extLst>
                <a:ext uri="{FF2B5EF4-FFF2-40B4-BE49-F238E27FC236}">
                  <a16:creationId xmlns:a16="http://schemas.microsoft.com/office/drawing/2014/main" id="{A8CC85EE-D8D3-4BCF-8809-AF3A460D425A}"/>
                </a:ext>
              </a:extLst>
            </p:cNvPr>
            <p:cNvGrpSpPr/>
            <p:nvPr/>
          </p:nvGrpSpPr>
          <p:grpSpPr>
            <a:xfrm>
              <a:off x="995897" y="4924203"/>
              <a:ext cx="566802" cy="566802"/>
              <a:chOff x="465585" y="4206791"/>
              <a:chExt cx="566802" cy="566802"/>
            </a:xfrm>
          </p:grpSpPr>
          <p:sp>
            <p:nvSpPr>
              <p:cNvPr id="28" name="Oval 43">
                <a:extLst>
                  <a:ext uri="{FF2B5EF4-FFF2-40B4-BE49-F238E27FC236}">
                    <a16:creationId xmlns:a16="http://schemas.microsoft.com/office/drawing/2014/main" id="{A6849462-192F-4BC1-8185-3DF557518B1A}"/>
                  </a:ext>
                </a:extLst>
              </p:cNvPr>
              <p:cNvSpPr/>
              <p:nvPr/>
            </p:nvSpPr>
            <p:spPr>
              <a:xfrm>
                <a:off x="465585" y="4206791"/>
                <a:ext cx="566802" cy="5668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56BCF-E07E-4837-9138-5F0B7B81ABD0}"/>
                  </a:ext>
                </a:extLst>
              </p:cNvPr>
              <p:cNvSpPr txBox="1"/>
              <p:nvPr/>
            </p:nvSpPr>
            <p:spPr>
              <a:xfrm>
                <a:off x="465585" y="4340806"/>
                <a:ext cx="5668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607F711-B733-432C-B901-28FABA988FFD}"/>
              </a:ext>
            </a:extLst>
          </p:cNvPr>
          <p:cNvGrpSpPr/>
          <p:nvPr/>
        </p:nvGrpSpPr>
        <p:grpSpPr>
          <a:xfrm>
            <a:off x="8073234" y="1899989"/>
            <a:ext cx="3494655" cy="4015356"/>
            <a:chOff x="670095" y="1902691"/>
            <a:chExt cx="3494655" cy="401535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B2C21B8-136A-4858-8B11-26403CACB242}"/>
                </a:ext>
              </a:extLst>
            </p:cNvPr>
            <p:cNvGrpSpPr/>
            <p:nvPr/>
          </p:nvGrpSpPr>
          <p:grpSpPr>
            <a:xfrm>
              <a:off x="670095" y="1902691"/>
              <a:ext cx="3228244" cy="1016001"/>
              <a:chOff x="670095" y="1902691"/>
              <a:chExt cx="3228244" cy="101600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9A8B720-207C-4442-A7A4-AD2324C1034A}"/>
                  </a:ext>
                </a:extLst>
              </p:cNvPr>
              <p:cNvSpPr/>
              <p:nvPr/>
            </p:nvSpPr>
            <p:spPr>
              <a:xfrm>
                <a:off x="670095" y="1902692"/>
                <a:ext cx="3228244" cy="1016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68A80C7-247C-48C3-99FE-B3376179870D}"/>
                  </a:ext>
                </a:extLst>
              </p:cNvPr>
              <p:cNvSpPr/>
              <p:nvPr/>
            </p:nvSpPr>
            <p:spPr>
              <a:xfrm>
                <a:off x="670095" y="1902691"/>
                <a:ext cx="3228244" cy="4193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7B82A5FD-645E-4B8C-A11C-D6F92C00C0BA}"/>
                </a:ext>
              </a:extLst>
            </p:cNvPr>
            <p:cNvGrpSpPr/>
            <p:nvPr/>
          </p:nvGrpSpPr>
          <p:grpSpPr>
            <a:xfrm>
              <a:off x="795833" y="1973880"/>
              <a:ext cx="2976769" cy="877333"/>
              <a:chOff x="803640" y="3083931"/>
              <a:chExt cx="2059657" cy="87733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4E0861-B4AC-47F4-9C7D-95F756D3C79B}"/>
                  </a:ext>
                </a:extLst>
              </p:cNvPr>
              <p:cNvSpPr txBox="1"/>
              <p:nvPr/>
            </p:nvSpPr>
            <p:spPr>
              <a:xfrm>
                <a:off x="803640" y="3499599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F51485-F9B9-4273-853B-0EF5C2B229BB}"/>
                  </a:ext>
                </a:extLst>
              </p:cNvPr>
              <p:cNvSpPr txBox="1"/>
              <p:nvPr/>
            </p:nvSpPr>
            <p:spPr>
              <a:xfrm>
                <a:off x="803640" y="3083931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3" name="Group 39">
              <a:extLst>
                <a:ext uri="{FF2B5EF4-FFF2-40B4-BE49-F238E27FC236}">
                  <a16:creationId xmlns:a16="http://schemas.microsoft.com/office/drawing/2014/main" id="{0ACB0C8D-DC88-4CC8-A37F-20EDC89CEF42}"/>
                </a:ext>
              </a:extLst>
            </p:cNvPr>
            <p:cNvGrpSpPr/>
            <p:nvPr/>
          </p:nvGrpSpPr>
          <p:grpSpPr>
            <a:xfrm>
              <a:off x="1643533" y="3419363"/>
              <a:ext cx="2521217" cy="1051556"/>
              <a:chOff x="1113220" y="4149080"/>
              <a:chExt cx="1516195" cy="105155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EAFF70-F504-46C5-BDA3-2F81422A9541}"/>
                  </a:ext>
                </a:extLst>
              </p:cNvPr>
              <p:cNvSpPr txBox="1"/>
              <p:nvPr/>
            </p:nvSpPr>
            <p:spPr>
              <a:xfrm>
                <a:off x="1113220" y="4149080"/>
                <a:ext cx="15161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B10F04-5F22-45AF-9D06-546DD62989C9}"/>
                  </a:ext>
                </a:extLst>
              </p:cNvPr>
              <p:cNvSpPr txBox="1"/>
              <p:nvPr/>
            </p:nvSpPr>
            <p:spPr>
              <a:xfrm>
                <a:off x="1113220" y="4369639"/>
                <a:ext cx="15161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4" name="Group 42">
              <a:extLst>
                <a:ext uri="{FF2B5EF4-FFF2-40B4-BE49-F238E27FC236}">
                  <a16:creationId xmlns:a16="http://schemas.microsoft.com/office/drawing/2014/main" id="{990A835D-9055-4D4A-9E30-AD3CE3567196}"/>
                </a:ext>
              </a:extLst>
            </p:cNvPr>
            <p:cNvGrpSpPr/>
            <p:nvPr/>
          </p:nvGrpSpPr>
          <p:grpSpPr>
            <a:xfrm>
              <a:off x="995897" y="3477075"/>
              <a:ext cx="566802" cy="566802"/>
              <a:chOff x="465585" y="4206791"/>
              <a:chExt cx="566802" cy="566802"/>
            </a:xfrm>
          </p:grpSpPr>
          <p:sp>
            <p:nvSpPr>
              <p:cNvPr id="51" name="Oval 43">
                <a:extLst>
                  <a:ext uri="{FF2B5EF4-FFF2-40B4-BE49-F238E27FC236}">
                    <a16:creationId xmlns:a16="http://schemas.microsoft.com/office/drawing/2014/main" id="{6F176994-A620-4FB7-9FB7-20EDCAEEBE83}"/>
                  </a:ext>
                </a:extLst>
              </p:cNvPr>
              <p:cNvSpPr/>
              <p:nvPr/>
            </p:nvSpPr>
            <p:spPr>
              <a:xfrm>
                <a:off x="465585" y="4206791"/>
                <a:ext cx="566802" cy="5668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8E56D5-9466-4CE5-8BB8-C0CF766FB789}"/>
                  </a:ext>
                </a:extLst>
              </p:cNvPr>
              <p:cNvSpPr txBox="1"/>
              <p:nvPr/>
            </p:nvSpPr>
            <p:spPr>
              <a:xfrm>
                <a:off x="465585" y="4340806"/>
                <a:ext cx="5668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5" name="Group 39">
              <a:extLst>
                <a:ext uri="{FF2B5EF4-FFF2-40B4-BE49-F238E27FC236}">
                  <a16:creationId xmlns:a16="http://schemas.microsoft.com/office/drawing/2014/main" id="{5EFE0AA0-969D-4A4C-9E44-8F96264D021D}"/>
                </a:ext>
              </a:extLst>
            </p:cNvPr>
            <p:cNvGrpSpPr/>
            <p:nvPr/>
          </p:nvGrpSpPr>
          <p:grpSpPr>
            <a:xfrm>
              <a:off x="1643533" y="4866491"/>
              <a:ext cx="2521217" cy="1051556"/>
              <a:chOff x="1113220" y="4149080"/>
              <a:chExt cx="1516195" cy="105155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BEBD7B-ABFC-460D-8BF2-247BC4903039}"/>
                  </a:ext>
                </a:extLst>
              </p:cNvPr>
              <p:cNvSpPr txBox="1"/>
              <p:nvPr/>
            </p:nvSpPr>
            <p:spPr>
              <a:xfrm>
                <a:off x="1113220" y="4149080"/>
                <a:ext cx="15161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DCBC27-3C83-4D20-8DB8-34783204BED6}"/>
                  </a:ext>
                </a:extLst>
              </p:cNvPr>
              <p:cNvSpPr txBox="1"/>
              <p:nvPr/>
            </p:nvSpPr>
            <p:spPr>
              <a:xfrm>
                <a:off x="1113220" y="4369639"/>
                <a:ext cx="15161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Group 42">
              <a:extLst>
                <a:ext uri="{FF2B5EF4-FFF2-40B4-BE49-F238E27FC236}">
                  <a16:creationId xmlns:a16="http://schemas.microsoft.com/office/drawing/2014/main" id="{3365F981-67D7-4E22-A45F-7BF7B418EFF9}"/>
                </a:ext>
              </a:extLst>
            </p:cNvPr>
            <p:cNvGrpSpPr/>
            <p:nvPr/>
          </p:nvGrpSpPr>
          <p:grpSpPr>
            <a:xfrm>
              <a:off x="995897" y="4924203"/>
              <a:ext cx="566802" cy="566802"/>
              <a:chOff x="465585" y="4206791"/>
              <a:chExt cx="566802" cy="566802"/>
            </a:xfrm>
          </p:grpSpPr>
          <p:sp>
            <p:nvSpPr>
              <p:cNvPr id="47" name="Oval 43">
                <a:extLst>
                  <a:ext uri="{FF2B5EF4-FFF2-40B4-BE49-F238E27FC236}">
                    <a16:creationId xmlns:a16="http://schemas.microsoft.com/office/drawing/2014/main" id="{D1526861-4025-402E-A369-E5E0C5D05C06}"/>
                  </a:ext>
                </a:extLst>
              </p:cNvPr>
              <p:cNvSpPr/>
              <p:nvPr/>
            </p:nvSpPr>
            <p:spPr>
              <a:xfrm>
                <a:off x="465585" y="4206791"/>
                <a:ext cx="566802" cy="5668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2441E7-87F1-403F-A907-7AE9DC66D2F2}"/>
                  </a:ext>
                </a:extLst>
              </p:cNvPr>
              <p:cNvSpPr txBox="1"/>
              <p:nvPr/>
            </p:nvSpPr>
            <p:spPr>
              <a:xfrm>
                <a:off x="465585" y="4340806"/>
                <a:ext cx="5668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125AC4"/>
      </a:accent3>
      <a:accent4>
        <a:srgbClr val="875FDF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4689</Words>
  <Application>Microsoft Office PowerPoint</Application>
  <PresentationFormat>와이드스크린</PresentationFormat>
  <Paragraphs>517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84</cp:revision>
  <dcterms:created xsi:type="dcterms:W3CDTF">2020-01-20T05:08:25Z</dcterms:created>
  <dcterms:modified xsi:type="dcterms:W3CDTF">2023-01-12T07:15:19Z</dcterms:modified>
</cp:coreProperties>
</file>