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20.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 id="2147483665" r:id="rId8"/>
    <p:sldMasterId id="2147483677" r:id="rId9"/>
    <p:sldMasterId id="2147483678" r:id="rId10"/>
    <p:sldMasterId id="2147483679" r:id="rId11"/>
    <p:sldMasterId id="2147483681" r:id="rId12"/>
    <p:sldMasterId id="2147483683" r:id="rId13"/>
    <p:sldMasterId id="2147483685" r:id="rId14"/>
    <p:sldMasterId id="2147483687" r:id="rId15"/>
    <p:sldMasterId id="2147483689" r:id="rId16"/>
    <p:sldMasterId id="2147483691" r:id="rId17"/>
    <p:sldMasterId id="2147483693" r:id="rId18"/>
    <p:sldMasterId id="2147483695" r:id="rId19"/>
    <p:sldMasterId id="2147483697" r:id="rId20"/>
    <p:sldMasterId id="2147483699" r:id="rId21"/>
    <p:sldMasterId id="2147483701" r:id="rId22"/>
    <p:sldMasterId id="2147483703" r:id="rId23"/>
  </p:sldMasterIdLst>
  <p:notesMasterIdLst>
    <p:notesMasterId r:id="rId24"/>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Lst>
  <p:sldSz cy="6875450" cx="9144000"/>
  <p:notesSz cx="6858000" cy="9144000"/>
  <p:embeddedFontLst>
    <p:embeddedFont>
      <p:font typeface="Corbel"/>
      <p:regular r:id="rId48"/>
      <p:bold r:id="rId49"/>
      <p:italic r:id="rId50"/>
      <p:boldItalic r:id="rId51"/>
    </p:embeddedFont>
    <p:embeddedFont>
      <p:font typeface="Tahoma"/>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5">
          <p15:clr>
            <a:srgbClr val="000000"/>
          </p15:clr>
        </p15:guide>
        <p15:guide id="2" pos="2880">
          <p15:clr>
            <a:srgbClr val="000000"/>
          </p15:clr>
        </p15:guide>
      </p15:sldGuideLst>
    </p:ext>
    <p:ext uri="GoogleSlidesCustomDataVersion2">
      <go:slidesCustomData xmlns:go="http://customooxmlschemas.google.com/" r:id="rId54" roundtripDataSignature="AMtx7mjLmyQeUqGtuvMW//Nmxxg08PEx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5"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16.xml"/><Relationship Id="rId42" Type="http://schemas.openxmlformats.org/officeDocument/2006/relationships/slide" Target="slides/slide18.xml"/><Relationship Id="rId41" Type="http://schemas.openxmlformats.org/officeDocument/2006/relationships/slide" Target="slides/slide17.xml"/><Relationship Id="rId44" Type="http://schemas.openxmlformats.org/officeDocument/2006/relationships/slide" Target="slides/slide20.xml"/><Relationship Id="rId43" Type="http://schemas.openxmlformats.org/officeDocument/2006/relationships/slide" Target="slides/slide19.xml"/><Relationship Id="rId46" Type="http://schemas.openxmlformats.org/officeDocument/2006/relationships/slide" Target="slides/slide22.xml"/><Relationship Id="rId45" Type="http://schemas.openxmlformats.org/officeDocument/2006/relationships/slide" Target="slides/slide21.xml"/><Relationship Id="rId1" Type="http://schemas.openxmlformats.org/officeDocument/2006/relationships/theme" Target="theme/theme1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Corbel-regular.fntdata"/><Relationship Id="rId47" Type="http://schemas.openxmlformats.org/officeDocument/2006/relationships/slide" Target="slides/slide23.xml"/><Relationship Id="rId49" Type="http://schemas.openxmlformats.org/officeDocument/2006/relationships/font" Target="fonts/Corbel-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7.xml"/><Relationship Id="rId30" Type="http://schemas.openxmlformats.org/officeDocument/2006/relationships/slide" Target="slides/slide6.xml"/><Relationship Id="rId33" Type="http://schemas.openxmlformats.org/officeDocument/2006/relationships/slide" Target="slides/slide9.xml"/><Relationship Id="rId32" Type="http://schemas.openxmlformats.org/officeDocument/2006/relationships/slide" Target="slides/slide8.xml"/><Relationship Id="rId35" Type="http://schemas.openxmlformats.org/officeDocument/2006/relationships/slide" Target="slides/slide11.xml"/><Relationship Id="rId34" Type="http://schemas.openxmlformats.org/officeDocument/2006/relationships/slide" Target="slides/slide10.xml"/><Relationship Id="rId37" Type="http://schemas.openxmlformats.org/officeDocument/2006/relationships/slide" Target="slides/slide13.xml"/><Relationship Id="rId36" Type="http://schemas.openxmlformats.org/officeDocument/2006/relationships/slide" Target="slides/slide12.xml"/><Relationship Id="rId39" Type="http://schemas.openxmlformats.org/officeDocument/2006/relationships/slide" Target="slides/slide15.xml"/><Relationship Id="rId38" Type="http://schemas.openxmlformats.org/officeDocument/2006/relationships/slide" Target="slides/slide14.xml"/><Relationship Id="rId20" Type="http://schemas.openxmlformats.org/officeDocument/2006/relationships/slideMaster" Target="slideMasters/slideMaster17.xml"/><Relationship Id="rId22" Type="http://schemas.openxmlformats.org/officeDocument/2006/relationships/slideMaster" Target="slideMasters/slideMaster19.xml"/><Relationship Id="rId21" Type="http://schemas.openxmlformats.org/officeDocument/2006/relationships/slideMaster" Target="slideMasters/slideMaster18.xml"/><Relationship Id="rId24" Type="http://schemas.openxmlformats.org/officeDocument/2006/relationships/notesMaster" Target="notesMasters/notesMaster1.xml"/><Relationship Id="rId23" Type="http://schemas.openxmlformats.org/officeDocument/2006/relationships/slideMaster" Target="slideMasters/slideMaster20.xml"/><Relationship Id="rId26" Type="http://schemas.openxmlformats.org/officeDocument/2006/relationships/slide" Target="slides/slide2.xml"/><Relationship Id="rId25" Type="http://schemas.openxmlformats.org/officeDocument/2006/relationships/slide" Target="slides/slide1.xml"/><Relationship Id="rId28" Type="http://schemas.openxmlformats.org/officeDocument/2006/relationships/slide" Target="slides/slide4.xml"/><Relationship Id="rId27" Type="http://schemas.openxmlformats.org/officeDocument/2006/relationships/slide" Target="slides/slide3.xml"/><Relationship Id="rId29" Type="http://schemas.openxmlformats.org/officeDocument/2006/relationships/slide" Target="slides/slide5.xml"/><Relationship Id="rId51" Type="http://schemas.openxmlformats.org/officeDocument/2006/relationships/font" Target="fonts/Corbel-boldItalic.fntdata"/><Relationship Id="rId50" Type="http://schemas.openxmlformats.org/officeDocument/2006/relationships/font" Target="fonts/Corbel-italic.fntdata"/><Relationship Id="rId53" Type="http://schemas.openxmlformats.org/officeDocument/2006/relationships/font" Target="fonts/Tahoma-bold.fntdata"/><Relationship Id="rId52" Type="http://schemas.openxmlformats.org/officeDocument/2006/relationships/font" Target="fonts/Tahoma-regular.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54" Type="http://customschemas.google.com/relationships/presentationmetadata" Target="metadata"/><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4" name="Google Shape;1274;p1: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1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378" name="Google Shape;1378;p10: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9" name="Google Shape;137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6" name="Google Shape;1386;p11: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2" name="Google Shape;1392;p12: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0" name="Google Shape;1400;p13: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7" name="Google Shape;1407;p14: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4" name="Google Shape;1414;p15: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1" name="Google Shape;1421;p16: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8" name="Google Shape;1428;p17: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bd0e6a5595_0_0:notes"/>
          <p:cNvSpPr/>
          <p:nvPr>
            <p:ph idx="2" type="sldImg"/>
          </p:nvPr>
        </p:nvSpPr>
        <p:spPr>
          <a:xfrm>
            <a:off x="1376362" y="1143000"/>
            <a:ext cx="4105200" cy="30861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2bd0e6a559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g2bd0e6a5595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2" name="Google Shape;1442;p18: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79" name="Google Shape;1279;p2: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0" name="Google Shape;128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1" name="Google Shape;1451;p19: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7" name="Google Shape;1457;p20: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3" name="Google Shape;1463;p21: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22: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0" name="Google Shape;147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1" name="Google Shape;1471;p2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8" name="Google Shape;1308;p3: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5" name="Google Shape;1315;p4: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1" name="Google Shape;1321;p5: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7" name="Google Shape;1327;p6: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4" name="Google Shape;1334;p7: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1" name="Google Shape;1341;p8: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2" name="Google Shape;13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p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68" name="Google Shape;1368;p9:notes"/>
          <p:cNvSpPr/>
          <p:nvPr>
            <p:ph idx="2" type="sldImg"/>
          </p:nvPr>
        </p:nvSpPr>
        <p:spPr>
          <a:xfrm>
            <a:off x="1376362" y="1143000"/>
            <a:ext cx="4105275"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9" name="Google Shape;136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4"/>
          <p:cNvSpPr txBox="1"/>
          <p:nvPr>
            <p:ph type="ctrTitle"/>
          </p:nvPr>
        </p:nvSpPr>
        <p:spPr>
          <a:xfrm>
            <a:off x="1739674" y="916730"/>
            <a:ext cx="6947127" cy="3497148"/>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SzPts val="1400"/>
              <a:buNone/>
              <a:defRPr sz="5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 type="subTitle"/>
          </p:nvPr>
        </p:nvSpPr>
        <p:spPr>
          <a:xfrm>
            <a:off x="2924239" y="4413877"/>
            <a:ext cx="5762563" cy="1368006"/>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0" name="Google Shape;30;p24"/>
          <p:cNvSpPr txBox="1"/>
          <p:nvPr>
            <p:ph idx="10" type="dt"/>
          </p:nvPr>
        </p:nvSpPr>
        <p:spPr>
          <a:xfrm>
            <a:off x="7326312" y="6132512"/>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1" type="ftr"/>
          </p:nvPr>
        </p:nvSpPr>
        <p:spPr>
          <a:xfrm>
            <a:off x="3624262" y="6132512"/>
            <a:ext cx="36083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7" name="Shape 177"/>
        <p:cNvGrpSpPr/>
        <p:nvPr/>
      </p:nvGrpSpPr>
      <p:grpSpPr>
        <a:xfrm>
          <a:off x="0" y="0"/>
          <a:ext cx="0" cy="0"/>
          <a:chOff x="0" y="0"/>
          <a:chExt cx="0" cy="0"/>
        </a:xfrm>
      </p:grpSpPr>
      <p:sp>
        <p:nvSpPr>
          <p:cNvPr id="178" name="Google Shape;178;p36"/>
          <p:cNvSpPr txBox="1"/>
          <p:nvPr>
            <p:ph type="title"/>
          </p:nvPr>
        </p:nvSpPr>
        <p:spPr>
          <a:xfrm>
            <a:off x="630238" y="366056"/>
            <a:ext cx="7886700" cy="13289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6"/>
          <p:cNvSpPr txBox="1"/>
          <p:nvPr>
            <p:ph idx="1" type="body"/>
          </p:nvPr>
        </p:nvSpPr>
        <p:spPr>
          <a:xfrm>
            <a:off x="630239" y="1685444"/>
            <a:ext cx="3868737" cy="82601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980"/>
              <a:buNone/>
              <a:defRPr b="1" sz="1800"/>
            </a:lvl1pPr>
            <a:lvl2pPr indent="-228600" lvl="1" marL="914400" algn="l">
              <a:spcBef>
                <a:spcPts val="300"/>
              </a:spcBef>
              <a:spcAft>
                <a:spcPts val="0"/>
              </a:spcAft>
              <a:buSzPts val="900"/>
              <a:buNone/>
              <a:defRPr b="1" sz="1500"/>
            </a:lvl2pPr>
            <a:lvl3pPr indent="-228600" lvl="2" marL="1371600" algn="l">
              <a:spcBef>
                <a:spcPts val="270"/>
              </a:spcBef>
              <a:spcAft>
                <a:spcPts val="0"/>
              </a:spcAft>
              <a:buSzPts val="1283"/>
              <a:buNone/>
              <a:defRPr b="1" sz="1350"/>
            </a:lvl3pPr>
            <a:lvl4pPr indent="-228600" lvl="3" marL="1828800" algn="l">
              <a:spcBef>
                <a:spcPts val="240"/>
              </a:spcBef>
              <a:spcAft>
                <a:spcPts val="0"/>
              </a:spcAft>
              <a:buSzPts val="780"/>
              <a:buNone/>
              <a:defRPr b="1" sz="1200"/>
            </a:lvl4pPr>
            <a:lvl5pPr indent="-228600" lvl="4" marL="2286000" algn="l">
              <a:spcBef>
                <a:spcPts val="240"/>
              </a:spcBef>
              <a:spcAft>
                <a:spcPts val="0"/>
              </a:spcAft>
              <a:buSzPts val="72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80" name="Google Shape;180;p36"/>
          <p:cNvSpPr txBox="1"/>
          <p:nvPr>
            <p:ph idx="2" type="body"/>
          </p:nvPr>
        </p:nvSpPr>
        <p:spPr>
          <a:xfrm>
            <a:off x="630239" y="2511454"/>
            <a:ext cx="3868737" cy="369397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1" name="Google Shape;181;p36"/>
          <p:cNvSpPr txBox="1"/>
          <p:nvPr>
            <p:ph idx="3" type="body"/>
          </p:nvPr>
        </p:nvSpPr>
        <p:spPr>
          <a:xfrm>
            <a:off x="4629150" y="1685444"/>
            <a:ext cx="3887788" cy="82601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980"/>
              <a:buNone/>
              <a:defRPr b="1" sz="1800"/>
            </a:lvl1pPr>
            <a:lvl2pPr indent="-228600" lvl="1" marL="914400" algn="l">
              <a:spcBef>
                <a:spcPts val="300"/>
              </a:spcBef>
              <a:spcAft>
                <a:spcPts val="0"/>
              </a:spcAft>
              <a:buSzPts val="900"/>
              <a:buNone/>
              <a:defRPr b="1" sz="1500"/>
            </a:lvl2pPr>
            <a:lvl3pPr indent="-228600" lvl="2" marL="1371600" algn="l">
              <a:spcBef>
                <a:spcPts val="270"/>
              </a:spcBef>
              <a:spcAft>
                <a:spcPts val="0"/>
              </a:spcAft>
              <a:buSzPts val="1283"/>
              <a:buNone/>
              <a:defRPr b="1" sz="1350"/>
            </a:lvl3pPr>
            <a:lvl4pPr indent="-228600" lvl="3" marL="1828800" algn="l">
              <a:spcBef>
                <a:spcPts val="240"/>
              </a:spcBef>
              <a:spcAft>
                <a:spcPts val="0"/>
              </a:spcAft>
              <a:buSzPts val="780"/>
              <a:buNone/>
              <a:defRPr b="1" sz="1200"/>
            </a:lvl4pPr>
            <a:lvl5pPr indent="-228600" lvl="4" marL="2286000" algn="l">
              <a:spcBef>
                <a:spcPts val="240"/>
              </a:spcBef>
              <a:spcAft>
                <a:spcPts val="0"/>
              </a:spcAft>
              <a:buSzPts val="72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82" name="Google Shape;182;p36"/>
          <p:cNvSpPr txBox="1"/>
          <p:nvPr>
            <p:ph idx="4" type="body"/>
          </p:nvPr>
        </p:nvSpPr>
        <p:spPr>
          <a:xfrm>
            <a:off x="4629150" y="2511454"/>
            <a:ext cx="3887788" cy="369397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3" name="Google Shape;183;p36"/>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36"/>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6"/>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6" name="Shape 186"/>
        <p:cNvGrpSpPr/>
        <p:nvPr/>
      </p:nvGrpSpPr>
      <p:grpSpPr>
        <a:xfrm>
          <a:off x="0" y="0"/>
          <a:ext cx="0" cy="0"/>
          <a:chOff x="0" y="0"/>
          <a:chExt cx="0" cy="0"/>
        </a:xfrm>
      </p:grpSpPr>
      <p:sp>
        <p:nvSpPr>
          <p:cNvPr id="187" name="Google Shape;187;p37"/>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7"/>
          <p:cNvSpPr txBox="1"/>
          <p:nvPr>
            <p:ph idx="1" type="body"/>
          </p:nvPr>
        </p:nvSpPr>
        <p:spPr>
          <a:xfrm>
            <a:off x="838200" y="1909851"/>
            <a:ext cx="3810000" cy="412527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9" name="Google Shape;189;p37"/>
          <p:cNvSpPr txBox="1"/>
          <p:nvPr>
            <p:ph idx="2" type="body"/>
          </p:nvPr>
        </p:nvSpPr>
        <p:spPr>
          <a:xfrm>
            <a:off x="4800600" y="1909851"/>
            <a:ext cx="3810000" cy="412527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0" name="Google Shape;190;p37"/>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37"/>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37"/>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3" name="Shape 193"/>
        <p:cNvGrpSpPr/>
        <p:nvPr/>
      </p:nvGrpSpPr>
      <p:grpSpPr>
        <a:xfrm>
          <a:off x="0" y="0"/>
          <a:ext cx="0" cy="0"/>
          <a:chOff x="0" y="0"/>
          <a:chExt cx="0" cy="0"/>
        </a:xfrm>
      </p:grpSpPr>
      <p:sp>
        <p:nvSpPr>
          <p:cNvPr id="194" name="Google Shape;194;p38"/>
          <p:cNvSpPr txBox="1"/>
          <p:nvPr>
            <p:ph type="title"/>
          </p:nvPr>
        </p:nvSpPr>
        <p:spPr>
          <a:xfrm>
            <a:off x="623888" y="1714093"/>
            <a:ext cx="7886700" cy="28600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8"/>
          <p:cNvSpPr txBox="1"/>
          <p:nvPr>
            <p:ph idx="1" type="body"/>
          </p:nvPr>
        </p:nvSpPr>
        <p:spPr>
          <a:xfrm>
            <a:off x="623888" y="4601151"/>
            <a:ext cx="7886700" cy="150400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980"/>
              <a:buNone/>
              <a:defRPr sz="1800"/>
            </a:lvl1pPr>
            <a:lvl2pPr indent="-228600" lvl="1" marL="914400" algn="l">
              <a:spcBef>
                <a:spcPts val="300"/>
              </a:spcBef>
              <a:spcAft>
                <a:spcPts val="0"/>
              </a:spcAft>
              <a:buSzPts val="900"/>
              <a:buNone/>
              <a:defRPr sz="1500"/>
            </a:lvl2pPr>
            <a:lvl3pPr indent="-228600" lvl="2" marL="1371600" algn="l">
              <a:spcBef>
                <a:spcPts val="270"/>
              </a:spcBef>
              <a:spcAft>
                <a:spcPts val="0"/>
              </a:spcAft>
              <a:buSzPts val="1283"/>
              <a:buNone/>
              <a:defRPr sz="1350"/>
            </a:lvl3pPr>
            <a:lvl4pPr indent="-228600" lvl="3" marL="1828800" algn="l">
              <a:spcBef>
                <a:spcPts val="240"/>
              </a:spcBef>
              <a:spcAft>
                <a:spcPts val="0"/>
              </a:spcAft>
              <a:buSzPts val="780"/>
              <a:buNone/>
              <a:defRPr sz="1200"/>
            </a:lvl4pPr>
            <a:lvl5pPr indent="-228600" lvl="4" marL="2286000" algn="l">
              <a:spcBef>
                <a:spcPts val="240"/>
              </a:spcBef>
              <a:spcAft>
                <a:spcPts val="0"/>
              </a:spcAft>
              <a:buSzPts val="720"/>
              <a:buNone/>
              <a:defRPr sz="1200"/>
            </a:lvl5pPr>
            <a:lvl6pPr indent="-228600" lvl="5" marL="2743200" algn="l">
              <a:lnSpc>
                <a:spcPct val="90000"/>
              </a:lnSpc>
              <a:spcBef>
                <a:spcPts val="375"/>
              </a:spcBef>
              <a:spcAft>
                <a:spcPts val="0"/>
              </a:spcAft>
              <a:buClr>
                <a:schemeClr val="dk1"/>
              </a:buClr>
              <a:buSzPts val="1200"/>
              <a:buNone/>
              <a:defRPr sz="1200"/>
            </a:lvl6pPr>
            <a:lvl7pPr indent="-228600" lvl="6" marL="3200400" algn="l">
              <a:lnSpc>
                <a:spcPct val="90000"/>
              </a:lnSpc>
              <a:spcBef>
                <a:spcPts val="375"/>
              </a:spcBef>
              <a:spcAft>
                <a:spcPts val="0"/>
              </a:spcAft>
              <a:buClr>
                <a:schemeClr val="dk1"/>
              </a:buClr>
              <a:buSzPts val="1200"/>
              <a:buNone/>
              <a:defRPr sz="1200"/>
            </a:lvl7pPr>
            <a:lvl8pPr indent="-228600" lvl="7" marL="3657600" algn="l">
              <a:lnSpc>
                <a:spcPct val="90000"/>
              </a:lnSpc>
              <a:spcBef>
                <a:spcPts val="375"/>
              </a:spcBef>
              <a:spcAft>
                <a:spcPts val="0"/>
              </a:spcAft>
              <a:buClr>
                <a:schemeClr val="dk1"/>
              </a:buClr>
              <a:buSzPts val="1200"/>
              <a:buNone/>
              <a:defRPr sz="1200"/>
            </a:lvl8pPr>
            <a:lvl9pPr indent="-228600" lvl="8" marL="4114800" algn="l">
              <a:lnSpc>
                <a:spcPct val="90000"/>
              </a:lnSpc>
              <a:spcBef>
                <a:spcPts val="375"/>
              </a:spcBef>
              <a:spcAft>
                <a:spcPts val="0"/>
              </a:spcAft>
              <a:buClr>
                <a:schemeClr val="dk1"/>
              </a:buClr>
              <a:buSzPts val="1200"/>
              <a:buNone/>
              <a:defRPr sz="1200"/>
            </a:lvl9pPr>
          </a:lstStyle>
          <a:p/>
        </p:txBody>
      </p:sp>
      <p:sp>
        <p:nvSpPr>
          <p:cNvPr id="196" name="Google Shape;196;p38"/>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38"/>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38"/>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9" name="Shape 199"/>
        <p:cNvGrpSpPr/>
        <p:nvPr/>
      </p:nvGrpSpPr>
      <p:grpSpPr>
        <a:xfrm>
          <a:off x="0" y="0"/>
          <a:ext cx="0" cy="0"/>
          <a:chOff x="0" y="0"/>
          <a:chExt cx="0" cy="0"/>
        </a:xfrm>
      </p:grpSpPr>
      <p:sp>
        <p:nvSpPr>
          <p:cNvPr id="200" name="Google Shape;200;p39"/>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9"/>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2" name="Google Shape;202;p39"/>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39"/>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39"/>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1" name="Shape 211"/>
        <p:cNvGrpSpPr/>
        <p:nvPr/>
      </p:nvGrpSpPr>
      <p:grpSpPr>
        <a:xfrm>
          <a:off x="0" y="0"/>
          <a:ext cx="0" cy="0"/>
          <a:chOff x="0" y="0"/>
          <a:chExt cx="0" cy="0"/>
        </a:xfrm>
      </p:grpSpPr>
      <p:sp>
        <p:nvSpPr>
          <p:cNvPr id="212" name="Google Shape;212;p41"/>
          <p:cNvSpPr txBox="1"/>
          <p:nvPr>
            <p:ph type="title"/>
          </p:nvPr>
        </p:nvSpPr>
        <p:spPr>
          <a:xfrm rot="5400000">
            <a:off x="4616194" y="2293536"/>
            <a:ext cx="5826637"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41"/>
          <p:cNvSpPr txBox="1"/>
          <p:nvPr>
            <p:ph idx="1" type="body"/>
          </p:nvPr>
        </p:nvSpPr>
        <p:spPr>
          <a:xfrm rot="5400000">
            <a:off x="615694" y="379011"/>
            <a:ext cx="5826637"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4" name="Google Shape;214;p41"/>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41"/>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41"/>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7" name="Shape 217"/>
        <p:cNvGrpSpPr/>
        <p:nvPr/>
      </p:nvGrpSpPr>
      <p:grpSpPr>
        <a:xfrm>
          <a:off x="0" y="0"/>
          <a:ext cx="0" cy="0"/>
          <a:chOff x="0" y="0"/>
          <a:chExt cx="0" cy="0"/>
        </a:xfrm>
      </p:grpSpPr>
      <p:sp>
        <p:nvSpPr>
          <p:cNvPr id="218" name="Google Shape;218;p42"/>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42"/>
          <p:cNvSpPr txBox="1"/>
          <p:nvPr>
            <p:ph idx="1" type="body"/>
          </p:nvPr>
        </p:nvSpPr>
        <p:spPr>
          <a:xfrm rot="5400000">
            <a:off x="2390775" y="68262"/>
            <a:ext cx="4362450"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0" name="Google Shape;220;p42"/>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42"/>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42"/>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3" name="Shape 223"/>
        <p:cNvGrpSpPr/>
        <p:nvPr/>
      </p:nvGrpSpPr>
      <p:grpSpPr>
        <a:xfrm>
          <a:off x="0" y="0"/>
          <a:ext cx="0" cy="0"/>
          <a:chOff x="0" y="0"/>
          <a:chExt cx="0" cy="0"/>
        </a:xfrm>
      </p:grpSpPr>
      <p:sp>
        <p:nvSpPr>
          <p:cNvPr id="224" name="Google Shape;224;p43"/>
          <p:cNvSpPr txBox="1"/>
          <p:nvPr>
            <p:ph type="title"/>
          </p:nvPr>
        </p:nvSpPr>
        <p:spPr>
          <a:xfrm>
            <a:off x="629841" y="458364"/>
            <a:ext cx="2949178" cy="16042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43"/>
          <p:cNvSpPr/>
          <p:nvPr>
            <p:ph idx="2" type="pic"/>
          </p:nvPr>
        </p:nvSpPr>
        <p:spPr>
          <a:xfrm>
            <a:off x="3887391" y="989940"/>
            <a:ext cx="4629150" cy="4886035"/>
          </a:xfrm>
          <a:prstGeom prst="rect">
            <a:avLst/>
          </a:prstGeom>
          <a:noFill/>
          <a:ln>
            <a:noFill/>
          </a:ln>
        </p:spPr>
      </p:sp>
      <p:sp>
        <p:nvSpPr>
          <p:cNvPr id="226" name="Google Shape;226;p43"/>
          <p:cNvSpPr txBox="1"/>
          <p:nvPr>
            <p:ph idx="1" type="body"/>
          </p:nvPr>
        </p:nvSpPr>
        <p:spPr>
          <a:xfrm>
            <a:off x="629841" y="2062639"/>
            <a:ext cx="2949178" cy="38212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27" name="Google Shape;227;p43"/>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43"/>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43"/>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0" name="Shape 230"/>
        <p:cNvGrpSpPr/>
        <p:nvPr/>
      </p:nvGrpSpPr>
      <p:grpSpPr>
        <a:xfrm>
          <a:off x="0" y="0"/>
          <a:ext cx="0" cy="0"/>
          <a:chOff x="0" y="0"/>
          <a:chExt cx="0" cy="0"/>
        </a:xfrm>
      </p:grpSpPr>
      <p:sp>
        <p:nvSpPr>
          <p:cNvPr id="231" name="Google Shape;231;p44"/>
          <p:cNvSpPr txBox="1"/>
          <p:nvPr>
            <p:ph type="title"/>
          </p:nvPr>
        </p:nvSpPr>
        <p:spPr>
          <a:xfrm>
            <a:off x="629841" y="458364"/>
            <a:ext cx="2949178" cy="16042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44"/>
          <p:cNvSpPr txBox="1"/>
          <p:nvPr>
            <p:ph idx="1" type="body"/>
          </p:nvPr>
        </p:nvSpPr>
        <p:spPr>
          <a:xfrm>
            <a:off x="3887391" y="989940"/>
            <a:ext cx="4629150" cy="488603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233" name="Google Shape;233;p44"/>
          <p:cNvSpPr txBox="1"/>
          <p:nvPr>
            <p:ph idx="2" type="body"/>
          </p:nvPr>
        </p:nvSpPr>
        <p:spPr>
          <a:xfrm>
            <a:off x="629841" y="2062639"/>
            <a:ext cx="2949178" cy="38212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34" name="Google Shape;234;p44"/>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44"/>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44"/>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45"/>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45"/>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45"/>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46"/>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46"/>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46"/>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46"/>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26"/>
          <p:cNvSpPr txBox="1"/>
          <p:nvPr>
            <p:ph type="title"/>
          </p:nvPr>
        </p:nvSpPr>
        <p:spPr>
          <a:xfrm>
            <a:off x="982134" y="458366"/>
            <a:ext cx="6561667" cy="114590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 type="body"/>
          </p:nvPr>
        </p:nvSpPr>
        <p:spPr>
          <a:xfrm>
            <a:off x="982134" y="1604274"/>
            <a:ext cx="7857067" cy="4812823"/>
          </a:xfrm>
          <a:prstGeom prst="rect">
            <a:avLst/>
          </a:prstGeom>
          <a:noFill/>
          <a:ln>
            <a:noFill/>
          </a:ln>
        </p:spPr>
        <p:txBody>
          <a:bodyPr anchorCtr="0" anchor="t" bIns="45700" lIns="91425" spcFirstLastPara="1" rIns="91425" wrap="square" tIns="45700">
            <a:no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52" name="Google Shape;52;p26"/>
          <p:cNvSpPr txBox="1"/>
          <p:nvPr>
            <p:ph idx="10" type="dt"/>
          </p:nvPr>
        </p:nvSpPr>
        <p:spPr>
          <a:xfrm>
            <a:off x="7400925" y="6508750"/>
            <a:ext cx="857250" cy="36671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1" type="ftr"/>
          </p:nvPr>
        </p:nvSpPr>
        <p:spPr>
          <a:xfrm>
            <a:off x="2036762" y="6489700"/>
            <a:ext cx="531495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6"/>
          <p:cNvSpPr txBox="1"/>
          <p:nvPr>
            <p:ph idx="12" type="sldNum"/>
          </p:nvPr>
        </p:nvSpPr>
        <p:spPr>
          <a:xfrm>
            <a:off x="8245475" y="6494462"/>
            <a:ext cx="414337"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6" name="Shape 246"/>
        <p:cNvGrpSpPr/>
        <p:nvPr/>
      </p:nvGrpSpPr>
      <p:grpSpPr>
        <a:xfrm>
          <a:off x="0" y="0"/>
          <a:ext cx="0" cy="0"/>
          <a:chOff x="0" y="0"/>
          <a:chExt cx="0" cy="0"/>
        </a:xfrm>
      </p:grpSpPr>
      <p:sp>
        <p:nvSpPr>
          <p:cNvPr id="247" name="Google Shape;247;p47"/>
          <p:cNvSpPr txBox="1"/>
          <p:nvPr>
            <p:ph type="title"/>
          </p:nvPr>
        </p:nvSpPr>
        <p:spPr>
          <a:xfrm>
            <a:off x="629841" y="366055"/>
            <a:ext cx="7886700" cy="1328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7"/>
          <p:cNvSpPr txBox="1"/>
          <p:nvPr>
            <p:ph idx="1" type="body"/>
          </p:nvPr>
        </p:nvSpPr>
        <p:spPr>
          <a:xfrm>
            <a:off x="629842" y="1685444"/>
            <a:ext cx="3868340" cy="8260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49" name="Google Shape;249;p47"/>
          <p:cNvSpPr txBox="1"/>
          <p:nvPr>
            <p:ph idx="2" type="body"/>
          </p:nvPr>
        </p:nvSpPr>
        <p:spPr>
          <a:xfrm>
            <a:off x="629842" y="2511454"/>
            <a:ext cx="3868340" cy="36939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0" name="Google Shape;250;p47"/>
          <p:cNvSpPr txBox="1"/>
          <p:nvPr>
            <p:ph idx="3" type="body"/>
          </p:nvPr>
        </p:nvSpPr>
        <p:spPr>
          <a:xfrm>
            <a:off x="4629150" y="1685444"/>
            <a:ext cx="3887391" cy="8260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51" name="Google Shape;251;p47"/>
          <p:cNvSpPr txBox="1"/>
          <p:nvPr>
            <p:ph idx="4" type="body"/>
          </p:nvPr>
        </p:nvSpPr>
        <p:spPr>
          <a:xfrm>
            <a:off x="4629150" y="2511454"/>
            <a:ext cx="3887391" cy="36939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2" name="Google Shape;252;p47"/>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47"/>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47"/>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5" name="Shape 255"/>
        <p:cNvGrpSpPr/>
        <p:nvPr/>
      </p:nvGrpSpPr>
      <p:grpSpPr>
        <a:xfrm>
          <a:off x="0" y="0"/>
          <a:ext cx="0" cy="0"/>
          <a:chOff x="0" y="0"/>
          <a:chExt cx="0" cy="0"/>
        </a:xfrm>
      </p:grpSpPr>
      <p:sp>
        <p:nvSpPr>
          <p:cNvPr id="256" name="Google Shape;256;p48"/>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48"/>
          <p:cNvSpPr txBox="1"/>
          <p:nvPr>
            <p:ph idx="1" type="body"/>
          </p:nvPr>
        </p:nvSpPr>
        <p:spPr>
          <a:xfrm>
            <a:off x="628650" y="1830274"/>
            <a:ext cx="3886200" cy="43624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8" name="Google Shape;258;p48"/>
          <p:cNvSpPr txBox="1"/>
          <p:nvPr>
            <p:ph idx="2" type="body"/>
          </p:nvPr>
        </p:nvSpPr>
        <p:spPr>
          <a:xfrm>
            <a:off x="4629150" y="1830274"/>
            <a:ext cx="3886200" cy="43624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9" name="Google Shape;259;p48"/>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48"/>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48"/>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2" name="Shape 262"/>
        <p:cNvGrpSpPr/>
        <p:nvPr/>
      </p:nvGrpSpPr>
      <p:grpSpPr>
        <a:xfrm>
          <a:off x="0" y="0"/>
          <a:ext cx="0" cy="0"/>
          <a:chOff x="0" y="0"/>
          <a:chExt cx="0" cy="0"/>
        </a:xfrm>
      </p:grpSpPr>
      <p:sp>
        <p:nvSpPr>
          <p:cNvPr id="263" name="Google Shape;263;p49"/>
          <p:cNvSpPr txBox="1"/>
          <p:nvPr>
            <p:ph type="title"/>
          </p:nvPr>
        </p:nvSpPr>
        <p:spPr>
          <a:xfrm>
            <a:off x="623888" y="1714092"/>
            <a:ext cx="7886700" cy="286000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49"/>
          <p:cNvSpPr txBox="1"/>
          <p:nvPr>
            <p:ph idx="1" type="body"/>
          </p:nvPr>
        </p:nvSpPr>
        <p:spPr>
          <a:xfrm>
            <a:off x="623888" y="4601150"/>
            <a:ext cx="7886700" cy="15040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5" name="Google Shape;265;p49"/>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49"/>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49"/>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8" name="Shape 268"/>
        <p:cNvGrpSpPr/>
        <p:nvPr/>
      </p:nvGrpSpPr>
      <p:grpSpPr>
        <a:xfrm>
          <a:off x="0" y="0"/>
          <a:ext cx="0" cy="0"/>
          <a:chOff x="0" y="0"/>
          <a:chExt cx="0" cy="0"/>
        </a:xfrm>
      </p:grpSpPr>
      <p:sp>
        <p:nvSpPr>
          <p:cNvPr id="269" name="Google Shape;269;p50"/>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50"/>
          <p:cNvSpPr txBox="1"/>
          <p:nvPr>
            <p:ph idx="1" type="body"/>
          </p:nvPr>
        </p:nvSpPr>
        <p:spPr>
          <a:xfrm>
            <a:off x="628650" y="1830387"/>
            <a:ext cx="7886700" cy="4362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1" name="Google Shape;271;p50"/>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50"/>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50"/>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4" name="Shape 274"/>
        <p:cNvGrpSpPr/>
        <p:nvPr/>
      </p:nvGrpSpPr>
      <p:grpSpPr>
        <a:xfrm>
          <a:off x="0" y="0"/>
          <a:ext cx="0" cy="0"/>
          <a:chOff x="0" y="0"/>
          <a:chExt cx="0" cy="0"/>
        </a:xfrm>
      </p:grpSpPr>
      <p:sp>
        <p:nvSpPr>
          <p:cNvPr id="275" name="Google Shape;275;p51"/>
          <p:cNvSpPr txBox="1"/>
          <p:nvPr>
            <p:ph type="ctrTitle"/>
          </p:nvPr>
        </p:nvSpPr>
        <p:spPr>
          <a:xfrm>
            <a:off x="1143000" y="1125221"/>
            <a:ext cx="6858000" cy="239368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51"/>
          <p:cNvSpPr txBox="1"/>
          <p:nvPr>
            <p:ph idx="1" type="subTitle"/>
          </p:nvPr>
        </p:nvSpPr>
        <p:spPr>
          <a:xfrm>
            <a:off x="1143000" y="3611210"/>
            <a:ext cx="6858000" cy="165997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77" name="Google Shape;277;p51"/>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51"/>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51"/>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35" name="Shape 435"/>
        <p:cNvGrpSpPr/>
        <p:nvPr/>
      </p:nvGrpSpPr>
      <p:grpSpPr>
        <a:xfrm>
          <a:off x="0" y="0"/>
          <a:ext cx="0" cy="0"/>
          <a:chOff x="0" y="0"/>
          <a:chExt cx="0" cy="0"/>
        </a:xfrm>
      </p:grpSpPr>
      <p:sp>
        <p:nvSpPr>
          <p:cNvPr id="436" name="Google Shape;436;p55"/>
          <p:cNvSpPr txBox="1"/>
          <p:nvPr>
            <p:ph type="ctrTitle"/>
          </p:nvPr>
        </p:nvSpPr>
        <p:spPr>
          <a:xfrm>
            <a:off x="990600" y="1757063"/>
            <a:ext cx="7772400" cy="114591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437" name="Google Shape;437;p55"/>
          <p:cNvSpPr txBox="1"/>
          <p:nvPr>
            <p:ph idx="1" type="subTitle"/>
          </p:nvPr>
        </p:nvSpPr>
        <p:spPr>
          <a:xfrm>
            <a:off x="990600" y="3318366"/>
            <a:ext cx="6400800" cy="1757063"/>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64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sp>
        <p:nvSpPr>
          <p:cNvPr id="438" name="Google Shape;438;p55"/>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9" name="Google Shape;439;p55"/>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0" name="Google Shape;440;p55"/>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2" name="Shape 512"/>
        <p:cNvGrpSpPr/>
        <p:nvPr/>
      </p:nvGrpSpPr>
      <p:grpSpPr>
        <a:xfrm>
          <a:off x="0" y="0"/>
          <a:ext cx="0" cy="0"/>
          <a:chOff x="0" y="0"/>
          <a:chExt cx="0" cy="0"/>
        </a:xfrm>
      </p:grpSpPr>
      <p:sp>
        <p:nvSpPr>
          <p:cNvPr id="513" name="Google Shape;513;p57"/>
          <p:cNvSpPr txBox="1"/>
          <p:nvPr>
            <p:ph type="ctrTitle"/>
          </p:nvPr>
        </p:nvSpPr>
        <p:spPr>
          <a:xfrm>
            <a:off x="990600" y="1757063"/>
            <a:ext cx="7772400" cy="114591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514" name="Google Shape;514;p57"/>
          <p:cNvSpPr txBox="1"/>
          <p:nvPr>
            <p:ph idx="1" type="subTitle"/>
          </p:nvPr>
        </p:nvSpPr>
        <p:spPr>
          <a:xfrm>
            <a:off x="990600" y="3318366"/>
            <a:ext cx="6400800" cy="1757063"/>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64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sp>
        <p:nvSpPr>
          <p:cNvPr id="515" name="Google Shape;515;p57"/>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6" name="Google Shape;516;p57"/>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7" name="Google Shape;517;p57"/>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5" name="Shape 585"/>
        <p:cNvGrpSpPr/>
        <p:nvPr/>
      </p:nvGrpSpPr>
      <p:grpSpPr>
        <a:xfrm>
          <a:off x="0" y="0"/>
          <a:ext cx="0" cy="0"/>
          <a:chOff x="0" y="0"/>
          <a:chExt cx="0" cy="0"/>
        </a:xfrm>
      </p:grpSpPr>
      <p:sp>
        <p:nvSpPr>
          <p:cNvPr id="586" name="Google Shape;586;p59"/>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7" name="Google Shape;587;p59"/>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a:latin typeface="Calibri"/>
                <a:ea typeface="Calibri"/>
                <a:cs typeface="Calibri"/>
                <a:sym typeface="Calibri"/>
              </a:defRPr>
            </a:lvl1pPr>
            <a:lvl2pPr indent="-308610" lvl="1" marL="914400" algn="l">
              <a:spcBef>
                <a:spcPts val="420"/>
              </a:spcBef>
              <a:spcAft>
                <a:spcPts val="0"/>
              </a:spcAft>
              <a:buSzPts val="1260"/>
              <a:buChar char="■"/>
              <a:defRPr>
                <a:latin typeface="Calibri"/>
                <a:ea typeface="Calibri"/>
                <a:cs typeface="Calibri"/>
                <a:sym typeface="Calibri"/>
              </a:defRPr>
            </a:lvl2pPr>
            <a:lvl3pPr indent="-337185" lvl="2" marL="1371600" algn="l">
              <a:spcBef>
                <a:spcPts val="360"/>
              </a:spcBef>
              <a:spcAft>
                <a:spcPts val="0"/>
              </a:spcAft>
              <a:buSzPts val="1710"/>
              <a:buChar char="⬥"/>
              <a:defRPr>
                <a:latin typeface="Calibri"/>
                <a:ea typeface="Calibri"/>
                <a:cs typeface="Calibri"/>
                <a:sym typeface="Calibri"/>
              </a:defRPr>
            </a:lvl3pPr>
            <a:lvl4pPr indent="-290512" lvl="3" marL="1828800" algn="l">
              <a:spcBef>
                <a:spcPts val="300"/>
              </a:spcBef>
              <a:spcAft>
                <a:spcPts val="0"/>
              </a:spcAft>
              <a:buSzPts val="975"/>
              <a:buChar char="■"/>
              <a:defRPr>
                <a:latin typeface="Calibri"/>
                <a:ea typeface="Calibri"/>
                <a:cs typeface="Calibri"/>
                <a:sym typeface="Calibri"/>
              </a:defRPr>
            </a:lvl4pPr>
            <a:lvl5pPr indent="-285750" lvl="4" marL="2286000" algn="l">
              <a:spcBef>
                <a:spcPts val="300"/>
              </a:spcBef>
              <a:spcAft>
                <a:spcPts val="0"/>
              </a:spcAft>
              <a:buSzPts val="900"/>
              <a:buChar char="■"/>
              <a:defRPr>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8" name="Google Shape;588;p59"/>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9" name="Google Shape;589;p59"/>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0" name="Google Shape;590;p59"/>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8" name="Shape 658"/>
        <p:cNvGrpSpPr/>
        <p:nvPr/>
      </p:nvGrpSpPr>
      <p:grpSpPr>
        <a:xfrm>
          <a:off x="0" y="0"/>
          <a:ext cx="0" cy="0"/>
          <a:chOff x="0" y="0"/>
          <a:chExt cx="0" cy="0"/>
        </a:xfrm>
      </p:grpSpPr>
      <p:sp>
        <p:nvSpPr>
          <p:cNvPr id="659" name="Google Shape;659;p61"/>
          <p:cNvSpPr txBox="1"/>
          <p:nvPr>
            <p:ph type="title"/>
          </p:nvPr>
        </p:nvSpPr>
        <p:spPr>
          <a:xfrm>
            <a:off x="623888" y="1714093"/>
            <a:ext cx="7886700" cy="28600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5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0" name="Google Shape;660;p61"/>
          <p:cNvSpPr txBox="1"/>
          <p:nvPr>
            <p:ph idx="1" type="body"/>
          </p:nvPr>
        </p:nvSpPr>
        <p:spPr>
          <a:xfrm>
            <a:off x="623888" y="4601151"/>
            <a:ext cx="7886700" cy="150400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980"/>
              <a:buNone/>
              <a:defRPr sz="1800">
                <a:latin typeface="Calibri"/>
                <a:ea typeface="Calibri"/>
                <a:cs typeface="Calibri"/>
                <a:sym typeface="Calibri"/>
              </a:defRPr>
            </a:lvl1pPr>
            <a:lvl2pPr indent="-228600" lvl="1" marL="914400" algn="l">
              <a:spcBef>
                <a:spcPts val="300"/>
              </a:spcBef>
              <a:spcAft>
                <a:spcPts val="0"/>
              </a:spcAft>
              <a:buSzPts val="900"/>
              <a:buNone/>
              <a:defRPr sz="1500"/>
            </a:lvl2pPr>
            <a:lvl3pPr indent="-228600" lvl="2" marL="1371600" algn="l">
              <a:spcBef>
                <a:spcPts val="270"/>
              </a:spcBef>
              <a:spcAft>
                <a:spcPts val="0"/>
              </a:spcAft>
              <a:buSzPts val="1283"/>
              <a:buNone/>
              <a:defRPr sz="1350"/>
            </a:lvl3pPr>
            <a:lvl4pPr indent="-228600" lvl="3" marL="1828800" algn="l">
              <a:spcBef>
                <a:spcPts val="240"/>
              </a:spcBef>
              <a:spcAft>
                <a:spcPts val="0"/>
              </a:spcAft>
              <a:buSzPts val="780"/>
              <a:buNone/>
              <a:defRPr sz="1200"/>
            </a:lvl4pPr>
            <a:lvl5pPr indent="-228600" lvl="4" marL="2286000" algn="l">
              <a:spcBef>
                <a:spcPts val="240"/>
              </a:spcBef>
              <a:spcAft>
                <a:spcPts val="0"/>
              </a:spcAft>
              <a:buSzPts val="720"/>
              <a:buNone/>
              <a:defRPr sz="1200"/>
            </a:lvl5pPr>
            <a:lvl6pPr indent="-228600" lvl="5" marL="2743200" algn="l">
              <a:lnSpc>
                <a:spcPct val="90000"/>
              </a:lnSpc>
              <a:spcBef>
                <a:spcPts val="375"/>
              </a:spcBef>
              <a:spcAft>
                <a:spcPts val="0"/>
              </a:spcAft>
              <a:buClr>
                <a:schemeClr val="dk1"/>
              </a:buClr>
              <a:buSzPts val="1200"/>
              <a:buNone/>
              <a:defRPr sz="1200"/>
            </a:lvl6pPr>
            <a:lvl7pPr indent="-228600" lvl="6" marL="3200400" algn="l">
              <a:lnSpc>
                <a:spcPct val="90000"/>
              </a:lnSpc>
              <a:spcBef>
                <a:spcPts val="375"/>
              </a:spcBef>
              <a:spcAft>
                <a:spcPts val="0"/>
              </a:spcAft>
              <a:buClr>
                <a:schemeClr val="dk1"/>
              </a:buClr>
              <a:buSzPts val="1200"/>
              <a:buNone/>
              <a:defRPr sz="1200"/>
            </a:lvl7pPr>
            <a:lvl8pPr indent="-228600" lvl="7" marL="3657600" algn="l">
              <a:lnSpc>
                <a:spcPct val="90000"/>
              </a:lnSpc>
              <a:spcBef>
                <a:spcPts val="375"/>
              </a:spcBef>
              <a:spcAft>
                <a:spcPts val="0"/>
              </a:spcAft>
              <a:buClr>
                <a:schemeClr val="dk1"/>
              </a:buClr>
              <a:buSzPts val="1200"/>
              <a:buNone/>
              <a:defRPr sz="1200"/>
            </a:lvl8pPr>
            <a:lvl9pPr indent="-228600" lvl="8" marL="4114800" algn="l">
              <a:lnSpc>
                <a:spcPct val="90000"/>
              </a:lnSpc>
              <a:spcBef>
                <a:spcPts val="375"/>
              </a:spcBef>
              <a:spcAft>
                <a:spcPts val="0"/>
              </a:spcAft>
              <a:buClr>
                <a:schemeClr val="dk1"/>
              </a:buClr>
              <a:buSzPts val="1200"/>
              <a:buNone/>
              <a:defRPr sz="1200"/>
            </a:lvl9pPr>
          </a:lstStyle>
          <a:p/>
        </p:txBody>
      </p:sp>
      <p:sp>
        <p:nvSpPr>
          <p:cNvPr id="661" name="Google Shape;661;p61"/>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2" name="Google Shape;662;p61"/>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3" name="Google Shape;663;p61"/>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1" name="Shape 731"/>
        <p:cNvGrpSpPr/>
        <p:nvPr/>
      </p:nvGrpSpPr>
      <p:grpSpPr>
        <a:xfrm>
          <a:off x="0" y="0"/>
          <a:ext cx="0" cy="0"/>
          <a:chOff x="0" y="0"/>
          <a:chExt cx="0" cy="0"/>
        </a:xfrm>
      </p:grpSpPr>
      <p:sp>
        <p:nvSpPr>
          <p:cNvPr id="732" name="Google Shape;732;p63"/>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3" name="Google Shape;733;p63"/>
          <p:cNvSpPr txBox="1"/>
          <p:nvPr>
            <p:ph idx="1" type="body"/>
          </p:nvPr>
        </p:nvSpPr>
        <p:spPr>
          <a:xfrm>
            <a:off x="838200" y="1909851"/>
            <a:ext cx="3810000" cy="412527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a:latin typeface="Calibri"/>
                <a:ea typeface="Calibri"/>
                <a:cs typeface="Calibri"/>
                <a:sym typeface="Calibri"/>
              </a:defRPr>
            </a:lvl1pPr>
            <a:lvl2pPr indent="-308610" lvl="1" marL="914400" algn="l">
              <a:spcBef>
                <a:spcPts val="420"/>
              </a:spcBef>
              <a:spcAft>
                <a:spcPts val="0"/>
              </a:spcAft>
              <a:buSzPts val="1260"/>
              <a:buChar char="■"/>
              <a:defRPr>
                <a:latin typeface="Calibri"/>
                <a:ea typeface="Calibri"/>
                <a:cs typeface="Calibri"/>
                <a:sym typeface="Calibri"/>
              </a:defRPr>
            </a:lvl2pPr>
            <a:lvl3pPr indent="-337185" lvl="2" marL="1371600" algn="l">
              <a:spcBef>
                <a:spcPts val="360"/>
              </a:spcBef>
              <a:spcAft>
                <a:spcPts val="0"/>
              </a:spcAft>
              <a:buSzPts val="1710"/>
              <a:buChar char="⬥"/>
              <a:defRPr>
                <a:latin typeface="Calibri"/>
                <a:ea typeface="Calibri"/>
                <a:cs typeface="Calibri"/>
                <a:sym typeface="Calibri"/>
              </a:defRPr>
            </a:lvl3pPr>
            <a:lvl4pPr indent="-290512" lvl="3" marL="1828800" algn="l">
              <a:spcBef>
                <a:spcPts val="300"/>
              </a:spcBef>
              <a:spcAft>
                <a:spcPts val="0"/>
              </a:spcAft>
              <a:buSzPts val="975"/>
              <a:buChar char="■"/>
              <a:defRPr>
                <a:latin typeface="Calibri"/>
                <a:ea typeface="Calibri"/>
                <a:cs typeface="Calibri"/>
                <a:sym typeface="Calibri"/>
              </a:defRPr>
            </a:lvl4pPr>
            <a:lvl5pPr indent="-285750" lvl="4" marL="2286000" algn="l">
              <a:spcBef>
                <a:spcPts val="300"/>
              </a:spcBef>
              <a:spcAft>
                <a:spcPts val="0"/>
              </a:spcAft>
              <a:buSzPts val="900"/>
              <a:buChar char="■"/>
              <a:defRPr>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4" name="Google Shape;734;p63"/>
          <p:cNvSpPr txBox="1"/>
          <p:nvPr>
            <p:ph idx="2" type="body"/>
          </p:nvPr>
        </p:nvSpPr>
        <p:spPr>
          <a:xfrm>
            <a:off x="4800600" y="1909851"/>
            <a:ext cx="3810000" cy="412527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a:latin typeface="Calibri"/>
                <a:ea typeface="Calibri"/>
                <a:cs typeface="Calibri"/>
                <a:sym typeface="Calibri"/>
              </a:defRPr>
            </a:lvl1pPr>
            <a:lvl2pPr indent="-308610" lvl="1" marL="914400" algn="l">
              <a:spcBef>
                <a:spcPts val="420"/>
              </a:spcBef>
              <a:spcAft>
                <a:spcPts val="0"/>
              </a:spcAft>
              <a:buSzPts val="1260"/>
              <a:buChar char="■"/>
              <a:defRPr>
                <a:latin typeface="Calibri"/>
                <a:ea typeface="Calibri"/>
                <a:cs typeface="Calibri"/>
                <a:sym typeface="Calibri"/>
              </a:defRPr>
            </a:lvl2pPr>
            <a:lvl3pPr indent="-337185" lvl="2" marL="1371600" algn="l">
              <a:spcBef>
                <a:spcPts val="360"/>
              </a:spcBef>
              <a:spcAft>
                <a:spcPts val="0"/>
              </a:spcAft>
              <a:buSzPts val="1710"/>
              <a:buChar char="⬥"/>
              <a:defRPr>
                <a:latin typeface="Calibri"/>
                <a:ea typeface="Calibri"/>
                <a:cs typeface="Calibri"/>
                <a:sym typeface="Calibri"/>
              </a:defRPr>
            </a:lvl3pPr>
            <a:lvl4pPr indent="-290512" lvl="3" marL="1828800" algn="l">
              <a:spcBef>
                <a:spcPts val="300"/>
              </a:spcBef>
              <a:spcAft>
                <a:spcPts val="0"/>
              </a:spcAft>
              <a:buSzPts val="975"/>
              <a:buChar char="■"/>
              <a:defRPr>
                <a:latin typeface="Calibri"/>
                <a:ea typeface="Calibri"/>
                <a:cs typeface="Calibri"/>
                <a:sym typeface="Calibri"/>
              </a:defRPr>
            </a:lvl4pPr>
            <a:lvl5pPr indent="-285750" lvl="4" marL="2286000" algn="l">
              <a:spcBef>
                <a:spcPts val="300"/>
              </a:spcBef>
              <a:spcAft>
                <a:spcPts val="0"/>
              </a:spcAft>
              <a:buSzPts val="900"/>
              <a:buChar char="■"/>
              <a:defRPr>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5" name="Google Shape;735;p63"/>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6" name="Google Shape;736;p63"/>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7" name="Google Shape;737;p63"/>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8"/>
          <p:cNvSpPr txBox="1"/>
          <p:nvPr>
            <p:ph type="title"/>
          </p:nvPr>
        </p:nvSpPr>
        <p:spPr>
          <a:xfrm>
            <a:off x="982664" y="458364"/>
            <a:ext cx="6789737" cy="129869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5" name="Shape 805"/>
        <p:cNvGrpSpPr/>
        <p:nvPr/>
      </p:nvGrpSpPr>
      <p:grpSpPr>
        <a:xfrm>
          <a:off x="0" y="0"/>
          <a:ext cx="0" cy="0"/>
          <a:chOff x="0" y="0"/>
          <a:chExt cx="0" cy="0"/>
        </a:xfrm>
      </p:grpSpPr>
      <p:sp>
        <p:nvSpPr>
          <p:cNvPr id="806" name="Google Shape;806;p65"/>
          <p:cNvSpPr txBox="1"/>
          <p:nvPr>
            <p:ph type="title"/>
          </p:nvPr>
        </p:nvSpPr>
        <p:spPr>
          <a:xfrm>
            <a:off x="630238" y="366056"/>
            <a:ext cx="7886700" cy="13289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7" name="Google Shape;807;p65"/>
          <p:cNvSpPr txBox="1"/>
          <p:nvPr>
            <p:ph idx="1" type="body"/>
          </p:nvPr>
        </p:nvSpPr>
        <p:spPr>
          <a:xfrm>
            <a:off x="630239" y="1685444"/>
            <a:ext cx="3868737" cy="82601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980"/>
              <a:buNone/>
              <a:defRPr b="1" sz="1800"/>
            </a:lvl1pPr>
            <a:lvl2pPr indent="-228600" lvl="1" marL="914400" algn="l">
              <a:spcBef>
                <a:spcPts val="300"/>
              </a:spcBef>
              <a:spcAft>
                <a:spcPts val="0"/>
              </a:spcAft>
              <a:buSzPts val="900"/>
              <a:buNone/>
              <a:defRPr b="1" sz="1500"/>
            </a:lvl2pPr>
            <a:lvl3pPr indent="-228600" lvl="2" marL="1371600" algn="l">
              <a:spcBef>
                <a:spcPts val="270"/>
              </a:spcBef>
              <a:spcAft>
                <a:spcPts val="0"/>
              </a:spcAft>
              <a:buSzPts val="1283"/>
              <a:buNone/>
              <a:defRPr b="1" sz="1350"/>
            </a:lvl3pPr>
            <a:lvl4pPr indent="-228600" lvl="3" marL="1828800" algn="l">
              <a:spcBef>
                <a:spcPts val="240"/>
              </a:spcBef>
              <a:spcAft>
                <a:spcPts val="0"/>
              </a:spcAft>
              <a:buSzPts val="780"/>
              <a:buNone/>
              <a:defRPr b="1" sz="1200"/>
            </a:lvl4pPr>
            <a:lvl5pPr indent="-228600" lvl="4" marL="2286000" algn="l">
              <a:spcBef>
                <a:spcPts val="240"/>
              </a:spcBef>
              <a:spcAft>
                <a:spcPts val="0"/>
              </a:spcAft>
              <a:buSzPts val="72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08" name="Google Shape;808;p65"/>
          <p:cNvSpPr txBox="1"/>
          <p:nvPr>
            <p:ph idx="2" type="body"/>
          </p:nvPr>
        </p:nvSpPr>
        <p:spPr>
          <a:xfrm>
            <a:off x="630239" y="2511454"/>
            <a:ext cx="3868737" cy="369397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9" name="Google Shape;809;p65"/>
          <p:cNvSpPr txBox="1"/>
          <p:nvPr>
            <p:ph idx="3" type="body"/>
          </p:nvPr>
        </p:nvSpPr>
        <p:spPr>
          <a:xfrm>
            <a:off x="4629150" y="1685444"/>
            <a:ext cx="3887788" cy="826010"/>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980"/>
              <a:buNone/>
              <a:defRPr b="1" sz="1800"/>
            </a:lvl1pPr>
            <a:lvl2pPr indent="-228600" lvl="1" marL="914400" algn="l">
              <a:spcBef>
                <a:spcPts val="300"/>
              </a:spcBef>
              <a:spcAft>
                <a:spcPts val="0"/>
              </a:spcAft>
              <a:buSzPts val="900"/>
              <a:buNone/>
              <a:defRPr b="1" sz="1500"/>
            </a:lvl2pPr>
            <a:lvl3pPr indent="-228600" lvl="2" marL="1371600" algn="l">
              <a:spcBef>
                <a:spcPts val="270"/>
              </a:spcBef>
              <a:spcAft>
                <a:spcPts val="0"/>
              </a:spcAft>
              <a:buSzPts val="1283"/>
              <a:buNone/>
              <a:defRPr b="1" sz="1350"/>
            </a:lvl3pPr>
            <a:lvl4pPr indent="-228600" lvl="3" marL="1828800" algn="l">
              <a:spcBef>
                <a:spcPts val="240"/>
              </a:spcBef>
              <a:spcAft>
                <a:spcPts val="0"/>
              </a:spcAft>
              <a:buSzPts val="780"/>
              <a:buNone/>
              <a:defRPr b="1" sz="1200"/>
            </a:lvl4pPr>
            <a:lvl5pPr indent="-228600" lvl="4" marL="2286000" algn="l">
              <a:spcBef>
                <a:spcPts val="240"/>
              </a:spcBef>
              <a:spcAft>
                <a:spcPts val="0"/>
              </a:spcAft>
              <a:buSzPts val="72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10" name="Google Shape;810;p65"/>
          <p:cNvSpPr txBox="1"/>
          <p:nvPr>
            <p:ph idx="4" type="body"/>
          </p:nvPr>
        </p:nvSpPr>
        <p:spPr>
          <a:xfrm>
            <a:off x="4629150" y="2511454"/>
            <a:ext cx="3887788" cy="369397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1" name="Google Shape;811;p65"/>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2" name="Google Shape;812;p65"/>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3" name="Google Shape;813;p65"/>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1" name="Shape 881"/>
        <p:cNvGrpSpPr/>
        <p:nvPr/>
      </p:nvGrpSpPr>
      <p:grpSpPr>
        <a:xfrm>
          <a:off x="0" y="0"/>
          <a:ext cx="0" cy="0"/>
          <a:chOff x="0" y="0"/>
          <a:chExt cx="0" cy="0"/>
        </a:xfrm>
      </p:grpSpPr>
      <p:sp>
        <p:nvSpPr>
          <p:cNvPr id="882" name="Google Shape;882;p67"/>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3" name="Google Shape;883;p67"/>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4" name="Google Shape;884;p67"/>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5" name="Google Shape;885;p67"/>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3" name="Shape 953"/>
        <p:cNvGrpSpPr/>
        <p:nvPr/>
      </p:nvGrpSpPr>
      <p:grpSpPr>
        <a:xfrm>
          <a:off x="0" y="0"/>
          <a:ext cx="0" cy="0"/>
          <a:chOff x="0" y="0"/>
          <a:chExt cx="0" cy="0"/>
        </a:xfrm>
      </p:grpSpPr>
      <p:sp>
        <p:nvSpPr>
          <p:cNvPr id="954" name="Google Shape;954;p69"/>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5" name="Google Shape;955;p69"/>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6" name="Google Shape;956;p69"/>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4" name="Shape 1024"/>
        <p:cNvGrpSpPr/>
        <p:nvPr/>
      </p:nvGrpSpPr>
      <p:grpSpPr>
        <a:xfrm>
          <a:off x="0" y="0"/>
          <a:ext cx="0" cy="0"/>
          <a:chOff x="0" y="0"/>
          <a:chExt cx="0" cy="0"/>
        </a:xfrm>
      </p:grpSpPr>
      <p:sp>
        <p:nvSpPr>
          <p:cNvPr id="1025" name="Google Shape;1025;p71"/>
          <p:cNvSpPr txBox="1"/>
          <p:nvPr>
            <p:ph type="title"/>
          </p:nvPr>
        </p:nvSpPr>
        <p:spPr>
          <a:xfrm>
            <a:off x="630239" y="458364"/>
            <a:ext cx="2949575" cy="16042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6" name="Google Shape;1026;p71"/>
          <p:cNvSpPr txBox="1"/>
          <p:nvPr>
            <p:ph idx="1" type="body"/>
          </p:nvPr>
        </p:nvSpPr>
        <p:spPr>
          <a:xfrm>
            <a:off x="3887788" y="989941"/>
            <a:ext cx="4629150" cy="4886035"/>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8610" lvl="1" marL="914400" algn="l">
              <a:spcBef>
                <a:spcPts val="420"/>
              </a:spcBef>
              <a:spcAft>
                <a:spcPts val="0"/>
              </a:spcAft>
              <a:buSzPts val="1260"/>
              <a:buChar char="■"/>
              <a:defRPr sz="2100"/>
            </a:lvl2pPr>
            <a:lvl3pPr indent="-337185" lvl="2" marL="1371600" algn="l">
              <a:spcBef>
                <a:spcPts val="360"/>
              </a:spcBef>
              <a:spcAft>
                <a:spcPts val="0"/>
              </a:spcAft>
              <a:buSzPts val="1710"/>
              <a:buChar char="⬥"/>
              <a:defRPr sz="1800"/>
            </a:lvl3pPr>
            <a:lvl4pPr indent="-290512" lvl="3" marL="1828800" algn="l">
              <a:spcBef>
                <a:spcPts val="300"/>
              </a:spcBef>
              <a:spcAft>
                <a:spcPts val="0"/>
              </a:spcAft>
              <a:buSzPts val="975"/>
              <a:buChar char="■"/>
              <a:defRPr sz="1500"/>
            </a:lvl4pPr>
            <a:lvl5pPr indent="-285750" lvl="4" marL="2286000" algn="l">
              <a:spcBef>
                <a:spcPts val="300"/>
              </a:spcBef>
              <a:spcAft>
                <a:spcPts val="0"/>
              </a:spcAft>
              <a:buSzPts val="9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027" name="Google Shape;1027;p71"/>
          <p:cNvSpPr txBox="1"/>
          <p:nvPr>
            <p:ph idx="2" type="body"/>
          </p:nvPr>
        </p:nvSpPr>
        <p:spPr>
          <a:xfrm>
            <a:off x="630239" y="2062639"/>
            <a:ext cx="2949575" cy="3821294"/>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1320"/>
              <a:buNone/>
              <a:defRPr sz="1200"/>
            </a:lvl1pPr>
            <a:lvl2pPr indent="-228600" lvl="1" marL="914400" algn="l">
              <a:spcBef>
                <a:spcPts val="210"/>
              </a:spcBef>
              <a:spcAft>
                <a:spcPts val="0"/>
              </a:spcAft>
              <a:buSzPts val="630"/>
              <a:buNone/>
              <a:defRPr sz="1050"/>
            </a:lvl2pPr>
            <a:lvl3pPr indent="-228600" lvl="2" marL="1371600" algn="l">
              <a:spcBef>
                <a:spcPts val="180"/>
              </a:spcBef>
              <a:spcAft>
                <a:spcPts val="0"/>
              </a:spcAft>
              <a:buSzPts val="855"/>
              <a:buNone/>
              <a:defRPr sz="900"/>
            </a:lvl3pPr>
            <a:lvl4pPr indent="-228600" lvl="3" marL="1828800" algn="l">
              <a:spcBef>
                <a:spcPts val="150"/>
              </a:spcBef>
              <a:spcAft>
                <a:spcPts val="0"/>
              </a:spcAft>
              <a:buSzPts val="488"/>
              <a:buNone/>
              <a:defRPr sz="750"/>
            </a:lvl4pPr>
            <a:lvl5pPr indent="-228600" lvl="4" marL="2286000" algn="l">
              <a:spcBef>
                <a:spcPts val="150"/>
              </a:spcBef>
              <a:spcAft>
                <a:spcPts val="0"/>
              </a:spcAft>
              <a:buSzPts val="4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028" name="Google Shape;1028;p71"/>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9" name="Google Shape;1029;p71"/>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0" name="Google Shape;1030;p71"/>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8" name="Shape 1098"/>
        <p:cNvGrpSpPr/>
        <p:nvPr/>
      </p:nvGrpSpPr>
      <p:grpSpPr>
        <a:xfrm>
          <a:off x="0" y="0"/>
          <a:ext cx="0" cy="0"/>
          <a:chOff x="0" y="0"/>
          <a:chExt cx="0" cy="0"/>
        </a:xfrm>
      </p:grpSpPr>
      <p:sp>
        <p:nvSpPr>
          <p:cNvPr id="1099" name="Google Shape;1099;p73"/>
          <p:cNvSpPr txBox="1"/>
          <p:nvPr>
            <p:ph type="title"/>
          </p:nvPr>
        </p:nvSpPr>
        <p:spPr>
          <a:xfrm>
            <a:off x="630239" y="458364"/>
            <a:ext cx="2949575" cy="16042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0" name="Google Shape;1100;p73"/>
          <p:cNvSpPr/>
          <p:nvPr>
            <p:ph idx="2" type="pic"/>
          </p:nvPr>
        </p:nvSpPr>
        <p:spPr>
          <a:xfrm>
            <a:off x="3887788" y="989941"/>
            <a:ext cx="4629150" cy="4886035"/>
          </a:xfrm>
          <a:prstGeom prst="rect">
            <a:avLst/>
          </a:prstGeom>
          <a:noFill/>
          <a:ln>
            <a:noFill/>
          </a:ln>
        </p:spPr>
      </p:sp>
      <p:sp>
        <p:nvSpPr>
          <p:cNvPr id="1101" name="Google Shape;1101;p73"/>
          <p:cNvSpPr txBox="1"/>
          <p:nvPr>
            <p:ph idx="1" type="body"/>
          </p:nvPr>
        </p:nvSpPr>
        <p:spPr>
          <a:xfrm>
            <a:off x="630239" y="2062639"/>
            <a:ext cx="2949575" cy="3821294"/>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1320"/>
              <a:buNone/>
              <a:defRPr sz="1200"/>
            </a:lvl1pPr>
            <a:lvl2pPr indent="-228600" lvl="1" marL="914400" algn="l">
              <a:spcBef>
                <a:spcPts val="210"/>
              </a:spcBef>
              <a:spcAft>
                <a:spcPts val="0"/>
              </a:spcAft>
              <a:buSzPts val="630"/>
              <a:buNone/>
              <a:defRPr sz="1050"/>
            </a:lvl2pPr>
            <a:lvl3pPr indent="-228600" lvl="2" marL="1371600" algn="l">
              <a:spcBef>
                <a:spcPts val="180"/>
              </a:spcBef>
              <a:spcAft>
                <a:spcPts val="0"/>
              </a:spcAft>
              <a:buSzPts val="855"/>
              <a:buNone/>
              <a:defRPr sz="900"/>
            </a:lvl3pPr>
            <a:lvl4pPr indent="-228600" lvl="3" marL="1828800" algn="l">
              <a:spcBef>
                <a:spcPts val="150"/>
              </a:spcBef>
              <a:spcAft>
                <a:spcPts val="0"/>
              </a:spcAft>
              <a:buSzPts val="488"/>
              <a:buNone/>
              <a:defRPr sz="750"/>
            </a:lvl4pPr>
            <a:lvl5pPr indent="-228600" lvl="4" marL="2286000" algn="l">
              <a:spcBef>
                <a:spcPts val="150"/>
              </a:spcBef>
              <a:spcAft>
                <a:spcPts val="0"/>
              </a:spcAft>
              <a:buSzPts val="4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102" name="Google Shape;1102;p73"/>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3" name="Google Shape;1103;p73"/>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4" name="Google Shape;1104;p73"/>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2" name="Shape 1172"/>
        <p:cNvGrpSpPr/>
        <p:nvPr/>
      </p:nvGrpSpPr>
      <p:grpSpPr>
        <a:xfrm>
          <a:off x="0" y="0"/>
          <a:ext cx="0" cy="0"/>
          <a:chOff x="0" y="0"/>
          <a:chExt cx="0" cy="0"/>
        </a:xfrm>
      </p:grpSpPr>
      <p:sp>
        <p:nvSpPr>
          <p:cNvPr id="1173" name="Google Shape;1173;p75"/>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4" name="Google Shape;1174;p75"/>
          <p:cNvSpPr txBox="1"/>
          <p:nvPr>
            <p:ph idx="1" type="body"/>
          </p:nvPr>
        </p:nvSpPr>
        <p:spPr>
          <a:xfrm rot="5400000">
            <a:off x="2661444" y="86518"/>
            <a:ext cx="4125912" cy="77724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75" name="Google Shape;1175;p75"/>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6" name="Google Shape;1176;p75"/>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7" name="Google Shape;1177;p75"/>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5" name="Shape 1245"/>
        <p:cNvGrpSpPr/>
        <p:nvPr/>
      </p:nvGrpSpPr>
      <p:grpSpPr>
        <a:xfrm>
          <a:off x="0" y="0"/>
          <a:ext cx="0" cy="0"/>
          <a:chOff x="0" y="0"/>
          <a:chExt cx="0" cy="0"/>
        </a:xfrm>
      </p:grpSpPr>
      <p:sp>
        <p:nvSpPr>
          <p:cNvPr id="1246" name="Google Shape;1246;p77"/>
          <p:cNvSpPr txBox="1"/>
          <p:nvPr>
            <p:ph type="title"/>
          </p:nvPr>
        </p:nvSpPr>
        <p:spPr>
          <a:xfrm rot="5400000">
            <a:off x="4745699" y="2170228"/>
            <a:ext cx="5729553" cy="2000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7" name="Google Shape;1247;p77"/>
          <p:cNvSpPr txBox="1"/>
          <p:nvPr>
            <p:ph idx="1" type="body"/>
          </p:nvPr>
        </p:nvSpPr>
        <p:spPr>
          <a:xfrm rot="5400000">
            <a:off x="668999" y="246178"/>
            <a:ext cx="5729553" cy="584835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48" name="Google Shape;1248;p77"/>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9" name="Google Shape;1249;p77"/>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0" name="Google Shape;1250;p77"/>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67" name="Shape 1267"/>
        <p:cNvGrpSpPr/>
        <p:nvPr/>
      </p:nvGrpSpPr>
      <p:grpSpPr>
        <a:xfrm>
          <a:off x="0" y="0"/>
          <a:ext cx="0" cy="0"/>
          <a:chOff x="0" y="0"/>
          <a:chExt cx="0" cy="0"/>
        </a:xfrm>
      </p:grpSpPr>
      <p:sp>
        <p:nvSpPr>
          <p:cNvPr id="1268" name="Google Shape;1268;p79"/>
          <p:cNvSpPr txBox="1"/>
          <p:nvPr>
            <p:ph type="title"/>
          </p:nvPr>
        </p:nvSpPr>
        <p:spPr>
          <a:xfrm>
            <a:off x="1986996" y="2673789"/>
            <a:ext cx="6699805" cy="2366081"/>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b="0"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9" name="Google Shape;1269;p79"/>
          <p:cNvSpPr txBox="1"/>
          <p:nvPr>
            <p:ph idx="1" type="body"/>
          </p:nvPr>
        </p:nvSpPr>
        <p:spPr>
          <a:xfrm>
            <a:off x="1986998" y="5039871"/>
            <a:ext cx="6699802" cy="862591"/>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70" name="Google Shape;1270;p79"/>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1" name="Google Shape;1271;p79"/>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30"/>
          <p:cNvSpPr txBox="1"/>
          <p:nvPr>
            <p:ph type="title"/>
          </p:nvPr>
        </p:nvSpPr>
        <p:spPr>
          <a:xfrm rot="5400000">
            <a:off x="4745699" y="2170228"/>
            <a:ext cx="5729553" cy="2000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txBox="1"/>
          <p:nvPr>
            <p:ph idx="1" type="body"/>
          </p:nvPr>
        </p:nvSpPr>
        <p:spPr>
          <a:xfrm rot="5400000">
            <a:off x="668999" y="246178"/>
            <a:ext cx="5729553" cy="584835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5" name="Google Shape;145;p30"/>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0"/>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0"/>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8" name="Shape 148"/>
        <p:cNvGrpSpPr/>
        <p:nvPr/>
      </p:nvGrpSpPr>
      <p:grpSpPr>
        <a:xfrm>
          <a:off x="0" y="0"/>
          <a:ext cx="0" cy="0"/>
          <a:chOff x="0" y="0"/>
          <a:chExt cx="0" cy="0"/>
        </a:xfrm>
      </p:grpSpPr>
      <p:sp>
        <p:nvSpPr>
          <p:cNvPr id="149" name="Google Shape;149;p31"/>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1"/>
          <p:cNvSpPr txBox="1"/>
          <p:nvPr>
            <p:ph idx="1" type="body"/>
          </p:nvPr>
        </p:nvSpPr>
        <p:spPr>
          <a:xfrm rot="5400000">
            <a:off x="2661444" y="86518"/>
            <a:ext cx="4125912" cy="77724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1" name="Google Shape;151;p31"/>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1"/>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1"/>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4" name="Shape 154"/>
        <p:cNvGrpSpPr/>
        <p:nvPr/>
      </p:nvGrpSpPr>
      <p:grpSpPr>
        <a:xfrm>
          <a:off x="0" y="0"/>
          <a:ext cx="0" cy="0"/>
          <a:chOff x="0" y="0"/>
          <a:chExt cx="0" cy="0"/>
        </a:xfrm>
      </p:grpSpPr>
      <p:sp>
        <p:nvSpPr>
          <p:cNvPr id="155" name="Google Shape;155;p32"/>
          <p:cNvSpPr txBox="1"/>
          <p:nvPr>
            <p:ph type="title"/>
          </p:nvPr>
        </p:nvSpPr>
        <p:spPr>
          <a:xfrm>
            <a:off x="630239" y="458364"/>
            <a:ext cx="2949575" cy="16042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2"/>
          <p:cNvSpPr/>
          <p:nvPr>
            <p:ph idx="2" type="pic"/>
          </p:nvPr>
        </p:nvSpPr>
        <p:spPr>
          <a:xfrm>
            <a:off x="3887788" y="989941"/>
            <a:ext cx="4629150" cy="4886035"/>
          </a:xfrm>
          <a:prstGeom prst="rect">
            <a:avLst/>
          </a:prstGeom>
          <a:noFill/>
          <a:ln>
            <a:noFill/>
          </a:ln>
        </p:spPr>
      </p:sp>
      <p:sp>
        <p:nvSpPr>
          <p:cNvPr id="157" name="Google Shape;157;p32"/>
          <p:cNvSpPr txBox="1"/>
          <p:nvPr>
            <p:ph idx="1" type="body"/>
          </p:nvPr>
        </p:nvSpPr>
        <p:spPr>
          <a:xfrm>
            <a:off x="630239" y="2062639"/>
            <a:ext cx="2949575" cy="3821294"/>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1320"/>
              <a:buNone/>
              <a:defRPr sz="1200"/>
            </a:lvl1pPr>
            <a:lvl2pPr indent="-228600" lvl="1" marL="914400" algn="l">
              <a:spcBef>
                <a:spcPts val="210"/>
              </a:spcBef>
              <a:spcAft>
                <a:spcPts val="0"/>
              </a:spcAft>
              <a:buSzPts val="630"/>
              <a:buNone/>
              <a:defRPr sz="1050"/>
            </a:lvl2pPr>
            <a:lvl3pPr indent="-228600" lvl="2" marL="1371600" algn="l">
              <a:spcBef>
                <a:spcPts val="180"/>
              </a:spcBef>
              <a:spcAft>
                <a:spcPts val="0"/>
              </a:spcAft>
              <a:buSzPts val="855"/>
              <a:buNone/>
              <a:defRPr sz="900"/>
            </a:lvl3pPr>
            <a:lvl4pPr indent="-228600" lvl="3" marL="1828800" algn="l">
              <a:spcBef>
                <a:spcPts val="150"/>
              </a:spcBef>
              <a:spcAft>
                <a:spcPts val="0"/>
              </a:spcAft>
              <a:buSzPts val="488"/>
              <a:buNone/>
              <a:defRPr sz="750"/>
            </a:lvl4pPr>
            <a:lvl5pPr indent="-228600" lvl="4" marL="2286000" algn="l">
              <a:spcBef>
                <a:spcPts val="150"/>
              </a:spcBef>
              <a:spcAft>
                <a:spcPts val="0"/>
              </a:spcAft>
              <a:buSzPts val="4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58" name="Google Shape;158;p32"/>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32"/>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2"/>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1" name="Shape 161"/>
        <p:cNvGrpSpPr/>
        <p:nvPr/>
      </p:nvGrpSpPr>
      <p:grpSpPr>
        <a:xfrm>
          <a:off x="0" y="0"/>
          <a:ext cx="0" cy="0"/>
          <a:chOff x="0" y="0"/>
          <a:chExt cx="0" cy="0"/>
        </a:xfrm>
      </p:grpSpPr>
      <p:sp>
        <p:nvSpPr>
          <p:cNvPr id="162" name="Google Shape;162;p33"/>
          <p:cNvSpPr txBox="1"/>
          <p:nvPr>
            <p:ph type="title"/>
          </p:nvPr>
        </p:nvSpPr>
        <p:spPr>
          <a:xfrm>
            <a:off x="630239" y="458364"/>
            <a:ext cx="2949575" cy="16042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3"/>
          <p:cNvSpPr txBox="1"/>
          <p:nvPr>
            <p:ph idx="1" type="body"/>
          </p:nvPr>
        </p:nvSpPr>
        <p:spPr>
          <a:xfrm>
            <a:off x="3887788" y="989941"/>
            <a:ext cx="4629150" cy="4886035"/>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8610" lvl="1" marL="914400" algn="l">
              <a:spcBef>
                <a:spcPts val="420"/>
              </a:spcBef>
              <a:spcAft>
                <a:spcPts val="0"/>
              </a:spcAft>
              <a:buSzPts val="1260"/>
              <a:buChar char="■"/>
              <a:defRPr sz="2100"/>
            </a:lvl2pPr>
            <a:lvl3pPr indent="-337185" lvl="2" marL="1371600" algn="l">
              <a:spcBef>
                <a:spcPts val="360"/>
              </a:spcBef>
              <a:spcAft>
                <a:spcPts val="0"/>
              </a:spcAft>
              <a:buSzPts val="1710"/>
              <a:buChar char="⬥"/>
              <a:defRPr sz="1800"/>
            </a:lvl3pPr>
            <a:lvl4pPr indent="-290512" lvl="3" marL="1828800" algn="l">
              <a:spcBef>
                <a:spcPts val="300"/>
              </a:spcBef>
              <a:spcAft>
                <a:spcPts val="0"/>
              </a:spcAft>
              <a:buSzPts val="975"/>
              <a:buChar char="■"/>
              <a:defRPr sz="1500"/>
            </a:lvl4pPr>
            <a:lvl5pPr indent="-285750" lvl="4" marL="2286000" algn="l">
              <a:spcBef>
                <a:spcPts val="300"/>
              </a:spcBef>
              <a:spcAft>
                <a:spcPts val="0"/>
              </a:spcAft>
              <a:buSzPts val="9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64" name="Google Shape;164;p33"/>
          <p:cNvSpPr txBox="1"/>
          <p:nvPr>
            <p:ph idx="2" type="body"/>
          </p:nvPr>
        </p:nvSpPr>
        <p:spPr>
          <a:xfrm>
            <a:off x="630239" y="2062639"/>
            <a:ext cx="2949575" cy="3821294"/>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1320"/>
              <a:buNone/>
              <a:defRPr sz="1200"/>
            </a:lvl1pPr>
            <a:lvl2pPr indent="-228600" lvl="1" marL="914400" algn="l">
              <a:spcBef>
                <a:spcPts val="210"/>
              </a:spcBef>
              <a:spcAft>
                <a:spcPts val="0"/>
              </a:spcAft>
              <a:buSzPts val="630"/>
              <a:buNone/>
              <a:defRPr sz="1050"/>
            </a:lvl2pPr>
            <a:lvl3pPr indent="-228600" lvl="2" marL="1371600" algn="l">
              <a:spcBef>
                <a:spcPts val="180"/>
              </a:spcBef>
              <a:spcAft>
                <a:spcPts val="0"/>
              </a:spcAft>
              <a:buSzPts val="855"/>
              <a:buNone/>
              <a:defRPr sz="900"/>
            </a:lvl3pPr>
            <a:lvl4pPr indent="-228600" lvl="3" marL="1828800" algn="l">
              <a:spcBef>
                <a:spcPts val="150"/>
              </a:spcBef>
              <a:spcAft>
                <a:spcPts val="0"/>
              </a:spcAft>
              <a:buSzPts val="488"/>
              <a:buNone/>
              <a:defRPr sz="750"/>
            </a:lvl4pPr>
            <a:lvl5pPr indent="-228600" lvl="4" marL="2286000" algn="l">
              <a:spcBef>
                <a:spcPts val="150"/>
              </a:spcBef>
              <a:spcAft>
                <a:spcPts val="0"/>
              </a:spcAft>
              <a:buSzPts val="4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65" name="Google Shape;165;p33"/>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3"/>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33"/>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8" name="Shape 168"/>
        <p:cNvGrpSpPr/>
        <p:nvPr/>
      </p:nvGrpSpPr>
      <p:grpSpPr>
        <a:xfrm>
          <a:off x="0" y="0"/>
          <a:ext cx="0" cy="0"/>
          <a:chOff x="0" y="0"/>
          <a:chExt cx="0" cy="0"/>
        </a:xfrm>
      </p:grpSpPr>
      <p:sp>
        <p:nvSpPr>
          <p:cNvPr id="169" name="Google Shape;169;p34"/>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34"/>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34"/>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35"/>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5"/>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35"/>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5"/>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7.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5.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4.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8.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theme" Target="../theme/theme10.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theme" Target="../theme/theme20.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11.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16.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6.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theme" Target="../theme/theme18.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37.xml"/><Relationship Id="rId4" Type="http://schemas.openxmlformats.org/officeDocument/2006/relationships/theme" Target="../theme/theme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theme" Target="../theme/theme1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theme" Target="../theme/theme2.xml"/><Relationship Id="rId10" Type="http://schemas.openxmlformats.org/officeDocument/2006/relationships/slideLayout" Target="../slideLayouts/slideLayout1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4.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theme" Target="../theme/theme12.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21.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23"/>
          <p:cNvGrpSpPr/>
          <p:nvPr/>
        </p:nvGrpSpPr>
        <p:grpSpPr>
          <a:xfrm>
            <a:off x="203200" y="0"/>
            <a:ext cx="3778250" cy="6875462"/>
            <a:chOff x="203200" y="0"/>
            <a:chExt cx="3778250" cy="6858001"/>
          </a:xfrm>
        </p:grpSpPr>
        <p:sp>
          <p:nvSpPr>
            <p:cNvPr id="11" name="Google Shape;11;p23"/>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23"/>
            <p:cNvSpPr/>
            <p:nvPr/>
          </p:nvSpPr>
          <p:spPr>
            <a:xfrm>
              <a:off x="203200" y="0"/>
              <a:ext cx="1336675" cy="3862389"/>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23"/>
            <p:cNvSpPr/>
            <p:nvPr/>
          </p:nvSpPr>
          <p:spPr>
            <a:xfrm>
              <a:off x="207963" y="3776664"/>
              <a:ext cx="1936750" cy="3081337"/>
            </a:xfrm>
            <a:custGeom>
              <a:rect b="b" l="l" r="r" t="t"/>
              <a:pathLst>
                <a:path extrusionOk="0" h="1941" w="1220">
                  <a:moveTo>
                    <a:pt x="0" y="0"/>
                  </a:moveTo>
                  <a:lnTo>
                    <a:pt x="1166" y="1941"/>
                  </a:lnTo>
                  <a:lnTo>
                    <a:pt x="1220" y="1941"/>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 name="Google Shape;14;p23"/>
            <p:cNvSpPr/>
            <p:nvPr/>
          </p:nvSpPr>
          <p:spPr>
            <a:xfrm>
              <a:off x="646113" y="3886201"/>
              <a:ext cx="2373312" cy="2971800"/>
            </a:xfrm>
            <a:custGeom>
              <a:rect b="b" l="l" r="r" t="t"/>
              <a:pathLst>
                <a:path extrusionOk="0" h="1872" w="1495">
                  <a:moveTo>
                    <a:pt x="1495" y="1872"/>
                  </a:moveTo>
                  <a:lnTo>
                    <a:pt x="0" y="0"/>
                  </a:lnTo>
                  <a:lnTo>
                    <a:pt x="1442" y="1872"/>
                  </a:lnTo>
                  <a:lnTo>
                    <a:pt x="1495" y="1872"/>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 name="Google Shape;15;p23"/>
            <p:cNvSpPr/>
            <p:nvPr/>
          </p:nvSpPr>
          <p:spPr>
            <a:xfrm>
              <a:off x="641350" y="3881439"/>
              <a:ext cx="3340100" cy="2976562"/>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 name="Google Shape;16;p23"/>
            <p:cNvSpPr/>
            <p:nvPr/>
          </p:nvSpPr>
          <p:spPr>
            <a:xfrm>
              <a:off x="203200" y="3771901"/>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7" name="Google Shape;17;p23"/>
          <p:cNvSpPr/>
          <p:nvPr/>
        </p:nvSpPr>
        <p:spPr>
          <a:xfrm>
            <a:off x="203200" y="3781425"/>
            <a:ext cx="361950" cy="90487"/>
          </a:xfrm>
          <a:custGeom>
            <a:rect b="b" l="l" r="r" t="t"/>
            <a:pathLst>
              <a:path extrusionOk="0" h="57" w="228">
                <a:moveTo>
                  <a:pt x="228" y="57"/>
                </a:moveTo>
                <a:lnTo>
                  <a:pt x="0" y="0"/>
                </a:lnTo>
                <a:lnTo>
                  <a:pt x="222" y="54"/>
                </a:lnTo>
                <a:lnTo>
                  <a:pt x="228" y="57"/>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 name="Google Shape;18;p23"/>
          <p:cNvSpPr/>
          <p:nvPr/>
        </p:nvSpPr>
        <p:spPr>
          <a:xfrm>
            <a:off x="560387" y="3876675"/>
            <a:ext cx="61912" cy="80962"/>
          </a:xfrm>
          <a:custGeom>
            <a:rect b="b" l="l" r="r" t="t"/>
            <a:pathLst>
              <a:path extrusionOk="0" h="51" w="39">
                <a:moveTo>
                  <a:pt x="0" y="0"/>
                </a:moveTo>
                <a:lnTo>
                  <a:pt x="39" y="51"/>
                </a:lnTo>
                <a:lnTo>
                  <a:pt x="3" y="0"/>
                </a:lnTo>
                <a:lnTo>
                  <a:pt x="0" y="0"/>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9" name="Google Shape;19;p23"/>
          <p:cNvPicPr preferRelativeResize="0"/>
          <p:nvPr/>
        </p:nvPicPr>
        <p:blipFill rotWithShape="1">
          <a:blip r:embed="rId2">
            <a:alphaModFix/>
          </a:blip>
          <a:srcRect b="0" l="0" r="0" t="0"/>
          <a:stretch/>
        </p:blipFill>
        <p:spPr>
          <a:xfrm>
            <a:off x="7754937" y="76200"/>
            <a:ext cx="1295400" cy="1192212"/>
          </a:xfrm>
          <a:prstGeom prst="rect">
            <a:avLst/>
          </a:prstGeom>
          <a:noFill/>
          <a:ln>
            <a:noFill/>
          </a:ln>
        </p:spPr>
      </p:pic>
      <p:grpSp>
        <p:nvGrpSpPr>
          <p:cNvPr id="20" name="Google Shape;20;p23"/>
          <p:cNvGrpSpPr/>
          <p:nvPr/>
        </p:nvGrpSpPr>
        <p:grpSpPr>
          <a:xfrm>
            <a:off x="990600" y="2770880"/>
            <a:ext cx="7597902" cy="281189"/>
            <a:chOff x="504" y="3634"/>
            <a:chExt cx="4786" cy="177"/>
          </a:xfrm>
        </p:grpSpPr>
        <p:sp>
          <p:nvSpPr>
            <p:cNvPr id="21" name="Google Shape;21;p23"/>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 name="Google Shape;22;p23"/>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23" name="Google Shape;23;p23"/>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4" name="Google Shape;24;p23"/>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5" name="Google Shape;25;p23"/>
          <p:cNvSpPr txBox="1"/>
          <p:nvPr>
            <p:ph idx="10" type="dt"/>
          </p:nvPr>
        </p:nvSpPr>
        <p:spPr>
          <a:xfrm>
            <a:off x="7326312" y="6132512"/>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3"/>
          <p:cNvSpPr txBox="1"/>
          <p:nvPr>
            <p:ph idx="11" type="ftr"/>
          </p:nvPr>
        </p:nvSpPr>
        <p:spPr>
          <a:xfrm>
            <a:off x="3624262" y="6132512"/>
            <a:ext cx="36083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8" name="Shape 518"/>
        <p:cNvGrpSpPr/>
        <p:nvPr/>
      </p:nvGrpSpPr>
      <p:grpSpPr>
        <a:xfrm>
          <a:off x="0" y="0"/>
          <a:ext cx="0" cy="0"/>
          <a:chOff x="0" y="0"/>
          <a:chExt cx="0" cy="0"/>
        </a:xfrm>
      </p:grpSpPr>
      <p:grpSp>
        <p:nvGrpSpPr>
          <p:cNvPr id="519" name="Google Shape;519;p58"/>
          <p:cNvGrpSpPr/>
          <p:nvPr/>
        </p:nvGrpSpPr>
        <p:grpSpPr>
          <a:xfrm>
            <a:off x="0" y="0"/>
            <a:ext cx="9144000" cy="6875462"/>
            <a:chOff x="0" y="0"/>
            <a:chExt cx="5760" cy="4320"/>
          </a:xfrm>
        </p:grpSpPr>
        <p:grpSp>
          <p:nvGrpSpPr>
            <p:cNvPr id="520" name="Google Shape;520;p58"/>
            <p:cNvGrpSpPr/>
            <p:nvPr/>
          </p:nvGrpSpPr>
          <p:grpSpPr>
            <a:xfrm>
              <a:off x="0" y="0"/>
              <a:ext cx="5760" cy="4320"/>
              <a:chOff x="0" y="0"/>
              <a:chExt cx="5760" cy="4320"/>
            </a:xfrm>
          </p:grpSpPr>
          <p:grpSp>
            <p:nvGrpSpPr>
              <p:cNvPr id="521" name="Google Shape;521;p58"/>
              <p:cNvGrpSpPr/>
              <p:nvPr/>
            </p:nvGrpSpPr>
            <p:grpSpPr>
              <a:xfrm>
                <a:off x="0" y="192"/>
                <a:ext cx="5760" cy="4032"/>
                <a:chOff x="0" y="192"/>
                <a:chExt cx="5760" cy="4032"/>
              </a:xfrm>
            </p:grpSpPr>
            <p:cxnSp>
              <p:nvCxnSpPr>
                <p:cNvPr id="522" name="Google Shape;522;p58"/>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3" name="Google Shape;523;p58"/>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4" name="Google Shape;524;p58"/>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5" name="Google Shape;525;p58"/>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6" name="Google Shape;526;p58"/>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7" name="Google Shape;527;p58"/>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8" name="Google Shape;528;p58"/>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29" name="Google Shape;529;p58"/>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0" name="Google Shape;530;p58"/>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1" name="Google Shape;531;p58"/>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2" name="Google Shape;532;p58"/>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3" name="Google Shape;533;p58"/>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4" name="Google Shape;534;p58"/>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5" name="Google Shape;535;p58"/>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6" name="Google Shape;536;p58"/>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7" name="Google Shape;537;p58"/>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8" name="Google Shape;538;p58"/>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39" name="Google Shape;539;p58"/>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40" name="Google Shape;540;p58"/>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41" name="Google Shape;541;p58"/>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42" name="Google Shape;542;p58"/>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43" name="Google Shape;543;p58"/>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544" name="Google Shape;544;p58"/>
              <p:cNvGrpSpPr/>
              <p:nvPr/>
            </p:nvGrpSpPr>
            <p:grpSpPr>
              <a:xfrm>
                <a:off x="192" y="0"/>
                <a:ext cx="5376" cy="4320"/>
                <a:chOff x="192" y="0"/>
                <a:chExt cx="5376" cy="4320"/>
              </a:xfrm>
            </p:grpSpPr>
            <p:cxnSp>
              <p:nvCxnSpPr>
                <p:cNvPr id="545" name="Google Shape;545;p58"/>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6" name="Google Shape;546;p58"/>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7" name="Google Shape;547;p58"/>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8" name="Google Shape;548;p58"/>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9" name="Google Shape;549;p58"/>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0" name="Google Shape;550;p58"/>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1" name="Google Shape;551;p58"/>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2" name="Google Shape;552;p58"/>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3" name="Google Shape;553;p58"/>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4" name="Google Shape;554;p58"/>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5" name="Google Shape;555;p58"/>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6" name="Google Shape;556;p58"/>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7" name="Google Shape;557;p58"/>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8" name="Google Shape;558;p58"/>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9" name="Google Shape;559;p58"/>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0" name="Google Shape;560;p58"/>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1" name="Google Shape;561;p58"/>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2" name="Google Shape;562;p58"/>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3" name="Google Shape;563;p58"/>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4" name="Google Shape;564;p58"/>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5" name="Google Shape;565;p58"/>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6" name="Google Shape;566;p58"/>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7" name="Google Shape;567;p58"/>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8" name="Google Shape;568;p58"/>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9" name="Google Shape;569;p58"/>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0" name="Google Shape;570;p58"/>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1" name="Google Shape;571;p58"/>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2" name="Google Shape;572;p58"/>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3" name="Google Shape;573;p58"/>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574" name="Google Shape;574;p58"/>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575" name="Google Shape;575;p58"/>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576" name="Google Shape;576;p58"/>
            <p:cNvGrpSpPr/>
            <p:nvPr/>
          </p:nvGrpSpPr>
          <p:grpSpPr>
            <a:xfrm>
              <a:off x="261" y="892"/>
              <a:ext cx="1124" cy="1464"/>
              <a:chOff x="96" y="916"/>
              <a:chExt cx="2208" cy="2876"/>
            </a:xfrm>
          </p:grpSpPr>
          <p:cxnSp>
            <p:nvCxnSpPr>
              <p:cNvPr id="577" name="Google Shape;577;p58"/>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578" name="Google Shape;578;p58"/>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579" name="Google Shape;579;p58"/>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580" name="Google Shape;580;p58"/>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581" name="Google Shape;581;p58"/>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582" name="Google Shape;582;p58"/>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3" name="Google Shape;583;p58"/>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4" name="Google Shape;584;p58"/>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1" name="Shape 591"/>
        <p:cNvGrpSpPr/>
        <p:nvPr/>
      </p:nvGrpSpPr>
      <p:grpSpPr>
        <a:xfrm>
          <a:off x="0" y="0"/>
          <a:ext cx="0" cy="0"/>
          <a:chOff x="0" y="0"/>
          <a:chExt cx="0" cy="0"/>
        </a:xfrm>
      </p:grpSpPr>
      <p:grpSp>
        <p:nvGrpSpPr>
          <p:cNvPr id="592" name="Google Shape;592;p60"/>
          <p:cNvGrpSpPr/>
          <p:nvPr/>
        </p:nvGrpSpPr>
        <p:grpSpPr>
          <a:xfrm>
            <a:off x="0" y="0"/>
            <a:ext cx="9144000" cy="6875462"/>
            <a:chOff x="0" y="0"/>
            <a:chExt cx="5760" cy="4320"/>
          </a:xfrm>
        </p:grpSpPr>
        <p:grpSp>
          <p:nvGrpSpPr>
            <p:cNvPr id="593" name="Google Shape;593;p60"/>
            <p:cNvGrpSpPr/>
            <p:nvPr/>
          </p:nvGrpSpPr>
          <p:grpSpPr>
            <a:xfrm>
              <a:off x="0" y="0"/>
              <a:ext cx="5760" cy="4320"/>
              <a:chOff x="0" y="0"/>
              <a:chExt cx="5760" cy="4320"/>
            </a:xfrm>
          </p:grpSpPr>
          <p:grpSp>
            <p:nvGrpSpPr>
              <p:cNvPr id="594" name="Google Shape;594;p60"/>
              <p:cNvGrpSpPr/>
              <p:nvPr/>
            </p:nvGrpSpPr>
            <p:grpSpPr>
              <a:xfrm>
                <a:off x="0" y="192"/>
                <a:ext cx="5760" cy="4032"/>
                <a:chOff x="0" y="192"/>
                <a:chExt cx="5760" cy="4032"/>
              </a:xfrm>
            </p:grpSpPr>
            <p:cxnSp>
              <p:nvCxnSpPr>
                <p:cNvPr id="595" name="Google Shape;595;p60"/>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96" name="Google Shape;596;p60"/>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97" name="Google Shape;597;p60"/>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98" name="Google Shape;598;p60"/>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599" name="Google Shape;599;p60"/>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0" name="Google Shape;600;p60"/>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1" name="Google Shape;601;p60"/>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2" name="Google Shape;602;p60"/>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3" name="Google Shape;603;p60"/>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4" name="Google Shape;604;p60"/>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5" name="Google Shape;605;p60"/>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6" name="Google Shape;606;p60"/>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7" name="Google Shape;607;p60"/>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8" name="Google Shape;608;p60"/>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9" name="Google Shape;609;p60"/>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0" name="Google Shape;610;p60"/>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1" name="Google Shape;611;p60"/>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2" name="Google Shape;612;p60"/>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3" name="Google Shape;613;p60"/>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4" name="Google Shape;614;p60"/>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5" name="Google Shape;615;p60"/>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16" name="Google Shape;616;p60"/>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617" name="Google Shape;617;p60"/>
              <p:cNvGrpSpPr/>
              <p:nvPr/>
            </p:nvGrpSpPr>
            <p:grpSpPr>
              <a:xfrm>
                <a:off x="192" y="0"/>
                <a:ext cx="5376" cy="4320"/>
                <a:chOff x="192" y="0"/>
                <a:chExt cx="5376" cy="4320"/>
              </a:xfrm>
            </p:grpSpPr>
            <p:cxnSp>
              <p:nvCxnSpPr>
                <p:cNvPr id="618" name="Google Shape;618;p60"/>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19" name="Google Shape;619;p60"/>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0" name="Google Shape;620;p60"/>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1" name="Google Shape;621;p60"/>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2" name="Google Shape;622;p60"/>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3" name="Google Shape;623;p60"/>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4" name="Google Shape;624;p60"/>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5" name="Google Shape;625;p60"/>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6" name="Google Shape;626;p60"/>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7" name="Google Shape;627;p60"/>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8" name="Google Shape;628;p60"/>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9" name="Google Shape;629;p60"/>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0" name="Google Shape;630;p60"/>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1" name="Google Shape;631;p60"/>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2" name="Google Shape;632;p60"/>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3" name="Google Shape;633;p60"/>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4" name="Google Shape;634;p60"/>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5" name="Google Shape;635;p60"/>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6" name="Google Shape;636;p60"/>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7" name="Google Shape;637;p60"/>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8" name="Google Shape;638;p60"/>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9" name="Google Shape;639;p60"/>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0" name="Google Shape;640;p60"/>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1" name="Google Shape;641;p60"/>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2" name="Google Shape;642;p60"/>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3" name="Google Shape;643;p60"/>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4" name="Google Shape;644;p60"/>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5" name="Google Shape;645;p60"/>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6" name="Google Shape;646;p60"/>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647" name="Google Shape;647;p60"/>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648" name="Google Shape;648;p60"/>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649" name="Google Shape;649;p60"/>
            <p:cNvGrpSpPr/>
            <p:nvPr/>
          </p:nvGrpSpPr>
          <p:grpSpPr>
            <a:xfrm>
              <a:off x="261" y="892"/>
              <a:ext cx="1124" cy="1464"/>
              <a:chOff x="96" y="916"/>
              <a:chExt cx="2208" cy="2876"/>
            </a:xfrm>
          </p:grpSpPr>
          <p:cxnSp>
            <p:nvCxnSpPr>
              <p:cNvPr id="650" name="Google Shape;650;p60"/>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651" name="Google Shape;651;p60"/>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652" name="Google Shape;652;p60"/>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653" name="Google Shape;653;p60"/>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654" name="Google Shape;654;p60"/>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655" name="Google Shape;655;p60"/>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6" name="Google Shape;656;p60"/>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7" name="Google Shape;657;p60"/>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4" name="Shape 664"/>
        <p:cNvGrpSpPr/>
        <p:nvPr/>
      </p:nvGrpSpPr>
      <p:grpSpPr>
        <a:xfrm>
          <a:off x="0" y="0"/>
          <a:ext cx="0" cy="0"/>
          <a:chOff x="0" y="0"/>
          <a:chExt cx="0" cy="0"/>
        </a:xfrm>
      </p:grpSpPr>
      <p:grpSp>
        <p:nvGrpSpPr>
          <p:cNvPr id="665" name="Google Shape;665;p62"/>
          <p:cNvGrpSpPr/>
          <p:nvPr/>
        </p:nvGrpSpPr>
        <p:grpSpPr>
          <a:xfrm>
            <a:off x="0" y="0"/>
            <a:ext cx="9144000" cy="6875462"/>
            <a:chOff x="0" y="0"/>
            <a:chExt cx="5760" cy="4320"/>
          </a:xfrm>
        </p:grpSpPr>
        <p:grpSp>
          <p:nvGrpSpPr>
            <p:cNvPr id="666" name="Google Shape;666;p62"/>
            <p:cNvGrpSpPr/>
            <p:nvPr/>
          </p:nvGrpSpPr>
          <p:grpSpPr>
            <a:xfrm>
              <a:off x="0" y="0"/>
              <a:ext cx="5760" cy="4320"/>
              <a:chOff x="0" y="0"/>
              <a:chExt cx="5760" cy="4320"/>
            </a:xfrm>
          </p:grpSpPr>
          <p:grpSp>
            <p:nvGrpSpPr>
              <p:cNvPr id="667" name="Google Shape;667;p62"/>
              <p:cNvGrpSpPr/>
              <p:nvPr/>
            </p:nvGrpSpPr>
            <p:grpSpPr>
              <a:xfrm>
                <a:off x="0" y="192"/>
                <a:ext cx="5760" cy="4032"/>
                <a:chOff x="0" y="192"/>
                <a:chExt cx="5760" cy="4032"/>
              </a:xfrm>
            </p:grpSpPr>
            <p:cxnSp>
              <p:nvCxnSpPr>
                <p:cNvPr id="668" name="Google Shape;668;p62"/>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69" name="Google Shape;669;p62"/>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0" name="Google Shape;670;p62"/>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1" name="Google Shape;671;p62"/>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2" name="Google Shape;672;p62"/>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3" name="Google Shape;673;p62"/>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4" name="Google Shape;674;p62"/>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5" name="Google Shape;675;p62"/>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6" name="Google Shape;676;p62"/>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7" name="Google Shape;677;p62"/>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8" name="Google Shape;678;p62"/>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79" name="Google Shape;679;p62"/>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0" name="Google Shape;680;p62"/>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1" name="Google Shape;681;p62"/>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2" name="Google Shape;682;p62"/>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3" name="Google Shape;683;p62"/>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4" name="Google Shape;684;p62"/>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5" name="Google Shape;685;p62"/>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6" name="Google Shape;686;p62"/>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7" name="Google Shape;687;p62"/>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8" name="Google Shape;688;p62"/>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89" name="Google Shape;689;p62"/>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690" name="Google Shape;690;p62"/>
              <p:cNvGrpSpPr/>
              <p:nvPr/>
            </p:nvGrpSpPr>
            <p:grpSpPr>
              <a:xfrm>
                <a:off x="192" y="0"/>
                <a:ext cx="5376" cy="4320"/>
                <a:chOff x="192" y="0"/>
                <a:chExt cx="5376" cy="4320"/>
              </a:xfrm>
            </p:grpSpPr>
            <p:cxnSp>
              <p:nvCxnSpPr>
                <p:cNvPr id="691" name="Google Shape;691;p62"/>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2" name="Google Shape;692;p62"/>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3" name="Google Shape;693;p62"/>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4" name="Google Shape;694;p62"/>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5" name="Google Shape;695;p62"/>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6" name="Google Shape;696;p62"/>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7" name="Google Shape;697;p62"/>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8" name="Google Shape;698;p62"/>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99" name="Google Shape;699;p62"/>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0" name="Google Shape;700;p62"/>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1" name="Google Shape;701;p62"/>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2" name="Google Shape;702;p62"/>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3" name="Google Shape;703;p62"/>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4" name="Google Shape;704;p62"/>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5" name="Google Shape;705;p62"/>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6" name="Google Shape;706;p62"/>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7" name="Google Shape;707;p62"/>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8" name="Google Shape;708;p62"/>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09" name="Google Shape;709;p62"/>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0" name="Google Shape;710;p62"/>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1" name="Google Shape;711;p62"/>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2" name="Google Shape;712;p62"/>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3" name="Google Shape;713;p62"/>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4" name="Google Shape;714;p62"/>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5" name="Google Shape;715;p62"/>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6" name="Google Shape;716;p62"/>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7" name="Google Shape;717;p62"/>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8" name="Google Shape;718;p62"/>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19" name="Google Shape;719;p62"/>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720" name="Google Shape;720;p62"/>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721" name="Google Shape;721;p62"/>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722" name="Google Shape;722;p62"/>
            <p:cNvGrpSpPr/>
            <p:nvPr/>
          </p:nvGrpSpPr>
          <p:grpSpPr>
            <a:xfrm>
              <a:off x="261" y="892"/>
              <a:ext cx="1124" cy="1464"/>
              <a:chOff x="96" y="916"/>
              <a:chExt cx="2208" cy="2876"/>
            </a:xfrm>
          </p:grpSpPr>
          <p:cxnSp>
            <p:nvCxnSpPr>
              <p:cNvPr id="723" name="Google Shape;723;p62"/>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724" name="Google Shape;724;p62"/>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725" name="Google Shape;725;p62"/>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726" name="Google Shape;726;p62"/>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727" name="Google Shape;727;p62"/>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728" name="Google Shape;728;p62"/>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9" name="Google Shape;729;p62"/>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0" name="Google Shape;730;p62"/>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8" name="Shape 738"/>
        <p:cNvGrpSpPr/>
        <p:nvPr/>
      </p:nvGrpSpPr>
      <p:grpSpPr>
        <a:xfrm>
          <a:off x="0" y="0"/>
          <a:ext cx="0" cy="0"/>
          <a:chOff x="0" y="0"/>
          <a:chExt cx="0" cy="0"/>
        </a:xfrm>
      </p:grpSpPr>
      <p:grpSp>
        <p:nvGrpSpPr>
          <p:cNvPr id="739" name="Google Shape;739;p64"/>
          <p:cNvGrpSpPr/>
          <p:nvPr/>
        </p:nvGrpSpPr>
        <p:grpSpPr>
          <a:xfrm>
            <a:off x="0" y="0"/>
            <a:ext cx="9144000" cy="6875462"/>
            <a:chOff x="0" y="0"/>
            <a:chExt cx="5760" cy="4320"/>
          </a:xfrm>
        </p:grpSpPr>
        <p:grpSp>
          <p:nvGrpSpPr>
            <p:cNvPr id="740" name="Google Shape;740;p64"/>
            <p:cNvGrpSpPr/>
            <p:nvPr/>
          </p:nvGrpSpPr>
          <p:grpSpPr>
            <a:xfrm>
              <a:off x="0" y="0"/>
              <a:ext cx="5760" cy="4320"/>
              <a:chOff x="0" y="0"/>
              <a:chExt cx="5760" cy="4320"/>
            </a:xfrm>
          </p:grpSpPr>
          <p:grpSp>
            <p:nvGrpSpPr>
              <p:cNvPr id="741" name="Google Shape;741;p64"/>
              <p:cNvGrpSpPr/>
              <p:nvPr/>
            </p:nvGrpSpPr>
            <p:grpSpPr>
              <a:xfrm>
                <a:off x="0" y="192"/>
                <a:ext cx="5760" cy="4032"/>
                <a:chOff x="0" y="192"/>
                <a:chExt cx="5760" cy="4032"/>
              </a:xfrm>
            </p:grpSpPr>
            <p:cxnSp>
              <p:nvCxnSpPr>
                <p:cNvPr id="742" name="Google Shape;742;p64"/>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3" name="Google Shape;743;p64"/>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4" name="Google Shape;744;p64"/>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5" name="Google Shape;745;p64"/>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6" name="Google Shape;746;p64"/>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7" name="Google Shape;747;p64"/>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8" name="Google Shape;748;p64"/>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49" name="Google Shape;749;p64"/>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0" name="Google Shape;750;p64"/>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1" name="Google Shape;751;p64"/>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2" name="Google Shape;752;p64"/>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3" name="Google Shape;753;p64"/>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4" name="Google Shape;754;p64"/>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5" name="Google Shape;755;p64"/>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6" name="Google Shape;756;p64"/>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7" name="Google Shape;757;p64"/>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8" name="Google Shape;758;p64"/>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59" name="Google Shape;759;p64"/>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60" name="Google Shape;760;p64"/>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61" name="Google Shape;761;p64"/>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62" name="Google Shape;762;p64"/>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763" name="Google Shape;763;p64"/>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764" name="Google Shape;764;p64"/>
              <p:cNvGrpSpPr/>
              <p:nvPr/>
            </p:nvGrpSpPr>
            <p:grpSpPr>
              <a:xfrm>
                <a:off x="192" y="0"/>
                <a:ext cx="5376" cy="4320"/>
                <a:chOff x="192" y="0"/>
                <a:chExt cx="5376" cy="4320"/>
              </a:xfrm>
            </p:grpSpPr>
            <p:cxnSp>
              <p:nvCxnSpPr>
                <p:cNvPr id="765" name="Google Shape;765;p64"/>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66" name="Google Shape;766;p64"/>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67" name="Google Shape;767;p64"/>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68" name="Google Shape;768;p64"/>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69" name="Google Shape;769;p64"/>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0" name="Google Shape;770;p64"/>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1" name="Google Shape;771;p64"/>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2" name="Google Shape;772;p64"/>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3" name="Google Shape;773;p64"/>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4" name="Google Shape;774;p64"/>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5" name="Google Shape;775;p64"/>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6" name="Google Shape;776;p64"/>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7" name="Google Shape;777;p64"/>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8" name="Google Shape;778;p64"/>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79" name="Google Shape;779;p64"/>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0" name="Google Shape;780;p64"/>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1" name="Google Shape;781;p64"/>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2" name="Google Shape;782;p64"/>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3" name="Google Shape;783;p64"/>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4" name="Google Shape;784;p64"/>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5" name="Google Shape;785;p64"/>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6" name="Google Shape;786;p64"/>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7" name="Google Shape;787;p64"/>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8" name="Google Shape;788;p64"/>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89" name="Google Shape;789;p64"/>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90" name="Google Shape;790;p64"/>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91" name="Google Shape;791;p64"/>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92" name="Google Shape;792;p64"/>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793" name="Google Shape;793;p64"/>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794" name="Google Shape;794;p64"/>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795" name="Google Shape;795;p64"/>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796" name="Google Shape;796;p64"/>
            <p:cNvGrpSpPr/>
            <p:nvPr/>
          </p:nvGrpSpPr>
          <p:grpSpPr>
            <a:xfrm>
              <a:off x="261" y="892"/>
              <a:ext cx="1124" cy="1464"/>
              <a:chOff x="96" y="916"/>
              <a:chExt cx="2208" cy="2876"/>
            </a:xfrm>
          </p:grpSpPr>
          <p:cxnSp>
            <p:nvCxnSpPr>
              <p:cNvPr id="797" name="Google Shape;797;p64"/>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798" name="Google Shape;798;p64"/>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799" name="Google Shape;799;p64"/>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800" name="Google Shape;800;p64"/>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801" name="Google Shape;801;p64"/>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802" name="Google Shape;802;p64"/>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3" name="Google Shape;803;p64"/>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4" name="Google Shape;804;p64"/>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4" name="Shape 814"/>
        <p:cNvGrpSpPr/>
        <p:nvPr/>
      </p:nvGrpSpPr>
      <p:grpSpPr>
        <a:xfrm>
          <a:off x="0" y="0"/>
          <a:ext cx="0" cy="0"/>
          <a:chOff x="0" y="0"/>
          <a:chExt cx="0" cy="0"/>
        </a:xfrm>
      </p:grpSpPr>
      <p:grpSp>
        <p:nvGrpSpPr>
          <p:cNvPr id="815" name="Google Shape;815;p66"/>
          <p:cNvGrpSpPr/>
          <p:nvPr/>
        </p:nvGrpSpPr>
        <p:grpSpPr>
          <a:xfrm>
            <a:off x="0" y="0"/>
            <a:ext cx="9144000" cy="6875462"/>
            <a:chOff x="0" y="0"/>
            <a:chExt cx="5760" cy="4320"/>
          </a:xfrm>
        </p:grpSpPr>
        <p:grpSp>
          <p:nvGrpSpPr>
            <p:cNvPr id="816" name="Google Shape;816;p66"/>
            <p:cNvGrpSpPr/>
            <p:nvPr/>
          </p:nvGrpSpPr>
          <p:grpSpPr>
            <a:xfrm>
              <a:off x="0" y="0"/>
              <a:ext cx="5760" cy="4320"/>
              <a:chOff x="0" y="0"/>
              <a:chExt cx="5760" cy="4320"/>
            </a:xfrm>
          </p:grpSpPr>
          <p:grpSp>
            <p:nvGrpSpPr>
              <p:cNvPr id="817" name="Google Shape;817;p66"/>
              <p:cNvGrpSpPr/>
              <p:nvPr/>
            </p:nvGrpSpPr>
            <p:grpSpPr>
              <a:xfrm>
                <a:off x="0" y="192"/>
                <a:ext cx="5760" cy="4032"/>
                <a:chOff x="0" y="192"/>
                <a:chExt cx="5760" cy="4032"/>
              </a:xfrm>
            </p:grpSpPr>
            <p:cxnSp>
              <p:nvCxnSpPr>
                <p:cNvPr id="818" name="Google Shape;818;p66"/>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19" name="Google Shape;819;p66"/>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0" name="Google Shape;820;p66"/>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1" name="Google Shape;821;p66"/>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2" name="Google Shape;822;p66"/>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3" name="Google Shape;823;p66"/>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4" name="Google Shape;824;p66"/>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5" name="Google Shape;825;p66"/>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6" name="Google Shape;826;p66"/>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7" name="Google Shape;827;p66"/>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8" name="Google Shape;828;p66"/>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9" name="Google Shape;829;p66"/>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0" name="Google Shape;830;p66"/>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1" name="Google Shape;831;p66"/>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2" name="Google Shape;832;p66"/>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3" name="Google Shape;833;p66"/>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4" name="Google Shape;834;p66"/>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5" name="Google Shape;835;p66"/>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6" name="Google Shape;836;p66"/>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7" name="Google Shape;837;p66"/>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8" name="Google Shape;838;p66"/>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9" name="Google Shape;839;p66"/>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840" name="Google Shape;840;p66"/>
              <p:cNvGrpSpPr/>
              <p:nvPr/>
            </p:nvGrpSpPr>
            <p:grpSpPr>
              <a:xfrm>
                <a:off x="192" y="0"/>
                <a:ext cx="5376" cy="4320"/>
                <a:chOff x="192" y="0"/>
                <a:chExt cx="5376" cy="4320"/>
              </a:xfrm>
            </p:grpSpPr>
            <p:cxnSp>
              <p:nvCxnSpPr>
                <p:cNvPr id="841" name="Google Shape;841;p66"/>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2" name="Google Shape;842;p66"/>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3" name="Google Shape;843;p66"/>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4" name="Google Shape;844;p66"/>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5" name="Google Shape;845;p66"/>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6" name="Google Shape;846;p66"/>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7" name="Google Shape;847;p66"/>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8" name="Google Shape;848;p66"/>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49" name="Google Shape;849;p66"/>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0" name="Google Shape;850;p66"/>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1" name="Google Shape;851;p66"/>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2" name="Google Shape;852;p66"/>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3" name="Google Shape;853;p66"/>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4" name="Google Shape;854;p66"/>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5" name="Google Shape;855;p66"/>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6" name="Google Shape;856;p66"/>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7" name="Google Shape;857;p66"/>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8" name="Google Shape;858;p66"/>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59" name="Google Shape;859;p66"/>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0" name="Google Shape;860;p66"/>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1" name="Google Shape;861;p66"/>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2" name="Google Shape;862;p66"/>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3" name="Google Shape;863;p66"/>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4" name="Google Shape;864;p66"/>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5" name="Google Shape;865;p66"/>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6" name="Google Shape;866;p66"/>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7" name="Google Shape;867;p66"/>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8" name="Google Shape;868;p66"/>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869" name="Google Shape;869;p66"/>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870" name="Google Shape;870;p66"/>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871" name="Google Shape;871;p66"/>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872" name="Google Shape;872;p66"/>
            <p:cNvGrpSpPr/>
            <p:nvPr/>
          </p:nvGrpSpPr>
          <p:grpSpPr>
            <a:xfrm>
              <a:off x="261" y="892"/>
              <a:ext cx="1124" cy="1464"/>
              <a:chOff x="96" y="916"/>
              <a:chExt cx="2208" cy="2876"/>
            </a:xfrm>
          </p:grpSpPr>
          <p:cxnSp>
            <p:nvCxnSpPr>
              <p:cNvPr id="873" name="Google Shape;873;p66"/>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874" name="Google Shape;874;p66"/>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875" name="Google Shape;875;p66"/>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876" name="Google Shape;876;p66"/>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877" name="Google Shape;877;p66"/>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878" name="Google Shape;878;p66"/>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9" name="Google Shape;879;p66"/>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0" name="Google Shape;880;p66"/>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6" name="Shape 886"/>
        <p:cNvGrpSpPr/>
        <p:nvPr/>
      </p:nvGrpSpPr>
      <p:grpSpPr>
        <a:xfrm>
          <a:off x="0" y="0"/>
          <a:ext cx="0" cy="0"/>
          <a:chOff x="0" y="0"/>
          <a:chExt cx="0" cy="0"/>
        </a:xfrm>
      </p:grpSpPr>
      <p:grpSp>
        <p:nvGrpSpPr>
          <p:cNvPr id="887" name="Google Shape;887;p68"/>
          <p:cNvGrpSpPr/>
          <p:nvPr/>
        </p:nvGrpSpPr>
        <p:grpSpPr>
          <a:xfrm>
            <a:off x="0" y="0"/>
            <a:ext cx="9144000" cy="6875462"/>
            <a:chOff x="0" y="0"/>
            <a:chExt cx="5760" cy="4320"/>
          </a:xfrm>
        </p:grpSpPr>
        <p:grpSp>
          <p:nvGrpSpPr>
            <p:cNvPr id="888" name="Google Shape;888;p68"/>
            <p:cNvGrpSpPr/>
            <p:nvPr/>
          </p:nvGrpSpPr>
          <p:grpSpPr>
            <a:xfrm>
              <a:off x="0" y="0"/>
              <a:ext cx="5760" cy="4320"/>
              <a:chOff x="0" y="0"/>
              <a:chExt cx="5760" cy="4320"/>
            </a:xfrm>
          </p:grpSpPr>
          <p:grpSp>
            <p:nvGrpSpPr>
              <p:cNvPr id="889" name="Google Shape;889;p68"/>
              <p:cNvGrpSpPr/>
              <p:nvPr/>
            </p:nvGrpSpPr>
            <p:grpSpPr>
              <a:xfrm>
                <a:off x="0" y="192"/>
                <a:ext cx="5760" cy="4032"/>
                <a:chOff x="0" y="192"/>
                <a:chExt cx="5760" cy="4032"/>
              </a:xfrm>
            </p:grpSpPr>
            <p:cxnSp>
              <p:nvCxnSpPr>
                <p:cNvPr id="890" name="Google Shape;890;p68"/>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1" name="Google Shape;891;p68"/>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2" name="Google Shape;892;p68"/>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3" name="Google Shape;893;p68"/>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4" name="Google Shape;894;p68"/>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5" name="Google Shape;895;p68"/>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6" name="Google Shape;896;p68"/>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7" name="Google Shape;897;p68"/>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8" name="Google Shape;898;p68"/>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9" name="Google Shape;899;p68"/>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0" name="Google Shape;900;p68"/>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1" name="Google Shape;901;p68"/>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2" name="Google Shape;902;p68"/>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3" name="Google Shape;903;p68"/>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4" name="Google Shape;904;p68"/>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5" name="Google Shape;905;p68"/>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6" name="Google Shape;906;p68"/>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7" name="Google Shape;907;p68"/>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8" name="Google Shape;908;p68"/>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9" name="Google Shape;909;p68"/>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0" name="Google Shape;910;p68"/>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1" name="Google Shape;911;p68"/>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912" name="Google Shape;912;p68"/>
              <p:cNvGrpSpPr/>
              <p:nvPr/>
            </p:nvGrpSpPr>
            <p:grpSpPr>
              <a:xfrm>
                <a:off x="192" y="0"/>
                <a:ext cx="5376" cy="4320"/>
                <a:chOff x="192" y="0"/>
                <a:chExt cx="5376" cy="4320"/>
              </a:xfrm>
            </p:grpSpPr>
            <p:cxnSp>
              <p:nvCxnSpPr>
                <p:cNvPr id="913" name="Google Shape;913;p68"/>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4" name="Google Shape;914;p68"/>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5" name="Google Shape;915;p68"/>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6" name="Google Shape;916;p68"/>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7" name="Google Shape;917;p68"/>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8" name="Google Shape;918;p68"/>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19" name="Google Shape;919;p68"/>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0" name="Google Shape;920;p68"/>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1" name="Google Shape;921;p68"/>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2" name="Google Shape;922;p68"/>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3" name="Google Shape;923;p68"/>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4" name="Google Shape;924;p68"/>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5" name="Google Shape;925;p68"/>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6" name="Google Shape;926;p68"/>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7" name="Google Shape;927;p68"/>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8" name="Google Shape;928;p68"/>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29" name="Google Shape;929;p68"/>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0" name="Google Shape;930;p68"/>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1" name="Google Shape;931;p68"/>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2" name="Google Shape;932;p68"/>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3" name="Google Shape;933;p68"/>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4" name="Google Shape;934;p68"/>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5" name="Google Shape;935;p68"/>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6" name="Google Shape;936;p68"/>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7" name="Google Shape;937;p68"/>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8" name="Google Shape;938;p68"/>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39" name="Google Shape;939;p68"/>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40" name="Google Shape;940;p68"/>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41" name="Google Shape;941;p68"/>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942" name="Google Shape;942;p68"/>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943" name="Google Shape;943;p68"/>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944" name="Google Shape;944;p68"/>
            <p:cNvGrpSpPr/>
            <p:nvPr/>
          </p:nvGrpSpPr>
          <p:grpSpPr>
            <a:xfrm>
              <a:off x="261" y="892"/>
              <a:ext cx="1124" cy="1464"/>
              <a:chOff x="96" y="916"/>
              <a:chExt cx="2208" cy="2876"/>
            </a:xfrm>
          </p:grpSpPr>
          <p:cxnSp>
            <p:nvCxnSpPr>
              <p:cNvPr id="945" name="Google Shape;945;p68"/>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946" name="Google Shape;946;p68"/>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947" name="Google Shape;947;p68"/>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948" name="Google Shape;948;p68"/>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949" name="Google Shape;949;p68"/>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950" name="Google Shape;950;p68"/>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1" name="Google Shape;951;p68"/>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2" name="Google Shape;952;p68"/>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7" name="Shape 957"/>
        <p:cNvGrpSpPr/>
        <p:nvPr/>
      </p:nvGrpSpPr>
      <p:grpSpPr>
        <a:xfrm>
          <a:off x="0" y="0"/>
          <a:ext cx="0" cy="0"/>
          <a:chOff x="0" y="0"/>
          <a:chExt cx="0" cy="0"/>
        </a:xfrm>
      </p:grpSpPr>
      <p:grpSp>
        <p:nvGrpSpPr>
          <p:cNvPr id="958" name="Google Shape;958;p70"/>
          <p:cNvGrpSpPr/>
          <p:nvPr/>
        </p:nvGrpSpPr>
        <p:grpSpPr>
          <a:xfrm>
            <a:off x="0" y="0"/>
            <a:ext cx="9144000" cy="6875462"/>
            <a:chOff x="0" y="0"/>
            <a:chExt cx="5760" cy="4320"/>
          </a:xfrm>
        </p:grpSpPr>
        <p:grpSp>
          <p:nvGrpSpPr>
            <p:cNvPr id="959" name="Google Shape;959;p70"/>
            <p:cNvGrpSpPr/>
            <p:nvPr/>
          </p:nvGrpSpPr>
          <p:grpSpPr>
            <a:xfrm>
              <a:off x="0" y="0"/>
              <a:ext cx="5760" cy="4320"/>
              <a:chOff x="0" y="0"/>
              <a:chExt cx="5760" cy="4320"/>
            </a:xfrm>
          </p:grpSpPr>
          <p:grpSp>
            <p:nvGrpSpPr>
              <p:cNvPr id="960" name="Google Shape;960;p70"/>
              <p:cNvGrpSpPr/>
              <p:nvPr/>
            </p:nvGrpSpPr>
            <p:grpSpPr>
              <a:xfrm>
                <a:off x="0" y="192"/>
                <a:ext cx="5760" cy="4032"/>
                <a:chOff x="0" y="192"/>
                <a:chExt cx="5760" cy="4032"/>
              </a:xfrm>
            </p:grpSpPr>
            <p:cxnSp>
              <p:nvCxnSpPr>
                <p:cNvPr id="961" name="Google Shape;961;p70"/>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2" name="Google Shape;962;p70"/>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3" name="Google Shape;963;p70"/>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4" name="Google Shape;964;p70"/>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5" name="Google Shape;965;p70"/>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6" name="Google Shape;966;p70"/>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7" name="Google Shape;967;p70"/>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8" name="Google Shape;968;p70"/>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9" name="Google Shape;969;p70"/>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0" name="Google Shape;970;p70"/>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1" name="Google Shape;971;p70"/>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2" name="Google Shape;972;p70"/>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3" name="Google Shape;973;p70"/>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4" name="Google Shape;974;p70"/>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5" name="Google Shape;975;p70"/>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6" name="Google Shape;976;p70"/>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7" name="Google Shape;977;p70"/>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8" name="Google Shape;978;p70"/>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9" name="Google Shape;979;p70"/>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0" name="Google Shape;980;p70"/>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1" name="Google Shape;981;p70"/>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2" name="Google Shape;982;p70"/>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983" name="Google Shape;983;p70"/>
              <p:cNvGrpSpPr/>
              <p:nvPr/>
            </p:nvGrpSpPr>
            <p:grpSpPr>
              <a:xfrm>
                <a:off x="192" y="0"/>
                <a:ext cx="5376" cy="4320"/>
                <a:chOff x="192" y="0"/>
                <a:chExt cx="5376" cy="4320"/>
              </a:xfrm>
            </p:grpSpPr>
            <p:cxnSp>
              <p:nvCxnSpPr>
                <p:cNvPr id="984" name="Google Shape;984;p70"/>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5" name="Google Shape;985;p70"/>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6" name="Google Shape;986;p70"/>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7" name="Google Shape;987;p70"/>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8" name="Google Shape;988;p70"/>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89" name="Google Shape;989;p70"/>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0" name="Google Shape;990;p70"/>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1" name="Google Shape;991;p70"/>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2" name="Google Shape;992;p70"/>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3" name="Google Shape;993;p70"/>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4" name="Google Shape;994;p70"/>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5" name="Google Shape;995;p70"/>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6" name="Google Shape;996;p70"/>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7" name="Google Shape;997;p70"/>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8" name="Google Shape;998;p70"/>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999" name="Google Shape;999;p70"/>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0" name="Google Shape;1000;p70"/>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1" name="Google Shape;1001;p70"/>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2" name="Google Shape;1002;p70"/>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3" name="Google Shape;1003;p70"/>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4" name="Google Shape;1004;p70"/>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5" name="Google Shape;1005;p70"/>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6" name="Google Shape;1006;p70"/>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7" name="Google Shape;1007;p70"/>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8" name="Google Shape;1008;p70"/>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9" name="Google Shape;1009;p70"/>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0" name="Google Shape;1010;p70"/>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1" name="Google Shape;1011;p70"/>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2" name="Google Shape;1012;p70"/>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013" name="Google Shape;1013;p70"/>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014" name="Google Shape;1014;p70"/>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015" name="Google Shape;1015;p70"/>
            <p:cNvGrpSpPr/>
            <p:nvPr/>
          </p:nvGrpSpPr>
          <p:grpSpPr>
            <a:xfrm>
              <a:off x="261" y="892"/>
              <a:ext cx="1124" cy="1464"/>
              <a:chOff x="96" y="916"/>
              <a:chExt cx="2208" cy="2876"/>
            </a:xfrm>
          </p:grpSpPr>
          <p:cxnSp>
            <p:nvCxnSpPr>
              <p:cNvPr id="1016" name="Google Shape;1016;p70"/>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017" name="Google Shape;1017;p70"/>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018" name="Google Shape;1018;p70"/>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019" name="Google Shape;1019;p70"/>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020" name="Google Shape;1020;p70"/>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021" name="Google Shape;1021;p70"/>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2" name="Google Shape;1022;p70"/>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3" name="Google Shape;1023;p70"/>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1" name="Shape 1031"/>
        <p:cNvGrpSpPr/>
        <p:nvPr/>
      </p:nvGrpSpPr>
      <p:grpSpPr>
        <a:xfrm>
          <a:off x="0" y="0"/>
          <a:ext cx="0" cy="0"/>
          <a:chOff x="0" y="0"/>
          <a:chExt cx="0" cy="0"/>
        </a:xfrm>
      </p:grpSpPr>
      <p:grpSp>
        <p:nvGrpSpPr>
          <p:cNvPr id="1032" name="Google Shape;1032;p72"/>
          <p:cNvGrpSpPr/>
          <p:nvPr/>
        </p:nvGrpSpPr>
        <p:grpSpPr>
          <a:xfrm>
            <a:off x="0" y="0"/>
            <a:ext cx="9144000" cy="6875462"/>
            <a:chOff x="0" y="0"/>
            <a:chExt cx="5760" cy="4320"/>
          </a:xfrm>
        </p:grpSpPr>
        <p:grpSp>
          <p:nvGrpSpPr>
            <p:cNvPr id="1033" name="Google Shape;1033;p72"/>
            <p:cNvGrpSpPr/>
            <p:nvPr/>
          </p:nvGrpSpPr>
          <p:grpSpPr>
            <a:xfrm>
              <a:off x="0" y="0"/>
              <a:ext cx="5760" cy="4320"/>
              <a:chOff x="0" y="0"/>
              <a:chExt cx="5760" cy="4320"/>
            </a:xfrm>
          </p:grpSpPr>
          <p:grpSp>
            <p:nvGrpSpPr>
              <p:cNvPr id="1034" name="Google Shape;1034;p72"/>
              <p:cNvGrpSpPr/>
              <p:nvPr/>
            </p:nvGrpSpPr>
            <p:grpSpPr>
              <a:xfrm>
                <a:off x="0" y="192"/>
                <a:ext cx="5760" cy="4032"/>
                <a:chOff x="0" y="192"/>
                <a:chExt cx="5760" cy="4032"/>
              </a:xfrm>
            </p:grpSpPr>
            <p:cxnSp>
              <p:nvCxnSpPr>
                <p:cNvPr id="1035" name="Google Shape;1035;p72"/>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6" name="Google Shape;1036;p72"/>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7" name="Google Shape;1037;p72"/>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8" name="Google Shape;1038;p72"/>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9" name="Google Shape;1039;p72"/>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0" name="Google Shape;1040;p72"/>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1" name="Google Shape;1041;p72"/>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2" name="Google Shape;1042;p72"/>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3" name="Google Shape;1043;p72"/>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4" name="Google Shape;1044;p72"/>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5" name="Google Shape;1045;p72"/>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6" name="Google Shape;1046;p72"/>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7" name="Google Shape;1047;p72"/>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8" name="Google Shape;1048;p72"/>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9" name="Google Shape;1049;p72"/>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0" name="Google Shape;1050;p72"/>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1" name="Google Shape;1051;p72"/>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2" name="Google Shape;1052;p72"/>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3" name="Google Shape;1053;p72"/>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4" name="Google Shape;1054;p72"/>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5" name="Google Shape;1055;p72"/>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6" name="Google Shape;1056;p72"/>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057" name="Google Shape;1057;p72"/>
              <p:cNvGrpSpPr/>
              <p:nvPr/>
            </p:nvGrpSpPr>
            <p:grpSpPr>
              <a:xfrm>
                <a:off x="192" y="0"/>
                <a:ext cx="5376" cy="4320"/>
                <a:chOff x="192" y="0"/>
                <a:chExt cx="5376" cy="4320"/>
              </a:xfrm>
            </p:grpSpPr>
            <p:cxnSp>
              <p:nvCxnSpPr>
                <p:cNvPr id="1058" name="Google Shape;1058;p72"/>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9" name="Google Shape;1059;p72"/>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0" name="Google Shape;1060;p72"/>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1" name="Google Shape;1061;p72"/>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2" name="Google Shape;1062;p72"/>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3" name="Google Shape;1063;p72"/>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4" name="Google Shape;1064;p72"/>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5" name="Google Shape;1065;p72"/>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6" name="Google Shape;1066;p72"/>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7" name="Google Shape;1067;p72"/>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8" name="Google Shape;1068;p72"/>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9" name="Google Shape;1069;p72"/>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0" name="Google Shape;1070;p72"/>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1" name="Google Shape;1071;p72"/>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2" name="Google Shape;1072;p72"/>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3" name="Google Shape;1073;p72"/>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4" name="Google Shape;1074;p72"/>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5" name="Google Shape;1075;p72"/>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6" name="Google Shape;1076;p72"/>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7" name="Google Shape;1077;p72"/>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8" name="Google Shape;1078;p72"/>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9" name="Google Shape;1079;p72"/>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0" name="Google Shape;1080;p72"/>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1" name="Google Shape;1081;p72"/>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2" name="Google Shape;1082;p72"/>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3" name="Google Shape;1083;p72"/>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4" name="Google Shape;1084;p72"/>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5" name="Google Shape;1085;p72"/>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6" name="Google Shape;1086;p72"/>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087" name="Google Shape;1087;p72"/>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088" name="Google Shape;1088;p72"/>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089" name="Google Shape;1089;p72"/>
            <p:cNvGrpSpPr/>
            <p:nvPr/>
          </p:nvGrpSpPr>
          <p:grpSpPr>
            <a:xfrm>
              <a:off x="261" y="892"/>
              <a:ext cx="1124" cy="1464"/>
              <a:chOff x="96" y="916"/>
              <a:chExt cx="2208" cy="2876"/>
            </a:xfrm>
          </p:grpSpPr>
          <p:cxnSp>
            <p:nvCxnSpPr>
              <p:cNvPr id="1090" name="Google Shape;1090;p72"/>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091" name="Google Shape;1091;p72"/>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092" name="Google Shape;1092;p72"/>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093" name="Google Shape;1093;p72"/>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094" name="Google Shape;1094;p72"/>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095" name="Google Shape;1095;p72"/>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6" name="Google Shape;1096;p72"/>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7" name="Google Shape;1097;p72"/>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5" name="Shape 1105"/>
        <p:cNvGrpSpPr/>
        <p:nvPr/>
      </p:nvGrpSpPr>
      <p:grpSpPr>
        <a:xfrm>
          <a:off x="0" y="0"/>
          <a:ext cx="0" cy="0"/>
          <a:chOff x="0" y="0"/>
          <a:chExt cx="0" cy="0"/>
        </a:xfrm>
      </p:grpSpPr>
      <p:grpSp>
        <p:nvGrpSpPr>
          <p:cNvPr id="1106" name="Google Shape;1106;p74"/>
          <p:cNvGrpSpPr/>
          <p:nvPr/>
        </p:nvGrpSpPr>
        <p:grpSpPr>
          <a:xfrm>
            <a:off x="0" y="0"/>
            <a:ext cx="9144000" cy="6875462"/>
            <a:chOff x="0" y="0"/>
            <a:chExt cx="5760" cy="4320"/>
          </a:xfrm>
        </p:grpSpPr>
        <p:grpSp>
          <p:nvGrpSpPr>
            <p:cNvPr id="1107" name="Google Shape;1107;p74"/>
            <p:cNvGrpSpPr/>
            <p:nvPr/>
          </p:nvGrpSpPr>
          <p:grpSpPr>
            <a:xfrm>
              <a:off x="0" y="0"/>
              <a:ext cx="5760" cy="4320"/>
              <a:chOff x="0" y="0"/>
              <a:chExt cx="5760" cy="4320"/>
            </a:xfrm>
          </p:grpSpPr>
          <p:grpSp>
            <p:nvGrpSpPr>
              <p:cNvPr id="1108" name="Google Shape;1108;p74"/>
              <p:cNvGrpSpPr/>
              <p:nvPr/>
            </p:nvGrpSpPr>
            <p:grpSpPr>
              <a:xfrm>
                <a:off x="0" y="192"/>
                <a:ext cx="5760" cy="4032"/>
                <a:chOff x="0" y="192"/>
                <a:chExt cx="5760" cy="4032"/>
              </a:xfrm>
            </p:grpSpPr>
            <p:cxnSp>
              <p:nvCxnSpPr>
                <p:cNvPr id="1109" name="Google Shape;1109;p74"/>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0" name="Google Shape;1110;p74"/>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1" name="Google Shape;1111;p74"/>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2" name="Google Shape;1112;p74"/>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3" name="Google Shape;1113;p74"/>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4" name="Google Shape;1114;p74"/>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5" name="Google Shape;1115;p74"/>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6" name="Google Shape;1116;p74"/>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7" name="Google Shape;1117;p74"/>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8" name="Google Shape;1118;p74"/>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9" name="Google Shape;1119;p74"/>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0" name="Google Shape;1120;p74"/>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1" name="Google Shape;1121;p74"/>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2" name="Google Shape;1122;p74"/>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3" name="Google Shape;1123;p74"/>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4" name="Google Shape;1124;p74"/>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5" name="Google Shape;1125;p74"/>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6" name="Google Shape;1126;p74"/>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7" name="Google Shape;1127;p74"/>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8" name="Google Shape;1128;p74"/>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9" name="Google Shape;1129;p74"/>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0" name="Google Shape;1130;p74"/>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131" name="Google Shape;1131;p74"/>
              <p:cNvGrpSpPr/>
              <p:nvPr/>
            </p:nvGrpSpPr>
            <p:grpSpPr>
              <a:xfrm>
                <a:off x="192" y="0"/>
                <a:ext cx="5376" cy="4320"/>
                <a:chOff x="192" y="0"/>
                <a:chExt cx="5376" cy="4320"/>
              </a:xfrm>
            </p:grpSpPr>
            <p:cxnSp>
              <p:nvCxnSpPr>
                <p:cNvPr id="1132" name="Google Shape;1132;p74"/>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3" name="Google Shape;1133;p74"/>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4" name="Google Shape;1134;p74"/>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5" name="Google Shape;1135;p74"/>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6" name="Google Shape;1136;p74"/>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7" name="Google Shape;1137;p74"/>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8" name="Google Shape;1138;p74"/>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9" name="Google Shape;1139;p74"/>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0" name="Google Shape;1140;p74"/>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1" name="Google Shape;1141;p74"/>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2" name="Google Shape;1142;p74"/>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3" name="Google Shape;1143;p74"/>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4" name="Google Shape;1144;p74"/>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5" name="Google Shape;1145;p74"/>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6" name="Google Shape;1146;p74"/>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7" name="Google Shape;1147;p74"/>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8" name="Google Shape;1148;p74"/>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9" name="Google Shape;1149;p74"/>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0" name="Google Shape;1150;p74"/>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1" name="Google Shape;1151;p74"/>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2" name="Google Shape;1152;p74"/>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3" name="Google Shape;1153;p74"/>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4" name="Google Shape;1154;p74"/>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5" name="Google Shape;1155;p74"/>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6" name="Google Shape;1156;p74"/>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7" name="Google Shape;1157;p74"/>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8" name="Google Shape;1158;p74"/>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9" name="Google Shape;1159;p74"/>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0" name="Google Shape;1160;p74"/>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161" name="Google Shape;1161;p74"/>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162" name="Google Shape;1162;p74"/>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163" name="Google Shape;1163;p74"/>
            <p:cNvGrpSpPr/>
            <p:nvPr/>
          </p:nvGrpSpPr>
          <p:grpSpPr>
            <a:xfrm>
              <a:off x="261" y="892"/>
              <a:ext cx="1124" cy="1464"/>
              <a:chOff x="96" y="916"/>
              <a:chExt cx="2208" cy="2876"/>
            </a:xfrm>
          </p:grpSpPr>
          <p:cxnSp>
            <p:nvCxnSpPr>
              <p:cNvPr id="1164" name="Google Shape;1164;p74"/>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165" name="Google Shape;1165;p74"/>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166" name="Google Shape;1166;p74"/>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167" name="Google Shape;1167;p74"/>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168" name="Google Shape;1168;p74"/>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169" name="Google Shape;1169;p74"/>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0" name="Google Shape;1170;p74"/>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1" name="Google Shape;1171;p74"/>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8" name="Shape 1178"/>
        <p:cNvGrpSpPr/>
        <p:nvPr/>
      </p:nvGrpSpPr>
      <p:grpSpPr>
        <a:xfrm>
          <a:off x="0" y="0"/>
          <a:ext cx="0" cy="0"/>
          <a:chOff x="0" y="0"/>
          <a:chExt cx="0" cy="0"/>
        </a:xfrm>
      </p:grpSpPr>
      <p:grpSp>
        <p:nvGrpSpPr>
          <p:cNvPr id="1179" name="Google Shape;1179;p76"/>
          <p:cNvGrpSpPr/>
          <p:nvPr/>
        </p:nvGrpSpPr>
        <p:grpSpPr>
          <a:xfrm>
            <a:off x="0" y="0"/>
            <a:ext cx="9144000" cy="6875462"/>
            <a:chOff x="0" y="0"/>
            <a:chExt cx="5760" cy="4320"/>
          </a:xfrm>
        </p:grpSpPr>
        <p:grpSp>
          <p:nvGrpSpPr>
            <p:cNvPr id="1180" name="Google Shape;1180;p76"/>
            <p:cNvGrpSpPr/>
            <p:nvPr/>
          </p:nvGrpSpPr>
          <p:grpSpPr>
            <a:xfrm>
              <a:off x="0" y="0"/>
              <a:ext cx="5760" cy="4320"/>
              <a:chOff x="0" y="0"/>
              <a:chExt cx="5760" cy="4320"/>
            </a:xfrm>
          </p:grpSpPr>
          <p:grpSp>
            <p:nvGrpSpPr>
              <p:cNvPr id="1181" name="Google Shape;1181;p76"/>
              <p:cNvGrpSpPr/>
              <p:nvPr/>
            </p:nvGrpSpPr>
            <p:grpSpPr>
              <a:xfrm>
                <a:off x="0" y="192"/>
                <a:ext cx="5760" cy="4032"/>
                <a:chOff x="0" y="192"/>
                <a:chExt cx="5760" cy="4032"/>
              </a:xfrm>
            </p:grpSpPr>
            <p:cxnSp>
              <p:nvCxnSpPr>
                <p:cNvPr id="1182" name="Google Shape;1182;p76"/>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3" name="Google Shape;1183;p76"/>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4" name="Google Shape;1184;p76"/>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5" name="Google Shape;1185;p76"/>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6" name="Google Shape;1186;p76"/>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7" name="Google Shape;1187;p76"/>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8" name="Google Shape;1188;p76"/>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9" name="Google Shape;1189;p76"/>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0" name="Google Shape;1190;p76"/>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1" name="Google Shape;1191;p76"/>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2" name="Google Shape;1192;p76"/>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3" name="Google Shape;1193;p76"/>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4" name="Google Shape;1194;p76"/>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5" name="Google Shape;1195;p76"/>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6" name="Google Shape;1196;p76"/>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7" name="Google Shape;1197;p76"/>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8" name="Google Shape;1198;p76"/>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9" name="Google Shape;1199;p76"/>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0" name="Google Shape;1200;p76"/>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1" name="Google Shape;1201;p76"/>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2" name="Google Shape;1202;p76"/>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3" name="Google Shape;1203;p76"/>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204" name="Google Shape;1204;p76"/>
              <p:cNvGrpSpPr/>
              <p:nvPr/>
            </p:nvGrpSpPr>
            <p:grpSpPr>
              <a:xfrm>
                <a:off x="192" y="0"/>
                <a:ext cx="5376" cy="4320"/>
                <a:chOff x="192" y="0"/>
                <a:chExt cx="5376" cy="4320"/>
              </a:xfrm>
            </p:grpSpPr>
            <p:cxnSp>
              <p:nvCxnSpPr>
                <p:cNvPr id="1205" name="Google Shape;1205;p76"/>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6" name="Google Shape;1206;p76"/>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7" name="Google Shape;1207;p76"/>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8" name="Google Shape;1208;p76"/>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9" name="Google Shape;1209;p76"/>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0" name="Google Shape;1210;p76"/>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1" name="Google Shape;1211;p76"/>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2" name="Google Shape;1212;p76"/>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3" name="Google Shape;1213;p76"/>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4" name="Google Shape;1214;p76"/>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5" name="Google Shape;1215;p76"/>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6" name="Google Shape;1216;p76"/>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7" name="Google Shape;1217;p76"/>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8" name="Google Shape;1218;p76"/>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9" name="Google Shape;1219;p76"/>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0" name="Google Shape;1220;p76"/>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1" name="Google Shape;1221;p76"/>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2" name="Google Shape;1222;p76"/>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3" name="Google Shape;1223;p76"/>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4" name="Google Shape;1224;p76"/>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5" name="Google Shape;1225;p76"/>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6" name="Google Shape;1226;p76"/>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7" name="Google Shape;1227;p76"/>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8" name="Google Shape;1228;p76"/>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9" name="Google Shape;1229;p76"/>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0" name="Google Shape;1230;p76"/>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1" name="Google Shape;1231;p76"/>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2" name="Google Shape;1232;p76"/>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3" name="Google Shape;1233;p76"/>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234" name="Google Shape;1234;p76"/>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235" name="Google Shape;1235;p76"/>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236" name="Google Shape;1236;p76"/>
            <p:cNvGrpSpPr/>
            <p:nvPr/>
          </p:nvGrpSpPr>
          <p:grpSpPr>
            <a:xfrm>
              <a:off x="261" y="892"/>
              <a:ext cx="1124" cy="1464"/>
              <a:chOff x="96" y="916"/>
              <a:chExt cx="2208" cy="2876"/>
            </a:xfrm>
          </p:grpSpPr>
          <p:cxnSp>
            <p:nvCxnSpPr>
              <p:cNvPr id="1237" name="Google Shape;1237;p76"/>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238" name="Google Shape;1238;p76"/>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239" name="Google Shape;1239;p76"/>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240" name="Google Shape;1240;p76"/>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241" name="Google Shape;1241;p76"/>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242" name="Google Shape;1242;p76"/>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3" name="Google Shape;1243;p76"/>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4" name="Google Shape;1244;p76"/>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2" name="Shape 32"/>
        <p:cNvGrpSpPr/>
        <p:nvPr/>
      </p:nvGrpSpPr>
      <p:grpSpPr>
        <a:xfrm>
          <a:off x="0" y="0"/>
          <a:ext cx="0" cy="0"/>
          <a:chOff x="0" y="0"/>
          <a:chExt cx="0" cy="0"/>
        </a:xfrm>
      </p:grpSpPr>
      <p:grpSp>
        <p:nvGrpSpPr>
          <p:cNvPr id="33" name="Google Shape;33;p25"/>
          <p:cNvGrpSpPr/>
          <p:nvPr/>
        </p:nvGrpSpPr>
        <p:grpSpPr>
          <a:xfrm>
            <a:off x="0" y="0"/>
            <a:ext cx="2132012" cy="6875462"/>
            <a:chOff x="0" y="0"/>
            <a:chExt cx="2132013" cy="6858001"/>
          </a:xfrm>
        </p:grpSpPr>
        <p:sp>
          <p:nvSpPr>
            <p:cNvPr id="34" name="Google Shape;34;p25"/>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 name="Google Shape;35;p25"/>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 name="Google Shape;36;p25"/>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 name="Google Shape;37;p25"/>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 name="Google Shape;38;p25"/>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 name="Google Shape;39;p25"/>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pic>
        <p:nvPicPr>
          <p:cNvPr id="40" name="Google Shape;40;p25"/>
          <p:cNvPicPr preferRelativeResize="0"/>
          <p:nvPr/>
        </p:nvPicPr>
        <p:blipFill rotWithShape="1">
          <a:blip r:embed="rId2">
            <a:alphaModFix/>
          </a:blip>
          <a:srcRect b="0" l="0" r="0" t="0"/>
          <a:stretch/>
        </p:blipFill>
        <p:spPr>
          <a:xfrm>
            <a:off x="7772400" y="160337"/>
            <a:ext cx="1295400" cy="1192212"/>
          </a:xfrm>
          <a:prstGeom prst="rect">
            <a:avLst/>
          </a:prstGeom>
          <a:noFill/>
          <a:ln>
            <a:noFill/>
          </a:ln>
        </p:spPr>
      </p:pic>
      <p:grpSp>
        <p:nvGrpSpPr>
          <p:cNvPr id="41" name="Google Shape;41;p25"/>
          <p:cNvGrpSpPr/>
          <p:nvPr/>
        </p:nvGrpSpPr>
        <p:grpSpPr>
          <a:xfrm>
            <a:off x="533400" y="1319905"/>
            <a:ext cx="7597902" cy="281189"/>
            <a:chOff x="504" y="3634"/>
            <a:chExt cx="4786" cy="177"/>
          </a:xfrm>
        </p:grpSpPr>
        <p:sp>
          <p:nvSpPr>
            <p:cNvPr id="42" name="Google Shape;42;p25"/>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 name="Google Shape;43;p25"/>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4" name="Google Shape;44;p25"/>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5" name="Google Shape;45;p25"/>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6" name="Google Shape;46;p25"/>
          <p:cNvSpPr txBox="1"/>
          <p:nvPr>
            <p:ph idx="10" type="dt"/>
          </p:nvPr>
        </p:nvSpPr>
        <p:spPr>
          <a:xfrm>
            <a:off x="7400925" y="6508750"/>
            <a:ext cx="857250" cy="36671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25"/>
          <p:cNvSpPr txBox="1"/>
          <p:nvPr>
            <p:ph idx="11" type="ftr"/>
          </p:nvPr>
        </p:nvSpPr>
        <p:spPr>
          <a:xfrm>
            <a:off x="2036762" y="6489700"/>
            <a:ext cx="531495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25"/>
          <p:cNvSpPr txBox="1"/>
          <p:nvPr>
            <p:ph idx="12" type="sldNum"/>
          </p:nvPr>
        </p:nvSpPr>
        <p:spPr>
          <a:xfrm>
            <a:off x="8245475" y="6494462"/>
            <a:ext cx="414337"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51" name="Shape 1251"/>
        <p:cNvGrpSpPr/>
        <p:nvPr/>
      </p:nvGrpSpPr>
      <p:grpSpPr>
        <a:xfrm>
          <a:off x="0" y="0"/>
          <a:ext cx="0" cy="0"/>
          <a:chOff x="0" y="0"/>
          <a:chExt cx="0" cy="0"/>
        </a:xfrm>
      </p:grpSpPr>
      <p:grpSp>
        <p:nvGrpSpPr>
          <p:cNvPr id="1252" name="Google Shape;1252;p78"/>
          <p:cNvGrpSpPr/>
          <p:nvPr/>
        </p:nvGrpSpPr>
        <p:grpSpPr>
          <a:xfrm>
            <a:off x="0" y="0"/>
            <a:ext cx="2132012" cy="6875462"/>
            <a:chOff x="0" y="0"/>
            <a:chExt cx="2132013" cy="6858001"/>
          </a:xfrm>
        </p:grpSpPr>
        <p:sp>
          <p:nvSpPr>
            <p:cNvPr id="1253" name="Google Shape;1253;p78"/>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4" name="Google Shape;1254;p78"/>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5" name="Google Shape;1255;p78"/>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6" name="Google Shape;1256;p78"/>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7" name="Google Shape;1257;p78"/>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8" name="Google Shape;1258;p78"/>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pic>
        <p:nvPicPr>
          <p:cNvPr id="1259" name="Google Shape;1259;p78"/>
          <p:cNvPicPr preferRelativeResize="0"/>
          <p:nvPr/>
        </p:nvPicPr>
        <p:blipFill rotWithShape="1">
          <a:blip r:embed="rId2">
            <a:alphaModFix/>
          </a:blip>
          <a:srcRect b="0" l="0" r="0" t="0"/>
          <a:stretch/>
        </p:blipFill>
        <p:spPr>
          <a:xfrm>
            <a:off x="7772400" y="160337"/>
            <a:ext cx="1295400" cy="1192212"/>
          </a:xfrm>
          <a:prstGeom prst="rect">
            <a:avLst/>
          </a:prstGeom>
          <a:noFill/>
          <a:ln>
            <a:noFill/>
          </a:ln>
        </p:spPr>
      </p:pic>
      <p:grpSp>
        <p:nvGrpSpPr>
          <p:cNvPr id="1260" name="Google Shape;1260;p78"/>
          <p:cNvGrpSpPr/>
          <p:nvPr/>
        </p:nvGrpSpPr>
        <p:grpSpPr>
          <a:xfrm>
            <a:off x="533400" y="1319905"/>
            <a:ext cx="7597902" cy="281189"/>
            <a:chOff x="504" y="3634"/>
            <a:chExt cx="4786" cy="177"/>
          </a:xfrm>
        </p:grpSpPr>
        <p:sp>
          <p:nvSpPr>
            <p:cNvPr id="1261" name="Google Shape;1261;p78"/>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62" name="Google Shape;1262;p78"/>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263" name="Google Shape;1263;p78"/>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64" name="Google Shape;1264;p78"/>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65" name="Google Shape;1265;p78"/>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66" name="Google Shape;1266;p78"/>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70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grpSp>
        <p:nvGrpSpPr>
          <p:cNvPr id="56" name="Google Shape;56;p27"/>
          <p:cNvGrpSpPr/>
          <p:nvPr/>
        </p:nvGrpSpPr>
        <p:grpSpPr>
          <a:xfrm>
            <a:off x="0" y="0"/>
            <a:ext cx="2132012" cy="6875462"/>
            <a:chOff x="0" y="0"/>
            <a:chExt cx="2132013" cy="6858001"/>
          </a:xfrm>
        </p:grpSpPr>
        <p:sp>
          <p:nvSpPr>
            <p:cNvPr id="57" name="Google Shape;57;p27"/>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8" name="Google Shape;58;p27"/>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9" name="Google Shape;59;p27"/>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 name="Google Shape;60;p27"/>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 name="Google Shape;61;p27"/>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2" name="Google Shape;62;p27"/>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pic>
        <p:nvPicPr>
          <p:cNvPr id="63" name="Google Shape;63;p27"/>
          <p:cNvPicPr preferRelativeResize="0"/>
          <p:nvPr/>
        </p:nvPicPr>
        <p:blipFill rotWithShape="1">
          <a:blip r:embed="rId2">
            <a:alphaModFix/>
          </a:blip>
          <a:srcRect b="0" l="0" r="0" t="0"/>
          <a:stretch/>
        </p:blipFill>
        <p:spPr>
          <a:xfrm>
            <a:off x="7772400" y="160337"/>
            <a:ext cx="1295400" cy="1192212"/>
          </a:xfrm>
          <a:prstGeom prst="rect">
            <a:avLst/>
          </a:prstGeom>
          <a:noFill/>
          <a:ln>
            <a:noFill/>
          </a:ln>
        </p:spPr>
      </p:pic>
      <p:grpSp>
        <p:nvGrpSpPr>
          <p:cNvPr id="64" name="Google Shape;64;p27"/>
          <p:cNvGrpSpPr/>
          <p:nvPr/>
        </p:nvGrpSpPr>
        <p:grpSpPr>
          <a:xfrm>
            <a:off x="533400" y="1319905"/>
            <a:ext cx="7597902" cy="281189"/>
            <a:chOff x="504" y="3634"/>
            <a:chExt cx="4786" cy="177"/>
          </a:xfrm>
        </p:grpSpPr>
        <p:sp>
          <p:nvSpPr>
            <p:cNvPr id="65" name="Google Shape;65;p27"/>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6" name="Google Shape;66;p27"/>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67" name="Google Shape;67;p27"/>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8" name="Google Shape;68;p27"/>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9" name="Google Shape;69;p27"/>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27"/>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grpSp>
        <p:nvGrpSpPr>
          <p:cNvPr id="76" name="Google Shape;76;p29"/>
          <p:cNvGrpSpPr/>
          <p:nvPr/>
        </p:nvGrpSpPr>
        <p:grpSpPr>
          <a:xfrm>
            <a:off x="0" y="0"/>
            <a:ext cx="9144000" cy="6875462"/>
            <a:chOff x="0" y="0"/>
            <a:chExt cx="5760" cy="4320"/>
          </a:xfrm>
        </p:grpSpPr>
        <p:grpSp>
          <p:nvGrpSpPr>
            <p:cNvPr id="77" name="Google Shape;77;p29"/>
            <p:cNvGrpSpPr/>
            <p:nvPr/>
          </p:nvGrpSpPr>
          <p:grpSpPr>
            <a:xfrm>
              <a:off x="0" y="0"/>
              <a:ext cx="5760" cy="4320"/>
              <a:chOff x="0" y="0"/>
              <a:chExt cx="5760" cy="4320"/>
            </a:xfrm>
          </p:grpSpPr>
          <p:grpSp>
            <p:nvGrpSpPr>
              <p:cNvPr id="78" name="Google Shape;78;p29"/>
              <p:cNvGrpSpPr/>
              <p:nvPr/>
            </p:nvGrpSpPr>
            <p:grpSpPr>
              <a:xfrm>
                <a:off x="0" y="192"/>
                <a:ext cx="5760" cy="4032"/>
                <a:chOff x="0" y="192"/>
                <a:chExt cx="5760" cy="4032"/>
              </a:xfrm>
            </p:grpSpPr>
            <p:cxnSp>
              <p:nvCxnSpPr>
                <p:cNvPr id="79" name="Google Shape;79;p29"/>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0" name="Google Shape;80;p29"/>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1" name="Google Shape;81;p29"/>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2" name="Google Shape;82;p29"/>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3" name="Google Shape;83;p29"/>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4" name="Google Shape;84;p29"/>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5" name="Google Shape;85;p29"/>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6" name="Google Shape;86;p29"/>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7" name="Google Shape;87;p29"/>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8" name="Google Shape;88;p29"/>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 name="Google Shape;89;p29"/>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 name="Google Shape;90;p29"/>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 name="Google Shape;91;p29"/>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2" name="Google Shape;92;p29"/>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3" name="Google Shape;93;p29"/>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4" name="Google Shape;94;p29"/>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5" name="Google Shape;95;p29"/>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 name="Google Shape;96;p29"/>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 name="Google Shape;97;p29"/>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 name="Google Shape;98;p29"/>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9" name="Google Shape;99;p29"/>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 name="Google Shape;100;p29"/>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01" name="Google Shape;101;p29"/>
              <p:cNvGrpSpPr/>
              <p:nvPr/>
            </p:nvGrpSpPr>
            <p:grpSpPr>
              <a:xfrm>
                <a:off x="192" y="0"/>
                <a:ext cx="5376" cy="4320"/>
                <a:chOff x="192" y="0"/>
                <a:chExt cx="5376" cy="4320"/>
              </a:xfrm>
            </p:grpSpPr>
            <p:cxnSp>
              <p:nvCxnSpPr>
                <p:cNvPr id="102" name="Google Shape;102;p29"/>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 name="Google Shape;103;p29"/>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 name="Google Shape;104;p29"/>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 name="Google Shape;105;p29"/>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 name="Google Shape;106;p29"/>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 name="Google Shape;107;p29"/>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 name="Google Shape;108;p29"/>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09" name="Google Shape;109;p29"/>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0" name="Google Shape;110;p29"/>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 name="Google Shape;111;p29"/>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 name="Google Shape;112;p29"/>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 name="Google Shape;113;p29"/>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 name="Google Shape;114;p29"/>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 name="Google Shape;115;p29"/>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 name="Google Shape;116;p29"/>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7" name="Google Shape;117;p29"/>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 name="Google Shape;118;p29"/>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 name="Google Shape;119;p29"/>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 name="Google Shape;120;p29"/>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 name="Google Shape;121;p29"/>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 name="Google Shape;122;p29"/>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 name="Google Shape;123;p29"/>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4" name="Google Shape;124;p29"/>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5" name="Google Shape;125;p29"/>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6" name="Google Shape;126;p29"/>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7" name="Google Shape;127;p29"/>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8" name="Google Shape;128;p29"/>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9" name="Google Shape;129;p29"/>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0" name="Google Shape;130;p29"/>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31" name="Google Shape;131;p29"/>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32" name="Google Shape;132;p29"/>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33" name="Google Shape;133;p29"/>
            <p:cNvGrpSpPr/>
            <p:nvPr/>
          </p:nvGrpSpPr>
          <p:grpSpPr>
            <a:xfrm>
              <a:off x="261" y="892"/>
              <a:ext cx="1124" cy="1464"/>
              <a:chOff x="96" y="916"/>
              <a:chExt cx="2208" cy="2876"/>
            </a:xfrm>
          </p:grpSpPr>
          <p:cxnSp>
            <p:nvCxnSpPr>
              <p:cNvPr id="134" name="Google Shape;134;p29"/>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35" name="Google Shape;135;p29"/>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36" name="Google Shape;136;p29"/>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137" name="Google Shape;137;p29"/>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138" name="Google Shape;138;p29"/>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139" name="Google Shape;139;p29"/>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0" name="Google Shape;140;p29"/>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Google Shape;141;p29"/>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40"/>
          <p:cNvSpPr txBox="1"/>
          <p:nvPr>
            <p:ph type="title"/>
          </p:nvPr>
        </p:nvSpPr>
        <p:spPr>
          <a:xfrm>
            <a:off x="628650" y="366712"/>
            <a:ext cx="7886700" cy="132873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7" name="Google Shape;207;p40"/>
          <p:cNvSpPr txBox="1"/>
          <p:nvPr>
            <p:ph idx="1" type="body"/>
          </p:nvPr>
        </p:nvSpPr>
        <p:spPr>
          <a:xfrm>
            <a:off x="628650" y="1830387"/>
            <a:ext cx="7886700" cy="436245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8" name="Google Shape;208;p40"/>
          <p:cNvSpPr txBox="1"/>
          <p:nvPr>
            <p:ph idx="10" type="dt"/>
          </p:nvPr>
        </p:nvSpPr>
        <p:spPr>
          <a:xfrm>
            <a:off x="628650" y="6372225"/>
            <a:ext cx="20574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 name="Google Shape;209;p40"/>
          <p:cNvSpPr txBox="1"/>
          <p:nvPr>
            <p:ph idx="11" type="ftr"/>
          </p:nvPr>
        </p:nvSpPr>
        <p:spPr>
          <a:xfrm>
            <a:off x="3028950" y="6372225"/>
            <a:ext cx="30861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0" name="Google Shape;210;p40"/>
          <p:cNvSpPr txBox="1"/>
          <p:nvPr>
            <p:ph idx="12" type="sldNum"/>
          </p:nvPr>
        </p:nvSpPr>
        <p:spPr>
          <a:xfrm>
            <a:off x="6457950" y="6372225"/>
            <a:ext cx="2057400"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grpSp>
        <p:nvGrpSpPr>
          <p:cNvPr id="281" name="Google Shape;281;p52"/>
          <p:cNvGrpSpPr/>
          <p:nvPr/>
        </p:nvGrpSpPr>
        <p:grpSpPr>
          <a:xfrm>
            <a:off x="0" y="0"/>
            <a:ext cx="9144000" cy="6875462"/>
            <a:chOff x="0" y="0"/>
            <a:chExt cx="5760" cy="4320"/>
          </a:xfrm>
        </p:grpSpPr>
        <p:grpSp>
          <p:nvGrpSpPr>
            <p:cNvPr id="282" name="Google Shape;282;p52"/>
            <p:cNvGrpSpPr/>
            <p:nvPr/>
          </p:nvGrpSpPr>
          <p:grpSpPr>
            <a:xfrm>
              <a:off x="0" y="0"/>
              <a:ext cx="5760" cy="4320"/>
              <a:chOff x="0" y="0"/>
              <a:chExt cx="5760" cy="4320"/>
            </a:xfrm>
          </p:grpSpPr>
          <p:grpSp>
            <p:nvGrpSpPr>
              <p:cNvPr id="283" name="Google Shape;283;p52"/>
              <p:cNvGrpSpPr/>
              <p:nvPr/>
            </p:nvGrpSpPr>
            <p:grpSpPr>
              <a:xfrm>
                <a:off x="0" y="192"/>
                <a:ext cx="5760" cy="4032"/>
                <a:chOff x="0" y="192"/>
                <a:chExt cx="5760" cy="4032"/>
              </a:xfrm>
            </p:grpSpPr>
            <p:cxnSp>
              <p:nvCxnSpPr>
                <p:cNvPr id="284" name="Google Shape;284;p52"/>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5" name="Google Shape;285;p52"/>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6" name="Google Shape;286;p52"/>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7" name="Google Shape;287;p52"/>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8" name="Google Shape;288;p52"/>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9" name="Google Shape;289;p52"/>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0" name="Google Shape;290;p52"/>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1" name="Google Shape;291;p52"/>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2" name="Google Shape;292;p52"/>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3" name="Google Shape;293;p52"/>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4" name="Google Shape;294;p52"/>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5" name="Google Shape;295;p52"/>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6" name="Google Shape;296;p52"/>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7" name="Google Shape;297;p52"/>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8" name="Google Shape;298;p52"/>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9" name="Google Shape;299;p52"/>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0" name="Google Shape;300;p52"/>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1" name="Google Shape;301;p52"/>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2" name="Google Shape;302;p52"/>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3" name="Google Shape;303;p52"/>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4" name="Google Shape;304;p52"/>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5" name="Google Shape;305;p52"/>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306" name="Google Shape;306;p52"/>
              <p:cNvGrpSpPr/>
              <p:nvPr/>
            </p:nvGrpSpPr>
            <p:grpSpPr>
              <a:xfrm>
                <a:off x="192" y="0"/>
                <a:ext cx="5376" cy="4320"/>
                <a:chOff x="192" y="0"/>
                <a:chExt cx="5376" cy="4320"/>
              </a:xfrm>
            </p:grpSpPr>
            <p:cxnSp>
              <p:nvCxnSpPr>
                <p:cNvPr id="307" name="Google Shape;307;p52"/>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08" name="Google Shape;308;p52"/>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09" name="Google Shape;309;p52"/>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0" name="Google Shape;310;p52"/>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1" name="Google Shape;311;p52"/>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2" name="Google Shape;312;p52"/>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3" name="Google Shape;313;p52"/>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4" name="Google Shape;314;p52"/>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5" name="Google Shape;315;p52"/>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6" name="Google Shape;316;p52"/>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7" name="Google Shape;317;p52"/>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8" name="Google Shape;318;p52"/>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19" name="Google Shape;319;p52"/>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0" name="Google Shape;320;p52"/>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1" name="Google Shape;321;p52"/>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2" name="Google Shape;322;p52"/>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3" name="Google Shape;323;p52"/>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4" name="Google Shape;324;p52"/>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5" name="Google Shape;325;p52"/>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6" name="Google Shape;326;p52"/>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7" name="Google Shape;327;p52"/>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8" name="Google Shape;328;p52"/>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29" name="Google Shape;329;p52"/>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0" name="Google Shape;330;p52"/>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1" name="Google Shape;331;p52"/>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2" name="Google Shape;332;p52"/>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3" name="Google Shape;333;p52"/>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4" name="Google Shape;334;p52"/>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5" name="Google Shape;335;p52"/>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336" name="Google Shape;336;p52"/>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337" name="Google Shape;337;p52"/>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338" name="Google Shape;338;p52"/>
            <p:cNvGrpSpPr/>
            <p:nvPr/>
          </p:nvGrpSpPr>
          <p:grpSpPr>
            <a:xfrm>
              <a:off x="261" y="892"/>
              <a:ext cx="1124" cy="1464"/>
              <a:chOff x="96" y="916"/>
              <a:chExt cx="2208" cy="2876"/>
            </a:xfrm>
          </p:grpSpPr>
          <p:cxnSp>
            <p:nvCxnSpPr>
              <p:cNvPr id="339" name="Google Shape;339;p52"/>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340" name="Google Shape;340;p52"/>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341" name="Google Shape;341;p52"/>
              <p:cNvSpPr/>
              <p:nvPr/>
            </p:nvSpPr>
            <p:spPr>
              <a:xfrm flipH="1">
                <a:off x="217" y="916"/>
                <a:ext cx="239" cy="239"/>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342" name="Google Shape;342;p52"/>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343" name="Google Shape;343;p52"/>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344" name="Google Shape;344;p52"/>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5" name="Google Shape;345;p52"/>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6" name="Google Shape;346;p52"/>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47" name="Shape 347"/>
        <p:cNvGrpSpPr/>
        <p:nvPr/>
      </p:nvGrpSpPr>
      <p:grpSpPr>
        <a:xfrm>
          <a:off x="0" y="0"/>
          <a:ext cx="0" cy="0"/>
          <a:chOff x="0" y="0"/>
          <a:chExt cx="0" cy="0"/>
        </a:xfrm>
      </p:grpSpPr>
      <p:grpSp>
        <p:nvGrpSpPr>
          <p:cNvPr id="348" name="Google Shape;348;p53"/>
          <p:cNvGrpSpPr/>
          <p:nvPr/>
        </p:nvGrpSpPr>
        <p:grpSpPr>
          <a:xfrm>
            <a:off x="0" y="0"/>
            <a:ext cx="2132012" cy="6875462"/>
            <a:chOff x="0" y="0"/>
            <a:chExt cx="2132013" cy="6858001"/>
          </a:xfrm>
        </p:grpSpPr>
        <p:sp>
          <p:nvSpPr>
            <p:cNvPr id="349" name="Google Shape;349;p53"/>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0" name="Google Shape;350;p53"/>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1" name="Google Shape;351;p53"/>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2" name="Google Shape;352;p53"/>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3" name="Google Shape;353;p53"/>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4" name="Google Shape;354;p53"/>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55" name="Google Shape;355;p53"/>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56" name="Google Shape;356;p53"/>
          <p:cNvSpPr txBox="1"/>
          <p:nvPr>
            <p:ph idx="1" type="body"/>
          </p:nvPr>
        </p:nvSpPr>
        <p:spPr>
          <a:xfrm>
            <a:off x="982662" y="1819275"/>
            <a:ext cx="7704137" cy="4635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57" name="Google Shape;357;p53"/>
          <p:cNvSpPr txBox="1"/>
          <p:nvPr>
            <p:ph idx="10" type="dt"/>
          </p:nvPr>
        </p:nvSpPr>
        <p:spPr>
          <a:xfrm>
            <a:off x="7385050" y="6494462"/>
            <a:ext cx="857250" cy="36671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8" name="Google Shape;358;p53"/>
          <p:cNvSpPr txBox="1"/>
          <p:nvPr>
            <p:ph idx="11" type="ftr"/>
          </p:nvPr>
        </p:nvSpPr>
        <p:spPr>
          <a:xfrm>
            <a:off x="1130300" y="6508750"/>
            <a:ext cx="6227762"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9" name="Google Shape;359;p53"/>
          <p:cNvSpPr txBox="1"/>
          <p:nvPr>
            <p:ph idx="12" type="sldNum"/>
          </p:nvPr>
        </p:nvSpPr>
        <p:spPr>
          <a:xfrm>
            <a:off x="8245475" y="6494462"/>
            <a:ext cx="414337"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Corbel"/>
              <a:buNone/>
              <a:defRPr b="0" i="0" sz="1000" u="non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pic>
        <p:nvPicPr>
          <p:cNvPr id="360" name="Google Shape;360;p53"/>
          <p:cNvPicPr preferRelativeResize="0"/>
          <p:nvPr/>
        </p:nvPicPr>
        <p:blipFill rotWithShape="1">
          <a:blip r:embed="rId2">
            <a:alphaModFix/>
          </a:blip>
          <a:srcRect b="0" l="0" r="0" t="0"/>
          <a:stretch/>
        </p:blipFill>
        <p:spPr>
          <a:xfrm>
            <a:off x="7772400" y="160337"/>
            <a:ext cx="1295400" cy="1192212"/>
          </a:xfrm>
          <a:prstGeom prst="rect">
            <a:avLst/>
          </a:prstGeom>
          <a:noFill/>
          <a:ln>
            <a:noFill/>
          </a:ln>
        </p:spPr>
      </p:pic>
      <p:grpSp>
        <p:nvGrpSpPr>
          <p:cNvPr id="361" name="Google Shape;361;p53"/>
          <p:cNvGrpSpPr/>
          <p:nvPr/>
        </p:nvGrpSpPr>
        <p:grpSpPr>
          <a:xfrm>
            <a:off x="533400" y="1319905"/>
            <a:ext cx="7597902" cy="281189"/>
            <a:chOff x="504" y="3634"/>
            <a:chExt cx="4786" cy="177"/>
          </a:xfrm>
        </p:grpSpPr>
        <p:sp>
          <p:nvSpPr>
            <p:cNvPr id="362" name="Google Shape;362;p53"/>
            <p:cNvSpPr txBox="1"/>
            <p:nvPr/>
          </p:nvSpPr>
          <p:spPr>
            <a:xfrm>
              <a:off x="504" y="3696"/>
              <a:ext cx="4752" cy="48"/>
            </a:xfrm>
            <a:prstGeom prst="rect">
              <a:avLst/>
            </a:prstGeom>
            <a:gradFill>
              <a:gsLst>
                <a:gs pos="0">
                  <a:srgbClr val="B0B6E0"/>
                </a:gs>
                <a:gs pos="100000">
                  <a:srgbClr val="868FD0"/>
                </a:gs>
              </a:gsLst>
              <a:lin ang="0" scaled="0"/>
            </a:gra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3" name="Google Shape;363;p53"/>
            <p:cNvSpPr/>
            <p:nvPr/>
          </p:nvSpPr>
          <p:spPr>
            <a:xfrm rot="-7500000">
              <a:off x="5142" y="3645"/>
              <a:ext cx="107" cy="156"/>
            </a:xfrm>
            <a:prstGeom prst="triangle">
              <a:avLst>
                <a:gd fmla="val 0" name="adj"/>
              </a:avLst>
            </a:prstGeom>
            <a:solidFill>
              <a:srgbClr val="868FD0"/>
            </a:solidFill>
            <a:ln>
              <a:noFill/>
            </a:ln>
            <a:effectLst>
              <a:outerShdw blurRad="63500" dir="3542175" dist="74053">
                <a:srgbClr val="00006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grpSp>
        <p:nvGrpSpPr>
          <p:cNvPr id="365" name="Google Shape;365;p54"/>
          <p:cNvGrpSpPr/>
          <p:nvPr/>
        </p:nvGrpSpPr>
        <p:grpSpPr>
          <a:xfrm>
            <a:off x="0" y="0"/>
            <a:ext cx="9144000" cy="6875462"/>
            <a:chOff x="0" y="0"/>
            <a:chExt cx="5760" cy="4320"/>
          </a:xfrm>
        </p:grpSpPr>
        <p:grpSp>
          <p:nvGrpSpPr>
            <p:cNvPr id="366" name="Google Shape;366;p54"/>
            <p:cNvGrpSpPr/>
            <p:nvPr/>
          </p:nvGrpSpPr>
          <p:grpSpPr>
            <a:xfrm>
              <a:off x="0" y="0"/>
              <a:ext cx="5760" cy="4320"/>
              <a:chOff x="0" y="0"/>
              <a:chExt cx="5760" cy="4320"/>
            </a:xfrm>
          </p:grpSpPr>
          <p:sp>
            <p:nvSpPr>
              <p:cNvPr id="367" name="Google Shape;367;p54"/>
              <p:cNvSpPr txBox="1"/>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368" name="Google Shape;368;p54"/>
              <p:cNvGrpSpPr/>
              <p:nvPr/>
            </p:nvGrpSpPr>
            <p:grpSpPr>
              <a:xfrm>
                <a:off x="0" y="0"/>
                <a:ext cx="5760" cy="4320"/>
                <a:chOff x="0" y="0"/>
                <a:chExt cx="5760" cy="4320"/>
              </a:xfrm>
            </p:grpSpPr>
            <p:cxnSp>
              <p:nvCxnSpPr>
                <p:cNvPr id="369" name="Google Shape;369;p54"/>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0" name="Google Shape;370;p54"/>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1" name="Google Shape;371;p54"/>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2" name="Google Shape;372;p54"/>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3" name="Google Shape;373;p54"/>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4" name="Google Shape;374;p54"/>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5" name="Google Shape;375;p54"/>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6" name="Google Shape;376;p54"/>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7" name="Google Shape;377;p54"/>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8" name="Google Shape;378;p54"/>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79" name="Google Shape;379;p54"/>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0" name="Google Shape;380;p54"/>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1" name="Google Shape;381;p54"/>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2" name="Google Shape;382;p54"/>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3" name="Google Shape;383;p54"/>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4" name="Google Shape;384;p54"/>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5" name="Google Shape;385;p54"/>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6" name="Google Shape;386;p54"/>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7" name="Google Shape;387;p54"/>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8" name="Google Shape;388;p54"/>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89" name="Google Shape;389;p54"/>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90" name="Google Shape;390;p54"/>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91" name="Google Shape;391;p54"/>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2" name="Google Shape;392;p54"/>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3" name="Google Shape;393;p54"/>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4" name="Google Shape;394;p54"/>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5" name="Google Shape;395;p54"/>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6" name="Google Shape;396;p54"/>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7" name="Google Shape;397;p54"/>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8" name="Google Shape;398;p54"/>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9" name="Google Shape;399;p54"/>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0" name="Google Shape;400;p54"/>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1" name="Google Shape;401;p54"/>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2" name="Google Shape;402;p54"/>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3" name="Google Shape;403;p54"/>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4" name="Google Shape;404;p54"/>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5" name="Google Shape;405;p54"/>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6" name="Google Shape;406;p54"/>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7" name="Google Shape;407;p54"/>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8" name="Google Shape;408;p54"/>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9" name="Google Shape;409;p54"/>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0" name="Google Shape;410;p54"/>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1" name="Google Shape;411;p54"/>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2" name="Google Shape;412;p54"/>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3" name="Google Shape;413;p54"/>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4" name="Google Shape;414;p54"/>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5" name="Google Shape;415;p54"/>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6" name="Google Shape;416;p54"/>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7" name="Google Shape;417;p54"/>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8" name="Google Shape;418;p54"/>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9" name="Google Shape;419;p54"/>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420" name="Google Shape;420;p54"/>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421" name="Google Shape;421;p54"/>
            <p:cNvGrpSpPr/>
            <p:nvPr/>
          </p:nvGrpSpPr>
          <p:grpSpPr>
            <a:xfrm>
              <a:off x="3" y="559"/>
              <a:ext cx="4192" cy="1796"/>
              <a:chOff x="3" y="559"/>
              <a:chExt cx="4192" cy="1796"/>
            </a:xfrm>
          </p:grpSpPr>
          <p:cxnSp>
            <p:nvCxnSpPr>
              <p:cNvPr id="422" name="Google Shape;422;p54"/>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423" name="Google Shape;423;p54"/>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424" name="Google Shape;424;p54"/>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425" name="Google Shape;425;p54"/>
              <p:cNvSpPr/>
              <p:nvPr/>
            </p:nvSpPr>
            <p:spPr>
              <a:xfrm flipH="1" rot="-5400000">
                <a:off x="425" y="860"/>
                <a:ext cx="156" cy="157"/>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426" name="Google Shape;426;p54"/>
            <p:cNvGrpSpPr/>
            <p:nvPr/>
          </p:nvGrpSpPr>
          <p:grpSpPr>
            <a:xfrm>
              <a:off x="1480" y="1952"/>
              <a:ext cx="3808" cy="1812"/>
              <a:chOff x="1480" y="1952"/>
              <a:chExt cx="3808" cy="1812"/>
            </a:xfrm>
          </p:grpSpPr>
          <p:cxnSp>
            <p:nvCxnSpPr>
              <p:cNvPr id="427" name="Google Shape;427;p54"/>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428" name="Google Shape;428;p54"/>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429" name="Google Shape;429;p54"/>
              <p:cNvSpPr/>
              <p:nvPr/>
            </p:nvSpPr>
            <p:spPr>
              <a:xfrm rot="5400000">
                <a:off x="5096" y="3346"/>
                <a:ext cx="156" cy="157"/>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430" name="Google Shape;430;p54"/>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431" name="Google Shape;431;p54"/>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432" name="Google Shape;432;p54"/>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3" name="Google Shape;433;p54"/>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4" name="Google Shape;434;p54"/>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grpSp>
        <p:nvGrpSpPr>
          <p:cNvPr id="442" name="Google Shape;442;p56"/>
          <p:cNvGrpSpPr/>
          <p:nvPr/>
        </p:nvGrpSpPr>
        <p:grpSpPr>
          <a:xfrm>
            <a:off x="0" y="0"/>
            <a:ext cx="9144000" cy="6875462"/>
            <a:chOff x="0" y="0"/>
            <a:chExt cx="5760" cy="4320"/>
          </a:xfrm>
        </p:grpSpPr>
        <p:grpSp>
          <p:nvGrpSpPr>
            <p:cNvPr id="443" name="Google Shape;443;p56"/>
            <p:cNvGrpSpPr/>
            <p:nvPr/>
          </p:nvGrpSpPr>
          <p:grpSpPr>
            <a:xfrm>
              <a:off x="0" y="0"/>
              <a:ext cx="5760" cy="4320"/>
              <a:chOff x="0" y="0"/>
              <a:chExt cx="5760" cy="4320"/>
            </a:xfrm>
          </p:grpSpPr>
          <p:sp>
            <p:nvSpPr>
              <p:cNvPr id="444" name="Google Shape;444;p56"/>
              <p:cNvSpPr txBox="1"/>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445" name="Google Shape;445;p56"/>
              <p:cNvGrpSpPr/>
              <p:nvPr/>
            </p:nvGrpSpPr>
            <p:grpSpPr>
              <a:xfrm>
                <a:off x="0" y="0"/>
                <a:ext cx="5760" cy="4320"/>
                <a:chOff x="0" y="0"/>
                <a:chExt cx="5760" cy="4320"/>
              </a:xfrm>
            </p:grpSpPr>
            <p:cxnSp>
              <p:nvCxnSpPr>
                <p:cNvPr id="446" name="Google Shape;446;p56"/>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47" name="Google Shape;447;p56"/>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48" name="Google Shape;448;p56"/>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49" name="Google Shape;449;p56"/>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0" name="Google Shape;450;p56"/>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1" name="Google Shape;451;p56"/>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2" name="Google Shape;452;p56"/>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3" name="Google Shape;453;p56"/>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4" name="Google Shape;454;p56"/>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5" name="Google Shape;455;p56"/>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6" name="Google Shape;456;p56"/>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7" name="Google Shape;457;p56"/>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8" name="Google Shape;458;p56"/>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59" name="Google Shape;459;p56"/>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0" name="Google Shape;460;p56"/>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1" name="Google Shape;461;p56"/>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2" name="Google Shape;462;p56"/>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3" name="Google Shape;463;p56"/>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4" name="Google Shape;464;p56"/>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5" name="Google Shape;465;p56"/>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6" name="Google Shape;466;p56"/>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7" name="Google Shape;467;p56"/>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68" name="Google Shape;468;p56"/>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69" name="Google Shape;469;p56"/>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0" name="Google Shape;470;p56"/>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1" name="Google Shape;471;p56"/>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2" name="Google Shape;472;p56"/>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3" name="Google Shape;473;p56"/>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4" name="Google Shape;474;p56"/>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5" name="Google Shape;475;p56"/>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6" name="Google Shape;476;p56"/>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7" name="Google Shape;477;p56"/>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8" name="Google Shape;478;p56"/>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9" name="Google Shape;479;p56"/>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0" name="Google Shape;480;p56"/>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1" name="Google Shape;481;p56"/>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2" name="Google Shape;482;p56"/>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3" name="Google Shape;483;p56"/>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4" name="Google Shape;484;p56"/>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5" name="Google Shape;485;p56"/>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6" name="Google Shape;486;p56"/>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7" name="Google Shape;487;p56"/>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8" name="Google Shape;488;p56"/>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9" name="Google Shape;489;p56"/>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0" name="Google Shape;490;p56"/>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1" name="Google Shape;491;p56"/>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2" name="Google Shape;492;p56"/>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3" name="Google Shape;493;p56"/>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4" name="Google Shape;494;p56"/>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5" name="Google Shape;495;p56"/>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6" name="Google Shape;496;p56"/>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497" name="Google Shape;497;p56"/>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498" name="Google Shape;498;p56"/>
            <p:cNvGrpSpPr/>
            <p:nvPr/>
          </p:nvGrpSpPr>
          <p:grpSpPr>
            <a:xfrm>
              <a:off x="3" y="559"/>
              <a:ext cx="4192" cy="1796"/>
              <a:chOff x="3" y="559"/>
              <a:chExt cx="4192" cy="1796"/>
            </a:xfrm>
          </p:grpSpPr>
          <p:cxnSp>
            <p:nvCxnSpPr>
              <p:cNvPr id="499" name="Google Shape;499;p56"/>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500" name="Google Shape;500;p56"/>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501" name="Google Shape;501;p56"/>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502" name="Google Shape;502;p56"/>
              <p:cNvSpPr/>
              <p:nvPr/>
            </p:nvSpPr>
            <p:spPr>
              <a:xfrm flipH="1" rot="-5400000">
                <a:off x="425" y="860"/>
                <a:ext cx="156" cy="157"/>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503" name="Google Shape;503;p56"/>
            <p:cNvGrpSpPr/>
            <p:nvPr/>
          </p:nvGrpSpPr>
          <p:grpSpPr>
            <a:xfrm>
              <a:off x="1480" y="1952"/>
              <a:ext cx="3808" cy="1812"/>
              <a:chOff x="1480" y="1952"/>
              <a:chExt cx="3808" cy="1812"/>
            </a:xfrm>
          </p:grpSpPr>
          <p:cxnSp>
            <p:nvCxnSpPr>
              <p:cNvPr id="504" name="Google Shape;504;p56"/>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505" name="Google Shape;505;p56"/>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506" name="Google Shape;506;p56"/>
              <p:cNvSpPr/>
              <p:nvPr/>
            </p:nvSpPr>
            <p:spPr>
              <a:xfrm rot="5400000">
                <a:off x="5096" y="3346"/>
                <a:ext cx="156" cy="157"/>
              </a:xfrm>
              <a:custGeom>
                <a:rect b="b" l="l" r="r" t="t"/>
                <a:pathLst>
                  <a:path extrusionOk="0" fill="none"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sp>
        <p:nvSpPr>
          <p:cNvPr id="507" name="Google Shape;507;p56"/>
          <p:cNvSpPr txBox="1"/>
          <p:nvPr>
            <p:ph type="title"/>
          </p:nvPr>
        </p:nvSpPr>
        <p:spPr>
          <a:xfrm>
            <a:off x="609600" y="304800"/>
            <a:ext cx="7772400" cy="1146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300" u="none" cap="none" strike="noStrike">
                <a:solidFill>
                  <a:schemeClr val="dk2"/>
                </a:solidFill>
                <a:latin typeface="Tahoma"/>
                <a:ea typeface="Tahoma"/>
                <a:cs typeface="Tahoma"/>
                <a:sym typeface="Tahoma"/>
              </a:defRPr>
            </a:lvl9pPr>
          </a:lstStyle>
          <a:p/>
        </p:txBody>
      </p:sp>
      <p:sp>
        <p:nvSpPr>
          <p:cNvPr descr="Rectangle: Click to edit Master text styles&#10;Second level&#10;Third level&#10;Fourth level&#10;Fifth level" id="508" name="Google Shape;508;p56"/>
          <p:cNvSpPr txBox="1"/>
          <p:nvPr>
            <p:ph idx="1" type="body"/>
          </p:nvPr>
        </p:nvSpPr>
        <p:spPr>
          <a:xfrm>
            <a:off x="838200" y="1909762"/>
            <a:ext cx="7772400" cy="4125912"/>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hlink"/>
              </a:buClr>
              <a:buSzPts val="2640"/>
              <a:buFont typeface="Noto Sans Symbols"/>
              <a:buChar char="•"/>
              <a:defRPr b="0" i="0" sz="2400" u="none" cap="none" strike="noStrike">
                <a:solidFill>
                  <a:schemeClr val="dk1"/>
                </a:solidFill>
                <a:latin typeface="Tahoma"/>
                <a:ea typeface="Tahoma"/>
                <a:cs typeface="Tahoma"/>
                <a:sym typeface="Tahoma"/>
              </a:defRPr>
            </a:lvl1pPr>
            <a:lvl2pPr indent="-308610" lvl="1" marL="914400" marR="0" rtl="0" algn="l">
              <a:spcBef>
                <a:spcPts val="420"/>
              </a:spcBef>
              <a:spcAft>
                <a:spcPts val="0"/>
              </a:spcAft>
              <a:buClr>
                <a:schemeClr val="dk1"/>
              </a:buClr>
              <a:buSzPts val="1260"/>
              <a:buFont typeface="Noto Sans Symbols"/>
              <a:buChar char="■"/>
              <a:defRPr b="0" i="0" sz="2100" u="none" cap="none" strike="noStrike">
                <a:solidFill>
                  <a:schemeClr val="dk1"/>
                </a:solidFill>
                <a:latin typeface="Tahoma"/>
                <a:ea typeface="Tahoma"/>
                <a:cs typeface="Tahoma"/>
                <a:sym typeface="Tahoma"/>
              </a:defRPr>
            </a:lvl2pPr>
            <a:lvl3pPr indent="-337185" lvl="2" marL="1371600" marR="0" rtl="0" algn="l">
              <a:spcBef>
                <a:spcPts val="360"/>
              </a:spcBef>
              <a:spcAft>
                <a:spcPts val="0"/>
              </a:spcAft>
              <a:buClr>
                <a:schemeClr val="hlink"/>
              </a:buClr>
              <a:buSzPts val="1710"/>
              <a:buFont typeface="Noto Sans Symbols"/>
              <a:buChar char="⬥"/>
              <a:defRPr b="0" i="0" sz="1800" u="none" cap="none" strike="noStrike">
                <a:solidFill>
                  <a:schemeClr val="dk1"/>
                </a:solidFill>
                <a:latin typeface="Tahoma"/>
                <a:ea typeface="Tahoma"/>
                <a:cs typeface="Tahoma"/>
                <a:sym typeface="Tahoma"/>
              </a:defRPr>
            </a:lvl3pPr>
            <a:lvl4pPr indent="-290512" lvl="3" marL="1828800" marR="0" rtl="0" algn="l">
              <a:spcBef>
                <a:spcPts val="300"/>
              </a:spcBef>
              <a:spcAft>
                <a:spcPts val="0"/>
              </a:spcAft>
              <a:buClr>
                <a:schemeClr val="dk1"/>
              </a:buClr>
              <a:buSzPts val="975"/>
              <a:buFont typeface="Noto Sans Symbols"/>
              <a:buChar char="■"/>
              <a:defRPr b="0" i="0" sz="1500" u="none" cap="none" strike="noStrike">
                <a:solidFill>
                  <a:schemeClr val="dk1"/>
                </a:solidFill>
                <a:latin typeface="Tahoma"/>
                <a:ea typeface="Tahoma"/>
                <a:cs typeface="Tahoma"/>
                <a:sym typeface="Tahoma"/>
              </a:defRPr>
            </a:lvl4pPr>
            <a:lvl5pPr indent="-285750" lvl="4" marL="2286000" marR="0" rtl="0" algn="l">
              <a:spcBef>
                <a:spcPts val="300"/>
              </a:spcBef>
              <a:spcAft>
                <a:spcPts val="0"/>
              </a:spcAft>
              <a:buClr>
                <a:schemeClr val="hlink"/>
              </a:buClr>
              <a:buSzPts val="900"/>
              <a:buFont typeface="Noto Sans Symbols"/>
              <a:buChar char="■"/>
              <a:defRPr b="0" i="0" sz="1500" u="none" cap="none" strike="noStrike">
                <a:solidFill>
                  <a:schemeClr val="dk1"/>
                </a:solidFill>
                <a:latin typeface="Tahoma"/>
                <a:ea typeface="Tahoma"/>
                <a:cs typeface="Tahoma"/>
                <a:sym typeface="Tahom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sp>
        <p:nvSpPr>
          <p:cNvPr id="509" name="Google Shape;509;p56"/>
          <p:cNvSpPr txBox="1"/>
          <p:nvPr>
            <p:ph idx="10" type="dt"/>
          </p:nvPr>
        </p:nvSpPr>
        <p:spPr>
          <a:xfrm>
            <a:off x="685800" y="6264275"/>
            <a:ext cx="19050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0" name="Google Shape;510;p56"/>
          <p:cNvSpPr txBox="1"/>
          <p:nvPr>
            <p:ph idx="11" type="ftr"/>
          </p:nvPr>
        </p:nvSpPr>
        <p:spPr>
          <a:xfrm>
            <a:off x="3124200" y="6264275"/>
            <a:ext cx="28956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1" name="Google Shape;511;p56"/>
          <p:cNvSpPr txBox="1"/>
          <p:nvPr>
            <p:ph idx="12" type="sldNum"/>
          </p:nvPr>
        </p:nvSpPr>
        <p:spPr>
          <a:xfrm>
            <a:off x="6553200" y="6264275"/>
            <a:ext cx="1905000" cy="458787"/>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1pPr>
            <a:lvl2pPr indent="0" lvl="1"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2pPr>
            <a:lvl3pPr indent="0" lvl="2"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3pPr>
            <a:lvl4pPr indent="0" lvl="3"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4pPr>
            <a:lvl5pPr indent="0" lvl="4"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5pPr>
            <a:lvl6pPr indent="0" lvl="5"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6pPr>
            <a:lvl7pPr indent="0" lvl="6"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7pPr>
            <a:lvl8pPr indent="0" lvl="7"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8pPr>
            <a:lvl9pPr indent="0" lvl="8" marL="0" marR="0" rtl="0" algn="r">
              <a:lnSpc>
                <a:spcPct val="100000"/>
              </a:lnSpc>
              <a:spcBef>
                <a:spcPts val="0"/>
              </a:spcBef>
              <a:spcAft>
                <a:spcPts val="0"/>
              </a:spcAft>
              <a:buClr>
                <a:srgbClr val="40458C"/>
              </a:buClr>
              <a:buSzPts val="1000"/>
              <a:buFont typeface="Calibri"/>
              <a:buNone/>
              <a:defRPr b="0" i="0" sz="1000" u="none">
                <a:solidFill>
                  <a:srgbClr val="4045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
          <p:cNvSpPr txBox="1"/>
          <p:nvPr/>
        </p:nvSpPr>
        <p:spPr>
          <a:xfrm>
            <a:off x="2286000" y="3113087"/>
            <a:ext cx="6561137"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UML Sequence diagram</a:t>
            </a:r>
            <a:br>
              <a:rPr b="1" i="0" lang="en-US" sz="4800" u="none">
                <a:solidFill>
                  <a:schemeClr val="dk1"/>
                </a:solidFill>
                <a:latin typeface="Calibri"/>
                <a:ea typeface="Calibri"/>
                <a:cs typeface="Calibri"/>
                <a:sym typeface="Calibri"/>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sp>
        <p:nvSpPr>
          <p:cNvPr id="1382" name="Google Shape;1382;p10"/>
          <p:cNvSpPr txBox="1"/>
          <p:nvPr>
            <p:ph type="title"/>
          </p:nvPr>
        </p:nvSpPr>
        <p:spPr>
          <a:xfrm>
            <a:off x="84137" y="215900"/>
            <a:ext cx="8534400" cy="76041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b="0" i="0" lang="en-US" sz="3600" u="none">
                <a:solidFill>
                  <a:srgbClr val="000000"/>
                </a:solidFill>
                <a:latin typeface="Calibri"/>
                <a:ea typeface="Calibri"/>
                <a:cs typeface="Calibri"/>
                <a:sym typeface="Calibri"/>
              </a:rPr>
              <a:t>Sequence Diagram for Patient appointment Use Case</a:t>
            </a:r>
            <a:endParaRPr/>
          </a:p>
        </p:txBody>
      </p:sp>
      <p:pic>
        <p:nvPicPr>
          <p:cNvPr id="1383" name="Google Shape;1383;p10"/>
          <p:cNvPicPr preferRelativeResize="0"/>
          <p:nvPr/>
        </p:nvPicPr>
        <p:blipFill rotWithShape="1">
          <a:blip r:embed="rId3">
            <a:alphaModFix/>
          </a:blip>
          <a:srcRect b="0" l="0" r="0" t="0"/>
          <a:stretch/>
        </p:blipFill>
        <p:spPr>
          <a:xfrm>
            <a:off x="963612" y="1789112"/>
            <a:ext cx="7181850" cy="47640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11"/>
          <p:cNvSpPr txBox="1"/>
          <p:nvPr>
            <p:ph type="title"/>
          </p:nvPr>
        </p:nvSpPr>
        <p:spPr>
          <a:xfrm>
            <a:off x="949325" y="500062"/>
            <a:ext cx="7377112" cy="746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600" u="none">
                <a:solidFill>
                  <a:srgbClr val="000000"/>
                </a:solidFill>
                <a:latin typeface="Calibri"/>
                <a:ea typeface="Calibri"/>
                <a:cs typeface="Calibri"/>
                <a:sym typeface="Calibri"/>
              </a:rPr>
              <a:t>Sequence Diagram for Print Invoice use case</a:t>
            </a:r>
            <a:br>
              <a:rPr b="0" i="0" lang="en-US" sz="3600" u="none">
                <a:solidFill>
                  <a:srgbClr val="000000"/>
                </a:solidFill>
                <a:latin typeface="Calibri"/>
                <a:ea typeface="Calibri"/>
                <a:cs typeface="Calibri"/>
                <a:sym typeface="Calibri"/>
              </a:rPr>
            </a:br>
            <a:endParaRPr/>
          </a:p>
        </p:txBody>
      </p:sp>
      <p:pic>
        <p:nvPicPr>
          <p:cNvPr id="1389" name="Google Shape;1389;p11"/>
          <p:cNvPicPr preferRelativeResize="0"/>
          <p:nvPr/>
        </p:nvPicPr>
        <p:blipFill>
          <a:blip r:embed="rId3">
            <a:alphaModFix/>
          </a:blip>
          <a:stretch>
            <a:fillRect/>
          </a:stretch>
        </p:blipFill>
        <p:spPr>
          <a:xfrm>
            <a:off x="2008925" y="1715275"/>
            <a:ext cx="5619975" cy="516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2"/>
          <p:cNvSpPr txBox="1"/>
          <p:nvPr>
            <p:ph type="title"/>
          </p:nvPr>
        </p:nvSpPr>
        <p:spPr>
          <a:xfrm>
            <a:off x="982662" y="458787"/>
            <a:ext cx="6561137"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600" u="none">
                <a:solidFill>
                  <a:srgbClr val="404040"/>
                </a:solidFill>
                <a:latin typeface="Calibri"/>
                <a:ea typeface="Calibri"/>
                <a:cs typeface="Calibri"/>
                <a:sym typeface="Calibri"/>
              </a:rPr>
              <a:t>Example: Use Case Diagram of the Vending Machine</a:t>
            </a:r>
            <a:endParaRPr/>
          </a:p>
        </p:txBody>
      </p:sp>
      <p:sp>
        <p:nvSpPr>
          <p:cNvPr id="1395" name="Google Shape;1395;p12"/>
          <p:cNvSpPr txBox="1"/>
          <p:nvPr/>
        </p:nvSpPr>
        <p:spPr>
          <a:xfrm>
            <a:off x="0" y="768350"/>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96" name="Google Shape;1396;p12"/>
          <p:cNvSpPr txBox="1"/>
          <p:nvPr/>
        </p:nvSpPr>
        <p:spPr>
          <a:xfrm>
            <a:off x="0" y="615950"/>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397" name="Google Shape;1397;p12"/>
          <p:cNvGraphicFramePr/>
          <p:nvPr/>
        </p:nvGraphicFramePr>
        <p:xfrm>
          <a:off x="1828800" y="1838325"/>
          <a:ext cx="5257800" cy="4929187"/>
        </p:xfrm>
        <a:graphic>
          <a:graphicData uri="http://schemas.openxmlformats.org/presentationml/2006/ole">
            <mc:AlternateContent>
              <mc:Choice Requires="v">
                <p:oleObj r:id="rId4" imgH="4929187" imgW="5257800" spid="_x0000_s1">
                  <p:embed/>
                </p:oleObj>
              </mc:Choice>
              <mc:Fallback>
                <p:oleObj r:id="rId5" imgH="4929187" imgW="5257800">
                  <p:embed/>
                  <p:pic>
                    <p:nvPicPr>
                      <p:cNvPr id="1397" name="Google Shape;1397;p12"/>
                      <p:cNvPicPr preferRelativeResize="0"/>
                      <p:nvPr/>
                    </p:nvPicPr>
                    <p:blipFill rotWithShape="1">
                      <a:blip r:embed="rId6">
                        <a:alphaModFix/>
                      </a:blip>
                      <a:srcRect b="0" l="0" r="0" t="0"/>
                      <a:stretch/>
                    </p:blipFill>
                    <p:spPr>
                      <a:xfrm>
                        <a:off x="1828800" y="1838325"/>
                        <a:ext cx="5257800" cy="4929187"/>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3"/>
          <p:cNvSpPr txBox="1"/>
          <p:nvPr>
            <p:ph type="title"/>
          </p:nvPr>
        </p:nvSpPr>
        <p:spPr>
          <a:xfrm>
            <a:off x="685800" y="236537"/>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800" u="none">
                <a:solidFill>
                  <a:srgbClr val="000000"/>
                </a:solidFill>
                <a:latin typeface="Calibri"/>
                <a:ea typeface="Calibri"/>
                <a:cs typeface="Calibri"/>
                <a:sym typeface="Calibri"/>
              </a:rPr>
              <a:t>Sequence Diagram</a:t>
            </a:r>
            <a:br>
              <a:rPr b="0" i="0" lang="en-US" sz="3800" u="none">
                <a:solidFill>
                  <a:srgbClr val="000000"/>
                </a:solidFill>
                <a:latin typeface="Calibri"/>
                <a:ea typeface="Calibri"/>
                <a:cs typeface="Calibri"/>
                <a:sym typeface="Calibri"/>
              </a:rPr>
            </a:br>
            <a:r>
              <a:rPr b="0" i="0" lang="en-US" sz="3800" u="none">
                <a:solidFill>
                  <a:srgbClr val="000000"/>
                </a:solidFill>
                <a:latin typeface="Calibri"/>
                <a:ea typeface="Calibri"/>
                <a:cs typeface="Calibri"/>
                <a:sym typeface="Calibri"/>
              </a:rPr>
              <a:t>for Deposit Money Use Case</a:t>
            </a:r>
            <a:endParaRPr/>
          </a:p>
        </p:txBody>
      </p:sp>
      <p:sp>
        <p:nvSpPr>
          <p:cNvPr id="1403" name="Google Shape;1403;p13"/>
          <p:cNvSpPr txBox="1"/>
          <p:nvPr/>
        </p:nvSpPr>
        <p:spPr>
          <a:xfrm>
            <a:off x="0" y="1492250"/>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404" name="Google Shape;1404;p13"/>
          <p:cNvGraphicFramePr/>
          <p:nvPr/>
        </p:nvGraphicFramePr>
        <p:xfrm>
          <a:off x="76200" y="1381125"/>
          <a:ext cx="8921750" cy="5368925"/>
        </p:xfrm>
        <a:graphic>
          <a:graphicData uri="http://schemas.openxmlformats.org/presentationml/2006/ole">
            <mc:AlternateContent>
              <mc:Choice Requires="v">
                <p:oleObj r:id="rId4" imgH="5368925" imgW="8921750" progId="SmartDraw.2" spid="_x0000_s1">
                  <p:embed/>
                </p:oleObj>
              </mc:Choice>
              <mc:Fallback>
                <p:oleObj r:id="rId5" imgH="5368925" imgW="8921750" progId="SmartDraw.2">
                  <p:embed/>
                  <p:pic>
                    <p:nvPicPr>
                      <p:cNvPr id="1404" name="Google Shape;1404;p13"/>
                      <p:cNvPicPr preferRelativeResize="0"/>
                      <p:nvPr/>
                    </p:nvPicPr>
                    <p:blipFill rotWithShape="1">
                      <a:blip r:embed="rId6">
                        <a:alphaModFix/>
                      </a:blip>
                      <a:srcRect b="0" l="0" r="0" t="0"/>
                      <a:stretch/>
                    </p:blipFill>
                    <p:spPr>
                      <a:xfrm>
                        <a:off x="76200" y="1381125"/>
                        <a:ext cx="8921750" cy="5368925"/>
                      </a:xfrm>
                      <a:prstGeom prst="rect">
                        <a:avLst/>
                      </a:prstGeom>
                      <a:noFill/>
                      <a:ln>
                        <a:noFill/>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14"/>
          <p:cNvSpPr txBox="1"/>
          <p:nvPr>
            <p:ph type="title"/>
          </p:nvPr>
        </p:nvSpPr>
        <p:spPr>
          <a:xfrm>
            <a:off x="685800" y="388937"/>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600" u="none">
                <a:solidFill>
                  <a:srgbClr val="404040"/>
                </a:solidFill>
                <a:latin typeface="Corbel"/>
                <a:ea typeface="Corbel"/>
                <a:cs typeface="Corbel"/>
                <a:sym typeface="Corbel"/>
              </a:rPr>
              <a:t>System Sequence Diagram</a:t>
            </a:r>
            <a:br>
              <a:rPr b="0" i="0" lang="en-US" sz="3600" u="none">
                <a:solidFill>
                  <a:srgbClr val="404040"/>
                </a:solidFill>
                <a:latin typeface="Corbel"/>
                <a:ea typeface="Corbel"/>
                <a:cs typeface="Corbel"/>
                <a:sym typeface="Corbel"/>
              </a:rPr>
            </a:br>
            <a:r>
              <a:rPr b="0" i="0" lang="en-US" sz="3600" u="none">
                <a:solidFill>
                  <a:srgbClr val="404040"/>
                </a:solidFill>
                <a:latin typeface="Corbel"/>
                <a:ea typeface="Corbel"/>
                <a:cs typeface="Corbel"/>
                <a:sym typeface="Corbel"/>
              </a:rPr>
              <a:t>for Make Selection Use Case</a:t>
            </a:r>
            <a:endParaRPr/>
          </a:p>
        </p:txBody>
      </p:sp>
      <p:sp>
        <p:nvSpPr>
          <p:cNvPr id="1410" name="Google Shape;1410;p14"/>
          <p:cNvSpPr txBox="1"/>
          <p:nvPr/>
        </p:nvSpPr>
        <p:spPr>
          <a:xfrm>
            <a:off x="0" y="1296987"/>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411" name="Google Shape;1411;p14"/>
          <p:cNvGraphicFramePr/>
          <p:nvPr/>
        </p:nvGraphicFramePr>
        <p:xfrm>
          <a:off x="330200" y="1685925"/>
          <a:ext cx="8483600" cy="5019675"/>
        </p:xfrm>
        <a:graphic>
          <a:graphicData uri="http://schemas.openxmlformats.org/presentationml/2006/ole">
            <mc:AlternateContent>
              <mc:Choice Requires="v">
                <p:oleObj r:id="rId4" imgH="5019675" imgW="8483600" progId="SmartDraw.2" spid="_x0000_s1">
                  <p:embed/>
                </p:oleObj>
              </mc:Choice>
              <mc:Fallback>
                <p:oleObj r:id="rId5" imgH="5019675" imgW="8483600" progId="SmartDraw.2">
                  <p:embed/>
                  <p:pic>
                    <p:nvPicPr>
                      <p:cNvPr id="1411" name="Google Shape;1411;p14"/>
                      <p:cNvPicPr preferRelativeResize="0"/>
                      <p:nvPr/>
                    </p:nvPicPr>
                    <p:blipFill rotWithShape="1">
                      <a:blip r:embed="rId6">
                        <a:alphaModFix/>
                      </a:blip>
                      <a:srcRect b="0" l="0" r="0" t="0"/>
                      <a:stretch/>
                    </p:blipFill>
                    <p:spPr>
                      <a:xfrm>
                        <a:off x="330200" y="1685925"/>
                        <a:ext cx="8483600" cy="5019675"/>
                      </a:xfrm>
                      <a:prstGeom prst="rect">
                        <a:avLst/>
                      </a:prstGeom>
                      <a:noFill/>
                      <a:ln>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5"/>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600" u="none">
                <a:solidFill>
                  <a:srgbClr val="404040"/>
                </a:solidFill>
                <a:latin typeface="Corbel"/>
                <a:ea typeface="Corbel"/>
                <a:cs typeface="Corbel"/>
                <a:sym typeface="Corbel"/>
              </a:rPr>
              <a:t>System Sequence Diagram</a:t>
            </a:r>
            <a:br>
              <a:rPr b="0" i="0" lang="en-US" sz="3600" u="none">
                <a:solidFill>
                  <a:srgbClr val="404040"/>
                </a:solidFill>
                <a:latin typeface="Corbel"/>
                <a:ea typeface="Corbel"/>
                <a:cs typeface="Corbel"/>
                <a:sym typeface="Corbel"/>
              </a:rPr>
            </a:br>
            <a:r>
              <a:rPr b="0" i="0" lang="en-US" sz="3600" u="none">
                <a:solidFill>
                  <a:srgbClr val="404040"/>
                </a:solidFill>
                <a:latin typeface="Corbel"/>
                <a:ea typeface="Corbel"/>
                <a:cs typeface="Corbel"/>
                <a:sym typeface="Corbel"/>
              </a:rPr>
              <a:t>for Cancellation Use Case</a:t>
            </a:r>
            <a:endParaRPr/>
          </a:p>
        </p:txBody>
      </p:sp>
      <p:sp>
        <p:nvSpPr>
          <p:cNvPr id="1417" name="Google Shape;1417;p15"/>
          <p:cNvSpPr txBox="1"/>
          <p:nvPr/>
        </p:nvSpPr>
        <p:spPr>
          <a:xfrm>
            <a:off x="0" y="1792287"/>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418" name="Google Shape;1418;p15"/>
          <p:cNvGraphicFramePr/>
          <p:nvPr/>
        </p:nvGraphicFramePr>
        <p:xfrm>
          <a:off x="762000" y="1762125"/>
          <a:ext cx="8143875" cy="4505325"/>
        </p:xfrm>
        <a:graphic>
          <a:graphicData uri="http://schemas.openxmlformats.org/presentationml/2006/ole">
            <mc:AlternateContent>
              <mc:Choice Requires="v">
                <p:oleObj r:id="rId4" imgH="4505325" imgW="8143875" progId="SmartDraw.2" spid="_x0000_s1">
                  <p:embed/>
                </p:oleObj>
              </mc:Choice>
              <mc:Fallback>
                <p:oleObj r:id="rId5" imgH="4505325" imgW="8143875" progId="SmartDraw.2">
                  <p:embed/>
                  <p:pic>
                    <p:nvPicPr>
                      <p:cNvPr id="1418" name="Google Shape;1418;p15"/>
                      <p:cNvPicPr preferRelativeResize="0"/>
                      <p:nvPr/>
                    </p:nvPicPr>
                    <p:blipFill rotWithShape="1">
                      <a:blip r:embed="rId6">
                        <a:alphaModFix/>
                      </a:blip>
                      <a:srcRect b="0" l="0" r="0" t="0"/>
                      <a:stretch/>
                    </p:blipFill>
                    <p:spPr>
                      <a:xfrm>
                        <a:off x="762000" y="1762125"/>
                        <a:ext cx="8143875" cy="4505325"/>
                      </a:xfrm>
                      <a:prstGeom prst="rect">
                        <a:avLst/>
                      </a:prstGeom>
                      <a:no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6"/>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000" u="none">
                <a:solidFill>
                  <a:srgbClr val="000000"/>
                </a:solidFill>
                <a:latin typeface="Corbel"/>
                <a:ea typeface="Corbel"/>
                <a:cs typeface="Corbel"/>
                <a:sym typeface="Corbel"/>
              </a:rPr>
              <a:t>System Sequence Diagram</a:t>
            </a:r>
            <a:br>
              <a:rPr b="0" i="0" lang="en-US" sz="4000" u="none">
                <a:solidFill>
                  <a:srgbClr val="000000"/>
                </a:solidFill>
                <a:latin typeface="Corbel"/>
                <a:ea typeface="Corbel"/>
                <a:cs typeface="Corbel"/>
                <a:sym typeface="Corbel"/>
              </a:rPr>
            </a:br>
            <a:r>
              <a:rPr b="0" i="0" lang="en-US" sz="4000" u="none">
                <a:solidFill>
                  <a:srgbClr val="000000"/>
                </a:solidFill>
                <a:latin typeface="Corbel"/>
                <a:ea typeface="Corbel"/>
                <a:cs typeface="Corbel"/>
                <a:sym typeface="Corbel"/>
              </a:rPr>
              <a:t>for Update Database Use Case</a:t>
            </a:r>
            <a:endParaRPr/>
          </a:p>
        </p:txBody>
      </p:sp>
      <p:sp>
        <p:nvSpPr>
          <p:cNvPr id="1424" name="Google Shape;1424;p16"/>
          <p:cNvSpPr txBox="1"/>
          <p:nvPr/>
        </p:nvSpPr>
        <p:spPr>
          <a:xfrm>
            <a:off x="0" y="1196975"/>
            <a:ext cx="184150" cy="461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425" name="Google Shape;1425;p16"/>
          <p:cNvGraphicFramePr/>
          <p:nvPr/>
        </p:nvGraphicFramePr>
        <p:xfrm>
          <a:off x="715962" y="1827212"/>
          <a:ext cx="7915275" cy="4746625"/>
        </p:xfrm>
        <a:graphic>
          <a:graphicData uri="http://schemas.openxmlformats.org/presentationml/2006/ole">
            <mc:AlternateContent>
              <mc:Choice Requires="v">
                <p:oleObj r:id="rId4" imgH="4746625" imgW="7915275" progId="SmartDraw.2" spid="_x0000_s1">
                  <p:embed/>
                </p:oleObj>
              </mc:Choice>
              <mc:Fallback>
                <p:oleObj r:id="rId5" imgH="4746625" imgW="7915275" progId="SmartDraw.2">
                  <p:embed/>
                  <p:pic>
                    <p:nvPicPr>
                      <p:cNvPr id="1425" name="Google Shape;1425;p16"/>
                      <p:cNvPicPr preferRelativeResize="0"/>
                      <p:nvPr/>
                    </p:nvPicPr>
                    <p:blipFill rotWithShape="1">
                      <a:blip r:embed="rId6">
                        <a:alphaModFix/>
                      </a:blip>
                      <a:srcRect b="0" l="0" r="0" t="0"/>
                      <a:stretch/>
                    </p:blipFill>
                    <p:spPr>
                      <a:xfrm>
                        <a:off x="715962" y="1827212"/>
                        <a:ext cx="7915275" cy="4746625"/>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17"/>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sp>
        <p:nvSpPr>
          <p:cNvPr id="1431" name="Google Shape;1431;p17"/>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000" u="none">
                <a:solidFill>
                  <a:srgbClr val="000000"/>
                </a:solidFill>
                <a:latin typeface="Calibri"/>
                <a:ea typeface="Calibri"/>
                <a:cs typeface="Calibri"/>
                <a:sym typeface="Calibri"/>
              </a:rPr>
              <a:t>Building a Sequence Diagram</a:t>
            </a:r>
            <a:endParaRPr/>
          </a:p>
        </p:txBody>
      </p:sp>
      <p:sp>
        <p:nvSpPr>
          <p:cNvPr descr="Rectangle: Click to edit Master text styles&#10;Second level&#10;Third level&#10;Fourth level&#10;Fifth level" id="1432" name="Google Shape;1432;p17"/>
          <p:cNvSpPr txBox="1"/>
          <p:nvPr>
            <p:ph idx="4294967295" type="body"/>
          </p:nvPr>
        </p:nvSpPr>
        <p:spPr>
          <a:xfrm>
            <a:off x="1371600" y="2027237"/>
            <a:ext cx="7772400" cy="4114800"/>
          </a:xfrm>
          <a:prstGeom prst="rect">
            <a:avLst/>
          </a:prstGeom>
          <a:noFill/>
          <a:ln>
            <a:noFill/>
          </a:ln>
        </p:spPr>
        <p:txBody>
          <a:bodyPr anchorCtr="0" anchor="ctr" bIns="45700" lIns="91425" spcFirstLastPara="1" rIns="91425" wrap="square" tIns="45700">
            <a:noAutofit/>
          </a:bodyPr>
          <a:lstStyle/>
          <a:p>
            <a:pPr indent="-514350" lvl="0" marL="514350" marR="0" rtl="0" algn="l">
              <a:lnSpc>
                <a:spcPct val="100000"/>
              </a:lnSpc>
              <a:spcBef>
                <a:spcPts val="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Determine the context of the sequence diagram</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Identify the participating objects</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Set the lifeline for each object</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Add messages</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Add execution occurrence on each object’s lifeline</a:t>
            </a:r>
            <a:endParaRPr/>
          </a:p>
          <a:p>
            <a:pPr indent="-514350" lvl="0" marL="514350" marR="0" rtl="0" algn="l">
              <a:lnSpc>
                <a:spcPct val="100000"/>
              </a:lnSpc>
              <a:spcBef>
                <a:spcPts val="400"/>
              </a:spcBef>
              <a:spcAft>
                <a:spcPts val="0"/>
              </a:spcAft>
              <a:buClr>
                <a:srgbClr val="376092"/>
              </a:buClr>
              <a:buSzPts val="400"/>
              <a:buFont typeface="Verdana"/>
              <a:buAutoNum type="arabicPeriod"/>
            </a:pPr>
            <a:r>
              <a:rPr b="0" i="0" lang="en-US" sz="2800" u="none" cap="none" strike="noStrike">
                <a:solidFill>
                  <a:srgbClr val="000000"/>
                </a:solidFill>
                <a:latin typeface="Calibri"/>
                <a:ea typeface="Calibri"/>
                <a:cs typeface="Calibri"/>
                <a:sym typeface="Calibri"/>
              </a:rPr>
              <a:t>Validate the sequence diagram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g2bd0e6a5595_0_0"/>
          <p:cNvSpPr txBox="1"/>
          <p:nvPr>
            <p:ph type="title"/>
          </p:nvPr>
        </p:nvSpPr>
        <p:spPr>
          <a:xfrm>
            <a:off x="982664" y="458364"/>
            <a:ext cx="6789600" cy="1298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439" name="Google Shape;1439;g2bd0e6a5595_0_0"/>
          <p:cNvSpPr txBox="1"/>
          <p:nvPr/>
        </p:nvSpPr>
        <p:spPr>
          <a:xfrm>
            <a:off x="0" y="1757075"/>
            <a:ext cx="9144000" cy="492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ABEC University’s permanent campus has multiple restaurants inside the campus premises. So the university has developed a system that helps the students of the university order food from those restaurants. To use the system, at first, a student must visit the site and he/she will search for a food item which is passed to the SearchEngine. The SearchEngine then fetches the RestaurantPages from RestaurantDatabase which sells that particular food item, serials them, and returns them to the student. The student then selects the RestaurantPage. From the RestaurantPage, the student adds the item to their cart which sends a request to the StudentCart. After receiving the request, StudentCart adds the item. The student may again search for more than one food item which will be passed to the SearchEngine. In this case, the previous steps will be repeated. However, multiple food items can be added to the StudentCart if all of them belong to the same restaurant. Finally, when the student decides to order all the food items, he/she selects checkout which sends a request to the CartCheckout where the student has to enter his/her student, gsuite email address, phone number, and select the payment method. When all the information has been given, the system confirms the order and shows the estimated delivery time.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Now, draw the sequence diagram for the above scenario.</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18"/>
          <p:cNvSpPr txBox="1"/>
          <p:nvPr>
            <p:ph type="title"/>
          </p:nvPr>
        </p:nvSpPr>
        <p:spPr>
          <a:xfrm>
            <a:off x="198437" y="366712"/>
            <a:ext cx="8316912" cy="1022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sz="3600" u="none">
                <a:solidFill>
                  <a:srgbClr val="000000"/>
                </a:solidFill>
                <a:latin typeface="Calibri"/>
                <a:ea typeface="Calibri"/>
                <a:cs typeface="Calibri"/>
                <a:sym typeface="Calibri"/>
              </a:rPr>
              <a:t>Alternate / if-else scenario in sequence diagram</a:t>
            </a:r>
            <a:endParaRPr/>
          </a:p>
        </p:txBody>
      </p:sp>
      <p:pic>
        <p:nvPicPr>
          <p:cNvPr id="1445" name="Google Shape;1445;p18"/>
          <p:cNvPicPr preferRelativeResize="0"/>
          <p:nvPr/>
        </p:nvPicPr>
        <p:blipFill rotWithShape="1">
          <a:blip r:embed="rId3">
            <a:alphaModFix/>
          </a:blip>
          <a:srcRect b="0" l="0" r="0" t="0"/>
          <a:stretch/>
        </p:blipFill>
        <p:spPr>
          <a:xfrm>
            <a:off x="3187700" y="1790700"/>
            <a:ext cx="5459412" cy="4471987"/>
          </a:xfrm>
          <a:prstGeom prst="rect">
            <a:avLst/>
          </a:prstGeom>
          <a:noFill/>
          <a:ln>
            <a:noFill/>
          </a:ln>
        </p:spPr>
      </p:pic>
      <p:cxnSp>
        <p:nvCxnSpPr>
          <p:cNvPr id="1446" name="Google Shape;1446;p18"/>
          <p:cNvCxnSpPr/>
          <p:nvPr/>
        </p:nvCxnSpPr>
        <p:spPr>
          <a:xfrm flipH="1" rot="10800000">
            <a:off x="2001837" y="3252787"/>
            <a:ext cx="3622675" cy="879475"/>
          </a:xfrm>
          <a:prstGeom prst="straightConnector1">
            <a:avLst/>
          </a:prstGeom>
          <a:noFill/>
          <a:ln cap="flat" cmpd="sng" w="38100">
            <a:solidFill>
              <a:schemeClr val="accent2"/>
            </a:solidFill>
            <a:prstDash val="solid"/>
            <a:miter lim="800000"/>
            <a:headEnd len="med" w="med" type="none"/>
            <a:tailEnd len="med" w="med" type="triangle"/>
          </a:ln>
          <a:effectLst>
            <a:outerShdw blurRad="63500" dir="5400000" dist="23000">
              <a:srgbClr val="000000">
                <a:alpha val="34901"/>
              </a:srgbClr>
            </a:outerShdw>
          </a:effectLst>
        </p:spPr>
      </p:cxnSp>
      <p:cxnSp>
        <p:nvCxnSpPr>
          <p:cNvPr id="1447" name="Google Shape;1447;p18"/>
          <p:cNvCxnSpPr/>
          <p:nvPr/>
        </p:nvCxnSpPr>
        <p:spPr>
          <a:xfrm>
            <a:off x="2001837" y="4373562"/>
            <a:ext cx="1708150" cy="190500"/>
          </a:xfrm>
          <a:prstGeom prst="straightConnector1">
            <a:avLst/>
          </a:prstGeom>
          <a:noFill/>
          <a:ln cap="flat" cmpd="sng" w="38100">
            <a:solidFill>
              <a:schemeClr val="accent2"/>
            </a:solidFill>
            <a:prstDash val="solid"/>
            <a:miter lim="800000"/>
            <a:headEnd len="med" w="med" type="none"/>
            <a:tailEnd len="med" w="med" type="triangle"/>
          </a:ln>
          <a:effectLst>
            <a:outerShdw blurRad="63500" dir="5400000" dist="23000">
              <a:srgbClr val="000000">
                <a:alpha val="34901"/>
              </a:srgbClr>
            </a:outerShdw>
          </a:effectLst>
        </p:spPr>
      </p:cxnSp>
      <p:sp>
        <p:nvSpPr>
          <p:cNvPr id="1448" name="Google Shape;1448;p18"/>
          <p:cNvSpPr txBox="1"/>
          <p:nvPr/>
        </p:nvSpPr>
        <p:spPr>
          <a:xfrm>
            <a:off x="198437" y="3838575"/>
            <a:ext cx="1655762" cy="1477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Upper or lower part will work at a time.</a:t>
            </a:r>
            <a:endParaRPr/>
          </a:p>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Based on the condition.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2"/>
          <p:cNvSpPr txBox="1"/>
          <p:nvPr>
            <p:ph type="title"/>
          </p:nvPr>
        </p:nvSpPr>
        <p:spPr>
          <a:xfrm>
            <a:off x="1050925" y="215900"/>
            <a:ext cx="6562725"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000" u="none">
                <a:solidFill>
                  <a:srgbClr val="000000"/>
                </a:solidFill>
                <a:latin typeface="Calibri"/>
                <a:ea typeface="Calibri"/>
                <a:cs typeface="Calibri"/>
                <a:sym typeface="Calibri"/>
              </a:rPr>
              <a:t>Sequence Diagram(make a phone call)</a:t>
            </a:r>
            <a:endParaRPr/>
          </a:p>
        </p:txBody>
      </p:sp>
      <p:sp>
        <p:nvSpPr>
          <p:cNvPr id="1283" name="Google Shape;1283;p2"/>
          <p:cNvSpPr txBox="1"/>
          <p:nvPr/>
        </p:nvSpPr>
        <p:spPr>
          <a:xfrm>
            <a:off x="1463675" y="2087562"/>
            <a:ext cx="1003300" cy="36988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84" name="Google Shape;1284;p2"/>
          <p:cNvSpPr txBox="1"/>
          <p:nvPr/>
        </p:nvSpPr>
        <p:spPr>
          <a:xfrm>
            <a:off x="1524000" y="2066925"/>
            <a:ext cx="7127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a:solidFill>
                  <a:srgbClr val="000000"/>
                </a:solidFill>
                <a:latin typeface="Arial"/>
                <a:ea typeface="Arial"/>
                <a:cs typeface="Arial"/>
                <a:sym typeface="Arial"/>
              </a:rPr>
              <a:t>Caller</a:t>
            </a:r>
            <a:endParaRPr/>
          </a:p>
        </p:txBody>
      </p:sp>
      <p:sp>
        <p:nvSpPr>
          <p:cNvPr id="1285" name="Google Shape;1285;p2"/>
          <p:cNvSpPr txBox="1"/>
          <p:nvPr/>
        </p:nvSpPr>
        <p:spPr>
          <a:xfrm>
            <a:off x="4222750" y="2087562"/>
            <a:ext cx="892175" cy="36988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86" name="Google Shape;1286;p2"/>
          <p:cNvSpPr txBox="1"/>
          <p:nvPr/>
        </p:nvSpPr>
        <p:spPr>
          <a:xfrm>
            <a:off x="4283075" y="2066925"/>
            <a:ext cx="7699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a:solidFill>
                  <a:srgbClr val="000000"/>
                </a:solidFill>
                <a:latin typeface="Arial"/>
                <a:ea typeface="Arial"/>
                <a:cs typeface="Arial"/>
                <a:sym typeface="Arial"/>
              </a:rPr>
              <a:t>Phone</a:t>
            </a:r>
            <a:endParaRPr/>
          </a:p>
        </p:txBody>
      </p:sp>
      <p:sp>
        <p:nvSpPr>
          <p:cNvPr id="1287" name="Google Shape;1287;p2"/>
          <p:cNvSpPr txBox="1"/>
          <p:nvPr/>
        </p:nvSpPr>
        <p:spPr>
          <a:xfrm>
            <a:off x="6965950" y="2087562"/>
            <a:ext cx="1089025" cy="36988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88" name="Google Shape;1288;p2"/>
          <p:cNvSpPr txBox="1"/>
          <p:nvPr/>
        </p:nvSpPr>
        <p:spPr>
          <a:xfrm>
            <a:off x="7026275" y="2066925"/>
            <a:ext cx="10287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a:solidFill>
                  <a:srgbClr val="000000"/>
                </a:solidFill>
                <a:latin typeface="Arial"/>
                <a:ea typeface="Arial"/>
                <a:cs typeface="Arial"/>
                <a:sym typeface="Arial"/>
              </a:rPr>
              <a:t>Recipient</a:t>
            </a:r>
            <a:endParaRPr/>
          </a:p>
        </p:txBody>
      </p:sp>
      <p:sp>
        <p:nvSpPr>
          <p:cNvPr id="1289" name="Google Shape;1289;p2"/>
          <p:cNvSpPr/>
          <p:nvPr/>
        </p:nvSpPr>
        <p:spPr>
          <a:xfrm>
            <a:off x="1997075" y="2614612"/>
            <a:ext cx="0" cy="3581400"/>
          </a:xfrm>
          <a:custGeom>
            <a:rect b="b" l="l" r="r" t="t"/>
            <a:pathLst>
              <a:path extrusionOk="0" h="3581403" w="120000">
                <a:moveTo>
                  <a:pt x="0" y="0"/>
                </a:moveTo>
                <a:lnTo>
                  <a:pt x="0" y="3581403"/>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0" name="Google Shape;1290;p2"/>
          <p:cNvSpPr/>
          <p:nvPr/>
        </p:nvSpPr>
        <p:spPr>
          <a:xfrm>
            <a:off x="4816475" y="2614612"/>
            <a:ext cx="0" cy="3581400"/>
          </a:xfrm>
          <a:custGeom>
            <a:rect b="b" l="l" r="r" t="t"/>
            <a:pathLst>
              <a:path extrusionOk="0" h="3581403" w="120000">
                <a:moveTo>
                  <a:pt x="0" y="0"/>
                </a:moveTo>
                <a:lnTo>
                  <a:pt x="0" y="3581403"/>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1" name="Google Shape;1291;p2"/>
          <p:cNvSpPr/>
          <p:nvPr/>
        </p:nvSpPr>
        <p:spPr>
          <a:xfrm>
            <a:off x="7635875" y="2614612"/>
            <a:ext cx="0" cy="3581400"/>
          </a:xfrm>
          <a:custGeom>
            <a:rect b="b" l="l" r="r" t="t"/>
            <a:pathLst>
              <a:path extrusionOk="0" h="3581403" w="120000">
                <a:moveTo>
                  <a:pt x="0" y="0"/>
                </a:moveTo>
                <a:lnTo>
                  <a:pt x="0" y="3581403"/>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2" name="Google Shape;1292;p2"/>
          <p:cNvSpPr/>
          <p:nvPr/>
        </p:nvSpPr>
        <p:spPr>
          <a:xfrm>
            <a:off x="1997075" y="2995612"/>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3" name="Google Shape;1293;p2"/>
          <p:cNvSpPr/>
          <p:nvPr/>
        </p:nvSpPr>
        <p:spPr>
          <a:xfrm>
            <a:off x="1997075" y="3910012"/>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4" name="Google Shape;1294;p2"/>
          <p:cNvSpPr/>
          <p:nvPr/>
        </p:nvSpPr>
        <p:spPr>
          <a:xfrm rot="10800000">
            <a:off x="1997075" y="3452812"/>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5" name="Google Shape;1295;p2"/>
          <p:cNvSpPr/>
          <p:nvPr/>
        </p:nvSpPr>
        <p:spPr>
          <a:xfrm rot="10800000">
            <a:off x="1997075" y="4521200"/>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6" name="Google Shape;1296;p2"/>
          <p:cNvSpPr/>
          <p:nvPr/>
        </p:nvSpPr>
        <p:spPr>
          <a:xfrm>
            <a:off x="4816475" y="4521200"/>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7" name="Google Shape;1297;p2"/>
          <p:cNvSpPr/>
          <p:nvPr/>
        </p:nvSpPr>
        <p:spPr>
          <a:xfrm rot="10800000">
            <a:off x="4816475" y="5129212"/>
            <a:ext cx="2819400" cy="0"/>
          </a:xfrm>
          <a:custGeom>
            <a:rect b="b" l="l" r="r" t="t"/>
            <a:pathLst>
              <a:path extrusionOk="0" h="120000" w="2819396">
                <a:moveTo>
                  <a:pt x="0" y="0"/>
                </a:moveTo>
                <a:lnTo>
                  <a:pt x="2819396"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8" name="Google Shape;1298;p2"/>
          <p:cNvSpPr/>
          <p:nvPr/>
        </p:nvSpPr>
        <p:spPr>
          <a:xfrm rot="10800000">
            <a:off x="1997075" y="5664200"/>
            <a:ext cx="5638800" cy="0"/>
          </a:xfrm>
          <a:custGeom>
            <a:rect b="b" l="l" r="r" t="t"/>
            <a:pathLst>
              <a:path extrusionOk="0" h="120000" w="5638803">
                <a:moveTo>
                  <a:pt x="0" y="0"/>
                </a:moveTo>
                <a:lnTo>
                  <a:pt x="5638803"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9" name="Google Shape;1299;p2"/>
          <p:cNvSpPr txBox="1"/>
          <p:nvPr/>
        </p:nvSpPr>
        <p:spPr>
          <a:xfrm>
            <a:off x="2590800" y="2676525"/>
            <a:ext cx="9509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Picks up</a:t>
            </a:r>
            <a:endParaRPr/>
          </a:p>
        </p:txBody>
      </p:sp>
      <p:sp>
        <p:nvSpPr>
          <p:cNvPr id="1300" name="Google Shape;1300;p2"/>
          <p:cNvSpPr txBox="1"/>
          <p:nvPr/>
        </p:nvSpPr>
        <p:spPr>
          <a:xfrm>
            <a:off x="2606675" y="3116262"/>
            <a:ext cx="9842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Dial tone</a:t>
            </a:r>
            <a:endParaRPr/>
          </a:p>
        </p:txBody>
      </p:sp>
      <p:sp>
        <p:nvSpPr>
          <p:cNvPr id="1301" name="Google Shape;1301;p2"/>
          <p:cNvSpPr txBox="1"/>
          <p:nvPr/>
        </p:nvSpPr>
        <p:spPr>
          <a:xfrm>
            <a:off x="2606675" y="3573462"/>
            <a:ext cx="5318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Dial</a:t>
            </a:r>
            <a:endParaRPr/>
          </a:p>
        </p:txBody>
      </p:sp>
      <p:sp>
        <p:nvSpPr>
          <p:cNvPr id="1302" name="Google Shape;1302;p2"/>
          <p:cNvSpPr txBox="1"/>
          <p:nvPr/>
        </p:nvSpPr>
        <p:spPr>
          <a:xfrm>
            <a:off x="2606675" y="4183062"/>
            <a:ext cx="1627187"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Ring notification</a:t>
            </a:r>
            <a:endParaRPr/>
          </a:p>
        </p:txBody>
      </p:sp>
      <p:sp>
        <p:nvSpPr>
          <p:cNvPr id="1303" name="Google Shape;1303;p2"/>
          <p:cNvSpPr txBox="1"/>
          <p:nvPr/>
        </p:nvSpPr>
        <p:spPr>
          <a:xfrm>
            <a:off x="6035675" y="4183062"/>
            <a:ext cx="60007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Ring</a:t>
            </a:r>
            <a:endParaRPr/>
          </a:p>
        </p:txBody>
      </p:sp>
      <p:sp>
        <p:nvSpPr>
          <p:cNvPr id="1304" name="Google Shape;1304;p2"/>
          <p:cNvSpPr txBox="1"/>
          <p:nvPr/>
        </p:nvSpPr>
        <p:spPr>
          <a:xfrm>
            <a:off x="5807075" y="4824412"/>
            <a:ext cx="950912"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Picks up</a:t>
            </a:r>
            <a:endParaRPr/>
          </a:p>
        </p:txBody>
      </p:sp>
      <p:sp>
        <p:nvSpPr>
          <p:cNvPr id="1305" name="Google Shape;1305;p2"/>
          <p:cNvSpPr txBox="1"/>
          <p:nvPr/>
        </p:nvSpPr>
        <p:spPr>
          <a:xfrm>
            <a:off x="4340225" y="5281612"/>
            <a:ext cx="64452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Hello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500"/>
                                        <p:tgtEl>
                                          <p:spTgt spid="12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99"/>
                                        </p:tgtEl>
                                        <p:attrNameLst>
                                          <p:attrName>style.visibility</p:attrName>
                                        </p:attrNameLst>
                                      </p:cBhvr>
                                      <p:to>
                                        <p:strVal val="visible"/>
                                      </p:to>
                                    </p:set>
                                    <p:animEffect filter="fade" transition="in">
                                      <p:cBhvr>
                                        <p:cTn dur="500"/>
                                        <p:tgtEl>
                                          <p:spTgt spid="1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4"/>
                                        </p:tgtEl>
                                        <p:attrNameLst>
                                          <p:attrName>style.visibility</p:attrName>
                                        </p:attrNameLst>
                                      </p:cBhvr>
                                      <p:to>
                                        <p:strVal val="visible"/>
                                      </p:to>
                                    </p:set>
                                    <p:animEffect filter="fade" transition="in">
                                      <p:cBhvr>
                                        <p:cTn dur="500"/>
                                        <p:tgtEl>
                                          <p:spTgt spid="129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0"/>
                                        </p:tgtEl>
                                        <p:attrNameLst>
                                          <p:attrName>style.visibility</p:attrName>
                                        </p:attrNameLst>
                                      </p:cBhvr>
                                      <p:to>
                                        <p:strVal val="visible"/>
                                      </p:to>
                                    </p:set>
                                    <p:animEffect filter="fade" transition="in">
                                      <p:cBhvr>
                                        <p:cTn dur="500"/>
                                        <p:tgtEl>
                                          <p:spTgt spid="1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3"/>
                                        </p:tgtEl>
                                        <p:attrNameLst>
                                          <p:attrName>style.visibility</p:attrName>
                                        </p:attrNameLst>
                                      </p:cBhvr>
                                      <p:to>
                                        <p:strVal val="visible"/>
                                      </p:to>
                                    </p:set>
                                    <p:animEffect filter="fade" transition="in">
                                      <p:cBhvr>
                                        <p:cTn dur="500"/>
                                        <p:tgtEl>
                                          <p:spTgt spid="12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1"/>
                                        </p:tgtEl>
                                        <p:attrNameLst>
                                          <p:attrName>style.visibility</p:attrName>
                                        </p:attrNameLst>
                                      </p:cBhvr>
                                      <p:to>
                                        <p:strVal val="visible"/>
                                      </p:to>
                                    </p:set>
                                    <p:animEffect filter="fade" transition="in">
                                      <p:cBhvr>
                                        <p:cTn dur="500"/>
                                        <p:tgtEl>
                                          <p:spTgt spid="1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3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0" presetSubtype="0">
                                  <p:stCondLst>
                                    <p:cond delay="0"/>
                                  </p:stCondLst>
                                  <p:childTnLst>
                                    <p:set>
                                      <p:cBhvr>
                                        <p:cTn dur="1" fill="hold">
                                          <p:stCondLst>
                                            <p:cond delay="0"/>
                                          </p:stCondLst>
                                        </p:cTn>
                                        <p:tgtEl>
                                          <p:spTgt spid="1295"/>
                                        </p:tgtEl>
                                        <p:attrNameLst>
                                          <p:attrName>style.visibility</p:attrName>
                                        </p:attrNameLst>
                                      </p:cBhvr>
                                      <p:to>
                                        <p:strVal val="visible"/>
                                      </p:to>
                                    </p:set>
                                    <p:animEffect filter="fade" transition="in">
                                      <p:cBhvr>
                                        <p:cTn dur="500"/>
                                        <p:tgtEl>
                                          <p:spTgt spid="1295"/>
                                        </p:tgtEl>
                                      </p:cBhvr>
                                    </p:animEffect>
                                  </p:childTnLst>
                                </p:cTn>
                              </p:par>
                            </p:childTnLst>
                          </p:cTn>
                        </p:par>
                        <p:par>
                          <p:cTn fill="hold">
                            <p:stCondLst>
                              <p:cond delay="502"/>
                            </p:stCondLst>
                            <p:childTnLst>
                              <p:par>
                                <p:cTn fill="hold" nodeType="afterEffect" presetClass="entr" presetID="1" presetSubtype="0">
                                  <p:stCondLst>
                                    <p:cond delay="0"/>
                                  </p:stCondLst>
                                  <p:childTnLst>
                                    <p:set>
                                      <p:cBhvr>
                                        <p:cTn dur="1" fill="hold">
                                          <p:stCondLst>
                                            <p:cond delay="0"/>
                                          </p:stCondLst>
                                        </p:cTn>
                                        <p:tgtEl>
                                          <p:spTgt spid="1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7"/>
                                        </p:tgtEl>
                                        <p:attrNameLst>
                                          <p:attrName>style.visibility</p:attrName>
                                        </p:attrNameLst>
                                      </p:cBhvr>
                                      <p:to>
                                        <p:strVal val="visible"/>
                                      </p:to>
                                    </p:set>
                                    <p:animEffect filter="fade" transition="in">
                                      <p:cBhvr>
                                        <p:cTn dur="500"/>
                                        <p:tgtEl>
                                          <p:spTgt spid="129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4"/>
                                        </p:tgtEl>
                                        <p:attrNameLst>
                                          <p:attrName>style.visibility</p:attrName>
                                        </p:attrNameLst>
                                      </p:cBhvr>
                                      <p:to>
                                        <p:strVal val="visible"/>
                                      </p:to>
                                    </p:set>
                                    <p:animEffect filter="fade" transition="in">
                                      <p:cBhvr>
                                        <p:cTn dur="500"/>
                                        <p:tgtEl>
                                          <p:spTgt spid="1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8"/>
                                        </p:tgtEl>
                                        <p:attrNameLst>
                                          <p:attrName>style.visibility</p:attrName>
                                        </p:attrNameLst>
                                      </p:cBhvr>
                                      <p:to>
                                        <p:strVal val="visible"/>
                                      </p:to>
                                    </p:set>
                                    <p:animEffect filter="fade" transition="in">
                                      <p:cBhvr>
                                        <p:cTn dur="500"/>
                                        <p:tgtEl>
                                          <p:spTgt spid="12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5"/>
                                        </p:tgtEl>
                                        <p:attrNameLst>
                                          <p:attrName>style.visibility</p:attrName>
                                        </p:attrNameLst>
                                      </p:cBhvr>
                                      <p:to>
                                        <p:strVal val="visible"/>
                                      </p:to>
                                    </p:set>
                                    <p:animEffect filter="fade" transition="in">
                                      <p:cBhvr>
                                        <p:cTn dur="500"/>
                                        <p:tgtEl>
                                          <p:spTgt spid="1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9"/>
          <p:cNvSpPr txBox="1"/>
          <p:nvPr>
            <p:ph type="title"/>
          </p:nvPr>
        </p:nvSpPr>
        <p:spPr>
          <a:xfrm>
            <a:off x="422275" y="306387"/>
            <a:ext cx="7886700" cy="7985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sz="4000" u="none">
                <a:solidFill>
                  <a:srgbClr val="000000"/>
                </a:solidFill>
                <a:latin typeface="Calibri"/>
                <a:ea typeface="Calibri"/>
                <a:cs typeface="Calibri"/>
                <a:sym typeface="Calibri"/>
              </a:rPr>
              <a:t>Sequence Diagram for search book Use Case</a:t>
            </a:r>
            <a:endParaRPr/>
          </a:p>
        </p:txBody>
      </p:sp>
      <p:pic>
        <p:nvPicPr>
          <p:cNvPr id="1454" name="Google Shape;1454;p19"/>
          <p:cNvPicPr preferRelativeResize="0"/>
          <p:nvPr/>
        </p:nvPicPr>
        <p:blipFill rotWithShape="1">
          <a:blip r:embed="rId3">
            <a:alphaModFix/>
          </a:blip>
          <a:srcRect b="0" l="0" r="0" t="0"/>
          <a:stretch/>
        </p:blipFill>
        <p:spPr>
          <a:xfrm>
            <a:off x="0" y="1695450"/>
            <a:ext cx="9132887" cy="426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20"/>
          <p:cNvSpPr txBox="1"/>
          <p:nvPr>
            <p:ph type="title"/>
          </p:nvPr>
        </p:nvSpPr>
        <p:spPr>
          <a:xfrm>
            <a:off x="982662" y="458787"/>
            <a:ext cx="6789737" cy="1298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pic>
        <p:nvPicPr>
          <p:cNvPr id="1460" name="Google Shape;1460;p20"/>
          <p:cNvPicPr preferRelativeResize="0"/>
          <p:nvPr/>
        </p:nvPicPr>
        <p:blipFill rotWithShape="1">
          <a:blip r:embed="rId3">
            <a:alphaModFix/>
          </a:blip>
          <a:srcRect b="0" l="0" r="0" t="0"/>
          <a:stretch/>
        </p:blipFill>
        <p:spPr>
          <a:xfrm>
            <a:off x="2297112" y="0"/>
            <a:ext cx="4549775" cy="68754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21"/>
          <p:cNvSpPr txBox="1"/>
          <p:nvPr>
            <p:ph type="title"/>
          </p:nvPr>
        </p:nvSpPr>
        <p:spPr>
          <a:xfrm>
            <a:off x="608012" y="476250"/>
            <a:ext cx="77724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400" u="none">
                <a:solidFill>
                  <a:srgbClr val="000000"/>
                </a:solidFill>
                <a:latin typeface="Calibri"/>
                <a:ea typeface="Calibri"/>
                <a:cs typeface="Calibri"/>
                <a:sym typeface="Calibri"/>
              </a:rPr>
              <a:t>Multiple If-else condition</a:t>
            </a:r>
            <a:endParaRPr/>
          </a:p>
        </p:txBody>
      </p:sp>
      <p:sp>
        <p:nvSpPr>
          <p:cNvPr id="1466" name="Google Shape;1466;p21"/>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pic>
        <p:nvPicPr>
          <p:cNvPr id="1467" name="Google Shape;1467;p21"/>
          <p:cNvPicPr preferRelativeResize="0"/>
          <p:nvPr/>
        </p:nvPicPr>
        <p:blipFill rotWithShape="1">
          <a:blip r:embed="rId3">
            <a:alphaModFix/>
          </a:blip>
          <a:srcRect b="0" l="0" r="0" t="0"/>
          <a:stretch/>
        </p:blipFill>
        <p:spPr>
          <a:xfrm>
            <a:off x="608012" y="1658937"/>
            <a:ext cx="8029575" cy="50498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22"/>
          <p:cNvSpPr txBox="1"/>
          <p:nvPr>
            <p:ph type="ctrTitle"/>
          </p:nvPr>
        </p:nvSpPr>
        <p:spPr>
          <a:xfrm>
            <a:off x="1092200" y="1038225"/>
            <a:ext cx="5213350" cy="16970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6600" u="none">
                <a:solidFill>
                  <a:srgbClr val="000000"/>
                </a:solidFill>
                <a:latin typeface="Calibri"/>
                <a:ea typeface="Calibri"/>
                <a:cs typeface="Calibri"/>
                <a:sym typeface="Calibri"/>
              </a:rPr>
              <a:t>Thanks </a:t>
            </a:r>
            <a:endParaRPr/>
          </a:p>
        </p:txBody>
      </p:sp>
      <p:sp>
        <p:nvSpPr>
          <p:cNvPr id="1474" name="Google Shape;1474;p22"/>
          <p:cNvSpPr txBox="1"/>
          <p:nvPr>
            <p:ph idx="1" type="subTitle"/>
          </p:nvPr>
        </p:nvSpPr>
        <p:spPr>
          <a:xfrm>
            <a:off x="2924175" y="4413250"/>
            <a:ext cx="5762625" cy="13684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360"/>
              </a:spcBef>
              <a:spcAft>
                <a:spcPts val="0"/>
              </a:spcAft>
              <a:buSzPts val="2610"/>
              <a:buNone/>
            </a:pPr>
            <a:r>
              <a:t/>
            </a:r>
            <a:endParaRPr sz="1800">
              <a:solidFill>
                <a:schemeClr val="dk1"/>
              </a:solidFill>
            </a:endParaRPr>
          </a:p>
        </p:txBody>
      </p:sp>
      <p:sp>
        <p:nvSpPr>
          <p:cNvPr id="1475" name="Google Shape;1475;p22"/>
          <p:cNvSpPr txBox="1"/>
          <p:nvPr/>
        </p:nvSpPr>
        <p:spPr>
          <a:xfrm>
            <a:off x="628650" y="5632450"/>
            <a:ext cx="20574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a:t>
            </a:r>
            <a:endParaRPr/>
          </a:p>
        </p:txBody>
      </p:sp>
      <p:sp>
        <p:nvSpPr>
          <p:cNvPr id="1476" name="Google Shape;1476;p22"/>
          <p:cNvSpPr txBox="1"/>
          <p:nvPr/>
        </p:nvSpPr>
        <p:spPr>
          <a:xfrm>
            <a:off x="6457950" y="5632450"/>
            <a:ext cx="20574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3"/>
                                        </p:tgtEl>
                                        <p:attrNameLst>
                                          <p:attrName>style.visibility</p:attrName>
                                        </p:attrNameLst>
                                      </p:cBhvr>
                                      <p:to>
                                        <p:strVal val="visible"/>
                                      </p:to>
                                    </p:set>
                                    <p:animEffect filter="fade" transition="in">
                                      <p:cBhvr>
                                        <p:cTn dur="500"/>
                                        <p:tgtEl>
                                          <p:spTgt spid="1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3"/>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pic>
        <p:nvPicPr>
          <p:cNvPr id="1311" name="Google Shape;1311;p3"/>
          <p:cNvPicPr preferRelativeResize="0"/>
          <p:nvPr/>
        </p:nvPicPr>
        <p:blipFill rotWithShape="1">
          <a:blip r:embed="rId3">
            <a:alphaModFix/>
          </a:blip>
          <a:srcRect b="0" l="0" r="0" t="0"/>
          <a:stretch/>
        </p:blipFill>
        <p:spPr>
          <a:xfrm>
            <a:off x="838200" y="1014412"/>
            <a:ext cx="2209800" cy="5619750"/>
          </a:xfrm>
          <a:prstGeom prst="rect">
            <a:avLst/>
          </a:prstGeom>
          <a:noFill/>
          <a:ln>
            <a:noFill/>
          </a:ln>
        </p:spPr>
      </p:pic>
      <p:sp>
        <p:nvSpPr>
          <p:cNvPr id="1312" name="Google Shape;1312;p3"/>
          <p:cNvSpPr txBox="1"/>
          <p:nvPr/>
        </p:nvSpPr>
        <p:spPr>
          <a:xfrm>
            <a:off x="3352800" y="2141537"/>
            <a:ext cx="4876800" cy="15700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Tahoma"/>
              <a:buAutoNum type="arabicPeriod"/>
            </a:pPr>
            <a:r>
              <a:rPr b="0" i="0" lang="en-US" sz="2400" u="none">
                <a:solidFill>
                  <a:srgbClr val="000000"/>
                </a:solidFill>
                <a:latin typeface="Tahoma"/>
                <a:ea typeface="Tahoma"/>
                <a:cs typeface="Tahoma"/>
                <a:sym typeface="Tahoma"/>
              </a:rPr>
              <a:t>Person kicks the cat</a:t>
            </a:r>
            <a:endParaRPr/>
          </a:p>
          <a:p>
            <a:pPr indent="-342900" lvl="0" marL="342900" marR="0" rtl="0" algn="l">
              <a:lnSpc>
                <a:spcPct val="100000"/>
              </a:lnSpc>
              <a:spcBef>
                <a:spcPts val="0"/>
              </a:spcBef>
              <a:spcAft>
                <a:spcPts val="0"/>
              </a:spcAft>
              <a:buClr>
                <a:srgbClr val="000000"/>
              </a:buClr>
              <a:buSzPts val="2400"/>
              <a:buFont typeface="Tahoma"/>
              <a:buAutoNum type="arabicPeriod"/>
            </a:pPr>
            <a:r>
              <a:rPr b="0" i="0" lang="en-US" sz="2400" u="none">
                <a:solidFill>
                  <a:srgbClr val="000000"/>
                </a:solidFill>
                <a:latin typeface="Tahoma"/>
                <a:ea typeface="Tahoma"/>
                <a:cs typeface="Tahoma"/>
                <a:sym typeface="Tahoma"/>
              </a:rPr>
              <a:t>Cat reports to inspector</a:t>
            </a:r>
            <a:endParaRPr/>
          </a:p>
          <a:p>
            <a:pPr indent="-342900" lvl="0" marL="342900" marR="0" rtl="0" algn="l">
              <a:lnSpc>
                <a:spcPct val="100000"/>
              </a:lnSpc>
              <a:spcBef>
                <a:spcPts val="0"/>
              </a:spcBef>
              <a:spcAft>
                <a:spcPts val="0"/>
              </a:spcAft>
              <a:buClr>
                <a:srgbClr val="000000"/>
              </a:buClr>
              <a:buSzPts val="2400"/>
              <a:buFont typeface="Tahoma"/>
              <a:buAutoNum type="arabicPeriod"/>
            </a:pPr>
            <a:r>
              <a:rPr b="0" i="0" lang="en-US" sz="2400" u="none">
                <a:solidFill>
                  <a:srgbClr val="000000"/>
                </a:solidFill>
                <a:latin typeface="Tahoma"/>
                <a:ea typeface="Tahoma"/>
                <a:cs typeface="Tahoma"/>
                <a:sym typeface="Tahoma"/>
              </a:rPr>
              <a:t>Inspector reports to Policeman</a:t>
            </a:r>
            <a:endParaRPr/>
          </a:p>
          <a:p>
            <a:pPr indent="-342900" lvl="0" marL="342900" marR="0" rtl="0" algn="l">
              <a:lnSpc>
                <a:spcPct val="100000"/>
              </a:lnSpc>
              <a:spcBef>
                <a:spcPts val="0"/>
              </a:spcBef>
              <a:spcAft>
                <a:spcPts val="0"/>
              </a:spcAft>
              <a:buClr>
                <a:srgbClr val="000000"/>
              </a:buClr>
              <a:buSzPts val="2400"/>
              <a:buFont typeface="Tahoma"/>
              <a:buAutoNum type="arabicPeriod"/>
            </a:pPr>
            <a:r>
              <a:rPr b="0" i="0" lang="en-US" sz="2400" u="none">
                <a:solidFill>
                  <a:srgbClr val="000000"/>
                </a:solidFill>
                <a:latin typeface="Tahoma"/>
                <a:ea typeface="Tahoma"/>
                <a:cs typeface="Tahoma"/>
                <a:sym typeface="Tahoma"/>
              </a:rPr>
              <a:t>Policeman arrests person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4"/>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pic>
        <p:nvPicPr>
          <p:cNvPr id="1318" name="Google Shape;1318;p4"/>
          <p:cNvPicPr preferRelativeResize="0"/>
          <p:nvPr/>
        </p:nvPicPr>
        <p:blipFill rotWithShape="1">
          <a:blip r:embed="rId3">
            <a:alphaModFix/>
          </a:blip>
          <a:srcRect b="6041" l="0" r="0" t="8975"/>
          <a:stretch/>
        </p:blipFill>
        <p:spPr>
          <a:xfrm>
            <a:off x="19050" y="652462"/>
            <a:ext cx="9151937" cy="5832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5"/>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pic>
        <p:nvPicPr>
          <p:cNvPr id="1324" name="Google Shape;1324;p5"/>
          <p:cNvPicPr preferRelativeResize="0"/>
          <p:nvPr/>
        </p:nvPicPr>
        <p:blipFill rotWithShape="1">
          <a:blip r:embed="rId3">
            <a:alphaModFix/>
          </a:blip>
          <a:srcRect b="6041" l="0" r="0" t="8975"/>
          <a:stretch/>
        </p:blipFill>
        <p:spPr>
          <a:xfrm>
            <a:off x="11112" y="544512"/>
            <a:ext cx="9132887" cy="58181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6"/>
          <p:cNvSpPr txBox="1"/>
          <p:nvPr/>
        </p:nvSpPr>
        <p:spPr>
          <a:xfrm>
            <a:off x="3657600" y="6251575"/>
            <a:ext cx="2895600" cy="4572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Slide </a:t>
            </a:r>
            <a:fld id="{00000000-1234-1234-1234-123412341234}" type="slidenum">
              <a:rPr b="0" i="0" lang="en-US" sz="10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000" u="none">
              <a:solidFill>
                <a:srgbClr val="000000"/>
              </a:solidFill>
              <a:latin typeface="Tahoma"/>
              <a:ea typeface="Tahoma"/>
              <a:cs typeface="Tahoma"/>
              <a:sym typeface="Tahoma"/>
            </a:endParaRPr>
          </a:p>
        </p:txBody>
      </p:sp>
      <p:sp>
        <p:nvSpPr>
          <p:cNvPr id="1330" name="Google Shape;1330;p6"/>
          <p:cNvSpPr txBox="1"/>
          <p:nvPr>
            <p:ph type="title"/>
          </p:nvPr>
        </p:nvSpPr>
        <p:spPr>
          <a:xfrm>
            <a:off x="982662" y="458787"/>
            <a:ext cx="6561137"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4000" u="none">
                <a:solidFill>
                  <a:srgbClr val="000000"/>
                </a:solidFill>
                <a:latin typeface="Calibri"/>
                <a:ea typeface="Calibri"/>
                <a:cs typeface="Calibri"/>
                <a:sym typeface="Calibri"/>
              </a:rPr>
              <a:t>Sequence Diagrams</a:t>
            </a:r>
            <a:endParaRPr/>
          </a:p>
        </p:txBody>
      </p:sp>
      <p:sp>
        <p:nvSpPr>
          <p:cNvPr descr="Rectangle: Click to edit Master text styles&#10;Second level&#10;Third level&#10;Fourth level&#10;Fifth level" id="1331" name="Google Shape;1331;p6"/>
          <p:cNvSpPr txBox="1"/>
          <p:nvPr>
            <p:ph idx="1" type="body"/>
          </p:nvPr>
        </p:nvSpPr>
        <p:spPr>
          <a:xfrm>
            <a:off x="982662" y="1604962"/>
            <a:ext cx="7856537" cy="4811712"/>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300"/>
              </a:spcBef>
              <a:spcAft>
                <a:spcPts val="0"/>
              </a:spcAft>
              <a:buClr>
                <a:srgbClr val="376092"/>
              </a:buClr>
              <a:buSzPts val="300"/>
              <a:buFont typeface="Arial"/>
              <a:buChar char="•"/>
            </a:pPr>
            <a:r>
              <a:rPr b="0" i="0" lang="en-US" sz="2400" u="none">
                <a:solidFill>
                  <a:srgbClr val="000000"/>
                </a:solidFill>
                <a:latin typeface="Calibri"/>
                <a:ea typeface="Calibri"/>
                <a:cs typeface="Calibri"/>
                <a:sym typeface="Calibri"/>
              </a:rPr>
              <a:t>Dynamic model</a:t>
            </a:r>
            <a:endParaRPr/>
          </a:p>
          <a:p>
            <a:pPr indent="-273050" lvl="0" marL="273050" rtl="0" algn="l">
              <a:lnSpc>
                <a:spcPct val="100000"/>
              </a:lnSpc>
              <a:spcBef>
                <a:spcPts val="300"/>
              </a:spcBef>
              <a:spcAft>
                <a:spcPts val="0"/>
              </a:spcAft>
              <a:buClr>
                <a:srgbClr val="376092"/>
              </a:buClr>
              <a:buSzPts val="300"/>
              <a:buFont typeface="Arial"/>
              <a:buChar char="•"/>
            </a:pPr>
            <a:r>
              <a:rPr b="0" i="0" lang="en-US" sz="2400" u="none">
                <a:solidFill>
                  <a:srgbClr val="000000"/>
                </a:solidFill>
                <a:latin typeface="Calibri"/>
                <a:ea typeface="Calibri"/>
                <a:cs typeface="Calibri"/>
                <a:sym typeface="Calibri"/>
              </a:rPr>
              <a:t>Illustrate the objects that participate in a </a:t>
            </a:r>
            <a:r>
              <a:rPr b="1" i="0" lang="en-US" sz="2400" u="none">
                <a:solidFill>
                  <a:srgbClr val="000000"/>
                </a:solidFill>
                <a:latin typeface="Calibri"/>
                <a:ea typeface="Calibri"/>
                <a:cs typeface="Calibri"/>
                <a:sym typeface="Calibri"/>
              </a:rPr>
              <a:t>use-case</a:t>
            </a:r>
            <a:endParaRPr/>
          </a:p>
          <a:p>
            <a:pPr indent="-273050" lvl="0" marL="273050" rtl="0" algn="l">
              <a:lnSpc>
                <a:spcPct val="100000"/>
              </a:lnSpc>
              <a:spcBef>
                <a:spcPts val="300"/>
              </a:spcBef>
              <a:spcAft>
                <a:spcPts val="0"/>
              </a:spcAft>
              <a:buClr>
                <a:srgbClr val="376092"/>
              </a:buClr>
              <a:buSzPts val="300"/>
              <a:buFont typeface="Arial"/>
              <a:buChar char="•"/>
            </a:pPr>
            <a:r>
              <a:rPr b="0" i="0" lang="en-US" sz="2400" u="none">
                <a:solidFill>
                  <a:srgbClr val="000000"/>
                </a:solidFill>
                <a:latin typeface="Calibri"/>
                <a:ea typeface="Calibri"/>
                <a:cs typeface="Calibri"/>
                <a:sym typeface="Calibri"/>
              </a:rPr>
              <a:t>Show the sequence of </a:t>
            </a:r>
            <a:r>
              <a:rPr b="1" i="0" lang="en-US" sz="2400" u="none">
                <a:solidFill>
                  <a:srgbClr val="000000"/>
                </a:solidFill>
                <a:latin typeface="Calibri"/>
                <a:ea typeface="Calibri"/>
                <a:cs typeface="Calibri"/>
                <a:sym typeface="Calibri"/>
              </a:rPr>
              <a:t>messages</a:t>
            </a:r>
            <a:r>
              <a:rPr b="0" i="0" lang="en-US" sz="2400" u="none">
                <a:solidFill>
                  <a:srgbClr val="000000"/>
                </a:solidFill>
                <a:latin typeface="Calibri"/>
                <a:ea typeface="Calibri"/>
                <a:cs typeface="Calibri"/>
                <a:sym typeface="Calibri"/>
              </a:rPr>
              <a:t> that pass between objects for a particular use-case over time</a:t>
            </a:r>
            <a:endParaRPr/>
          </a:p>
          <a:p>
            <a:pPr indent="-182562" lvl="1" marL="547687" rtl="0" algn="l">
              <a:lnSpc>
                <a:spcPct val="100000"/>
              </a:lnSpc>
              <a:spcBef>
                <a:spcPts val="600"/>
              </a:spcBef>
              <a:spcAft>
                <a:spcPts val="0"/>
              </a:spcAft>
              <a:buClr>
                <a:srgbClr val="376092"/>
              </a:buClr>
              <a:buSzPts val="300"/>
              <a:buFont typeface="Arial"/>
              <a:buChar char="•"/>
            </a:pPr>
            <a:r>
              <a:rPr b="0" i="0" lang="en-US" sz="2000" u="none">
                <a:solidFill>
                  <a:srgbClr val="000000"/>
                </a:solidFill>
                <a:latin typeface="Calibri"/>
                <a:ea typeface="Calibri"/>
                <a:cs typeface="Calibri"/>
                <a:sym typeface="Calibri"/>
              </a:rPr>
              <a:t>Example: order food, change tv channel</a:t>
            </a:r>
            <a:endParaRPr/>
          </a:p>
          <a:p>
            <a:pPr indent="-273050" lvl="0" marL="273050" rtl="0" algn="l">
              <a:lnSpc>
                <a:spcPct val="100000"/>
              </a:lnSpc>
              <a:spcBef>
                <a:spcPts val="300"/>
              </a:spcBef>
              <a:spcAft>
                <a:spcPts val="0"/>
              </a:spcAft>
              <a:buClr>
                <a:srgbClr val="376092"/>
              </a:buClr>
              <a:buSzPts val="300"/>
              <a:buFont typeface="Arial"/>
              <a:buChar char="•"/>
            </a:pPr>
            <a:r>
              <a:rPr b="0" i="0" lang="en-US" sz="2400" u="none">
                <a:solidFill>
                  <a:srgbClr val="000000"/>
                </a:solidFill>
                <a:latin typeface="Calibri"/>
                <a:ea typeface="Calibri"/>
                <a:cs typeface="Calibri"/>
                <a:sym typeface="Calibri"/>
              </a:rPr>
              <a:t>It models a single scenario executing in the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7"/>
          <p:cNvSpPr txBox="1"/>
          <p:nvPr>
            <p:ph type="title"/>
          </p:nvPr>
        </p:nvSpPr>
        <p:spPr>
          <a:xfrm>
            <a:off x="982662" y="458787"/>
            <a:ext cx="6561137"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337" name="Google Shape;1337;p7"/>
          <p:cNvSpPr txBox="1"/>
          <p:nvPr>
            <p:ph idx="1" type="body"/>
          </p:nvPr>
        </p:nvSpPr>
        <p:spPr>
          <a:xfrm>
            <a:off x="982662" y="1604962"/>
            <a:ext cx="7856537" cy="4811712"/>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360"/>
              </a:spcBef>
              <a:spcAft>
                <a:spcPts val="0"/>
              </a:spcAft>
              <a:buSzPts val="2610"/>
              <a:buNone/>
            </a:pPr>
            <a:r>
              <a:t/>
            </a:r>
            <a:endParaRPr/>
          </a:p>
        </p:txBody>
      </p:sp>
      <p:pic>
        <p:nvPicPr>
          <p:cNvPr descr="Screen Clipping" id="1338" name="Google Shape;1338;p7"/>
          <p:cNvPicPr preferRelativeResize="0"/>
          <p:nvPr/>
        </p:nvPicPr>
        <p:blipFill rotWithShape="1">
          <a:blip r:embed="rId3">
            <a:alphaModFix/>
          </a:blip>
          <a:srcRect b="0" l="0" r="0" t="0"/>
          <a:stretch/>
        </p:blipFill>
        <p:spPr>
          <a:xfrm>
            <a:off x="914400" y="88900"/>
            <a:ext cx="6858000" cy="677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8"/>
          <p:cNvSpPr txBox="1"/>
          <p:nvPr>
            <p:ph type="title"/>
          </p:nvPr>
        </p:nvSpPr>
        <p:spPr>
          <a:xfrm>
            <a:off x="982662" y="458787"/>
            <a:ext cx="6561137"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sz="2800" u="none">
                <a:solidFill>
                  <a:srgbClr val="000000"/>
                </a:solidFill>
                <a:latin typeface="Calibri"/>
                <a:ea typeface="Calibri"/>
                <a:cs typeface="Calibri"/>
                <a:sym typeface="Calibri"/>
              </a:rPr>
              <a:t>Sequence Diagrams – Object Life Spans</a:t>
            </a:r>
            <a:endParaRPr/>
          </a:p>
        </p:txBody>
      </p:sp>
      <p:sp>
        <p:nvSpPr>
          <p:cNvPr id="1345" name="Google Shape;1345;p8"/>
          <p:cNvSpPr txBox="1"/>
          <p:nvPr>
            <p:ph idx="1" type="body"/>
          </p:nvPr>
        </p:nvSpPr>
        <p:spPr>
          <a:xfrm>
            <a:off x="696912" y="1838325"/>
            <a:ext cx="4713287" cy="4343400"/>
          </a:xfrm>
          <a:prstGeom prst="rect">
            <a:avLst/>
          </a:prstGeom>
          <a:noFill/>
          <a:ln>
            <a:noFill/>
          </a:ln>
        </p:spPr>
        <p:txBody>
          <a:bodyPr anchorCtr="0" anchor="t" bIns="45700" lIns="91425" spcFirstLastPara="1" rIns="91425" wrap="square" tIns="45700">
            <a:normAutofit/>
          </a:bodyPr>
          <a:lstStyle/>
          <a:p>
            <a:pPr indent="-290512" lvl="0" marL="290512" rtl="0" algn="l">
              <a:lnSpc>
                <a:spcPct val="90000"/>
              </a:lnSpc>
              <a:spcBef>
                <a:spcPts val="300"/>
              </a:spcBef>
              <a:spcAft>
                <a:spcPts val="0"/>
              </a:spcAft>
              <a:buClr>
                <a:srgbClr val="376092"/>
              </a:buClr>
              <a:buSzPts val="300"/>
              <a:buFont typeface="Arial"/>
              <a:buChar char="•"/>
            </a:pPr>
            <a:r>
              <a:rPr b="0" i="0" lang="en-US" sz="2000" u="none">
                <a:solidFill>
                  <a:srgbClr val="000000"/>
                </a:solidFill>
                <a:latin typeface="Calibri"/>
                <a:ea typeface="Calibri"/>
                <a:cs typeface="Calibri"/>
                <a:sym typeface="Calibri"/>
              </a:rPr>
              <a:t>Creation</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Create message</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Object life starts at that point</a:t>
            </a:r>
            <a:endParaRPr/>
          </a:p>
          <a:p>
            <a:pPr indent="-290512" lvl="0" marL="290512" rtl="0" algn="l">
              <a:lnSpc>
                <a:spcPct val="90000"/>
              </a:lnSpc>
              <a:spcBef>
                <a:spcPts val="300"/>
              </a:spcBef>
              <a:spcAft>
                <a:spcPts val="0"/>
              </a:spcAft>
              <a:buClr>
                <a:srgbClr val="376092"/>
              </a:buClr>
              <a:buSzPts val="300"/>
              <a:buFont typeface="Arial"/>
              <a:buChar char="•"/>
            </a:pPr>
            <a:r>
              <a:rPr b="0" i="0" lang="en-US" sz="2000" u="none">
                <a:solidFill>
                  <a:srgbClr val="000000"/>
                </a:solidFill>
                <a:latin typeface="Calibri"/>
                <a:ea typeface="Calibri"/>
                <a:cs typeface="Calibri"/>
                <a:sym typeface="Calibri"/>
              </a:rPr>
              <a:t>Activation</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Symbolized by rectangular stripes</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Place on the lifeline where object is activated.</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Rectangle also denotes when object is deactivated.</a:t>
            </a:r>
            <a:endParaRPr/>
          </a:p>
          <a:p>
            <a:pPr indent="-290512" lvl="0" marL="290512" rtl="0" algn="l">
              <a:lnSpc>
                <a:spcPct val="90000"/>
              </a:lnSpc>
              <a:spcBef>
                <a:spcPts val="300"/>
              </a:spcBef>
              <a:spcAft>
                <a:spcPts val="0"/>
              </a:spcAft>
              <a:buClr>
                <a:srgbClr val="376092"/>
              </a:buClr>
              <a:buSzPts val="300"/>
              <a:buFont typeface="Arial"/>
              <a:buChar char="•"/>
            </a:pPr>
            <a:r>
              <a:rPr b="0" i="0" lang="en-US" sz="2000" u="none">
                <a:solidFill>
                  <a:srgbClr val="000000"/>
                </a:solidFill>
                <a:latin typeface="Calibri"/>
                <a:ea typeface="Calibri"/>
                <a:cs typeface="Calibri"/>
                <a:sym typeface="Calibri"/>
              </a:rPr>
              <a:t>Deletion</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Placing an ‘X’ on lifeline</a:t>
            </a:r>
            <a:endParaRPr/>
          </a:p>
          <a:p>
            <a:pPr indent="-282575" lvl="1" marL="739775" rtl="0" algn="l">
              <a:lnSpc>
                <a:spcPct val="90000"/>
              </a:lnSpc>
              <a:spcBef>
                <a:spcPts val="600"/>
              </a:spcBef>
              <a:spcAft>
                <a:spcPts val="0"/>
              </a:spcAft>
              <a:buClr>
                <a:srgbClr val="000000"/>
              </a:buClr>
              <a:buSzPts val="300"/>
              <a:buFont typeface="Noto Sans Symbols"/>
              <a:buChar char="⮚"/>
            </a:pPr>
            <a:r>
              <a:rPr b="0" i="0" lang="en-US" sz="2000" u="none">
                <a:solidFill>
                  <a:srgbClr val="000000"/>
                </a:solidFill>
                <a:latin typeface="Calibri"/>
                <a:ea typeface="Calibri"/>
                <a:cs typeface="Calibri"/>
                <a:sym typeface="Calibri"/>
              </a:rPr>
              <a:t>Object’s life ends at that point</a:t>
            </a:r>
            <a:endParaRPr/>
          </a:p>
        </p:txBody>
      </p:sp>
      <p:sp>
        <p:nvSpPr>
          <p:cNvPr id="1346" name="Google Shape;1346;p8"/>
          <p:cNvSpPr txBox="1"/>
          <p:nvPr/>
        </p:nvSpPr>
        <p:spPr>
          <a:xfrm>
            <a:off x="3962400" y="4622800"/>
            <a:ext cx="1752600" cy="760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t>
            </a:r>
            <a:r>
              <a:rPr b="0" i="0" lang="en-US" sz="1600" u="none">
                <a:solidFill>
                  <a:srgbClr val="000000"/>
                </a:solidFill>
                <a:latin typeface="Times New Roman"/>
                <a:ea typeface="Times New Roman"/>
                <a:cs typeface="Times New Roman"/>
                <a:sym typeface="Times New Roman"/>
              </a:rPr>
              <a:t>Activation bar</a:t>
            </a:r>
            <a:endParaRPr/>
          </a:p>
        </p:txBody>
      </p:sp>
      <p:grpSp>
        <p:nvGrpSpPr>
          <p:cNvPr id="1347" name="Google Shape;1347;p8"/>
          <p:cNvGrpSpPr/>
          <p:nvPr/>
        </p:nvGrpSpPr>
        <p:grpSpPr>
          <a:xfrm>
            <a:off x="5013325" y="2084387"/>
            <a:ext cx="3435350" cy="4038600"/>
            <a:chOff x="5013326" y="2085179"/>
            <a:chExt cx="3435345" cy="4037021"/>
          </a:xfrm>
        </p:grpSpPr>
        <p:sp>
          <p:nvSpPr>
            <p:cNvPr id="1348" name="Google Shape;1348;p8"/>
            <p:cNvSpPr txBox="1"/>
            <p:nvPr/>
          </p:nvSpPr>
          <p:spPr>
            <a:xfrm>
              <a:off x="5422904" y="2085179"/>
              <a:ext cx="822319" cy="369883"/>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49" name="Google Shape;1349;p8"/>
            <p:cNvSpPr txBox="1"/>
            <p:nvPr/>
          </p:nvSpPr>
          <p:spPr>
            <a:xfrm>
              <a:off x="7480304" y="2999579"/>
              <a:ext cx="895941" cy="369883"/>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0" name="Google Shape;1350;p8"/>
            <p:cNvSpPr txBox="1"/>
            <p:nvPr/>
          </p:nvSpPr>
          <p:spPr>
            <a:xfrm>
              <a:off x="5727701" y="2085179"/>
              <a:ext cx="330198" cy="336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a:solidFill>
                    <a:srgbClr val="000000"/>
                  </a:solidFill>
                  <a:latin typeface="Arial"/>
                  <a:ea typeface="Arial"/>
                  <a:cs typeface="Arial"/>
                  <a:sym typeface="Arial"/>
                </a:rPr>
                <a:t>A</a:t>
              </a:r>
              <a:endParaRPr/>
            </a:p>
          </p:txBody>
        </p:sp>
        <p:sp>
          <p:nvSpPr>
            <p:cNvPr id="1351" name="Google Shape;1351;p8"/>
            <p:cNvSpPr txBox="1"/>
            <p:nvPr/>
          </p:nvSpPr>
          <p:spPr>
            <a:xfrm>
              <a:off x="7835895" y="2999579"/>
              <a:ext cx="330198" cy="336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a:solidFill>
                    <a:srgbClr val="000000"/>
                  </a:solidFill>
                  <a:latin typeface="Arial"/>
                  <a:ea typeface="Arial"/>
                  <a:cs typeface="Arial"/>
                  <a:sym typeface="Arial"/>
                </a:rPr>
                <a:t>B</a:t>
              </a:r>
              <a:endParaRPr/>
            </a:p>
          </p:txBody>
        </p:sp>
        <p:sp>
          <p:nvSpPr>
            <p:cNvPr id="1352" name="Google Shape;1352;p8"/>
            <p:cNvSpPr/>
            <p:nvPr/>
          </p:nvSpPr>
          <p:spPr>
            <a:xfrm>
              <a:off x="5880104" y="2574127"/>
              <a:ext cx="0" cy="3429000"/>
            </a:xfrm>
            <a:custGeom>
              <a:rect b="b" l="l" r="r" t="t"/>
              <a:pathLst>
                <a:path extrusionOk="0" h="3429000" w="120000">
                  <a:moveTo>
                    <a:pt x="0" y="0"/>
                  </a:moveTo>
                  <a:lnTo>
                    <a:pt x="0" y="34290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3" name="Google Shape;1353;p8"/>
            <p:cNvSpPr/>
            <p:nvPr/>
          </p:nvSpPr>
          <p:spPr>
            <a:xfrm>
              <a:off x="8013701" y="3488527"/>
              <a:ext cx="0" cy="1524003"/>
            </a:xfrm>
            <a:custGeom>
              <a:rect b="b" l="l" r="r" t="t"/>
              <a:pathLst>
                <a:path extrusionOk="0" h="1524003" w="120000">
                  <a:moveTo>
                    <a:pt x="0" y="0"/>
                  </a:moveTo>
                  <a:lnTo>
                    <a:pt x="0" y="1524003"/>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4" name="Google Shape;1354;p8"/>
            <p:cNvSpPr/>
            <p:nvPr/>
          </p:nvSpPr>
          <p:spPr>
            <a:xfrm>
              <a:off x="5880104" y="3183730"/>
              <a:ext cx="1600200" cy="0"/>
            </a:xfrm>
            <a:custGeom>
              <a:rect b="b" l="l" r="r" t="t"/>
              <a:pathLst>
                <a:path extrusionOk="0" h="120000" w="1600200">
                  <a:moveTo>
                    <a:pt x="0" y="0"/>
                  </a:moveTo>
                  <a:lnTo>
                    <a:pt x="1600200"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5" name="Google Shape;1355;p8"/>
            <p:cNvSpPr txBox="1"/>
            <p:nvPr/>
          </p:nvSpPr>
          <p:spPr>
            <a:xfrm>
              <a:off x="6245223" y="2882106"/>
              <a:ext cx="793754" cy="312733"/>
            </a:xfrm>
            <a:prstGeom prst="rect">
              <a:avLst/>
            </a:prstGeom>
            <a:noFill/>
            <a:ln>
              <a:noFill/>
            </a:ln>
          </p:spPr>
          <p:txBody>
            <a:bodyPr anchorCtr="0" anchor="t" bIns="45700" lIns="91425" spcFirstLastPara="1" rIns="91425" wrap="square" tIns="45700">
              <a:spAutoFit/>
            </a:bodyPr>
            <a:lstStyle/>
            <a:p>
              <a:pPr indent="-290512" lvl="0" marL="290512" marR="0" rtl="0" algn="l">
                <a:lnSpc>
                  <a:spcPct val="9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Create</a:t>
              </a:r>
              <a:endParaRPr/>
            </a:p>
          </p:txBody>
        </p:sp>
        <p:sp>
          <p:nvSpPr>
            <p:cNvPr id="1356" name="Google Shape;1356;p8"/>
            <p:cNvSpPr/>
            <p:nvPr/>
          </p:nvSpPr>
          <p:spPr>
            <a:xfrm>
              <a:off x="5956301" y="3869530"/>
              <a:ext cx="2057400" cy="0"/>
            </a:xfrm>
            <a:custGeom>
              <a:rect b="b" l="l" r="r" t="t"/>
              <a:pathLst>
                <a:path extrusionOk="0" h="120000" w="2057400">
                  <a:moveTo>
                    <a:pt x="0" y="0"/>
                  </a:moveTo>
                  <a:lnTo>
                    <a:pt x="2057400" y="0"/>
                  </a:lnTo>
                </a:path>
              </a:pathLst>
            </a:custGeom>
            <a:noFill/>
            <a:ln cap="flat" cmpd="sng" w="12700">
              <a:solidFill>
                <a:srgbClr val="000000"/>
              </a:solidFill>
              <a:prstDash val="solid"/>
              <a:round/>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7" name="Google Shape;1357;p8"/>
            <p:cNvSpPr txBox="1"/>
            <p:nvPr/>
          </p:nvSpPr>
          <p:spPr>
            <a:xfrm>
              <a:off x="7940677" y="3864766"/>
              <a:ext cx="155576" cy="758823"/>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8" name="Google Shape;1358;p8"/>
            <p:cNvSpPr txBox="1"/>
            <p:nvPr/>
          </p:nvSpPr>
          <p:spPr>
            <a:xfrm>
              <a:off x="7807320" y="4807741"/>
              <a:ext cx="420688" cy="476246"/>
            </a:xfrm>
            <a:prstGeom prst="rect">
              <a:avLst/>
            </a:prstGeom>
            <a:noFill/>
            <a:ln>
              <a:noFill/>
            </a:ln>
          </p:spPr>
          <p:txBody>
            <a:bodyPr anchorCtr="0" anchor="t" bIns="45700" lIns="91425" spcFirstLastPara="1" rIns="91425" wrap="square" tIns="45700">
              <a:spAutoFit/>
            </a:bodyPr>
            <a:lstStyle/>
            <a:p>
              <a:pPr indent="-290512" lvl="0" marL="290512" marR="0" rtl="0" algn="l">
                <a:lnSpc>
                  <a:spcPct val="9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X</a:t>
              </a:r>
              <a:endParaRPr/>
            </a:p>
          </p:txBody>
        </p:sp>
        <p:sp>
          <p:nvSpPr>
            <p:cNvPr id="1359" name="Google Shape;1359;p8"/>
            <p:cNvSpPr txBox="1"/>
            <p:nvPr/>
          </p:nvSpPr>
          <p:spPr>
            <a:xfrm>
              <a:off x="5800725" y="3183730"/>
              <a:ext cx="155576" cy="16002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60" name="Google Shape;1360;p8"/>
            <p:cNvSpPr/>
            <p:nvPr/>
          </p:nvSpPr>
          <p:spPr>
            <a:xfrm rot="10800000">
              <a:off x="5956301" y="4633118"/>
              <a:ext cx="1984376" cy="0"/>
            </a:xfrm>
            <a:custGeom>
              <a:rect b="b" l="l" r="r" t="t"/>
              <a:pathLst>
                <a:path extrusionOk="0" h="120000" w="1984376">
                  <a:moveTo>
                    <a:pt x="0" y="0"/>
                  </a:moveTo>
                  <a:lnTo>
                    <a:pt x="1984376" y="0"/>
                  </a:lnTo>
                </a:path>
              </a:pathLst>
            </a:custGeom>
            <a:noFill/>
            <a:ln cap="flat" cmpd="sng" w="9525">
              <a:solidFill>
                <a:srgbClr val="000000"/>
              </a:solidFill>
              <a:prstDash val="solid"/>
              <a:round/>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61" name="Google Shape;1361;p8"/>
            <p:cNvSpPr txBox="1"/>
            <p:nvPr/>
          </p:nvSpPr>
          <p:spPr>
            <a:xfrm>
              <a:off x="7391396" y="5266532"/>
              <a:ext cx="1057275" cy="3968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Deletion</a:t>
              </a:r>
              <a:endParaRPr/>
            </a:p>
          </p:txBody>
        </p:sp>
        <p:sp>
          <p:nvSpPr>
            <p:cNvPr id="1362" name="Google Shape;1362;p8"/>
            <p:cNvSpPr/>
            <p:nvPr/>
          </p:nvSpPr>
          <p:spPr>
            <a:xfrm flipH="1" rot="10800000">
              <a:off x="6400800" y="4733135"/>
              <a:ext cx="304796" cy="304796"/>
            </a:xfrm>
            <a:custGeom>
              <a:rect b="b" l="l" r="r" t="t"/>
              <a:pathLst>
                <a:path extrusionOk="0" h="304796" w="304796">
                  <a:moveTo>
                    <a:pt x="0" y="0"/>
                  </a:moveTo>
                  <a:lnTo>
                    <a:pt x="304796" y="304796"/>
                  </a:lnTo>
                </a:path>
              </a:pathLst>
            </a:custGeom>
            <a:noFill/>
            <a:ln cap="flat" cmpd="sng" w="9525">
              <a:solidFill>
                <a:srgbClr val="000000"/>
              </a:solidFill>
              <a:prstDash val="solid"/>
              <a:miter lim="524288"/>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63" name="Google Shape;1363;p8"/>
            <p:cNvSpPr txBox="1"/>
            <p:nvPr/>
          </p:nvSpPr>
          <p:spPr>
            <a:xfrm>
              <a:off x="6156326" y="5052215"/>
              <a:ext cx="874715" cy="3968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Return</a:t>
              </a:r>
              <a:endParaRPr/>
            </a:p>
          </p:txBody>
        </p:sp>
        <p:sp>
          <p:nvSpPr>
            <p:cNvPr id="1364" name="Google Shape;1364;p8"/>
            <p:cNvSpPr txBox="1"/>
            <p:nvPr/>
          </p:nvSpPr>
          <p:spPr>
            <a:xfrm>
              <a:off x="5013326" y="5785646"/>
              <a:ext cx="830266" cy="336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Lifeline</a:t>
              </a:r>
              <a:endParaRPr/>
            </a:p>
          </p:txBody>
        </p:sp>
        <p:sp>
          <p:nvSpPr>
            <p:cNvPr id="1365" name="Google Shape;1365;p8"/>
            <p:cNvSpPr/>
            <p:nvPr/>
          </p:nvSpPr>
          <p:spPr>
            <a:xfrm flipH="1" rot="10800000">
              <a:off x="5333996" y="4275935"/>
              <a:ext cx="381003" cy="761996"/>
            </a:xfrm>
            <a:custGeom>
              <a:rect b="b" l="l" r="r" t="t"/>
              <a:pathLst>
                <a:path extrusionOk="0" h="761996" w="381003">
                  <a:moveTo>
                    <a:pt x="0" y="0"/>
                  </a:moveTo>
                  <a:lnTo>
                    <a:pt x="381003" y="761996"/>
                  </a:lnTo>
                </a:path>
              </a:pathLst>
            </a:custGeom>
            <a:noFill/>
            <a:ln cap="flat" cmpd="sng" w="9525">
              <a:solidFill>
                <a:srgbClr val="000000"/>
              </a:solidFill>
              <a:prstDash val="solid"/>
              <a:miter lim="524288"/>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9"/>
          <p:cNvSpPr txBox="1"/>
          <p:nvPr>
            <p:ph type="title"/>
          </p:nvPr>
        </p:nvSpPr>
        <p:spPr>
          <a:xfrm>
            <a:off x="449262" y="134937"/>
            <a:ext cx="7391400" cy="914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br>
              <a:rPr b="1" i="0" lang="en-US" sz="3600" u="none">
                <a:solidFill>
                  <a:srgbClr val="000000"/>
                </a:solidFill>
                <a:latin typeface="Arial"/>
                <a:ea typeface="Arial"/>
                <a:cs typeface="Arial"/>
                <a:sym typeface="Arial"/>
              </a:rPr>
            </a:br>
            <a:r>
              <a:rPr b="0" i="0" lang="en-US" sz="3600" u="none">
                <a:solidFill>
                  <a:srgbClr val="000000"/>
                </a:solidFill>
                <a:latin typeface="Arial"/>
                <a:ea typeface="Arial"/>
                <a:cs typeface="Arial"/>
                <a:sym typeface="Arial"/>
              </a:rPr>
              <a:t>Sequence Diagram</a:t>
            </a:r>
            <a:endParaRPr/>
          </a:p>
        </p:txBody>
      </p:sp>
      <p:pic>
        <p:nvPicPr>
          <p:cNvPr id="1372" name="Google Shape;1372;p9"/>
          <p:cNvPicPr preferRelativeResize="0"/>
          <p:nvPr/>
        </p:nvPicPr>
        <p:blipFill rotWithShape="1">
          <a:blip r:embed="rId3">
            <a:alphaModFix/>
          </a:blip>
          <a:srcRect b="0" l="0" r="0" t="0"/>
          <a:stretch/>
        </p:blipFill>
        <p:spPr>
          <a:xfrm>
            <a:off x="3919537" y="1757362"/>
            <a:ext cx="4953000" cy="4749800"/>
          </a:xfrm>
          <a:prstGeom prst="rect">
            <a:avLst/>
          </a:prstGeom>
          <a:noFill/>
          <a:ln>
            <a:noFill/>
          </a:ln>
        </p:spPr>
      </p:pic>
      <p:sp>
        <p:nvSpPr>
          <p:cNvPr id="1373" name="Google Shape;1373;p9"/>
          <p:cNvSpPr txBox="1"/>
          <p:nvPr/>
        </p:nvSpPr>
        <p:spPr>
          <a:xfrm>
            <a:off x="190500" y="1757362"/>
            <a:ext cx="3581400" cy="4003675"/>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Sequence diagrams demonstrate the behavior of objects in a use case by describing the objects and the messages they pass.</a:t>
            </a:r>
            <a:endParaRPr/>
          </a:p>
          <a:p>
            <a:pPr indent="0" lvl="0" marL="0" marR="0" rtl="0" algn="l">
              <a:lnSpc>
                <a:spcPct val="100000"/>
              </a:lnSpc>
              <a:spcBef>
                <a:spcPts val="1000"/>
              </a:spcBef>
              <a:spcAft>
                <a:spcPts val="0"/>
              </a:spcAft>
              <a:buClr>
                <a:schemeClr val="dk1"/>
              </a:buClr>
              <a:buSzPts val="1600"/>
              <a:buFont typeface="Calibri"/>
              <a:buNone/>
            </a:pPr>
            <a:r>
              <a:t/>
            </a:r>
            <a:endParaRPr b="0" i="0" sz="1600" u="none">
              <a:solidFill>
                <a:srgbClr val="000000"/>
              </a:solidFill>
              <a:latin typeface="Arial"/>
              <a:ea typeface="Arial"/>
              <a:cs typeface="Arial"/>
              <a:sym typeface="Arial"/>
            </a:endParaRPr>
          </a:p>
          <a:p>
            <a:pPr indent="-101600" lvl="0" marL="0" marR="0" rtl="0" algn="l">
              <a:lnSpc>
                <a:spcPct val="100000"/>
              </a:lnSpc>
              <a:spcBef>
                <a:spcPts val="10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The horizontal dimension shows the objects participating in the interaction.</a:t>
            </a:r>
            <a:endParaRPr/>
          </a:p>
          <a:p>
            <a:pPr indent="0" lvl="0" marL="0" marR="0" rtl="0" algn="l">
              <a:lnSpc>
                <a:spcPct val="100000"/>
              </a:lnSpc>
              <a:spcBef>
                <a:spcPts val="1000"/>
              </a:spcBef>
              <a:spcAft>
                <a:spcPts val="0"/>
              </a:spcAft>
              <a:buClr>
                <a:schemeClr val="dk1"/>
              </a:buClr>
              <a:buSzPts val="1600"/>
              <a:buFont typeface="Calibri"/>
              <a:buNone/>
            </a:pPr>
            <a:r>
              <a:t/>
            </a:r>
            <a:endParaRPr b="0" i="0" sz="1600" u="none">
              <a:solidFill>
                <a:srgbClr val="000000"/>
              </a:solidFill>
              <a:latin typeface="Arial"/>
              <a:ea typeface="Arial"/>
              <a:cs typeface="Arial"/>
              <a:sym typeface="Arial"/>
            </a:endParaRPr>
          </a:p>
          <a:p>
            <a:pPr indent="-101600" lvl="0" marL="0" marR="0" rtl="0" algn="l">
              <a:lnSpc>
                <a:spcPct val="100000"/>
              </a:lnSpc>
              <a:spcBef>
                <a:spcPts val="10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The vertical arrangement of messages indicates their order.</a:t>
            </a:r>
            <a:endParaRPr/>
          </a:p>
          <a:p>
            <a:pPr indent="0" lvl="0" marL="0" marR="0" rtl="0" algn="l">
              <a:lnSpc>
                <a:spcPct val="100000"/>
              </a:lnSpc>
              <a:spcBef>
                <a:spcPts val="1000"/>
              </a:spcBef>
              <a:spcAft>
                <a:spcPts val="0"/>
              </a:spcAft>
              <a:buClr>
                <a:schemeClr val="dk1"/>
              </a:buClr>
              <a:buSzPts val="1600"/>
              <a:buFont typeface="Calibri"/>
              <a:buNone/>
            </a:pPr>
            <a:r>
              <a:t/>
            </a:r>
            <a:endParaRPr b="0" i="0" sz="1600" u="none">
              <a:solidFill>
                <a:srgbClr val="000000"/>
              </a:solidFill>
              <a:latin typeface="Arial"/>
              <a:ea typeface="Arial"/>
              <a:cs typeface="Arial"/>
              <a:sym typeface="Arial"/>
            </a:endParaRPr>
          </a:p>
          <a:p>
            <a:pPr indent="-101600" lvl="0" marL="0" marR="0" rtl="0" algn="l">
              <a:lnSpc>
                <a:spcPct val="100000"/>
              </a:lnSpc>
              <a:spcBef>
                <a:spcPts val="10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The labels may contain the seq. #  to indicate concurrency.</a:t>
            </a:r>
            <a:endParaRPr/>
          </a:p>
        </p:txBody>
      </p:sp>
      <p:sp>
        <p:nvSpPr>
          <p:cNvPr id="1374" name="Google Shape;1374;p9"/>
          <p:cNvSpPr txBox="1"/>
          <p:nvPr/>
        </p:nvSpPr>
        <p:spPr>
          <a:xfrm>
            <a:off x="5029200" y="2066925"/>
            <a:ext cx="990600" cy="303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66CC"/>
              </a:buClr>
              <a:buSzPts val="1400"/>
              <a:buFont typeface="Times New Roman"/>
              <a:buNone/>
            </a:pPr>
            <a:r>
              <a:rPr b="0" i="0" lang="en-US" sz="1400" u="none">
                <a:solidFill>
                  <a:srgbClr val="FF66CC"/>
                </a:solidFill>
                <a:latin typeface="Times New Roman"/>
                <a:ea typeface="Times New Roman"/>
                <a:cs typeface="Times New Roman"/>
                <a:sym typeface="Times New Roman"/>
              </a:rPr>
              <a:t>Message</a:t>
            </a:r>
            <a:endParaRPr/>
          </a:p>
        </p:txBody>
      </p:sp>
      <p:sp>
        <p:nvSpPr>
          <p:cNvPr id="1375" name="Google Shape;1375;p9"/>
          <p:cNvSpPr/>
          <p:nvPr/>
        </p:nvSpPr>
        <p:spPr>
          <a:xfrm flipH="1">
            <a:off x="4876800" y="2295525"/>
            <a:ext cx="457200" cy="457200"/>
          </a:xfrm>
          <a:custGeom>
            <a:rect b="b" l="l" r="r" t="t"/>
            <a:pathLst>
              <a:path extrusionOk="0" h="457200" w="457200">
                <a:moveTo>
                  <a:pt x="0" y="0"/>
                </a:moveTo>
                <a:lnTo>
                  <a:pt x="457200" y="457200"/>
                </a:lnTo>
              </a:path>
            </a:pathLst>
          </a:custGeom>
          <a:noFill/>
          <a:ln cap="flat" cmpd="sng" w="9525">
            <a:solidFill>
              <a:srgbClr val="FF66CC"/>
            </a:solidFill>
            <a:prstDash val="solid"/>
            <a:miter lim="524288"/>
            <a:headEnd len="med" w="med"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4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8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0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3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3_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1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1_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2_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3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9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2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2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Bracu theme pp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2018-02-06T05:54:11Z</dcterms:created>
  <dc:creator>Unknown Creator</dc:creator>
</cp:coreProperties>
</file>