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</p:sldMasterIdLst>
  <p:handoutMasterIdLst>
    <p:handoutMasterId r:id="rId22"/>
  </p:handoutMasterIdLst>
  <p:sldIdLst>
    <p:sldId id="286" r:id="rId3"/>
    <p:sldId id="296" r:id="rId4"/>
    <p:sldId id="287" r:id="rId5"/>
    <p:sldId id="297" r:id="rId6"/>
    <p:sldId id="259" r:id="rId7"/>
    <p:sldId id="263" r:id="rId8"/>
    <p:sldId id="260" r:id="rId9"/>
    <p:sldId id="281" r:id="rId10"/>
    <p:sldId id="261" r:id="rId11"/>
    <p:sldId id="262" r:id="rId12"/>
    <p:sldId id="295" r:id="rId13"/>
    <p:sldId id="299" r:id="rId14"/>
    <p:sldId id="288" r:id="rId15"/>
    <p:sldId id="268" r:id="rId16"/>
    <p:sldId id="285" r:id="rId17"/>
    <p:sldId id="266" r:id="rId18"/>
    <p:sldId id="267" r:id="rId19"/>
    <p:sldId id="301" r:id="rId20"/>
    <p:sldId id="300" r:id="rId2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98050-CA4B-42A5-99A4-25D26950C1D2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5865C-D564-4D5D-9235-71C2D7F5E1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207428D-AB9F-46BB-801A-D2DA51BF095B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A528E0-28BB-42AE-85A8-490AAB4E7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428D-AB9F-46BB-801A-D2DA51BF095B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28E0-28BB-42AE-85A8-490AAB4E7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207428D-AB9F-46BB-801A-D2DA51BF095B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EA528E0-28BB-42AE-85A8-490AAB4E7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428D-AB9F-46BB-801A-D2DA51BF095B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28E0-28BB-42AE-85A8-490AAB4E73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428D-AB9F-46BB-801A-D2DA51BF095B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28E0-28BB-42AE-85A8-490AAB4E7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428D-AB9F-46BB-801A-D2DA51BF095B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28E0-28BB-42AE-85A8-490AAB4E73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428D-AB9F-46BB-801A-D2DA51BF095B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28E0-28BB-42AE-85A8-490AAB4E7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428D-AB9F-46BB-801A-D2DA51BF095B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28E0-28BB-42AE-85A8-490AAB4E7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428D-AB9F-46BB-801A-D2DA51BF095B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28E0-28BB-42AE-85A8-490AAB4E7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428D-AB9F-46BB-801A-D2DA51BF095B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28E0-28BB-42AE-85A8-490AAB4E73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428D-AB9F-46BB-801A-D2DA51BF095B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28E0-28BB-42AE-85A8-490AAB4E7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428D-AB9F-46BB-801A-D2DA51BF095B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EA528E0-28BB-42AE-85A8-490AAB4E73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428D-AB9F-46BB-801A-D2DA51BF095B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28E0-28BB-42AE-85A8-490AAB4E73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428D-AB9F-46BB-801A-D2DA51BF095B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28E0-28BB-42AE-85A8-490AAB4E7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428D-AB9F-46BB-801A-D2DA51BF095B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28E0-28BB-42AE-85A8-490AAB4E7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428D-AB9F-46BB-801A-D2DA51BF095B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EA528E0-28BB-42AE-85A8-490AAB4E73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207428D-AB9F-46BB-801A-D2DA51BF095B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EA528E0-28BB-42AE-85A8-490AAB4E73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207428D-AB9F-46BB-801A-D2DA51BF095B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EA528E0-28BB-42AE-85A8-490AAB4E73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428D-AB9F-46BB-801A-D2DA51BF095B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EA528E0-28BB-42AE-85A8-490AAB4E7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428D-AB9F-46BB-801A-D2DA51BF095B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A528E0-28BB-42AE-85A8-490AAB4E7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428D-AB9F-46BB-801A-D2DA51BF095B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EA528E0-28BB-42AE-85A8-490AAB4E73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207428D-AB9F-46BB-801A-D2DA51BF095B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EA528E0-28BB-42AE-85A8-490AAB4E73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07428D-AB9F-46BB-801A-D2DA51BF095B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EA528E0-28BB-42AE-85A8-490AAB4E7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207428D-AB9F-46BB-801A-D2DA51BF095B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EA528E0-28BB-42AE-85A8-490AAB4E73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98080" cy="307816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Emotion and Wellbeing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Emotions</a:t>
            </a:r>
            <a:endParaRPr lang="en-US" dirty="0"/>
          </a:p>
        </p:txBody>
      </p:sp>
      <p:pic>
        <p:nvPicPr>
          <p:cNvPr id="4098" name="Picture 2" descr="C:\Users\Sharan\Desktop\func em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09800"/>
            <a:ext cx="8610600" cy="26121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comparison of three models of Emotions</a:t>
            </a:r>
            <a:endParaRPr lang="en-US" sz="2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301196"/>
            <a:ext cx="6019800" cy="478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Video: Mapping Emotion in the body.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Expressed Emotion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743200"/>
            <a:ext cx="8153400" cy="2514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How do we communicate non verbally?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C:\Users\Sharan\Desktop\express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04800"/>
            <a:ext cx="7160667" cy="632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Culture and Emotion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743200"/>
            <a:ext cx="7498080" cy="35052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 people in all cultures express emotion similarly?????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Culture and Emotion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Chinese literature people clapped their hands to</a:t>
            </a:r>
          </a:p>
          <a:p>
            <a:pPr>
              <a:buNone/>
            </a:pPr>
            <a:r>
              <a:rPr lang="en-US" dirty="0" smtClean="0"/>
              <a:t>   express worry or disappointment, laughed a great “Ho - Ho” to express anger, and stuck out their   tongues to show surprise. Similarly, the North American “thumbs up” and “A-OK” signs are considered insults in certain other cultures.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 descr="C:\Users\Sharan\Desktop\influenc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39040" y="-1"/>
            <a:ext cx="11126039" cy="69442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 and Emotion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05000"/>
            <a:ext cx="8153400" cy="4495800"/>
          </a:xfrm>
        </p:spPr>
        <p:txBody>
          <a:bodyPr/>
          <a:lstStyle/>
          <a:p>
            <a:pPr algn="ctr"/>
            <a:r>
              <a:rPr lang="en-US" dirty="0" smtClean="0"/>
              <a:t>Do boys and girls express emotion in the same way?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Video: Expression of Natural Emotion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are you?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do you want in life?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Emotion &amp; Well-Being</a:t>
            </a:r>
            <a:endParaRPr lang="en-US" dirty="0"/>
          </a:p>
        </p:txBody>
      </p:sp>
      <p:pic>
        <p:nvPicPr>
          <p:cNvPr id="22530" name="Picture 2" descr="https://encrypted-tbn1.gstatic.com/images?q=tbn:ANd9GcRDkZSzBFYoMYCfthqxHxLTCNLsBSccZhbQO-pzeFMTUdfvySr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981200"/>
            <a:ext cx="4391025" cy="3743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7498080" cy="4800600"/>
          </a:xfrm>
        </p:spPr>
        <p:txBody>
          <a:bodyPr/>
          <a:lstStyle/>
          <a:p>
            <a:r>
              <a:rPr lang="en-US" dirty="0" smtClean="0"/>
              <a:t>Break into groups: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What were the feelings they were experiencing?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How would you have felt if you were in that position?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Why people felt differently?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498080" cy="1143000"/>
          </a:xfrm>
        </p:spPr>
        <p:txBody>
          <a:bodyPr/>
          <a:lstStyle/>
          <a:p>
            <a:pPr algn="ctr"/>
            <a:r>
              <a:rPr lang="en-US" dirty="0" smtClean="0"/>
              <a:t>Define Emotion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43000" y="1524000"/>
            <a:ext cx="7696200" cy="4800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Feelings that generally have both 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physiological and cognitive </a:t>
            </a:r>
            <a:r>
              <a:rPr lang="en-US" dirty="0" smtClean="0"/>
              <a:t>elements and that</a:t>
            </a:r>
          </a:p>
          <a:p>
            <a:pPr>
              <a:buNone/>
            </a:pPr>
            <a:r>
              <a:rPr lang="en-US" dirty="0" smtClean="0"/>
              <a:t>influence </a:t>
            </a:r>
            <a:r>
              <a:rPr lang="en-US" dirty="0" smtClean="0">
                <a:solidFill>
                  <a:schemeClr val="accent1"/>
                </a:solidFill>
              </a:rPr>
              <a:t>behavior.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1506" name="Picture 2" descr="https://encrypted-tbn2.gstatic.com/images?q=tbn:ANd9GcQtWcJz7mrp2yg94GPE4wzr4CDpqlEQKoveUdhX97hUPkeTGfHh"/>
          <p:cNvPicPr>
            <a:picLocks noChangeAspect="1" noChangeArrowheads="1"/>
          </p:cNvPicPr>
          <p:nvPr/>
        </p:nvPicPr>
        <p:blipFill>
          <a:blip r:embed="rId2"/>
          <a:srcRect l="12800"/>
          <a:stretch>
            <a:fillRect/>
          </a:stretch>
        </p:blipFill>
        <p:spPr bwMode="auto">
          <a:xfrm>
            <a:off x="4800600" y="3298796"/>
            <a:ext cx="3924300" cy="29972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Determining the range of Emotions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6248400"/>
            <a:ext cx="7498080" cy="3048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Source – Adapted from Fischer et al. 1990</a:t>
            </a:r>
            <a:endParaRPr lang="en-US" dirty="0"/>
          </a:p>
        </p:txBody>
      </p:sp>
      <p:pic>
        <p:nvPicPr>
          <p:cNvPr id="5122" name="Picture 2" descr="C:\Users\Sharan\Desktop\emotion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371600"/>
            <a:ext cx="7543800" cy="44958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8382000" y="1295400"/>
            <a:ext cx="7620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Functions of Emotions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981200"/>
            <a:ext cx="8153400" cy="4343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Preparing us for action</a:t>
            </a:r>
          </a:p>
          <a:p>
            <a:r>
              <a:rPr lang="en-US" sz="3600" dirty="0" smtClean="0"/>
              <a:t>Shaping our future behavior</a:t>
            </a:r>
          </a:p>
          <a:p>
            <a:r>
              <a:rPr lang="en-US" sz="3600" dirty="0" smtClean="0"/>
              <a:t>Helping us interact more effectively with others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Functions of Emotions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Preparing us for action</a:t>
            </a:r>
          </a:p>
          <a:p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"/>
          </p:nvPr>
        </p:nvSpPr>
        <p:spPr>
          <a:xfrm>
            <a:off x="6248400" y="2895601"/>
            <a:ext cx="2635101" cy="2590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In this situation what will you do?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882" name="AutoShape 2" descr="data:image/jpeg;base64,/9j/4AAQSkZJRgABAQAAAQABAAD/2wCEAAkGBxQTEhQUExQWFBQWFxgWFxQYFxcWFRUXFBQXFxcVFxYYHCggGBolHRUUITEhJSkrLi4uFx8zODMsNygtLisBCgoKDg0OGxAQGiwkICQsLCwsLCw0LCwsLCwsLCwsLC0sLCwsLCwsLCwsLCwsLCwsLCwsLCwsLCwsLCwsLCwsLP/AABEIALIBGwMBIgACEQEDEQH/xAAbAAACAgMBAAAAAAAAAAAAAAADBAIFAAEGB//EADoQAAEDAgQDBgQGAgEEAwAAAAEAAhEDIQQSMUEFUWEGEyJxgZFSobHBIzJC0eHwBxTxM2JyghUkQ//EABoBAAMBAQEBAAAAAAAAAAAAAAABAgMEBQb/xAAoEQACAgEEAQMEAwEAAAAAAAAAAQIRAwQSITFBBRMiFFGBkTJh8CP/2gAMAwEAAhEDEQA/APKyVjStLYC0JNypQtAKWayBmNRmuQg5Ga0c4QhM25y0CTosLFIKrFROnIMiQRcHcKw4LjO6rMedARI5ibjyVa0orQkOjteLcaoPHhcCZ0cDA9VyGKs4wQR00TdfF0y0AMykAeIb80g5vJAbSVNxm2ui6vgnGf8AWblDA4uvEnfp6LkND6pijXjfzMXTsW07TF9rKhNQHLcBoGsNywRyJJJ16LqOzOOZVZlALcgFtgI0/uy8wZULw4kyQRqbn03Xfdn8DUoYcVmZSCA9wcTcAHNlAGuyliSOprYdrhaVV8Qw72XbPmrTA1hkaTMkSZG5uQjuIeL6BTZRydfFutOyXxXEvDMwr3iWHBB2/heedpcS6co0CmyqC4vtFBOpPmkH4977yqIvk3R6VQyrFR0zca7KGzZEp4g6fNVtK4BV1wzBF4UNjoPhsU7MBK6TAv5Knw/D4Maq0wlMttulY6OgwJkhWGSVU8OMWVm2U7JoMGQg4roVp5i6Qfi7nfySsdGq1t0jVq8yjV6xPT6qtxDt9OpSspGqlWdPnZI1nX1not1a3KXfIJZ8nX2CQ0Z3t4n0Fyj0wY093XSjXAWCYZUMJgeOELTQilRWxmSW2sJiFAFFaYQFGOpEKZHT9lJzhH2WpTAgVrMikdLrRpqWUkQD1NtRCcxYxpJhTuL2jAqI7SgGmW66ojUtxWyydGmC4AuDRuTMD2R8Zh2NIyvDxuQCPQSg0wN0VzRoD6C6rszaINqy7lJXWcI7WFtI0g1oc7K0EWB2kjy+q5WjSAIPJS7oSDtOyZO1nrnFu1FKiABD81yQdzE6ac/dOYTiDKlMObYG683425gZTbnzPcJIH6fM/ZXvAszKABm9gT5rOXA4qy043xRrWw0/Oy8+4g4udqCr7ibCZb/wqB2EJUpmjiV7qEmyapULJmlgoMc10nC+BzEp2TRU8MwZeQ0BehcO4SGsA3Oqhw3hTGweXJXzXANFkEsrv9UTYI1DCAGTojd5H8fytmsN7fNABAW7CVJ1frB9ykHV+Un5BCOIIPJAUWWIf4bj3VNiKh6ny0906+pP8pbEVAkxpChqnoB/d0rUqX59TcqNeulRXkpWy9qNvdJUHhSepsbKLHSE207plhsp9yAttZ1SsKPGiVoFFexCyrZsjabCKwKAYiMCFIe0lCm1SDVJjU7BRMa1bc1FYxTypORaxiTmKQppksCzKFm5GscTYOnTk80V1FPcNaAZ3UcXZxXN79zpHp/RVh3Mrg1HpiNAme5aWg78ltjBC1WRM5XppJ9AadMolSlAmPVWnDqDXCP1Tb9lYu4YCCC2T16Ljya5QlR6WL0tSx3fLOboub8Be46GYg8+quavHalNoBo5QNTJ9NrKtxrsri1rQItJ1PXorXCVnVsM+mWTlgufuG5hEAXJ+y7oz3K6PEzYFjm4p2SpcYZUaRldIE2vJKCa8GJHkUPK2k8xJgQ0gRO+YpJt3TzTtWRsklbLjDuJ3uDsu64bhxkmwPW8rkuAYQZhmEyfovRMNhZA2smjKROjTtpr6KBY7yTFWRogPcVRmK1gef2Sj3kKwc0ndKYmidkilRXtxBlMl0+aVe2ERtW0pF0jffkGFusJCUqYsSguxcjVTbKUUBxg5KtrYpjCM7g2dE66t1lDfTDtQD5gH6pJjonQxTHfle13kQnmUpS+EwNLUU2AnU5RdMMwrJsI/wDElv0KBUMspW0RqeEEIFWaYzZiWfqDoOUcwdfOZTNLD1HAHvMs/pDQY6Sd0A2keHwo5UQaLeVaNlwiDLVAVYNkcsst06Z/lYyy0dUNNuA94URjyimi481NtE7rN6g6Y6IxrSs7spqmyEVvksZalnXDQryJCg7kiMwplPQnKVCQDz5LCeqaOzFoIWL4Kk5oPIodeiXFdCzhYFPMSQdhzQ8Nh3ZhA39VwfVcuSO724OG37FC/CObqCPRHo0STE+S6ziXDCWWaS63p1CFw/hYEy2XC6n6+42YRhirciPZ/hcuvf6SBJv5Kw7Q1S3CvdTY7M03eLBoB57rreCYH/69mwdx5IfanENpYCrUawOtlItAJ8JcV58J5M2ZSq/P6PLy63dk2JeaR4kcXmaNzz3vzVzwTibqbHtA/MBBi4O4+SrOzPCDWzPLoaHRA1kgH7rpv9Btg1unK2nNfUZNdjg9nkwh6dPL82+BKsx7rui+yWwdFoeZ52Cf4jVyC9pH32VJQxGZ4It03ss9NknKV+Dq1+PHHGors77hNMBwkcoXXnEWC4/gWKzsbNjAsdV0NN5iF6aPmp9hziSVOk/mgOI2QKlZMgYqPuscbFIsqSQrPDUZBJ9EAVOIw5JsgVaeVt1dPZ0Vfi2TqkWcviXGZSdSsVeYvCKt/wBIzYIGAwgJKt8Ph51W8Fw4i5VrTw8BFCsUZShbATsdEviSGkTYZXEk7RCVBYl2hxIbh3a3hs7CTv0Vpw/Hl1NpME30BixIsqnj2HnD5xsWGYmxIn5JHA0MQ5ktzZSXESSLF5iwEBaRjaM5M8wpuRmv5pVqZpgrGbO7ErLfhVCk8fiOLbiANx5q7w/Zh9TOWCGMkzrPQbqo4G6m2ow1Wl9MHxNBgkea9z4Tg6bbsH4ZaI6iJmd7FfPeoajJjmtvn9HsvULBiXx5PEKuCc2QdRqFBmHJ0XsvFOytGq4uu0mBYiBFtFy3EezbadYZD4d7rmWvXk69PrcGXjpnEDCcwgvpL0aj2ZzMd4RGbwn9UEaD+7Km4v2dNOplaQ4wD68k4a2LdHRDPhm9qfJy1Kirng7DnAt6plnDGtjNrv0TlHBBjgWwb+qnLqFJUjfdGKpDuIotdq7QWAQ8NQ8Qj3VriOHtDGn9ZM/wsw7Gl4ZOsxHPaZXm+58eDgWoWzgbfhSWNI13O1lZYHAMN7Fx1jRGwOALpD7tHXfy2VsKLWNkACAni0WTJHddLv8AB4ebVP8AimK1sQykG5nBuY5RJiSuB7ecfbXoYjDMD2FjXOLzpNITkcBPhMG/OFe9o8ZTr0fFIIM2BJaWkdP+VwlXtCaLcRkY1+Yk5ngzDhFxvZdujS3LaumdOl0icHka+S/H5KX/AB5ifwK3MOBmJ1bp8laN4uYcQ0Ajc+smIVB/iymX1K1MGAchvsBnH7Kw7RYksD2tILZIDmwWkg6Er0NRiUtVKNd0epockPp032lz+xLimLz5ZPiN55ydAneE4HwOeY0J+S5yviS/LMCBFla8Kxrh4cxg2Xs6bFtjR4vqGbfNtdHovDMIGU2EfCPWwTdTErnMHx4QGPtAABGkARfkmXcWpiBOYnSNPfZddM8kvMNiJR69K0rjuLY0OpnITqCSLRBSeF47VpiM5IJJv111v6I2sluju8PRkq6wn5VVcFrtrU2vYZnXYgjWRsrmnTT2k7gZpoVTCAyVbCkFF1MI2j3HPHByVg4QSDlOUnR0Ax1g6q+bSCxjmzEieUifZGwfuFNQ4TVE5nteIt+HlM7ycx+iI/BlolwEDUg6DnCuwkeL1WtpVMxABY4c9QQjaLeItoEiRAG0z9AuG7bcbOZ1Ki5pygh/gGUcwHEySvR8NUDmsI0Im4IPnBC8w4wKfe1HRmJe4SdBmdfzVRgTKfAhiOP4nucj+7LfCMwa4OtHWNkfh/a/E06bWBjSBNy2ruSdj1StQF9J7gPiIncAzIVtQxsNAOFrTvDWx6XTfHQ40+zy1tXZO0TKq2ym6QcNiuaR3YpUy5wr17H2P4v3zKbblrQ0RH5HtnU72XiGHqHyld5/jvGPZiWta784II2MX+xXheo4rW5do9nZ7unf9cnr1V7c0EjqN/RclxKkKlZxzsDCYnMAPDFp5q14tWcGl4JINvC24M/n6CFwnaTs2H1qbaceOm+o52xymT4djf1XjY4xyyduu3ZzaLHTu6/3J3jOJ4amA12Ipgci9sj5qm4lxXAk2xVEHfxDT0Xj+Kpta7KW3mIMg+aBUojl9V34/R8bV7mavB7Ur3Oz1TF8awRENrU3nnm16aWQRxWgGDK+lnGgLhAM7kSSPZeUtr5f0jVP4KtncBAC1fpkILtnTikpJRbZ6viuL06uUNq022+F5vyzARCs+zWCAqZiQ8EX8LrGdQ4hcTwjCxE/QfuvVuy+Ka+iACCW2ItPRcuDRxnl9tOvJl6h/wAMNQ5T7HqzsrbAFx0bzK1VZ4CwyJFzyQqtdneXeAWkkt9P5VXxni4BIaTqAT+mN4K6c+WEIy/SXHXn9nh48U5ySRz/AGg4mMMIBDg4Tp53HT9ivJuMcQBc93x7RAXb9quKtrPOSQwDKBtAm8eq8148L2/sp+m4Ip9H0jj7Om3PvyB7OY91KpVDTl7xkTMaPBB+vums5IeJNosLg9VUYGnNRoG8j5hdHg6TqLnCxDw4A6/9N0abf8L186Sla74OPRScse19Wyqa7wjzT2CdBTPGeGspUKD2HMXsc9/Qh8R0sRZJUW2nmAt8WRS5Rx5sbXBf0IIWnggoWGdFMFT7ydV2Rdnm5FRFgJnkhVhz1TBbNwksY6Juro5pSsf4Vxt9CcpIBImDBsV6d2Y7Wtrgl7Qxo/UXAnoIjob9F4uKk66Tty3Xb9jcVkqse+ke5y5bSQ0gAtqHnMnZInk9cBm6iUCjjqb7NcCeU39kUlFDs2bc0LI0mYE84E/uttqEnYjYzc+kIeKq+B0bA7wigsjjMQ1jcxMAETEm3KBqvM+23bKqand0g+lSIDZLS1xcTNjoQRBG8FemVnHwyI8QsDI36Bee/wCXJPc3hol0WgmWtk9dkxJkMN2sqGnQc2o7wt/FENzEsMkXG4G3NU3EcSTiQ5oIDhOXUnO8a+49lzeBxJZSMteZNQtIjKfDlvebFX+KdUz0a2UkBjejZzaTHK6Ig+hmi9xw75bENIHUZRf3JVozE4+P+lTHS5j1m65qrxF+V7TlbrpBgOuASOq6ThuNxRpNLmvBi/gHM9ESaRrji2easw9PcEIhpMG7h7/0KNMl0tkR+yx9Zw8JI05awsZJUbwbsPiQQKRO7f2V/wBmccynWY+pmhhzDLrIEge8LmMU8xTHIH7J/AMkSdOW9l5upxKR7ujzVBxZ6xiu2VKrT/BLu8hpcCywvfUX81zXa/iuKeRWZFOnTblMVAXOzEbakTG2y53D43uXgwRpLTaQRv6FW/HqdOpT8TnsaBma6JF9iBqJOouvHjpo4sipWn+TrhgxxjcFyjia+ILnSdfuhnFHcqVZsDeNJix8pSTivbhHjg5Ms9ztsIXLeHxJBB0I0QAtGyvajBzado6PD8Tf8ZXQcG45WpkmnULZ1hcEzEHZX/BKjg6m5zmsaXASdYGtvRcOfT8Welh1MJrZLk9gGBYYqAue4gO8bvCZbOtp+SoeP4xzaYDaY7sExBhxcfzEC/gBWuM8VFOg0sdndU8LbTPIjpp8lw3Fa1agczqnjcT4ZzDKNzsJK8fS6WWSW6X34RONbPlJ3QGvizeTdUnE3E3K697WuDZAd4Wkkjci/wDeiqeN4JhgMbcHxAG+UzfoF7+CFPo59VqVKDTKrsnjG0cTSe6CGuMyJAkbhdaMfSrVKzRFMVq4qMzZQGiKgIkGxh29rBcVgKANbIwxcgGZvHP5J7E6gOudLtggg6c115NPHJbbPLw6uWJpJdD+K8LXUJtTzNaLSXGS4iJkSzWSOqHiKZDKLrQ5l/OEs2oCbWy3BB08pTlCuDTDT+mdgQJkWHmVS09cpjetb4khikfwG30c8TzgNP3WZ9lGiwNpZZkF8gwf1McN/QpSo+AD/bhdcI0jzsk7Y86pB9fuqvGVw4ug7fdM1BWOaGEltzDXQL6yBYKprYauXhraeZzjAABkyetgrfRguwtKpABH8WurzC9oXhjW0vw8rbiAc/Ukieioa+Bq0wC9hZ4nMLTqCBeRyusw+IDHNcQCIgtOhvChDPTOyfaBrnCq9zQ4SIOVs5hEDewEruv/AJqkbZspib2K8TGLwWUNhzaxEyTaegGnsq1uJ3e+Lak8rC5KYWz2Pj/awUDDaT6mniEBsmTE6mw5Ku4d/kCg8FlRppPdbNZzZPMi49l53SZmBz1WtIbmALpL72y9Rc+iWxfEaEAsE1ACD8E2AMeU+6LFR7HxvtQxjqYplr/xG5zJAa34g6IO/suA/wAlcXFXEAMdmY3K0REAySb77LnX9ooawhgc8NLSSbEEiLdL+6qsdjZMgRLi63M3j0UufgaQ/SqANaCy4FUd5fcm2sJ/iHEqQpmKju8DWtFPVhgQTpbfdcvUxDy2JJGsbTzhAfScCJEeco3cUVXJb0uLDIbQ50CdbWnXnCs3dsX/AB1fQwPaVybg90R5DrCmcO8WLT69brNxky1JxdhhLRKLSM6nolJGXqiUSQlJG8B6qdI8lYcLxBaRBuDmG91WubDQeqJSdG658kbO7DOi/wCIYl9ao6o+7nchGggJV+PqMpmmRLDs4B2UndpN2omD4mKbXB7A8kQDMR16pF/EgToVzrH4o7HlpXYvisdLcscrlV5TVctddsg8tkux4BW6VI59yb7IuaQoAoneDnJNvILO9aDt7Itg0n5Bl5B0TdPiDsuW24E6iUg98kpnDsy+Jwk7ch/Ke1Psj3dpb4PvnAXho0Ltp1yhN/6JP5nhx55T+6o3cafsJ/vkos4xVJgGPIX90ljSIeeU3Re4rHigAC4OPwxeOpm3qqrC99VDy0hocTLibmNudpRamBFJhe4zUyuJJuBYADzvqhYDiLKVEC5cSTA6m0lXGJEpvpclfw2qWVAdwfoug49dzXbm5VBwpx75ttXSr/iV6jeR+osR9F0RXByy/kNYbANyjMLkC+/og4bCEPezfxD0jMD9Eeq1xdbTQeYCTr4pwc141/K7rH8LVoyuwmHqHLHJwj2W3Yd9RrRnBZJJBLoblv4jFp09Qt4qmGjwnU5vKU/wlsYd+amCA1xzG1iDc/L2Q010TL7nPYviDZ/CaKQFnBrn+MWsZMHf3S+NrtczI0MbLnElrjDhqA4E7bJMNDXaggHXUEDeEPiFbMQRFhFm5fl7JCLMY1xo92M0DwznGXeJA11IVlw2vTZTqEl3fANiC2HibtDXDy0M7qhpvc3CEiwdVbJ5wDp0sAnOyjM9Vz3G7B+U75wQgT4CYoOxFWk4kFuQBzwPhLjB63jqq+qwuqEBwyZ8ocdIJi/LdN18e2g59OmbAwAQTfeTCFw8U25m1HNgki/LmPdGSkuCm+B7F8ObTePGHUgAXEOaIBzQ3U38PzWm0MMZLs7LlzQXAZmDbz81UY4tbVPdwWtIy8iICYp8TdWHd5WiBmB5RtdEWkuQceuQ/G2UAGGgZBEuJJIac0C2ux9wocNaMQ8Mc4NhpDZEyRcCBoq+nWgiwi1uh1GiJhMQcO8PAveAfb7lJNN8hKNR4HON8Mp0cmWoXPjxNLSGX1ynoduqr23LGkuygbnS5Ph+SJxTH96c5LpmIMQOg6JdhETCnI0nwXgja+TLHD8JfUaXMyvy6nMJnWBz29ZUzxFnw8hcchClwSoGtIzAB0jUDnBSjsQ+f6VUZUTJWDrgB5iwH7ItJyJUwuaC1rp3kW85RBhCOZ8oHuSoZcQVSop0qlwsxDDl/KAPOT9UsCs2johOi3qeJp6Ksc5SpViNPUc0V1ZjtQQeiiqNrsWFSFIjPoL/AFUXOWmVCLg3CB8fcCRBWqgTFaq5xLjqelkEkoHXFBaFEtGdzTG1tUGtUc7Y+V1OpiXGASTAgdFE1z1VGNroDkdyKf4VQhwe8HKPmdgOaSzneSpPxLy3LPh5JidLoZ4rxR1QkaN0gHW5N/f5JKkeYsolwH2KjmvqhomDadjGFqEObGxkK7fjM9QRpmHzyj6hUFHUeaueH0/G0n4h9QriRk7OizxeNSfRV3EGWkaEh3lMz9lZYqsAxoEXLvkVX4weEDYmPutmc0ezT6oYzMbgEequzWaKVSkTBeModGjnCWiPkubxRljWjdw+q6CphmnUTJk+aaYpHPVOGP74DODLZzZRHhgRGkqHFuHOc+k178xLsoMAQIm3sumyWQv9MOcDALhJB3FtpRtEpHNmiTw8/wDaXedqhTGDb3eKbEZatIHTcC8e3zVpUwbcpZo0yIGl9UF+Db4CSQaf5SNQIiEULcc7xDCBz8U8foc0j1Pi+SQruvrplv6BdDQp5hipBGf8sggnwnbzVZiKbO7o2h0hrgQQTbW+qmikyD8NmpVHz+UsA5HMYJJ5ABWmF4FGEOKpkue15aaYEh1MM8Tp6G/KFRV6YLdYIkAcyHAR7GUfh9Ko17A15bLS4wSPCdQY1nknavofgg5njF7SGjpYX/vJS4pmc1r3OB1AgQSJMH6KydgRM+vuhYjBEiNPZLaLcc+TaOv2RKTrgWiR9VYVeHXJt5bIdPDG1tyTY6KXFlqQnWYJtylXmBxFMU2h2SYvIBKr6mDMyPJHoMc1oEadVVEumiDW+fuUVjBH2lCvuR7qPeLM1QapodPL+UFSzyhkqWaJk2VEQOSqIHqWjaMkHjmhunZDNRZnSopuIw2kTuVI4NwN8yjRxpAuHehj5KbuIf8Aa/T4jf5IoysWxNIjnruldN0zisSXbWGg163KXzdFRNmlhKyeii5x/sIDjyahEhRa7yW5PRBKryFww8Q81cYY3b5j6qpwjTM8lY0HeIeapcA+SwrYnxtHV3zRcXWEXMAR/Kq8TV8QPIqDnl+pWtmJecIeDm3Fo+qsjVXP4M5REpxmKHNNMzkrLEVFIP6T0P8ACSZXlTDwqsmmMOcJ2HTktEBL9519FOpWm9h0Ex8yiwok5oS1Sg0m4B9EcVRzPy/dRqVGxYmeUIFyJ1MBTOrGnzAWDCtGjQPRNtxRiNPQT5ShBA+QTqYQjTI0TJKxwVAJFnRDdTT5UCgLEIWwOhTjgsDUgs5PMjton+lCazpHnr7IlNka3XMdAVtI72/vRCcUZr/NaLxyQWgbTNlmWNfqpOcoFIe400ojQOaECtSig3h+6HQrbaIPMJVzjsVDOeZSoN6H+6b5obg1JkrRKYnIcawdFhpjZJLTkE2MPhQY4c4S5Wk6Cywo1mibyitxnw68yq5jSj02ppCch7EuMN5mUFlYtmIkiDIBtY2nQ21C27QSdFst6euqoix13GC+m1jqbTkEMc0Mpm8El2US89SUFmMd8Py/lQFOdbfVEp0QDOp5k/RJJLocpOXY3h8cRY052IkghOtxTfDFPTUFz/azlWsMWA9UUVOiuyaLinxaP/xo+rJ+ZMlMUeMs/Vh6R6hoH1VEx6jTrg6T7FCkxbUdGONU26UKbvNjRHsiDjrYM0aI/wDT9gqShh3O/KAekiR7rK9IsMOiSNJlXbJ2ofxdam6SAwHoHtHtokQ6NwfJDDlF0hK7HtoMXKRtu0+qBKxFjoPJiVpztZiduXvsol7eR9/4UXkbSPWfsnZNGZlIOHM+wUasfpmOsT8loEosKOYYbog3WLFgbmwbpvBsBD5AMC3TVbWJS6Kj2IvK0VpYgRILVRYsTECWitLEgMWLFiANLFpYgCQWisWIQjbdU3TWLFSEHpFEYsWJiN7OUgfqFixAmMALbv3WLEFG2qblixAgQF0akZ1usWKyfIUhbYsWIGzIWwFixAGiou1KxYkBKLLAFtYqJP/Z"/>
          <p:cNvSpPr>
            <a:spLocks noChangeAspect="1" noChangeArrowheads="1"/>
          </p:cNvSpPr>
          <p:nvPr/>
        </p:nvSpPr>
        <p:spPr bwMode="auto">
          <a:xfrm>
            <a:off x="155575" y="-1379538"/>
            <a:ext cx="4572000" cy="28765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884" name="AutoShape 4" descr="data:image/jpeg;base64,/9j/4AAQSkZJRgABAQAAAQABAAD/2wCEAAkGBxQTEhQUExQWFBQWFxgWFxQYFxcWFRUXFBQXFxcVFxYYHCggGBolHRUUITEhJSkrLi4uFx8zODMsNygtLisBCgoKDg0OGxAQGiwkICQsLCwsLCw0LCwsLCwsLCwsLC0sLCwsLCwsLCwsLCwsLCwsLCwsLCwsLCwsLCwsLCwsLP/AABEIALIBGwMBIgACEQEDEQH/xAAbAAACAgMBAAAAAAAAAAAAAAADBAIFAAEGB//EADoQAAEDAgQDBgQGAgEEAwAAAAEAAhEDIQQSMUEFUWEGEyJxgZFSobHBIzJC0eHwBxTxM2JyghUkQ//EABoBAAMBAQEBAAAAAAAAAAAAAAABAgMEBQb/xAAoEQACAgEEAQMEAwEAAAAAAAAAAQIRAwQSITFBBRMiFFGBkTJh8CP/2gAMAwEAAhEDEQA/APKyVjStLYC0JNypQtAKWayBmNRmuQg5Ga0c4QhM25y0CTosLFIKrFROnIMiQRcHcKw4LjO6rMedARI5ibjyVa0orQkOjteLcaoPHhcCZ0cDA9VyGKs4wQR00TdfF0y0AMykAeIb80g5vJAbSVNxm2ui6vgnGf8AWblDA4uvEnfp6LkND6pijXjfzMXTsW07TF9rKhNQHLcBoGsNywRyJJJ16LqOzOOZVZlALcgFtgI0/uy8wZULw4kyQRqbn03Xfdn8DUoYcVmZSCA9wcTcAHNlAGuyliSOprYdrhaVV8Qw72XbPmrTA1hkaTMkSZG5uQjuIeL6BTZRydfFutOyXxXEvDMwr3iWHBB2/heedpcS6co0CmyqC4vtFBOpPmkH4977yqIvk3R6VQyrFR0zca7KGzZEp4g6fNVtK4BV1wzBF4UNjoPhsU7MBK6TAv5Knw/D4Maq0wlMttulY6OgwJkhWGSVU8OMWVm2U7JoMGQg4roVp5i6Qfi7nfySsdGq1t0jVq8yjV6xPT6qtxDt9OpSspGqlWdPnZI1nX1not1a3KXfIJZ8nX2CQ0Z3t4n0Fyj0wY093XSjXAWCYZUMJgeOELTQilRWxmSW2sJiFAFFaYQFGOpEKZHT9lJzhH2WpTAgVrMikdLrRpqWUkQD1NtRCcxYxpJhTuL2jAqI7SgGmW66ojUtxWyydGmC4AuDRuTMD2R8Zh2NIyvDxuQCPQSg0wN0VzRoD6C6rszaINqy7lJXWcI7WFtI0g1oc7K0EWB2kjy+q5WjSAIPJS7oSDtOyZO1nrnFu1FKiABD81yQdzE6ac/dOYTiDKlMObYG683425gZTbnzPcJIH6fM/ZXvAszKABm9gT5rOXA4qy043xRrWw0/Oy8+4g4udqCr7ibCZb/wqB2EJUpmjiV7qEmyapULJmlgoMc10nC+BzEp2TRU8MwZeQ0BehcO4SGsA3Oqhw3hTGweXJXzXANFkEsrv9UTYI1DCAGTojd5H8fytmsN7fNABAW7CVJ1frB9ykHV+Un5BCOIIPJAUWWIf4bj3VNiKh6ny0906+pP8pbEVAkxpChqnoB/d0rUqX59TcqNeulRXkpWy9qNvdJUHhSepsbKLHSE207plhsp9yAttZ1SsKPGiVoFFexCyrZsjabCKwKAYiMCFIe0lCm1SDVJjU7BRMa1bc1FYxTypORaxiTmKQppksCzKFm5GscTYOnTk80V1FPcNaAZ3UcXZxXN79zpHp/RVh3Mrg1HpiNAme5aWg78ltjBC1WRM5XppJ9AadMolSlAmPVWnDqDXCP1Tb9lYu4YCCC2T16Ljya5QlR6WL0tSx3fLOboub8Be46GYg8+quavHalNoBo5QNTJ9NrKtxrsri1rQItJ1PXorXCVnVsM+mWTlgufuG5hEAXJ+y7oz3K6PEzYFjm4p2SpcYZUaRldIE2vJKCa8GJHkUPK2k8xJgQ0gRO+YpJt3TzTtWRsklbLjDuJ3uDsu64bhxkmwPW8rkuAYQZhmEyfovRMNhZA2smjKROjTtpr6KBY7yTFWRogPcVRmK1gef2Sj3kKwc0ndKYmidkilRXtxBlMl0+aVe2ERtW0pF0jffkGFusJCUqYsSguxcjVTbKUUBxg5KtrYpjCM7g2dE66t1lDfTDtQD5gH6pJjonQxTHfle13kQnmUpS+EwNLUU2AnU5RdMMwrJsI/wDElv0KBUMspW0RqeEEIFWaYzZiWfqDoOUcwdfOZTNLD1HAHvMs/pDQY6Sd0A2keHwo5UQaLeVaNlwiDLVAVYNkcsst06Z/lYyy0dUNNuA94URjyimi481NtE7rN6g6Y6IxrSs7spqmyEVvksZalnXDQryJCg7kiMwplPQnKVCQDz5LCeqaOzFoIWL4Kk5oPIodeiXFdCzhYFPMSQdhzQ8Nh3ZhA39VwfVcuSO724OG37FC/CObqCPRHo0STE+S6ziXDCWWaS63p1CFw/hYEy2XC6n6+42YRhirciPZ/hcuvf6SBJv5Kw7Q1S3CvdTY7M03eLBoB57rreCYH/69mwdx5IfanENpYCrUawOtlItAJ8JcV58J5M2ZSq/P6PLy63dk2JeaR4kcXmaNzz3vzVzwTibqbHtA/MBBi4O4+SrOzPCDWzPLoaHRA1kgH7rpv9Btg1unK2nNfUZNdjg9nkwh6dPL82+BKsx7rui+yWwdFoeZ52Cf4jVyC9pH32VJQxGZ4It03ss9NknKV+Dq1+PHHGors77hNMBwkcoXXnEWC4/gWKzsbNjAsdV0NN5iF6aPmp9hziSVOk/mgOI2QKlZMgYqPuscbFIsqSQrPDUZBJ9EAVOIw5JsgVaeVt1dPZ0Vfi2TqkWcviXGZSdSsVeYvCKt/wBIzYIGAwgJKt8Ph51W8Fw4i5VrTw8BFCsUZShbATsdEviSGkTYZXEk7RCVBYl2hxIbh3a3hs7CTv0Vpw/Hl1NpME30BixIsqnj2HnD5xsWGYmxIn5JHA0MQ5ktzZSXESSLF5iwEBaRjaM5M8wpuRmv5pVqZpgrGbO7ErLfhVCk8fiOLbiANx5q7w/Zh9TOWCGMkzrPQbqo4G6m2ow1Wl9MHxNBgkea9z4Tg6bbsH4ZaI6iJmd7FfPeoajJjmtvn9HsvULBiXx5PEKuCc2QdRqFBmHJ0XsvFOytGq4uu0mBYiBFtFy3EezbadYZD4d7rmWvXk69PrcGXjpnEDCcwgvpL0aj2ZzMd4RGbwn9UEaD+7Km4v2dNOplaQ4wD68k4a2LdHRDPhm9qfJy1Kirng7DnAt6plnDGtjNrv0TlHBBjgWwb+qnLqFJUjfdGKpDuIotdq7QWAQ8NQ8Qj3VriOHtDGn9ZM/wsw7Gl4ZOsxHPaZXm+58eDgWoWzgbfhSWNI13O1lZYHAMN7Fx1jRGwOALpD7tHXfy2VsKLWNkACAni0WTJHddLv8AB4ebVP8AimK1sQykG5nBuY5RJiSuB7ecfbXoYjDMD2FjXOLzpNITkcBPhMG/OFe9o8ZTr0fFIIM2BJaWkdP+VwlXtCaLcRkY1+Yk5ngzDhFxvZdujS3LaumdOl0icHka+S/H5KX/AB5ifwK3MOBmJ1bp8laN4uYcQ0Ajc+smIVB/iymX1K1MGAchvsBnH7Kw7RYksD2tILZIDmwWkg6Er0NRiUtVKNd0epockPp032lz+xLimLz5ZPiN55ydAneE4HwOeY0J+S5yviS/LMCBFla8Kxrh4cxg2Xs6bFtjR4vqGbfNtdHovDMIGU2EfCPWwTdTErnMHx4QGPtAABGkARfkmXcWpiBOYnSNPfZddM8kvMNiJR69K0rjuLY0OpnITqCSLRBSeF47VpiM5IJJv111v6I2sluju8PRkq6wn5VVcFrtrU2vYZnXYgjWRsrmnTT2k7gZpoVTCAyVbCkFF1MI2j3HPHByVg4QSDlOUnR0Ax1g6q+bSCxjmzEieUifZGwfuFNQ4TVE5nteIt+HlM7ycx+iI/BlolwEDUg6DnCuwkeL1WtpVMxABY4c9QQjaLeItoEiRAG0z9AuG7bcbOZ1Ki5pygh/gGUcwHEySvR8NUDmsI0Im4IPnBC8w4wKfe1HRmJe4SdBmdfzVRgTKfAhiOP4nucj+7LfCMwa4OtHWNkfh/a/E06bWBjSBNy2ruSdj1StQF9J7gPiIncAzIVtQxsNAOFrTvDWx6XTfHQ40+zy1tXZO0TKq2ym6QcNiuaR3YpUy5wr17H2P4v3zKbblrQ0RH5HtnU72XiGHqHyld5/jvGPZiWta784II2MX+xXheo4rW5do9nZ7unf9cnr1V7c0EjqN/RclxKkKlZxzsDCYnMAPDFp5q14tWcGl4JINvC24M/n6CFwnaTs2H1qbaceOm+o52xymT4djf1XjY4xyyduu3ZzaLHTu6/3J3jOJ4amA12Ipgci9sj5qm4lxXAk2xVEHfxDT0Xj+Kpta7KW3mIMg+aBUojl9V34/R8bV7mavB7Ur3Oz1TF8awRENrU3nnm16aWQRxWgGDK+lnGgLhAM7kSSPZeUtr5f0jVP4KtncBAC1fpkILtnTikpJRbZ6viuL06uUNq022+F5vyzARCs+zWCAqZiQ8EX8LrGdQ4hcTwjCxE/QfuvVuy+Ka+iACCW2ItPRcuDRxnl9tOvJl6h/wAMNQ5T7HqzsrbAFx0bzK1VZ4CwyJFzyQqtdneXeAWkkt9P5VXxni4BIaTqAT+mN4K6c+WEIy/SXHXn9nh48U5ySRz/AGg4mMMIBDg4Tp53HT9ivJuMcQBc93x7RAXb9quKtrPOSQwDKBtAm8eq8148L2/sp+m4Ip9H0jj7Om3PvyB7OY91KpVDTl7xkTMaPBB+vums5IeJNosLg9VUYGnNRoG8j5hdHg6TqLnCxDw4A6/9N0abf8L186Sla74OPRScse19Wyqa7wjzT2CdBTPGeGspUKD2HMXsc9/Qh8R0sRZJUW2nmAt8WRS5Rx5sbXBf0IIWnggoWGdFMFT7ydV2Rdnm5FRFgJnkhVhz1TBbNwksY6Juro5pSsf4Vxt9CcpIBImDBsV6d2Y7Wtrgl7Qxo/UXAnoIjob9F4uKk66Tty3Xb9jcVkqse+ke5y5bSQ0gAtqHnMnZInk9cBm6iUCjjqb7NcCeU39kUlFDs2bc0LI0mYE84E/uttqEnYjYzc+kIeKq+B0bA7wigsjjMQ1jcxMAETEm3KBqvM+23bKqand0g+lSIDZLS1xcTNjoQRBG8FemVnHwyI8QsDI36Bee/wCXJPc3hol0WgmWtk9dkxJkMN2sqGnQc2o7wt/FENzEsMkXG4G3NU3EcSTiQ5oIDhOXUnO8a+49lzeBxJZSMteZNQtIjKfDlvebFX+KdUz0a2UkBjejZzaTHK6Ig+hmi9xw75bENIHUZRf3JVozE4+P+lTHS5j1m65qrxF+V7TlbrpBgOuASOq6ThuNxRpNLmvBi/gHM9ESaRrji2easw9PcEIhpMG7h7/0KNMl0tkR+yx9Zw8JI05awsZJUbwbsPiQQKRO7f2V/wBmccynWY+pmhhzDLrIEge8LmMU8xTHIH7J/AMkSdOW9l5upxKR7ujzVBxZ6xiu2VKrT/BLu8hpcCywvfUX81zXa/iuKeRWZFOnTblMVAXOzEbakTG2y53D43uXgwRpLTaQRv6FW/HqdOpT8TnsaBma6JF9iBqJOouvHjpo4sipWn+TrhgxxjcFyjia+ILnSdfuhnFHcqVZsDeNJix8pSTivbhHjg5Ms9ztsIXLeHxJBB0I0QAtGyvajBzado6PD8Tf8ZXQcG45WpkmnULZ1hcEzEHZX/BKjg6m5zmsaXASdYGtvRcOfT8Welh1MJrZLk9gGBYYqAue4gO8bvCZbOtp+SoeP4xzaYDaY7sExBhxcfzEC/gBWuM8VFOg0sdndU8LbTPIjpp8lw3Fa1agczqnjcT4ZzDKNzsJK8fS6WWSW6X34RONbPlJ3QGvizeTdUnE3E3K697WuDZAd4Wkkjci/wDeiqeN4JhgMbcHxAG+UzfoF7+CFPo59VqVKDTKrsnjG0cTSe6CGuMyJAkbhdaMfSrVKzRFMVq4qMzZQGiKgIkGxh29rBcVgKANbIwxcgGZvHP5J7E6gOudLtggg6c115NPHJbbPLw6uWJpJdD+K8LXUJtTzNaLSXGS4iJkSzWSOqHiKZDKLrQ5l/OEs2oCbWy3BB08pTlCuDTDT+mdgQJkWHmVS09cpjetb4khikfwG30c8TzgNP3WZ9lGiwNpZZkF8gwf1McN/QpSo+AD/bhdcI0jzsk7Y86pB9fuqvGVw4ug7fdM1BWOaGEltzDXQL6yBYKprYauXhraeZzjAABkyetgrfRguwtKpABH8WurzC9oXhjW0vw8rbiAc/Ukieioa+Bq0wC9hZ4nMLTqCBeRyusw+IDHNcQCIgtOhvChDPTOyfaBrnCq9zQ4SIOVs5hEDewEruv/AJqkbZspib2K8TGLwWUNhzaxEyTaegGnsq1uJ3e+Lak8rC5KYWz2Pj/awUDDaT6mniEBsmTE6mw5Ku4d/kCg8FlRppPdbNZzZPMi49l53SZmBz1WtIbmALpL72y9Rc+iWxfEaEAsE1ACD8E2AMeU+6LFR7HxvtQxjqYplr/xG5zJAa34g6IO/suA/wAlcXFXEAMdmY3K0REAySb77LnX9ooawhgc8NLSSbEEiLdL+6qsdjZMgRLi63M3j0UufgaQ/SqANaCy4FUd5fcm2sJ/iHEqQpmKju8DWtFPVhgQTpbfdcvUxDy2JJGsbTzhAfScCJEeco3cUVXJb0uLDIbQ50CdbWnXnCs3dsX/AB1fQwPaVybg90R5DrCmcO8WLT69brNxky1JxdhhLRKLSM6nolJGXqiUSQlJG8B6qdI8lYcLxBaRBuDmG91WubDQeqJSdG658kbO7DOi/wCIYl9ao6o+7nchGggJV+PqMpmmRLDs4B2UndpN2omD4mKbXB7A8kQDMR16pF/EgToVzrH4o7HlpXYvisdLcscrlV5TVctddsg8tkux4BW6VI59yb7IuaQoAoneDnJNvILO9aDt7Itg0n5Bl5B0TdPiDsuW24E6iUg98kpnDsy+Jwk7ch/Ke1Psj3dpb4PvnAXho0Ltp1yhN/6JP5nhx55T+6o3cafsJ/vkos4xVJgGPIX90ljSIeeU3Re4rHigAC4OPwxeOpm3qqrC99VDy0hocTLibmNudpRamBFJhe4zUyuJJuBYADzvqhYDiLKVEC5cSTA6m0lXGJEpvpclfw2qWVAdwfoug49dzXbm5VBwpx75ttXSr/iV6jeR+osR9F0RXByy/kNYbANyjMLkC+/og4bCEPezfxD0jMD9Eeq1xdbTQeYCTr4pwc141/K7rH8LVoyuwmHqHLHJwj2W3Yd9RrRnBZJJBLoblv4jFp09Qt4qmGjwnU5vKU/wlsYd+amCA1xzG1iDc/L2Q010TL7nPYviDZ/CaKQFnBrn+MWsZMHf3S+NrtczI0MbLnElrjDhqA4E7bJMNDXaggHXUEDeEPiFbMQRFhFm5fl7JCLMY1xo92M0DwznGXeJA11IVlw2vTZTqEl3fANiC2HibtDXDy0M7qhpvc3CEiwdVbJ5wDp0sAnOyjM9Vz3G7B+U75wQgT4CYoOxFWk4kFuQBzwPhLjB63jqq+qwuqEBwyZ8ocdIJi/LdN18e2g59OmbAwAQTfeTCFw8U25m1HNgki/LmPdGSkuCm+B7F8ObTePGHUgAXEOaIBzQ3U38PzWm0MMZLs7LlzQXAZmDbz81UY4tbVPdwWtIy8iICYp8TdWHd5WiBmB5RtdEWkuQceuQ/G2UAGGgZBEuJJIac0C2ux9wocNaMQ8Mc4NhpDZEyRcCBoq+nWgiwi1uh1GiJhMQcO8PAveAfb7lJNN8hKNR4HON8Mp0cmWoXPjxNLSGX1ynoduqr23LGkuygbnS5Ph+SJxTH96c5LpmIMQOg6JdhETCnI0nwXgja+TLHD8JfUaXMyvy6nMJnWBz29ZUzxFnw8hcchClwSoGtIzAB0jUDnBSjsQ+f6VUZUTJWDrgB5iwH7ItJyJUwuaC1rp3kW85RBhCOZ8oHuSoZcQVSop0qlwsxDDl/KAPOT9UsCs2johOi3qeJp6Ksc5SpViNPUc0V1ZjtQQeiiqNrsWFSFIjPoL/AFUXOWmVCLg3CB8fcCRBWqgTFaq5xLjqelkEkoHXFBaFEtGdzTG1tUGtUc7Y+V1OpiXGASTAgdFE1z1VGNroDkdyKf4VQhwe8HKPmdgOaSzneSpPxLy3LPh5JidLoZ4rxR1QkaN0gHW5N/f5JKkeYsolwH2KjmvqhomDadjGFqEObGxkK7fjM9QRpmHzyj6hUFHUeaueH0/G0n4h9QriRk7OizxeNSfRV3EGWkaEh3lMz9lZYqsAxoEXLvkVX4weEDYmPutmc0ezT6oYzMbgEequzWaKVSkTBeModGjnCWiPkubxRljWjdw+q6CphmnUTJk+aaYpHPVOGP74DODLZzZRHhgRGkqHFuHOc+k178xLsoMAQIm3sumyWQv9MOcDALhJB3FtpRtEpHNmiTw8/wDaXedqhTGDb3eKbEZatIHTcC8e3zVpUwbcpZo0yIGl9UF+Db4CSQaf5SNQIiEULcc7xDCBz8U8foc0j1Pi+SQruvrplv6BdDQp5hipBGf8sggnwnbzVZiKbO7o2h0hrgQQTbW+qmikyD8NmpVHz+UsA5HMYJJ5ABWmF4FGEOKpkue15aaYEh1MM8Tp6G/KFRV6YLdYIkAcyHAR7GUfh9Ko17A15bLS4wSPCdQY1nknavofgg5njF7SGjpYX/vJS4pmc1r3OB1AgQSJMH6KydgRM+vuhYjBEiNPZLaLcc+TaOv2RKTrgWiR9VYVeHXJt5bIdPDG1tyTY6KXFlqQnWYJtylXmBxFMU2h2SYvIBKr6mDMyPJHoMc1oEadVVEumiDW+fuUVjBH2lCvuR7qPeLM1QapodPL+UFSzyhkqWaJk2VEQOSqIHqWjaMkHjmhunZDNRZnSopuIw2kTuVI4NwN8yjRxpAuHehj5KbuIf8Aa/T4jf5IoysWxNIjnruldN0zisSXbWGg163KXzdFRNmlhKyeii5x/sIDjyahEhRa7yW5PRBKryFww8Q81cYY3b5j6qpwjTM8lY0HeIeapcA+SwrYnxtHV3zRcXWEXMAR/Kq8TV8QPIqDnl+pWtmJecIeDm3Fo+qsjVXP4M5REpxmKHNNMzkrLEVFIP6T0P8ACSZXlTDwqsmmMOcJ2HTktEBL9519FOpWm9h0Ex8yiwok5oS1Sg0m4B9EcVRzPy/dRqVGxYmeUIFyJ1MBTOrGnzAWDCtGjQPRNtxRiNPQT5ShBA+QTqYQjTI0TJKxwVAJFnRDdTT5UCgLEIWwOhTjgsDUgs5PMjton+lCazpHnr7IlNka3XMdAVtI72/vRCcUZr/NaLxyQWgbTNlmWNfqpOcoFIe400ojQOaECtSig3h+6HQrbaIPMJVzjsVDOeZSoN6H+6b5obg1JkrRKYnIcawdFhpjZJLTkE2MPhQY4c4S5Wk6Cywo1mibyitxnw68yq5jSj02ppCch7EuMN5mUFlYtmIkiDIBtY2nQ21C27QSdFst6euqoix13GC+m1jqbTkEMc0Mpm8El2US89SUFmMd8Py/lQFOdbfVEp0QDOp5k/RJJLocpOXY3h8cRY052IkghOtxTfDFPTUFz/azlWsMWA9UUVOiuyaLinxaP/xo+rJ+ZMlMUeMs/Vh6R6hoH1VEx6jTrg6T7FCkxbUdGONU26UKbvNjRHsiDjrYM0aI/wDT9gqShh3O/KAekiR7rK9IsMOiSNJlXbJ2ofxdam6SAwHoHtHtokQ6NwfJDDlF0hK7HtoMXKRtu0+qBKxFjoPJiVpztZiduXvsol7eR9/4UXkbSPWfsnZNGZlIOHM+wUasfpmOsT8loEosKOYYbog3WLFgbmwbpvBsBD5AMC3TVbWJS6Kj2IvK0VpYgRILVRYsTECWitLEgMWLFiANLFpYgCQWisWIQjbdU3TWLFSEHpFEYsWJiN7OUgfqFixAmMALbv3WLEFG2qblixAgQF0akZ1usWKyfIUhbYsWIGzIWwFixAGiou1KxYkBKLLAFtYqJP/Z"/>
          <p:cNvSpPr>
            <a:spLocks noChangeAspect="1" noChangeArrowheads="1"/>
          </p:cNvSpPr>
          <p:nvPr/>
        </p:nvSpPr>
        <p:spPr bwMode="auto">
          <a:xfrm>
            <a:off x="155575" y="-1379538"/>
            <a:ext cx="4572000" cy="28765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886" name="AutoShape 6" descr="data:image/jpeg;base64,/9j/4AAQSkZJRgABAQAAAQABAAD/2wCEAAkGBxQTEhQUExQWFBQWFxgWFxQYFxcWFRUXFBQXFxcVFxYYHCggGBolHRUUITEhJSkrLi4uFx8zODMsNygtLisBCgoKDg0OGxAQGiwkICQsLCwsLCw0LCwsLCwsLCwsLC0sLCwsLCwsLCwsLCwsLCwsLCwsLCwsLCwsLCwsLCwsLP/AABEIALIBGwMBIgACEQEDEQH/xAAbAAACAgMBAAAAAAAAAAAAAAADBAIFAAEGB//EADoQAAEDAgQDBgQGAgEEAwAAAAEAAhEDIQQSMUEFUWEGEyJxgZFSobHBIzJC0eHwBxTxM2JyghUkQ//EABoBAAMBAQEBAAAAAAAAAAAAAAABAgMEBQb/xAAoEQACAgEEAQMEAwEAAAAAAAAAAQIRAwQSITFBBRMiFFGBkTJh8CP/2gAMAwEAAhEDEQA/APKyVjStLYC0JNypQtAKWayBmNRmuQg5Ga0c4QhM25y0CTosLFIKrFROnIMiQRcHcKw4LjO6rMedARI5ibjyVa0orQkOjteLcaoPHhcCZ0cDA9VyGKs4wQR00TdfF0y0AMykAeIb80g5vJAbSVNxm2ui6vgnGf8AWblDA4uvEnfp6LkND6pijXjfzMXTsW07TF9rKhNQHLcBoGsNywRyJJJ16LqOzOOZVZlALcgFtgI0/uy8wZULw4kyQRqbn03Xfdn8DUoYcVmZSCA9wcTcAHNlAGuyliSOprYdrhaVV8Qw72XbPmrTA1hkaTMkSZG5uQjuIeL6BTZRydfFutOyXxXEvDMwr3iWHBB2/heedpcS6co0CmyqC4vtFBOpPmkH4977yqIvk3R6VQyrFR0zca7KGzZEp4g6fNVtK4BV1wzBF4UNjoPhsU7MBK6TAv5Knw/D4Maq0wlMttulY6OgwJkhWGSVU8OMWVm2U7JoMGQg4roVp5i6Qfi7nfySsdGq1t0jVq8yjV6xPT6qtxDt9OpSspGqlWdPnZI1nX1not1a3KXfIJZ8nX2CQ0Z3t4n0Fyj0wY093XSjXAWCYZUMJgeOELTQilRWxmSW2sJiFAFFaYQFGOpEKZHT9lJzhH2WpTAgVrMikdLrRpqWUkQD1NtRCcxYxpJhTuL2jAqI7SgGmW66ojUtxWyydGmC4AuDRuTMD2R8Zh2NIyvDxuQCPQSg0wN0VzRoD6C6rszaINqy7lJXWcI7WFtI0g1oc7K0EWB2kjy+q5WjSAIPJS7oSDtOyZO1nrnFu1FKiABD81yQdzE6ac/dOYTiDKlMObYG683425gZTbnzPcJIH6fM/ZXvAszKABm9gT5rOXA4qy043xRrWw0/Oy8+4g4udqCr7ibCZb/wqB2EJUpmjiV7qEmyapULJmlgoMc10nC+BzEp2TRU8MwZeQ0BehcO4SGsA3Oqhw3hTGweXJXzXANFkEsrv9UTYI1DCAGTojd5H8fytmsN7fNABAW7CVJ1frB9ykHV+Un5BCOIIPJAUWWIf4bj3VNiKh6ny0906+pP8pbEVAkxpChqnoB/d0rUqX59TcqNeulRXkpWy9qNvdJUHhSepsbKLHSE207plhsp9yAttZ1SsKPGiVoFFexCyrZsjabCKwKAYiMCFIe0lCm1SDVJjU7BRMa1bc1FYxTypORaxiTmKQppksCzKFm5GscTYOnTk80V1FPcNaAZ3UcXZxXN79zpHp/RVh3Mrg1HpiNAme5aWg78ltjBC1WRM5XppJ9AadMolSlAmPVWnDqDXCP1Tb9lYu4YCCC2T16Ljya5QlR6WL0tSx3fLOboub8Be46GYg8+quavHalNoBo5QNTJ9NrKtxrsri1rQItJ1PXorXCVnVsM+mWTlgufuG5hEAXJ+y7oz3K6PEzYFjm4p2SpcYZUaRldIE2vJKCa8GJHkUPK2k8xJgQ0gRO+YpJt3TzTtWRsklbLjDuJ3uDsu64bhxkmwPW8rkuAYQZhmEyfovRMNhZA2smjKROjTtpr6KBY7yTFWRogPcVRmK1gef2Sj3kKwc0ndKYmidkilRXtxBlMl0+aVe2ERtW0pF0jffkGFusJCUqYsSguxcjVTbKUUBxg5KtrYpjCM7g2dE66t1lDfTDtQD5gH6pJjonQxTHfle13kQnmUpS+EwNLUU2AnU5RdMMwrJsI/wDElv0KBUMspW0RqeEEIFWaYzZiWfqDoOUcwdfOZTNLD1HAHvMs/pDQY6Sd0A2keHwo5UQaLeVaNlwiDLVAVYNkcsst06Z/lYyy0dUNNuA94URjyimi481NtE7rN6g6Y6IxrSs7spqmyEVvksZalnXDQryJCg7kiMwplPQnKVCQDz5LCeqaOzFoIWL4Kk5oPIodeiXFdCzhYFPMSQdhzQ8Nh3ZhA39VwfVcuSO724OG37FC/CObqCPRHo0STE+S6ziXDCWWaS63p1CFw/hYEy2XC6n6+42YRhirciPZ/hcuvf6SBJv5Kw7Q1S3CvdTY7M03eLBoB57rreCYH/69mwdx5IfanENpYCrUawOtlItAJ8JcV58J5M2ZSq/P6PLy63dk2JeaR4kcXmaNzz3vzVzwTibqbHtA/MBBi4O4+SrOzPCDWzPLoaHRA1kgH7rpv9Btg1unK2nNfUZNdjg9nkwh6dPL82+BKsx7rui+yWwdFoeZ52Cf4jVyC9pH32VJQxGZ4It03ss9NknKV+Dq1+PHHGors77hNMBwkcoXXnEWC4/gWKzsbNjAsdV0NN5iF6aPmp9hziSVOk/mgOI2QKlZMgYqPuscbFIsqSQrPDUZBJ9EAVOIw5JsgVaeVt1dPZ0Vfi2TqkWcviXGZSdSsVeYvCKt/wBIzYIGAwgJKt8Ph51W8Fw4i5VrTw8BFCsUZShbATsdEviSGkTYZXEk7RCVBYl2hxIbh3a3hs7CTv0Vpw/Hl1NpME30BixIsqnj2HnD5xsWGYmxIn5JHA0MQ5ktzZSXESSLF5iwEBaRjaM5M8wpuRmv5pVqZpgrGbO7ErLfhVCk8fiOLbiANx5q7w/Zh9TOWCGMkzrPQbqo4G6m2ow1Wl9MHxNBgkea9z4Tg6bbsH4ZaI6iJmd7FfPeoajJjmtvn9HsvULBiXx5PEKuCc2QdRqFBmHJ0XsvFOytGq4uu0mBYiBFtFy3EezbadYZD4d7rmWvXk69PrcGXjpnEDCcwgvpL0aj2ZzMd4RGbwn9UEaD+7Km4v2dNOplaQ4wD68k4a2LdHRDPhm9qfJy1Kirng7DnAt6plnDGtjNrv0TlHBBjgWwb+qnLqFJUjfdGKpDuIotdq7QWAQ8NQ8Qj3VriOHtDGn9ZM/wsw7Gl4ZOsxHPaZXm+58eDgWoWzgbfhSWNI13O1lZYHAMN7Fx1jRGwOALpD7tHXfy2VsKLWNkACAni0WTJHddLv8AB4ebVP8AimK1sQykG5nBuY5RJiSuB7ecfbXoYjDMD2FjXOLzpNITkcBPhMG/OFe9o8ZTr0fFIIM2BJaWkdP+VwlXtCaLcRkY1+Yk5ngzDhFxvZdujS3LaumdOl0icHka+S/H5KX/AB5ifwK3MOBmJ1bp8laN4uYcQ0Ajc+smIVB/iymX1K1MGAchvsBnH7Kw7RYksD2tILZIDmwWkg6Er0NRiUtVKNd0epockPp032lz+xLimLz5ZPiN55ydAneE4HwOeY0J+S5yviS/LMCBFla8Kxrh4cxg2Xs6bFtjR4vqGbfNtdHovDMIGU2EfCPWwTdTErnMHx4QGPtAABGkARfkmXcWpiBOYnSNPfZddM8kvMNiJR69K0rjuLY0OpnITqCSLRBSeF47VpiM5IJJv111v6I2sluju8PRkq6wn5VVcFrtrU2vYZnXYgjWRsrmnTT2k7gZpoVTCAyVbCkFF1MI2j3HPHByVg4QSDlOUnR0Ax1g6q+bSCxjmzEieUifZGwfuFNQ4TVE5nteIt+HlM7ycx+iI/BlolwEDUg6DnCuwkeL1WtpVMxABY4c9QQjaLeItoEiRAG0z9AuG7bcbOZ1Ki5pygh/gGUcwHEySvR8NUDmsI0Im4IPnBC8w4wKfe1HRmJe4SdBmdfzVRgTKfAhiOP4nucj+7LfCMwa4OtHWNkfh/a/E06bWBjSBNy2ruSdj1StQF9J7gPiIncAzIVtQxsNAOFrTvDWx6XTfHQ40+zy1tXZO0TKq2ym6QcNiuaR3YpUy5wr17H2P4v3zKbblrQ0RH5HtnU72XiGHqHyld5/jvGPZiWta784II2MX+xXheo4rW5do9nZ7unf9cnr1V7c0EjqN/RclxKkKlZxzsDCYnMAPDFp5q14tWcGl4JINvC24M/n6CFwnaTs2H1qbaceOm+o52xymT4djf1XjY4xyyduu3ZzaLHTu6/3J3jOJ4amA12Ipgci9sj5qm4lxXAk2xVEHfxDT0Xj+Kpta7KW3mIMg+aBUojl9V34/R8bV7mavB7Ur3Oz1TF8awRENrU3nnm16aWQRxWgGDK+lnGgLhAM7kSSPZeUtr5f0jVP4KtncBAC1fpkILtnTikpJRbZ6viuL06uUNq022+F5vyzARCs+zWCAqZiQ8EX8LrGdQ4hcTwjCxE/QfuvVuy+Ka+iACCW2ItPRcuDRxnl9tOvJl6h/wAMNQ5T7HqzsrbAFx0bzK1VZ4CwyJFzyQqtdneXeAWkkt9P5VXxni4BIaTqAT+mN4K6c+WEIy/SXHXn9nh48U5ySRz/AGg4mMMIBDg4Tp53HT9ivJuMcQBc93x7RAXb9quKtrPOSQwDKBtAm8eq8148L2/sp+m4Ip9H0jj7Om3PvyB7OY91KpVDTl7xkTMaPBB+vums5IeJNosLg9VUYGnNRoG8j5hdHg6TqLnCxDw4A6/9N0abf8L186Sla74OPRScse19Wyqa7wjzT2CdBTPGeGspUKD2HMXsc9/Qh8R0sRZJUW2nmAt8WRS5Rx5sbXBf0IIWnggoWGdFMFT7ydV2Rdnm5FRFgJnkhVhz1TBbNwksY6Juro5pSsf4Vxt9CcpIBImDBsV6d2Y7Wtrgl7Qxo/UXAnoIjob9F4uKk66Tty3Xb9jcVkqse+ke5y5bSQ0gAtqHnMnZInk9cBm6iUCjjqb7NcCeU39kUlFDs2bc0LI0mYE84E/uttqEnYjYzc+kIeKq+B0bA7wigsjjMQ1jcxMAETEm3KBqvM+23bKqand0g+lSIDZLS1xcTNjoQRBG8FemVnHwyI8QsDI36Bee/wCXJPc3hol0WgmWtk9dkxJkMN2sqGnQc2o7wt/FENzEsMkXG4G3NU3EcSTiQ5oIDhOXUnO8a+49lzeBxJZSMteZNQtIjKfDlvebFX+KdUz0a2UkBjejZzaTHK6Ig+hmi9xw75bENIHUZRf3JVozE4+P+lTHS5j1m65qrxF+V7TlbrpBgOuASOq6ThuNxRpNLmvBi/gHM9ESaRrji2easw9PcEIhpMG7h7/0KNMl0tkR+yx9Zw8JI05awsZJUbwbsPiQQKRO7f2V/wBmccynWY+pmhhzDLrIEge8LmMU8xTHIH7J/AMkSdOW9l5upxKR7ujzVBxZ6xiu2VKrT/BLu8hpcCywvfUX81zXa/iuKeRWZFOnTblMVAXOzEbakTG2y53D43uXgwRpLTaQRv6FW/HqdOpT8TnsaBma6JF9iBqJOouvHjpo4sipWn+TrhgxxjcFyjia+ILnSdfuhnFHcqVZsDeNJix8pSTivbhHjg5Ms9ztsIXLeHxJBB0I0QAtGyvajBzado6PD8Tf8ZXQcG45WpkmnULZ1hcEzEHZX/BKjg6m5zmsaXASdYGtvRcOfT8Welh1MJrZLk9gGBYYqAue4gO8bvCZbOtp+SoeP4xzaYDaY7sExBhxcfzEC/gBWuM8VFOg0sdndU8LbTPIjpp8lw3Fa1agczqnjcT4ZzDKNzsJK8fS6WWSW6X34RONbPlJ3QGvizeTdUnE3E3K697WuDZAd4Wkkjci/wDeiqeN4JhgMbcHxAG+UzfoF7+CFPo59VqVKDTKrsnjG0cTSe6CGuMyJAkbhdaMfSrVKzRFMVq4qMzZQGiKgIkGxh29rBcVgKANbIwxcgGZvHP5J7E6gOudLtggg6c115NPHJbbPLw6uWJpJdD+K8LXUJtTzNaLSXGS4iJkSzWSOqHiKZDKLrQ5l/OEs2oCbWy3BB08pTlCuDTDT+mdgQJkWHmVS09cpjetb4khikfwG30c8TzgNP3WZ9lGiwNpZZkF8gwf1McN/QpSo+AD/bhdcI0jzsk7Y86pB9fuqvGVw4ug7fdM1BWOaGEltzDXQL6yBYKprYauXhraeZzjAABkyetgrfRguwtKpABH8WurzC9oXhjW0vw8rbiAc/Ukieioa+Bq0wC9hZ4nMLTqCBeRyusw+IDHNcQCIgtOhvChDPTOyfaBrnCq9zQ4SIOVs5hEDewEruv/AJqkbZspib2K8TGLwWUNhzaxEyTaegGnsq1uJ3e+Lak8rC5KYWz2Pj/awUDDaT6mniEBsmTE6mw5Ku4d/kCg8FlRppPdbNZzZPMi49l53SZmBz1WtIbmALpL72y9Rc+iWxfEaEAsE1ACD8E2AMeU+6LFR7HxvtQxjqYplr/xG5zJAa34g6IO/suA/wAlcXFXEAMdmY3K0REAySb77LnX9ooawhgc8NLSSbEEiLdL+6qsdjZMgRLi63M3j0UufgaQ/SqANaCy4FUd5fcm2sJ/iHEqQpmKju8DWtFPVhgQTpbfdcvUxDy2JJGsbTzhAfScCJEeco3cUVXJb0uLDIbQ50CdbWnXnCs3dsX/AB1fQwPaVybg90R5DrCmcO8WLT69brNxky1JxdhhLRKLSM6nolJGXqiUSQlJG8B6qdI8lYcLxBaRBuDmG91WubDQeqJSdG658kbO7DOi/wCIYl9ao6o+7nchGggJV+PqMpmmRLDs4B2UndpN2omD4mKbXB7A8kQDMR16pF/EgToVzrH4o7HlpXYvisdLcscrlV5TVctddsg8tkux4BW6VI59yb7IuaQoAoneDnJNvILO9aDt7Itg0n5Bl5B0TdPiDsuW24E6iUg98kpnDsy+Jwk7ch/Ke1Psj3dpb4PvnAXho0Ltp1yhN/6JP5nhx55T+6o3cafsJ/vkos4xVJgGPIX90ljSIeeU3Re4rHigAC4OPwxeOpm3qqrC99VDy0hocTLibmNudpRamBFJhe4zUyuJJuBYADzvqhYDiLKVEC5cSTA6m0lXGJEpvpclfw2qWVAdwfoug49dzXbm5VBwpx75ttXSr/iV6jeR+osR9F0RXByy/kNYbANyjMLkC+/og4bCEPezfxD0jMD9Eeq1xdbTQeYCTr4pwc141/K7rH8LVoyuwmHqHLHJwj2W3Yd9RrRnBZJJBLoblv4jFp09Qt4qmGjwnU5vKU/wlsYd+amCA1xzG1iDc/L2Q010TL7nPYviDZ/CaKQFnBrn+MWsZMHf3S+NrtczI0MbLnElrjDhqA4E7bJMNDXaggHXUEDeEPiFbMQRFhFm5fl7JCLMY1xo92M0DwznGXeJA11IVlw2vTZTqEl3fANiC2HibtDXDy0M7qhpvc3CEiwdVbJ5wDp0sAnOyjM9Vz3G7B+U75wQgT4CYoOxFWk4kFuQBzwPhLjB63jqq+qwuqEBwyZ8ocdIJi/LdN18e2g59OmbAwAQTfeTCFw8U25m1HNgki/LmPdGSkuCm+B7F8ObTePGHUgAXEOaIBzQ3U38PzWm0MMZLs7LlzQXAZmDbz81UY4tbVPdwWtIy8iICYp8TdWHd5WiBmB5RtdEWkuQceuQ/G2UAGGgZBEuJJIac0C2ux9wocNaMQ8Mc4NhpDZEyRcCBoq+nWgiwi1uh1GiJhMQcO8PAveAfb7lJNN8hKNR4HON8Mp0cmWoXPjxNLSGX1ynoduqr23LGkuygbnS5Ph+SJxTH96c5LpmIMQOg6JdhETCnI0nwXgja+TLHD8JfUaXMyvy6nMJnWBz29ZUzxFnw8hcchClwSoGtIzAB0jUDnBSjsQ+f6VUZUTJWDrgB5iwH7ItJyJUwuaC1rp3kW85RBhCOZ8oHuSoZcQVSop0qlwsxDDl/KAPOT9UsCs2johOi3qeJp6Ksc5SpViNPUc0V1ZjtQQeiiqNrsWFSFIjPoL/AFUXOWmVCLg3CB8fcCRBWqgTFaq5xLjqelkEkoHXFBaFEtGdzTG1tUGtUc7Y+V1OpiXGASTAgdFE1z1VGNroDkdyKf4VQhwe8HKPmdgOaSzneSpPxLy3LPh5JidLoZ4rxR1QkaN0gHW5N/f5JKkeYsolwH2KjmvqhomDadjGFqEObGxkK7fjM9QRpmHzyj6hUFHUeaueH0/G0n4h9QriRk7OizxeNSfRV3EGWkaEh3lMz9lZYqsAxoEXLvkVX4weEDYmPutmc0ezT6oYzMbgEequzWaKVSkTBeModGjnCWiPkubxRljWjdw+q6CphmnUTJk+aaYpHPVOGP74DODLZzZRHhgRGkqHFuHOc+k178xLsoMAQIm3sumyWQv9MOcDALhJB3FtpRtEpHNmiTw8/wDaXedqhTGDb3eKbEZatIHTcC8e3zVpUwbcpZo0yIGl9UF+Db4CSQaf5SNQIiEULcc7xDCBz8U8foc0j1Pi+SQruvrplv6BdDQp5hipBGf8sggnwnbzVZiKbO7o2h0hrgQQTbW+qmikyD8NmpVHz+UsA5HMYJJ5ABWmF4FGEOKpkue15aaYEh1MM8Tp6G/KFRV6YLdYIkAcyHAR7GUfh9Ko17A15bLS4wSPCdQY1nknavofgg5njF7SGjpYX/vJS4pmc1r3OB1AgQSJMH6KydgRM+vuhYjBEiNPZLaLcc+TaOv2RKTrgWiR9VYVeHXJt5bIdPDG1tyTY6KXFlqQnWYJtylXmBxFMU2h2SYvIBKr6mDMyPJHoMc1oEadVVEumiDW+fuUVjBH2lCvuR7qPeLM1QapodPL+UFSzyhkqWaJk2VEQOSqIHqWjaMkHjmhunZDNRZnSopuIw2kTuVI4NwN8yjRxpAuHehj5KbuIf8Aa/T4jf5IoysWxNIjnruldN0zisSXbWGg163KXzdFRNmlhKyeii5x/sIDjyahEhRa7yW5PRBKryFww8Q81cYY3b5j6qpwjTM8lY0HeIeapcA+SwrYnxtHV3zRcXWEXMAR/Kq8TV8QPIqDnl+pWtmJecIeDm3Fo+qsjVXP4M5REpxmKHNNMzkrLEVFIP6T0P8ACSZXlTDwqsmmMOcJ2HTktEBL9519FOpWm9h0Ex8yiwok5oS1Sg0m4B9EcVRzPy/dRqVGxYmeUIFyJ1MBTOrGnzAWDCtGjQPRNtxRiNPQT5ShBA+QTqYQjTI0TJKxwVAJFnRDdTT5UCgLEIWwOhTjgsDUgs5PMjton+lCazpHnr7IlNka3XMdAVtI72/vRCcUZr/NaLxyQWgbTNlmWNfqpOcoFIe400ojQOaECtSig3h+6HQrbaIPMJVzjsVDOeZSoN6H+6b5obg1JkrRKYnIcawdFhpjZJLTkE2MPhQY4c4S5Wk6Cywo1mibyitxnw68yq5jSj02ppCch7EuMN5mUFlYtmIkiDIBtY2nQ21C27QSdFst6euqoix13GC+m1jqbTkEMc0Mpm8El2US89SUFmMd8Py/lQFOdbfVEp0QDOp5k/RJJLocpOXY3h8cRY052IkghOtxTfDFPTUFz/azlWsMWA9UUVOiuyaLinxaP/xo+rJ+ZMlMUeMs/Vh6R6hoH1VEx6jTrg6T7FCkxbUdGONU26UKbvNjRHsiDjrYM0aI/wDT9gqShh3O/KAekiR7rK9IsMOiSNJlXbJ2ofxdam6SAwHoHtHtokQ6NwfJDDlF0hK7HtoMXKRtu0+qBKxFjoPJiVpztZiduXvsol7eR9/4UXkbSPWfsnZNGZlIOHM+wUasfpmOsT8loEosKOYYbog3WLFgbmwbpvBsBD5AMC3TVbWJS6Kj2IvK0VpYgRILVRYsTECWitLEgMWLFiANLFpYgCQWisWIQjbdU3TWLFSEHpFEYsWJiN7OUgfqFixAmMALbv3WLEFG2qblixAgQF0akZ1usWKyfIUhbYsWIGzIWwFixAGiou1KxYkBKLLAFtYqJP/Z"/>
          <p:cNvSpPr>
            <a:spLocks noChangeAspect="1" noChangeArrowheads="1"/>
          </p:cNvSpPr>
          <p:nvPr/>
        </p:nvSpPr>
        <p:spPr bwMode="auto">
          <a:xfrm>
            <a:off x="155575" y="-1379538"/>
            <a:ext cx="4572000" cy="28765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888" name="Picture 8" descr="http://www.asianews.it/files/img/BANGLADESH_%28F%29_1211_-_Sciopero_e_violenz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362200"/>
            <a:ext cx="5328952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Emotions</a:t>
            </a:r>
            <a:endParaRPr lang="en-US" dirty="0"/>
          </a:p>
        </p:txBody>
      </p:sp>
      <p:pic>
        <p:nvPicPr>
          <p:cNvPr id="3075" name="Picture 3" descr="C:\Users\Sharan\Desktop\func em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0"/>
            <a:ext cx="84582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edia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lstic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1207</TotalTime>
  <Words>237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Median</vt:lpstr>
      <vt:lpstr>Solstice</vt:lpstr>
      <vt:lpstr>Emotion and Wellbeing</vt:lpstr>
      <vt:lpstr>Slide 2</vt:lpstr>
      <vt:lpstr>Emotion &amp; Well-Being</vt:lpstr>
      <vt:lpstr>Video:</vt:lpstr>
      <vt:lpstr>Define Emotion</vt:lpstr>
      <vt:lpstr>Determining the range of Emotions</vt:lpstr>
      <vt:lpstr>Functions of Emotions</vt:lpstr>
      <vt:lpstr>Functions of Emotions</vt:lpstr>
      <vt:lpstr>Functions of Emotions</vt:lpstr>
      <vt:lpstr>Functions of Emotions</vt:lpstr>
      <vt:lpstr>A comparison of three models of Emotions</vt:lpstr>
      <vt:lpstr>Slide 12</vt:lpstr>
      <vt:lpstr>Expressed Emotion</vt:lpstr>
      <vt:lpstr>Slide 14</vt:lpstr>
      <vt:lpstr>Culture and Emotion Expression</vt:lpstr>
      <vt:lpstr>Culture and Emotion Expression</vt:lpstr>
      <vt:lpstr>Slide 17</vt:lpstr>
      <vt:lpstr>Gender and Emotion Expression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Sharan</dc:creator>
  <cp:lastModifiedBy>suhrid</cp:lastModifiedBy>
  <cp:revision>130</cp:revision>
  <dcterms:created xsi:type="dcterms:W3CDTF">2013-11-14T13:42:48Z</dcterms:created>
  <dcterms:modified xsi:type="dcterms:W3CDTF">2024-02-13T09:08:13Z</dcterms:modified>
</cp:coreProperties>
</file>