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 id="214748367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5" roundtripDataSignature="AMtx7mjZvReTfgwYno1599SLHL1i8Yde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C5C127-D231-4B76-AA0D-CC3C356DC934}">
  <a:tblStyle styleId="{72C5C127-D231-4B76-AA0D-CC3C356DC93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customschemas.google.com/relationships/presentationmetadata" Target="metadata"/><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6" name="Google Shape;36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Automatic animation.</a:t>
            </a:r>
            <a:endParaRPr/>
          </a:p>
          <a:p>
            <a:pPr indent="0" lvl="0" marL="0" rtl="0" algn="l">
              <a:spcBef>
                <a:spcPts val="0"/>
              </a:spcBef>
              <a:spcAft>
                <a:spcPts val="0"/>
              </a:spcAft>
              <a:buNone/>
            </a:pPr>
            <a:r>
              <a:rPr lang="en-US"/>
              <a:t>Note that these definitions link emotional intelligence to social intelligence. The four components of emotional intelligence on the next slide also correlate with social success. This means that other emotional skills, such as modulating extreme emotions (e.g. staying mentally healthy) are less central to this definition, except as they relate to social success.</a:t>
            </a:r>
            <a:endParaRPr b="1"/>
          </a:p>
        </p:txBody>
      </p:sp>
      <p:sp>
        <p:nvSpPr>
          <p:cNvPr id="367" name="Google Shape;367;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0" name="Google Shape;38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more about each component.</a:t>
            </a:r>
            <a:endParaRPr/>
          </a:p>
          <a:p>
            <a:pPr indent="0" lvl="0" marL="0" rtl="0" algn="l">
              <a:spcBef>
                <a:spcPts val="0"/>
              </a:spcBef>
              <a:spcAft>
                <a:spcPts val="0"/>
              </a:spcAft>
              <a:buNone/>
            </a:pPr>
            <a:r>
              <a:rPr lang="en-US"/>
              <a:t>Introducing this slide: “emotional intelligence can be defined by four components identified on a test by Mayer, Salovey, and Caruso (2002, 2008):”</a:t>
            </a:r>
            <a:endParaRPr/>
          </a:p>
          <a:p>
            <a:pPr indent="0" lvl="0" marL="0" rtl="0" algn="l">
              <a:spcBef>
                <a:spcPts val="0"/>
              </a:spcBef>
              <a:spcAft>
                <a:spcPts val="0"/>
              </a:spcAft>
              <a:buNone/>
            </a:pPr>
            <a:r>
              <a:rPr lang="en-US"/>
              <a:t>In this case, “modulating” means not allowing emotions get out of control; having one’s emotions be a connective rather than a disruptive force in social situations.</a:t>
            </a:r>
            <a:endParaRPr/>
          </a:p>
          <a:p>
            <a:pPr indent="0" lvl="0" marL="0" rtl="0" algn="l">
              <a:spcBef>
                <a:spcPts val="0"/>
              </a:spcBef>
              <a:spcAft>
                <a:spcPts val="0"/>
              </a:spcAft>
              <a:buNone/>
            </a:pPr>
            <a:r>
              <a:rPr b="1" lang="en-US"/>
              <a:t>Click to reveal sidebar.</a:t>
            </a:r>
            <a:endParaRPr/>
          </a:p>
          <a:p>
            <a:pPr indent="0" lvl="0" marL="0" rtl="0" algn="l">
              <a:spcBef>
                <a:spcPts val="0"/>
              </a:spcBef>
              <a:spcAft>
                <a:spcPts val="0"/>
              </a:spcAft>
              <a:buNone/>
            </a:pPr>
            <a:r>
              <a:rPr lang="en-US"/>
              <a:t>The second bullet point relates to the struggles of people on the autism spectrum who have difficulty in this area and sometimes in all areas of emotional intelligence, even if overall intelligence test scores are in the normal range.</a:t>
            </a:r>
            <a:endParaRPr/>
          </a:p>
        </p:txBody>
      </p:sp>
      <p:sp>
        <p:nvSpPr>
          <p:cNvPr id="381" name="Google Shape;381;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1" name="Google Shape;25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bullets.</a:t>
            </a:r>
            <a:endParaRPr/>
          </a:p>
          <a:p>
            <a:pPr indent="0" lvl="0" marL="0" rtl="0" algn="l">
              <a:spcBef>
                <a:spcPts val="0"/>
              </a:spcBef>
              <a:spcAft>
                <a:spcPts val="0"/>
              </a:spcAft>
              <a:buNone/>
            </a:pPr>
            <a:r>
              <a:rPr lang="en-US"/>
              <a:t>It is hard to argue with this definition  of intelligence other than to point out that it’s pretty much a tautology (a circular reasoning statement that really doesn’t say much). However, the text goes out on a limb and puts a little meaning into the concept (next slide).</a:t>
            </a:r>
            <a:endParaRPr/>
          </a:p>
        </p:txBody>
      </p:sp>
      <p:sp>
        <p:nvSpPr>
          <p:cNvPr id="252" name="Google Shape;25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9" name="Google Shape;25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No animation</a:t>
            </a:r>
            <a:endParaRPr/>
          </a:p>
          <a:p>
            <a:pPr indent="0" lvl="0" marL="0" rtl="0" algn="l">
              <a:spcBef>
                <a:spcPts val="0"/>
              </a:spcBef>
              <a:spcAft>
                <a:spcPts val="0"/>
              </a:spcAft>
              <a:buNone/>
            </a:pPr>
            <a:r>
              <a:rPr lang="en-US"/>
              <a:t>Note that this definition from the text makes reference to knowledge, and correlates with it, but is focused on </a:t>
            </a:r>
            <a:r>
              <a:rPr lang="en-US" u="sng"/>
              <a:t>ability</a:t>
            </a:r>
            <a:r>
              <a:rPr lang="en-US"/>
              <a:t>, especially adaptability. Not surprisingly, psychologists tend to define “intelligence” in a way that allows psychologists to fit the definition. </a:t>
            </a:r>
            <a:endParaRPr/>
          </a:p>
          <a:p>
            <a:pPr indent="0" lvl="0" marL="0" rtl="0" algn="l">
              <a:spcBef>
                <a:spcPts val="0"/>
              </a:spcBef>
              <a:spcAft>
                <a:spcPts val="0"/>
              </a:spcAft>
              <a:buNone/>
            </a:pPr>
            <a:r>
              <a:rPr lang="en-US"/>
              <a:t>The picture from the text is meant to represent the “understanding of plants.” </a:t>
            </a:r>
            <a:endParaRPr/>
          </a:p>
        </p:txBody>
      </p:sp>
      <p:sp>
        <p:nvSpPr>
          <p:cNvPr id="260" name="Google Shape;26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7" name="Google Shape;26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No animation.</a:t>
            </a:r>
            <a:endParaRPr/>
          </a:p>
        </p:txBody>
      </p:sp>
      <p:sp>
        <p:nvSpPr>
          <p:cNvPr id="268" name="Google Shape;26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5" name="Google Shape;27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Stephen Wiltshire (b. 1974) is limited in his social and overall cognitive skills by autism, but has extraordinary visual memory. Wiltshire was able to draw this picture of the Tokyo skyline from memory after a 30-minute helicopter ride and a view from the top of a skyscraper. </a:t>
            </a:r>
            <a:r>
              <a:rPr lang="en-US" u="sng"/>
              <a:t>The existence of the savant syndrome suggests that intelligence can exist in parts.</a:t>
            </a:r>
            <a:endParaRPr/>
          </a:p>
          <a:p>
            <a:pPr indent="0" lvl="0" marL="0" rtl="0" algn="l">
              <a:spcBef>
                <a:spcPts val="0"/>
              </a:spcBef>
              <a:spcAft>
                <a:spcPts val="0"/>
              </a:spcAft>
              <a:buNone/>
            </a:pPr>
            <a:r>
              <a:rPr b="1" lang="en-US"/>
              <a:t>Click to reveal Howard Gardner’s Multiple Intelligences.</a:t>
            </a:r>
            <a:endParaRPr/>
          </a:p>
          <a:p>
            <a:pPr indent="0" lvl="0" marL="0" rtl="0" algn="l">
              <a:spcBef>
                <a:spcPts val="0"/>
              </a:spcBef>
              <a:spcAft>
                <a:spcPts val="0"/>
              </a:spcAft>
              <a:buNone/>
            </a:pPr>
            <a:r>
              <a:rPr lang="en-US"/>
              <a:t>Narrative linking to above: “Howard Gardner feels that even discounting the “savant syndrome,” different people have different strengths.” Acknowledging all of these abilities means honoring strengths and success in areas other than verbal and math ability. </a:t>
            </a:r>
            <a:endParaRPr/>
          </a:p>
        </p:txBody>
      </p:sp>
      <p:sp>
        <p:nvSpPr>
          <p:cNvPr id="276" name="Google Shape;27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4" name="Google Shape;28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No animation.</a:t>
            </a:r>
            <a:endParaRPr/>
          </a:p>
          <a:p>
            <a:pPr indent="0" lvl="0" marL="0" rtl="0" algn="l">
              <a:spcBef>
                <a:spcPts val="0"/>
              </a:spcBef>
              <a:spcAft>
                <a:spcPts val="0"/>
              </a:spcAft>
              <a:buNone/>
            </a:pPr>
            <a:r>
              <a:rPr lang="en-US"/>
              <a:t>In case a student asks, Howard Gardner has considered adding “moral” intelligence and “spiritual”/”existential” intelligence to his list, but does not consider them to have adequate empirical support.</a:t>
            </a:r>
            <a:endParaRPr/>
          </a:p>
        </p:txBody>
      </p:sp>
      <p:sp>
        <p:nvSpPr>
          <p:cNvPr id="285" name="Google Shape;28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8"/>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3F1F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8"/>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9" name="Google Shape;19;p28"/>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8"/>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44"/>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3F1F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44"/>
          <p:cNvSpPr txBox="1"/>
          <p:nvPr>
            <p:ph idx="1" type="body"/>
          </p:nvPr>
        </p:nvSpPr>
        <p:spPr>
          <a:xfrm rot="5400000">
            <a:off x="1653540" y="413076"/>
            <a:ext cx="4846320" cy="7239000"/>
          </a:xfrm>
          <a:prstGeom prst="rect">
            <a:avLst/>
          </a:prstGeom>
          <a:noFill/>
          <a:ln>
            <a:noFill/>
          </a:ln>
        </p:spPr>
        <p:txBody>
          <a:bodyPr anchorCtr="0" anchor="t" bIns="45700" lIns="91425" spcFirstLastPara="1" rIns="91425" wrap="square" tIns="45700">
            <a:norm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44"/>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4"/>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4"/>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45"/>
          <p:cNvSpPr txBox="1"/>
          <p:nvPr>
            <p:ph type="title"/>
          </p:nvPr>
        </p:nvSpPr>
        <p:spPr>
          <a:xfrm rot="5400000">
            <a:off x="4389437" y="2438720"/>
            <a:ext cx="5851525" cy="1524000"/>
          </a:xfrm>
          <a:prstGeom prst="rect">
            <a:avLst/>
          </a:prstGeom>
          <a:noFill/>
          <a:ln>
            <a:noFill/>
          </a:ln>
        </p:spPr>
        <p:txBody>
          <a:bodyPr anchorCtr="0" anchor="t" bIns="0" lIns="45700" spcFirstLastPara="1" rIns="45700" wrap="square" tIns="0">
            <a:normAutofit/>
          </a:bodyPr>
          <a:lstStyle>
            <a:lvl1pPr lvl="0" algn="l">
              <a:spcBef>
                <a:spcPts val="0"/>
              </a:spcBef>
              <a:spcAft>
                <a:spcPts val="0"/>
              </a:spcAft>
              <a:buClr>
                <a:srgbClr val="F3F1F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5"/>
          <p:cNvSpPr txBox="1"/>
          <p:nvPr>
            <p:ph idx="1" type="body"/>
          </p:nvPr>
        </p:nvSpPr>
        <p:spPr>
          <a:xfrm rot="5400000">
            <a:off x="541338" y="190507"/>
            <a:ext cx="5851525" cy="6019800"/>
          </a:xfrm>
          <a:prstGeom prst="rect">
            <a:avLst/>
          </a:prstGeom>
          <a:noFill/>
          <a:ln>
            <a:noFill/>
          </a:ln>
        </p:spPr>
        <p:txBody>
          <a:bodyPr anchorCtr="0" anchor="t" bIns="45700" lIns="91425" spcFirstLastPara="1" rIns="91425" wrap="square" tIns="45700">
            <a:norm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45"/>
          <p:cNvSpPr txBox="1"/>
          <p:nvPr>
            <p:ph idx="10" type="dt"/>
          </p:nvPr>
        </p:nvSpPr>
        <p:spPr>
          <a:xfrm>
            <a:off x="424281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5"/>
          <p:cNvSpPr txBox="1"/>
          <p:nvPr>
            <p:ph idx="11" type="ftr"/>
          </p:nvPr>
        </p:nvSpPr>
        <p:spPr>
          <a:xfrm>
            <a:off x="457200" y="6556248"/>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5"/>
          <p:cNvSpPr txBox="1"/>
          <p:nvPr>
            <p:ph idx="12" type="sldNum"/>
          </p:nvPr>
        </p:nvSpPr>
        <p:spPr>
          <a:xfrm>
            <a:off x="6254496" y="6553200"/>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b="0" i="0" sz="1100" u="none" cap="none" strike="noStrike">
                <a:solidFill>
                  <a:schemeClr val="dk2"/>
                </a:solidFill>
                <a:latin typeface="Trebuchet MS"/>
                <a:ea typeface="Trebuchet MS"/>
                <a:cs typeface="Trebuchet MS"/>
                <a:sym typeface="Trebuchet MS"/>
              </a:defRPr>
            </a:lvl1pPr>
            <a:lvl2pPr indent="0" lvl="1" marL="0" algn="r">
              <a:spcBef>
                <a:spcPts val="0"/>
              </a:spcBef>
              <a:buNone/>
              <a:defRPr b="0" i="0" sz="1100" u="none" cap="none" strike="noStrike">
                <a:solidFill>
                  <a:schemeClr val="dk2"/>
                </a:solidFill>
                <a:latin typeface="Trebuchet MS"/>
                <a:ea typeface="Trebuchet MS"/>
                <a:cs typeface="Trebuchet MS"/>
                <a:sym typeface="Trebuchet MS"/>
              </a:defRPr>
            </a:lvl2pPr>
            <a:lvl3pPr indent="0" lvl="2" marL="0" algn="r">
              <a:spcBef>
                <a:spcPts val="0"/>
              </a:spcBef>
              <a:buNone/>
              <a:defRPr b="0" i="0" sz="1100" u="none" cap="none" strike="noStrike">
                <a:solidFill>
                  <a:schemeClr val="dk2"/>
                </a:solidFill>
                <a:latin typeface="Trebuchet MS"/>
                <a:ea typeface="Trebuchet MS"/>
                <a:cs typeface="Trebuchet MS"/>
                <a:sym typeface="Trebuchet MS"/>
              </a:defRPr>
            </a:lvl3pPr>
            <a:lvl4pPr indent="0" lvl="3" marL="0" algn="r">
              <a:spcBef>
                <a:spcPts val="0"/>
              </a:spcBef>
              <a:buNone/>
              <a:defRPr b="0" i="0" sz="1100" u="none" cap="none" strike="noStrike">
                <a:solidFill>
                  <a:schemeClr val="dk2"/>
                </a:solidFill>
                <a:latin typeface="Trebuchet MS"/>
                <a:ea typeface="Trebuchet MS"/>
                <a:cs typeface="Trebuchet MS"/>
                <a:sym typeface="Trebuchet MS"/>
              </a:defRPr>
            </a:lvl4pPr>
            <a:lvl5pPr indent="0" lvl="4" marL="0" algn="r">
              <a:spcBef>
                <a:spcPts val="0"/>
              </a:spcBef>
              <a:buNone/>
              <a:defRPr b="0" i="0" sz="1100" u="none" cap="none" strike="noStrike">
                <a:solidFill>
                  <a:schemeClr val="dk2"/>
                </a:solidFill>
                <a:latin typeface="Trebuchet MS"/>
                <a:ea typeface="Trebuchet MS"/>
                <a:cs typeface="Trebuchet MS"/>
                <a:sym typeface="Trebuchet MS"/>
              </a:defRPr>
            </a:lvl5pPr>
            <a:lvl6pPr indent="0" lvl="5" marL="0" algn="r">
              <a:spcBef>
                <a:spcPts val="0"/>
              </a:spcBef>
              <a:buNone/>
              <a:defRPr b="0" i="0" sz="1100" u="none" cap="none" strike="noStrike">
                <a:solidFill>
                  <a:schemeClr val="dk2"/>
                </a:solidFill>
                <a:latin typeface="Trebuchet MS"/>
                <a:ea typeface="Trebuchet MS"/>
                <a:cs typeface="Trebuchet MS"/>
                <a:sym typeface="Trebuchet MS"/>
              </a:defRPr>
            </a:lvl6pPr>
            <a:lvl7pPr indent="0" lvl="6" marL="0" algn="r">
              <a:spcBef>
                <a:spcPts val="0"/>
              </a:spcBef>
              <a:buNone/>
              <a:defRPr b="0" i="0" sz="1100" u="none" cap="none" strike="noStrike">
                <a:solidFill>
                  <a:schemeClr val="dk2"/>
                </a:solidFill>
                <a:latin typeface="Trebuchet MS"/>
                <a:ea typeface="Trebuchet MS"/>
                <a:cs typeface="Trebuchet MS"/>
                <a:sym typeface="Trebuchet MS"/>
              </a:defRPr>
            </a:lvl7pPr>
            <a:lvl8pPr indent="0" lvl="7" marL="0" algn="r">
              <a:spcBef>
                <a:spcPts val="0"/>
              </a:spcBef>
              <a:buNone/>
              <a:defRPr b="0" i="0" sz="1100" u="none" cap="none" strike="noStrike">
                <a:solidFill>
                  <a:schemeClr val="dk2"/>
                </a:solidFill>
                <a:latin typeface="Trebuchet MS"/>
                <a:ea typeface="Trebuchet MS"/>
                <a:cs typeface="Trebuchet MS"/>
                <a:sym typeface="Trebuchet MS"/>
              </a:defRPr>
            </a:lvl8pPr>
            <a:lvl9pPr indent="0" lvl="8" marL="0" algn="r">
              <a:spcBef>
                <a:spcPts val="0"/>
              </a:spcBef>
              <a:buNone/>
              <a:defRPr b="0" i="0" sz="11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7" name="Google Shape;97;p30"/>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8" name="Google Shape;98;p30"/>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0"/>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0"/>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31"/>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1"/>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1"/>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5" name="Shape 105"/>
        <p:cNvGrpSpPr/>
        <p:nvPr/>
      </p:nvGrpSpPr>
      <p:grpSpPr>
        <a:xfrm>
          <a:off x="0" y="0"/>
          <a:ext cx="0" cy="0"/>
          <a:chOff x="0" y="0"/>
          <a:chExt cx="0" cy="0"/>
        </a:xfrm>
      </p:grpSpPr>
      <p:sp>
        <p:nvSpPr>
          <p:cNvPr id="106" name="Google Shape;106;p46"/>
          <p:cNvSpPr txBox="1"/>
          <p:nvPr>
            <p:ph type="ctrTitle"/>
          </p:nvPr>
        </p:nvSpPr>
        <p:spPr>
          <a:xfrm>
            <a:off x="685800" y="2130427"/>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7" name="Google Shape;107;p4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08" name="Google Shape;108;p46"/>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6"/>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6"/>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1" name="Shape 111"/>
        <p:cNvGrpSpPr/>
        <p:nvPr/>
      </p:nvGrpSpPr>
      <p:grpSpPr>
        <a:xfrm>
          <a:off x="0" y="0"/>
          <a:ext cx="0" cy="0"/>
          <a:chOff x="0" y="0"/>
          <a:chExt cx="0" cy="0"/>
        </a:xfrm>
      </p:grpSpPr>
      <p:sp>
        <p:nvSpPr>
          <p:cNvPr id="112" name="Google Shape;112;p4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3" name="Google Shape;113;p47"/>
          <p:cNvSpPr txBox="1"/>
          <p:nvPr>
            <p:ph idx="1" type="body"/>
          </p:nvPr>
        </p:nvSpPr>
        <p:spPr>
          <a:xfrm>
            <a:off x="722313" y="2906715"/>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14" name="Google Shape;114;p47"/>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7"/>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7"/>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7" name="Shape 117"/>
        <p:cNvGrpSpPr/>
        <p:nvPr/>
      </p:nvGrpSpPr>
      <p:grpSpPr>
        <a:xfrm>
          <a:off x="0" y="0"/>
          <a:ext cx="0" cy="0"/>
          <a:chOff x="0" y="0"/>
          <a:chExt cx="0" cy="0"/>
        </a:xfrm>
      </p:grpSpPr>
      <p:sp>
        <p:nvSpPr>
          <p:cNvPr id="118" name="Google Shape;118;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9" name="Google Shape;119;p48"/>
          <p:cNvSpPr txBox="1"/>
          <p:nvPr>
            <p:ph idx="1" type="body"/>
          </p:nvPr>
        </p:nvSpPr>
        <p:spPr>
          <a:xfrm>
            <a:off x="457200" y="1600202"/>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0" name="Google Shape;120;p48"/>
          <p:cNvSpPr txBox="1"/>
          <p:nvPr>
            <p:ph idx="2" type="body"/>
          </p:nvPr>
        </p:nvSpPr>
        <p:spPr>
          <a:xfrm>
            <a:off x="4648200" y="1600202"/>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1" name="Google Shape;121;p48"/>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8"/>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8"/>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4" name="Shape 124"/>
        <p:cNvGrpSpPr/>
        <p:nvPr/>
      </p:nvGrpSpPr>
      <p:grpSpPr>
        <a:xfrm>
          <a:off x="0" y="0"/>
          <a:ext cx="0" cy="0"/>
          <a:chOff x="0" y="0"/>
          <a:chExt cx="0" cy="0"/>
        </a:xfrm>
      </p:grpSpPr>
      <p:sp>
        <p:nvSpPr>
          <p:cNvPr id="125" name="Google Shape;125;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6" name="Google Shape;126;p49"/>
          <p:cNvSpPr txBox="1"/>
          <p:nvPr>
            <p:ph idx="1" type="body"/>
          </p:nvPr>
        </p:nvSpPr>
        <p:spPr>
          <a:xfrm>
            <a:off x="457202"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7" name="Google Shape;127;p49"/>
          <p:cNvSpPr txBox="1"/>
          <p:nvPr>
            <p:ph idx="2" type="body"/>
          </p:nvPr>
        </p:nvSpPr>
        <p:spPr>
          <a:xfrm>
            <a:off x="457202"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8" name="Google Shape;128;p49"/>
          <p:cNvSpPr txBox="1"/>
          <p:nvPr>
            <p:ph idx="3" type="body"/>
          </p:nvPr>
        </p:nvSpPr>
        <p:spPr>
          <a:xfrm>
            <a:off x="4645027"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9" name="Google Shape;129;p49"/>
          <p:cNvSpPr txBox="1"/>
          <p:nvPr>
            <p:ph idx="4" type="body"/>
          </p:nvPr>
        </p:nvSpPr>
        <p:spPr>
          <a:xfrm>
            <a:off x="4645027"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30" name="Google Shape;130;p49"/>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9"/>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9"/>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5" name="Google Shape;135;p50"/>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50"/>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0"/>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8" name="Shape 138"/>
        <p:cNvGrpSpPr/>
        <p:nvPr/>
      </p:nvGrpSpPr>
      <p:grpSpPr>
        <a:xfrm>
          <a:off x="0" y="0"/>
          <a:ext cx="0" cy="0"/>
          <a:chOff x="0" y="0"/>
          <a:chExt cx="0" cy="0"/>
        </a:xfrm>
      </p:grpSpPr>
      <p:sp>
        <p:nvSpPr>
          <p:cNvPr id="139" name="Google Shape;139;p51"/>
          <p:cNvSpPr txBox="1"/>
          <p:nvPr>
            <p:ph type="title"/>
          </p:nvPr>
        </p:nvSpPr>
        <p:spPr>
          <a:xfrm>
            <a:off x="457202"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0" name="Google Shape;140;p51"/>
          <p:cNvSpPr txBox="1"/>
          <p:nvPr>
            <p:ph idx="1" type="body"/>
          </p:nvPr>
        </p:nvSpPr>
        <p:spPr>
          <a:xfrm>
            <a:off x="3575051" y="273052"/>
            <a:ext cx="5111751"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41" name="Google Shape;141;p51"/>
          <p:cNvSpPr txBox="1"/>
          <p:nvPr>
            <p:ph idx="2" type="body"/>
          </p:nvPr>
        </p:nvSpPr>
        <p:spPr>
          <a:xfrm>
            <a:off x="457202" y="1435102"/>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2" name="Google Shape;142;p51"/>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51"/>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51"/>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lt1"/>
            </a:gs>
            <a:gs pos="100000">
              <a:srgbClr val="9E9E9E"/>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6"/>
          <p:cNvSpPr/>
          <p:nvPr/>
        </p:nvSpPr>
        <p:spPr>
          <a:xfrm flipH="1">
            <a:off x="2667000" y="0"/>
            <a:ext cx="6477000" cy="6858000"/>
          </a:xfrm>
          <a:prstGeom prst="rect">
            <a:avLst/>
          </a:prstGeom>
          <a:blipFill rotWithShape="1">
            <a:blip r:embed="rId2">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24" name="Google Shape;24;p36"/>
          <p:cNvCxnSpPr/>
          <p:nvPr/>
        </p:nvCxnSpPr>
        <p:spPr>
          <a:xfrm rot="-5400000">
            <a:off x="-762000" y="3429000"/>
            <a:ext cx="6858000" cy="0"/>
          </a:xfrm>
          <a:prstGeom prst="straightConnector1">
            <a:avLst/>
          </a:prstGeom>
          <a:noFill/>
          <a:ln cap="flat" cmpd="sng" w="11425">
            <a:solidFill>
              <a:srgbClr val="F9F9F9"/>
            </a:solidFill>
            <a:prstDash val="solid"/>
            <a:miter lim="800000"/>
            <a:headEnd len="sm" w="sm" type="none"/>
            <a:tailEnd len="sm" w="sm" type="none"/>
          </a:ln>
        </p:spPr>
      </p:cxnSp>
      <p:sp>
        <p:nvSpPr>
          <p:cNvPr id="25" name="Google Shape;25;p36"/>
          <p:cNvSpPr txBox="1"/>
          <p:nvPr>
            <p:ph type="ctrTitle"/>
          </p:nvPr>
        </p:nvSpPr>
        <p:spPr>
          <a:xfrm>
            <a:off x="3366868" y="533400"/>
            <a:ext cx="5105400" cy="2868168"/>
          </a:xfrm>
          <a:prstGeom prst="rect">
            <a:avLst/>
          </a:prstGeom>
          <a:noFill/>
          <a:ln>
            <a:noFill/>
          </a:ln>
        </p:spPr>
        <p:txBody>
          <a:bodyPr anchorCtr="0" anchor="b" bIns="0" lIns="45700" spcFirstLastPara="1" rIns="45700" wrap="square" tIns="0">
            <a:noAutofit/>
          </a:bodyPr>
          <a:lstStyle>
            <a:lvl1pPr lvl="0" algn="r">
              <a:spcBef>
                <a:spcPts val="0"/>
              </a:spcBef>
              <a:spcAft>
                <a:spcPts val="0"/>
              </a:spcAft>
              <a:buClr>
                <a:srgbClr val="F3F1F5"/>
              </a:buClr>
              <a:buSzPts val="4200"/>
              <a:buFont typeface="Trebuchet MS"/>
              <a:buNone/>
              <a:defRPr b="1"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6"/>
          <p:cNvSpPr txBox="1"/>
          <p:nvPr>
            <p:ph idx="1" type="subTitle"/>
          </p:nvPr>
        </p:nvSpPr>
        <p:spPr>
          <a:xfrm>
            <a:off x="3354441" y="3539865"/>
            <a:ext cx="5114779" cy="1101248"/>
          </a:xfrm>
          <a:prstGeom prst="rect">
            <a:avLst/>
          </a:prstGeom>
          <a:noFill/>
          <a:ln>
            <a:noFill/>
          </a:ln>
        </p:spPr>
        <p:txBody>
          <a:bodyPr anchorCtr="0" anchor="t" bIns="0" lIns="45700" spcFirstLastPara="1" rIns="45700" wrap="square" tIns="0">
            <a:normAutofit/>
          </a:bodyPr>
          <a:lstStyle>
            <a:lvl1pPr lvl="0" algn="r">
              <a:spcBef>
                <a:spcPts val="600"/>
              </a:spcBef>
              <a:spcAft>
                <a:spcPts val="0"/>
              </a:spcAft>
              <a:buSzPts val="1606"/>
              <a:buNone/>
              <a:defRPr sz="2200">
                <a:solidFill>
                  <a:srgbClr val="FFFFFF"/>
                </a:solidFill>
              </a:defRPr>
            </a:lvl1pPr>
            <a:lvl2pPr lvl="1" algn="ctr">
              <a:spcBef>
                <a:spcPts val="500"/>
              </a:spcBef>
              <a:spcAft>
                <a:spcPts val="0"/>
              </a:spcAft>
              <a:buSzPts val="1440"/>
              <a:buNone/>
              <a:defRPr/>
            </a:lvl2pPr>
            <a:lvl3pPr lvl="2" algn="ctr">
              <a:spcBef>
                <a:spcPts val="400"/>
              </a:spcBef>
              <a:spcAft>
                <a:spcPts val="0"/>
              </a:spcAft>
              <a:buSzPts val="1080"/>
              <a:buNone/>
              <a:defRPr/>
            </a:lvl3pPr>
            <a:lvl4pPr lvl="3" algn="ctr">
              <a:spcBef>
                <a:spcPts val="360"/>
              </a:spcBef>
              <a:spcAft>
                <a:spcPts val="0"/>
              </a:spcAft>
              <a:buSzPts val="1440"/>
              <a:buNone/>
              <a:defRPr/>
            </a:lvl4pPr>
            <a:lvl5pPr lvl="4" algn="ctr">
              <a:spcBef>
                <a:spcPts val="400"/>
              </a:spcBef>
              <a:spcAft>
                <a:spcPts val="0"/>
              </a:spcAft>
              <a:buSzPts val="1260"/>
              <a:buNone/>
              <a:defRPr/>
            </a:lvl5pPr>
            <a:lvl6pPr lvl="5" algn="ctr">
              <a:spcBef>
                <a:spcPts val="400"/>
              </a:spcBef>
              <a:spcAft>
                <a:spcPts val="0"/>
              </a:spcAft>
              <a:buSzPts val="1440"/>
              <a:buNone/>
              <a:defRPr/>
            </a:lvl6pPr>
            <a:lvl7pPr lvl="6" algn="ctr">
              <a:spcBef>
                <a:spcPts val="360"/>
              </a:spcBef>
              <a:spcAft>
                <a:spcPts val="0"/>
              </a:spcAft>
              <a:buSzPts val="1440"/>
              <a:buNone/>
              <a:defRPr/>
            </a:lvl7pPr>
            <a:lvl8pPr lvl="7" algn="ctr">
              <a:spcBef>
                <a:spcPts val="300"/>
              </a:spcBef>
              <a:spcAft>
                <a:spcPts val="0"/>
              </a:spcAft>
              <a:buSzPts val="1800"/>
              <a:buNone/>
              <a:defRPr/>
            </a:lvl8pPr>
            <a:lvl9pPr lvl="8" algn="ctr">
              <a:spcBef>
                <a:spcPts val="360"/>
              </a:spcBef>
              <a:spcAft>
                <a:spcPts val="0"/>
              </a:spcAft>
              <a:buSzPts val="1800"/>
              <a:buNone/>
              <a:defRPr/>
            </a:lvl9pPr>
          </a:lstStyle>
          <a:p/>
        </p:txBody>
      </p:sp>
      <p:sp>
        <p:nvSpPr>
          <p:cNvPr id="27" name="Google Shape;27;p36"/>
          <p:cNvSpPr txBox="1"/>
          <p:nvPr>
            <p:ph idx="10" type="dt"/>
          </p:nvPr>
        </p:nvSpPr>
        <p:spPr>
          <a:xfrm>
            <a:off x="5871224"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6"/>
          <p:cNvSpPr txBox="1"/>
          <p:nvPr>
            <p:ph idx="11" type="ftr"/>
          </p:nvPr>
        </p:nvSpPr>
        <p:spPr>
          <a:xfrm>
            <a:off x="2819401" y="6557946"/>
            <a:ext cx="2927723"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6"/>
          <p:cNvSpPr txBox="1"/>
          <p:nvPr>
            <p:ph idx="12" type="sldNum"/>
          </p:nvPr>
        </p:nvSpPr>
        <p:spPr>
          <a:xfrm>
            <a:off x="7880884"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b="0" i="0" sz="1100" u="none" cap="none" strike="noStrike">
                <a:solidFill>
                  <a:srgbClr val="FFFFFF"/>
                </a:solidFill>
                <a:latin typeface="Trebuchet MS"/>
                <a:ea typeface="Trebuchet MS"/>
                <a:cs typeface="Trebuchet MS"/>
                <a:sym typeface="Trebuchet MS"/>
              </a:defRPr>
            </a:lvl1pPr>
            <a:lvl2pPr indent="0" lvl="1" marL="0" algn="r">
              <a:spcBef>
                <a:spcPts val="0"/>
              </a:spcBef>
              <a:buNone/>
              <a:defRPr b="0" i="0" sz="1100" u="none" cap="none" strike="noStrike">
                <a:solidFill>
                  <a:srgbClr val="FFFFFF"/>
                </a:solidFill>
                <a:latin typeface="Trebuchet MS"/>
                <a:ea typeface="Trebuchet MS"/>
                <a:cs typeface="Trebuchet MS"/>
                <a:sym typeface="Trebuchet MS"/>
              </a:defRPr>
            </a:lvl2pPr>
            <a:lvl3pPr indent="0" lvl="2" marL="0" algn="r">
              <a:spcBef>
                <a:spcPts val="0"/>
              </a:spcBef>
              <a:buNone/>
              <a:defRPr b="0" i="0" sz="1100" u="none" cap="none" strike="noStrike">
                <a:solidFill>
                  <a:srgbClr val="FFFFFF"/>
                </a:solidFill>
                <a:latin typeface="Trebuchet MS"/>
                <a:ea typeface="Trebuchet MS"/>
                <a:cs typeface="Trebuchet MS"/>
                <a:sym typeface="Trebuchet MS"/>
              </a:defRPr>
            </a:lvl3pPr>
            <a:lvl4pPr indent="0" lvl="3" marL="0" algn="r">
              <a:spcBef>
                <a:spcPts val="0"/>
              </a:spcBef>
              <a:buNone/>
              <a:defRPr b="0" i="0" sz="1100" u="none" cap="none" strike="noStrike">
                <a:solidFill>
                  <a:srgbClr val="FFFFFF"/>
                </a:solidFill>
                <a:latin typeface="Trebuchet MS"/>
                <a:ea typeface="Trebuchet MS"/>
                <a:cs typeface="Trebuchet MS"/>
                <a:sym typeface="Trebuchet MS"/>
              </a:defRPr>
            </a:lvl4pPr>
            <a:lvl5pPr indent="0" lvl="4" marL="0" algn="r">
              <a:spcBef>
                <a:spcPts val="0"/>
              </a:spcBef>
              <a:buNone/>
              <a:defRPr b="0" i="0" sz="1100" u="none" cap="none" strike="noStrike">
                <a:solidFill>
                  <a:srgbClr val="FFFFFF"/>
                </a:solidFill>
                <a:latin typeface="Trebuchet MS"/>
                <a:ea typeface="Trebuchet MS"/>
                <a:cs typeface="Trebuchet MS"/>
                <a:sym typeface="Trebuchet MS"/>
              </a:defRPr>
            </a:lvl5pPr>
            <a:lvl6pPr indent="0" lvl="5" marL="0" algn="r">
              <a:spcBef>
                <a:spcPts val="0"/>
              </a:spcBef>
              <a:buNone/>
              <a:defRPr b="0" i="0" sz="1100" u="none" cap="none" strike="noStrike">
                <a:solidFill>
                  <a:srgbClr val="FFFFFF"/>
                </a:solidFill>
                <a:latin typeface="Trebuchet MS"/>
                <a:ea typeface="Trebuchet MS"/>
                <a:cs typeface="Trebuchet MS"/>
                <a:sym typeface="Trebuchet MS"/>
              </a:defRPr>
            </a:lvl6pPr>
            <a:lvl7pPr indent="0" lvl="6" marL="0" algn="r">
              <a:spcBef>
                <a:spcPts val="0"/>
              </a:spcBef>
              <a:buNone/>
              <a:defRPr b="0" i="0" sz="1100" u="none" cap="none" strike="noStrike">
                <a:solidFill>
                  <a:srgbClr val="FFFFFF"/>
                </a:solidFill>
                <a:latin typeface="Trebuchet MS"/>
                <a:ea typeface="Trebuchet MS"/>
                <a:cs typeface="Trebuchet MS"/>
                <a:sym typeface="Trebuchet MS"/>
              </a:defRPr>
            </a:lvl7pPr>
            <a:lvl8pPr indent="0" lvl="7" marL="0" algn="r">
              <a:spcBef>
                <a:spcPts val="0"/>
              </a:spcBef>
              <a:buNone/>
              <a:defRPr b="0" i="0" sz="1100" u="none" cap="none" strike="noStrike">
                <a:solidFill>
                  <a:srgbClr val="FFFFFF"/>
                </a:solidFill>
                <a:latin typeface="Trebuchet MS"/>
                <a:ea typeface="Trebuchet MS"/>
                <a:cs typeface="Trebuchet MS"/>
                <a:sym typeface="Trebuchet MS"/>
              </a:defRPr>
            </a:lvl8pPr>
            <a:lvl9pPr indent="0" lvl="8" marL="0" algn="r">
              <a:spcBef>
                <a:spcPts val="0"/>
              </a:spcBef>
              <a:buNone/>
              <a:defRPr b="0" i="0" sz="1100" u="none" cap="none" strike="noStrike">
                <a:solidFill>
                  <a:srgbClr val="FFFFFF"/>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5" name="Shape 145"/>
        <p:cNvGrpSpPr/>
        <p:nvPr/>
      </p:nvGrpSpPr>
      <p:grpSpPr>
        <a:xfrm>
          <a:off x="0" y="0"/>
          <a:ext cx="0" cy="0"/>
          <a:chOff x="0" y="0"/>
          <a:chExt cx="0" cy="0"/>
        </a:xfrm>
      </p:grpSpPr>
      <p:sp>
        <p:nvSpPr>
          <p:cNvPr id="146" name="Google Shape;146;p52"/>
          <p:cNvSpPr txBox="1"/>
          <p:nvPr>
            <p:ph type="title"/>
          </p:nvPr>
        </p:nvSpPr>
        <p:spPr>
          <a:xfrm>
            <a:off x="1792288" y="4800601"/>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7" name="Google Shape;147;p5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8" name="Google Shape;148;p52"/>
          <p:cNvSpPr txBox="1"/>
          <p:nvPr>
            <p:ph idx="1" type="body"/>
          </p:nvPr>
        </p:nvSpPr>
        <p:spPr>
          <a:xfrm>
            <a:off x="1792288" y="5367339"/>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9" name="Google Shape;149;p52"/>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52"/>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52"/>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2" name="Shape 152"/>
        <p:cNvGrpSpPr/>
        <p:nvPr/>
      </p:nvGrpSpPr>
      <p:grpSpPr>
        <a:xfrm>
          <a:off x="0" y="0"/>
          <a:ext cx="0" cy="0"/>
          <a:chOff x="0" y="0"/>
          <a:chExt cx="0" cy="0"/>
        </a:xfrm>
      </p:grpSpPr>
      <p:sp>
        <p:nvSpPr>
          <p:cNvPr id="153" name="Google Shape;153;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4" name="Google Shape;154;p53"/>
          <p:cNvSpPr txBox="1"/>
          <p:nvPr>
            <p:ph idx="1" type="body"/>
          </p:nvPr>
        </p:nvSpPr>
        <p:spPr>
          <a:xfrm rot="5400000">
            <a:off x="2309018" y="-251617"/>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 name="Google Shape;155;p53"/>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53"/>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53"/>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8" name="Shape 158"/>
        <p:cNvGrpSpPr/>
        <p:nvPr/>
      </p:nvGrpSpPr>
      <p:grpSpPr>
        <a:xfrm>
          <a:off x="0" y="0"/>
          <a:ext cx="0" cy="0"/>
          <a:chOff x="0" y="0"/>
          <a:chExt cx="0" cy="0"/>
        </a:xfrm>
      </p:grpSpPr>
      <p:sp>
        <p:nvSpPr>
          <p:cNvPr id="159" name="Google Shape;159;p54"/>
          <p:cNvSpPr txBox="1"/>
          <p:nvPr>
            <p:ph type="title"/>
          </p:nvPr>
        </p:nvSpPr>
        <p:spPr>
          <a:xfrm rot="5400000">
            <a:off x="4732337" y="2171703"/>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0" name="Google Shape;160;p54"/>
          <p:cNvSpPr txBox="1"/>
          <p:nvPr>
            <p:ph idx="1" type="body"/>
          </p:nvPr>
        </p:nvSpPr>
        <p:spPr>
          <a:xfrm rot="5400000">
            <a:off x="541338" y="190503"/>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1" name="Google Shape;161;p54"/>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54"/>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54"/>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0" name="Shape 170"/>
        <p:cNvGrpSpPr/>
        <p:nvPr/>
      </p:nvGrpSpPr>
      <p:grpSpPr>
        <a:xfrm>
          <a:off x="0" y="0"/>
          <a:ext cx="0" cy="0"/>
          <a:chOff x="0" y="0"/>
          <a:chExt cx="0" cy="0"/>
        </a:xfrm>
      </p:grpSpPr>
      <p:sp>
        <p:nvSpPr>
          <p:cNvPr id="171" name="Google Shape;171;p33"/>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3"/>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33"/>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4" name="Shape 174"/>
        <p:cNvGrpSpPr/>
        <p:nvPr/>
      </p:nvGrpSpPr>
      <p:grpSpPr>
        <a:xfrm>
          <a:off x="0" y="0"/>
          <a:ext cx="0" cy="0"/>
          <a:chOff x="0" y="0"/>
          <a:chExt cx="0" cy="0"/>
        </a:xfrm>
      </p:grpSpPr>
      <p:sp>
        <p:nvSpPr>
          <p:cNvPr id="175" name="Google Shape;175;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6" name="Google Shape;176;p34"/>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7" name="Google Shape;177;p34"/>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4"/>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34"/>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0" name="Shape 180"/>
        <p:cNvGrpSpPr/>
        <p:nvPr/>
      </p:nvGrpSpPr>
      <p:grpSpPr>
        <a:xfrm>
          <a:off x="0" y="0"/>
          <a:ext cx="0" cy="0"/>
          <a:chOff x="0" y="0"/>
          <a:chExt cx="0" cy="0"/>
        </a:xfrm>
      </p:grpSpPr>
      <p:sp>
        <p:nvSpPr>
          <p:cNvPr id="181" name="Google Shape;18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2" name="Google Shape;182;p35"/>
          <p:cNvSpPr txBox="1"/>
          <p:nvPr>
            <p:ph idx="1" type="body"/>
          </p:nvPr>
        </p:nvSpPr>
        <p:spPr>
          <a:xfrm>
            <a:off x="457200" y="1600202"/>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83" name="Google Shape;183;p35"/>
          <p:cNvSpPr txBox="1"/>
          <p:nvPr>
            <p:ph idx="2" type="body"/>
          </p:nvPr>
        </p:nvSpPr>
        <p:spPr>
          <a:xfrm>
            <a:off x="4648200" y="1600202"/>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84" name="Google Shape;184;p35"/>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35"/>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35"/>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7" name="Shape 187"/>
        <p:cNvGrpSpPr/>
        <p:nvPr/>
      </p:nvGrpSpPr>
      <p:grpSpPr>
        <a:xfrm>
          <a:off x="0" y="0"/>
          <a:ext cx="0" cy="0"/>
          <a:chOff x="0" y="0"/>
          <a:chExt cx="0" cy="0"/>
        </a:xfrm>
      </p:grpSpPr>
      <p:sp>
        <p:nvSpPr>
          <p:cNvPr id="188" name="Google Shape;188;p55"/>
          <p:cNvSpPr txBox="1"/>
          <p:nvPr>
            <p:ph type="ctrTitle"/>
          </p:nvPr>
        </p:nvSpPr>
        <p:spPr>
          <a:xfrm>
            <a:off x="685800" y="2130427"/>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9" name="Google Shape;189;p5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0" name="Google Shape;190;p55"/>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55"/>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55"/>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3" name="Shape 193"/>
        <p:cNvGrpSpPr/>
        <p:nvPr/>
      </p:nvGrpSpPr>
      <p:grpSpPr>
        <a:xfrm>
          <a:off x="0" y="0"/>
          <a:ext cx="0" cy="0"/>
          <a:chOff x="0" y="0"/>
          <a:chExt cx="0" cy="0"/>
        </a:xfrm>
      </p:grpSpPr>
      <p:sp>
        <p:nvSpPr>
          <p:cNvPr id="194" name="Google Shape;194;p5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5" name="Google Shape;195;p56"/>
          <p:cNvSpPr txBox="1"/>
          <p:nvPr>
            <p:ph idx="1" type="body"/>
          </p:nvPr>
        </p:nvSpPr>
        <p:spPr>
          <a:xfrm>
            <a:off x="722313" y="2906715"/>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96" name="Google Shape;196;p56"/>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56"/>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56"/>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9" name="Shape 199"/>
        <p:cNvGrpSpPr/>
        <p:nvPr/>
      </p:nvGrpSpPr>
      <p:grpSpPr>
        <a:xfrm>
          <a:off x="0" y="0"/>
          <a:ext cx="0" cy="0"/>
          <a:chOff x="0" y="0"/>
          <a:chExt cx="0" cy="0"/>
        </a:xfrm>
      </p:grpSpPr>
      <p:sp>
        <p:nvSpPr>
          <p:cNvPr id="200" name="Google Shape;200;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1" name="Google Shape;201;p57"/>
          <p:cNvSpPr txBox="1"/>
          <p:nvPr>
            <p:ph idx="1" type="body"/>
          </p:nvPr>
        </p:nvSpPr>
        <p:spPr>
          <a:xfrm>
            <a:off x="457202"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02" name="Google Shape;202;p57"/>
          <p:cNvSpPr txBox="1"/>
          <p:nvPr>
            <p:ph idx="2" type="body"/>
          </p:nvPr>
        </p:nvSpPr>
        <p:spPr>
          <a:xfrm>
            <a:off x="457202"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03" name="Google Shape;203;p57"/>
          <p:cNvSpPr txBox="1"/>
          <p:nvPr>
            <p:ph idx="3" type="body"/>
          </p:nvPr>
        </p:nvSpPr>
        <p:spPr>
          <a:xfrm>
            <a:off x="4645027"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04" name="Google Shape;204;p57"/>
          <p:cNvSpPr txBox="1"/>
          <p:nvPr>
            <p:ph idx="4" type="body"/>
          </p:nvPr>
        </p:nvSpPr>
        <p:spPr>
          <a:xfrm>
            <a:off x="4645027"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05" name="Google Shape;205;p57"/>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57"/>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57"/>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8" name="Shape 208"/>
        <p:cNvGrpSpPr/>
        <p:nvPr/>
      </p:nvGrpSpPr>
      <p:grpSpPr>
        <a:xfrm>
          <a:off x="0" y="0"/>
          <a:ext cx="0" cy="0"/>
          <a:chOff x="0" y="0"/>
          <a:chExt cx="0" cy="0"/>
        </a:xfrm>
      </p:grpSpPr>
      <p:sp>
        <p:nvSpPr>
          <p:cNvPr id="209" name="Google Shape;209;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0" name="Google Shape;210;p58"/>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58"/>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58"/>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30" name="Shape 30"/>
        <p:cNvGrpSpPr/>
        <p:nvPr/>
      </p:nvGrpSpPr>
      <p:grpSpPr>
        <a:xfrm>
          <a:off x="0" y="0"/>
          <a:ext cx="0" cy="0"/>
          <a:chOff x="0" y="0"/>
          <a:chExt cx="0" cy="0"/>
        </a:xfrm>
      </p:grpSpPr>
      <p:sp>
        <p:nvSpPr>
          <p:cNvPr id="31" name="Google Shape;31;p37"/>
          <p:cNvSpPr txBox="1"/>
          <p:nvPr>
            <p:ph type="title"/>
          </p:nvPr>
        </p:nvSpPr>
        <p:spPr>
          <a:xfrm>
            <a:off x="1066800" y="2821838"/>
            <a:ext cx="6255488" cy="1362075"/>
          </a:xfrm>
          <a:prstGeom prst="rect">
            <a:avLst/>
          </a:prstGeom>
          <a:noFill/>
          <a:ln>
            <a:noFill/>
          </a:ln>
        </p:spPr>
        <p:txBody>
          <a:bodyPr anchorCtr="0" anchor="t" bIns="0" lIns="45700" spcFirstLastPara="1" rIns="45700" wrap="square" tIns="0">
            <a:normAutofit/>
          </a:bodyPr>
          <a:lstStyle>
            <a:lvl1pPr lvl="0" algn="r">
              <a:spcBef>
                <a:spcPts val="0"/>
              </a:spcBef>
              <a:spcAft>
                <a:spcPts val="0"/>
              </a:spcAft>
              <a:buClr>
                <a:srgbClr val="F3F1F5"/>
              </a:buClr>
              <a:buSzPts val="4200"/>
              <a:buFont typeface="Trebuchet MS"/>
              <a:buNone/>
              <a:defRPr b="1" sz="4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7"/>
          <p:cNvSpPr txBox="1"/>
          <p:nvPr>
            <p:ph idx="1" type="body"/>
          </p:nvPr>
        </p:nvSpPr>
        <p:spPr>
          <a:xfrm>
            <a:off x="1066800" y="1905002"/>
            <a:ext cx="6255488" cy="743507"/>
          </a:xfrm>
          <a:prstGeom prst="rect">
            <a:avLst/>
          </a:prstGeom>
          <a:noFill/>
          <a:ln>
            <a:noFill/>
          </a:ln>
        </p:spPr>
        <p:txBody>
          <a:bodyPr anchorCtr="0" anchor="b" bIns="45700" lIns="91425" spcFirstLastPara="1" rIns="91425" wrap="square" tIns="45700">
            <a:normAutofit/>
          </a:bodyPr>
          <a:lstStyle>
            <a:lvl1pPr indent="-228600" lvl="0" marL="457200" algn="r">
              <a:spcBef>
                <a:spcPts val="600"/>
              </a:spcBef>
              <a:spcAft>
                <a:spcPts val="0"/>
              </a:spcAft>
              <a:buSzPts val="1460"/>
              <a:buNone/>
              <a:defRPr sz="2000">
                <a:solidFill>
                  <a:schemeClr val="dk1"/>
                </a:solidFill>
              </a:defRPr>
            </a:lvl1pPr>
            <a:lvl2pPr indent="-228600" lvl="1" marL="914400" algn="l">
              <a:spcBef>
                <a:spcPts val="500"/>
              </a:spcBef>
              <a:spcAft>
                <a:spcPts val="0"/>
              </a:spcAft>
              <a:buSzPts val="1440"/>
              <a:buNone/>
              <a:defRPr sz="1800">
                <a:solidFill>
                  <a:srgbClr val="888888"/>
                </a:solidFill>
              </a:defRPr>
            </a:lvl2pPr>
            <a:lvl3pPr indent="-228600" lvl="2" marL="1371600" algn="l">
              <a:spcBef>
                <a:spcPts val="400"/>
              </a:spcBef>
              <a:spcAft>
                <a:spcPts val="0"/>
              </a:spcAft>
              <a:buSzPts val="960"/>
              <a:buNone/>
              <a:defRPr sz="1600">
                <a:solidFill>
                  <a:srgbClr val="888888"/>
                </a:solidFill>
              </a:defRPr>
            </a:lvl3pPr>
            <a:lvl4pPr indent="-228600" lvl="3" marL="1828800" algn="l">
              <a:spcBef>
                <a:spcPts val="280"/>
              </a:spcBef>
              <a:spcAft>
                <a:spcPts val="0"/>
              </a:spcAft>
              <a:buSzPts val="1120"/>
              <a:buNone/>
              <a:defRPr sz="1400">
                <a:solidFill>
                  <a:srgbClr val="888888"/>
                </a:solidFill>
              </a:defRPr>
            </a:lvl4pPr>
            <a:lvl5pPr indent="-228600" lvl="4" marL="2286000" algn="l">
              <a:spcBef>
                <a:spcPts val="400"/>
              </a:spcBef>
              <a:spcAft>
                <a:spcPts val="0"/>
              </a:spcAft>
              <a:buSzPts val="980"/>
              <a:buNone/>
              <a:defRPr sz="1400">
                <a:solidFill>
                  <a:srgbClr val="888888"/>
                </a:solidFill>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3" name="Google Shape;33;p37"/>
          <p:cNvSpPr txBox="1"/>
          <p:nvPr>
            <p:ph idx="10" type="dt"/>
          </p:nvPr>
        </p:nvSpPr>
        <p:spPr>
          <a:xfrm>
            <a:off x="4724239" y="6556810"/>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7"/>
          <p:cNvSpPr txBox="1"/>
          <p:nvPr>
            <p:ph idx="11" type="ftr"/>
          </p:nvPr>
        </p:nvSpPr>
        <p:spPr>
          <a:xfrm>
            <a:off x="1735359" y="6556810"/>
            <a:ext cx="2895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7"/>
          <p:cNvSpPr txBox="1"/>
          <p:nvPr>
            <p:ph idx="12" type="sldNum"/>
          </p:nvPr>
        </p:nvSpPr>
        <p:spPr>
          <a:xfrm>
            <a:off x="6733952" y="6555112"/>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3" name="Shape 213"/>
        <p:cNvGrpSpPr/>
        <p:nvPr/>
      </p:nvGrpSpPr>
      <p:grpSpPr>
        <a:xfrm>
          <a:off x="0" y="0"/>
          <a:ext cx="0" cy="0"/>
          <a:chOff x="0" y="0"/>
          <a:chExt cx="0" cy="0"/>
        </a:xfrm>
      </p:grpSpPr>
      <p:sp>
        <p:nvSpPr>
          <p:cNvPr id="214" name="Google Shape;214;p59"/>
          <p:cNvSpPr txBox="1"/>
          <p:nvPr>
            <p:ph type="title"/>
          </p:nvPr>
        </p:nvSpPr>
        <p:spPr>
          <a:xfrm>
            <a:off x="457202"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5" name="Google Shape;215;p59"/>
          <p:cNvSpPr txBox="1"/>
          <p:nvPr>
            <p:ph idx="1" type="body"/>
          </p:nvPr>
        </p:nvSpPr>
        <p:spPr>
          <a:xfrm>
            <a:off x="3575051" y="273052"/>
            <a:ext cx="5111751"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16" name="Google Shape;216;p59"/>
          <p:cNvSpPr txBox="1"/>
          <p:nvPr>
            <p:ph idx="2" type="body"/>
          </p:nvPr>
        </p:nvSpPr>
        <p:spPr>
          <a:xfrm>
            <a:off x="457202" y="1435102"/>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17" name="Google Shape;217;p59"/>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59"/>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59"/>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0" name="Shape 220"/>
        <p:cNvGrpSpPr/>
        <p:nvPr/>
      </p:nvGrpSpPr>
      <p:grpSpPr>
        <a:xfrm>
          <a:off x="0" y="0"/>
          <a:ext cx="0" cy="0"/>
          <a:chOff x="0" y="0"/>
          <a:chExt cx="0" cy="0"/>
        </a:xfrm>
      </p:grpSpPr>
      <p:sp>
        <p:nvSpPr>
          <p:cNvPr id="221" name="Google Shape;221;p60"/>
          <p:cNvSpPr txBox="1"/>
          <p:nvPr>
            <p:ph type="title"/>
          </p:nvPr>
        </p:nvSpPr>
        <p:spPr>
          <a:xfrm>
            <a:off x="1792288" y="4800601"/>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2" name="Google Shape;222;p6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23" name="Google Shape;223;p60"/>
          <p:cNvSpPr txBox="1"/>
          <p:nvPr>
            <p:ph idx="1" type="body"/>
          </p:nvPr>
        </p:nvSpPr>
        <p:spPr>
          <a:xfrm>
            <a:off x="1792288" y="5367339"/>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24" name="Google Shape;224;p60"/>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60"/>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60"/>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7" name="Shape 227"/>
        <p:cNvGrpSpPr/>
        <p:nvPr/>
      </p:nvGrpSpPr>
      <p:grpSpPr>
        <a:xfrm>
          <a:off x="0" y="0"/>
          <a:ext cx="0" cy="0"/>
          <a:chOff x="0" y="0"/>
          <a:chExt cx="0" cy="0"/>
        </a:xfrm>
      </p:grpSpPr>
      <p:sp>
        <p:nvSpPr>
          <p:cNvPr id="228" name="Google Shape;228;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9" name="Google Shape;229;p61"/>
          <p:cNvSpPr txBox="1"/>
          <p:nvPr>
            <p:ph idx="1" type="body"/>
          </p:nvPr>
        </p:nvSpPr>
        <p:spPr>
          <a:xfrm rot="5400000">
            <a:off x="2309018" y="-251617"/>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0" name="Google Shape;230;p61"/>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61"/>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61"/>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3" name="Shape 233"/>
        <p:cNvGrpSpPr/>
        <p:nvPr/>
      </p:nvGrpSpPr>
      <p:grpSpPr>
        <a:xfrm>
          <a:off x="0" y="0"/>
          <a:ext cx="0" cy="0"/>
          <a:chOff x="0" y="0"/>
          <a:chExt cx="0" cy="0"/>
        </a:xfrm>
      </p:grpSpPr>
      <p:sp>
        <p:nvSpPr>
          <p:cNvPr id="234" name="Google Shape;234;p62"/>
          <p:cNvSpPr txBox="1"/>
          <p:nvPr>
            <p:ph type="title"/>
          </p:nvPr>
        </p:nvSpPr>
        <p:spPr>
          <a:xfrm rot="5400000">
            <a:off x="4732337" y="2171703"/>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5" name="Google Shape;235;p62"/>
          <p:cNvSpPr txBox="1"/>
          <p:nvPr>
            <p:ph idx="1" type="body"/>
          </p:nvPr>
        </p:nvSpPr>
        <p:spPr>
          <a:xfrm rot="5400000">
            <a:off x="541338" y="190503"/>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6" name="Google Shape;236;p62"/>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62"/>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62"/>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8"/>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3F1F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8"/>
          <p:cNvSpPr txBox="1"/>
          <p:nvPr>
            <p:ph idx="1" type="body"/>
          </p:nvPr>
        </p:nvSpPr>
        <p:spPr>
          <a:xfrm>
            <a:off x="457200" y="1600202"/>
            <a:ext cx="3520440" cy="4525963"/>
          </a:xfrm>
          <a:prstGeom prst="rect">
            <a:avLst/>
          </a:prstGeom>
          <a:noFill/>
          <a:ln>
            <a:noFill/>
          </a:ln>
        </p:spPr>
        <p:txBody>
          <a:bodyPr anchorCtr="0" anchor="t" bIns="45700" lIns="91425" spcFirstLastPara="1" rIns="91425" wrap="square" tIns="45700">
            <a:normAutofit/>
          </a:bodyPr>
          <a:lstStyle>
            <a:lvl1pPr indent="-358394" lvl="0" marL="457200" algn="l">
              <a:spcBef>
                <a:spcPts val="600"/>
              </a:spcBef>
              <a:spcAft>
                <a:spcPts val="0"/>
              </a:spcAft>
              <a:buSzPts val="2044"/>
              <a:buChar char="⦿"/>
              <a:defRPr sz="2800"/>
            </a:lvl1pPr>
            <a:lvl2pPr indent="-350519" lvl="1" marL="914400" algn="l">
              <a:spcBef>
                <a:spcPts val="500"/>
              </a:spcBef>
              <a:spcAft>
                <a:spcPts val="0"/>
              </a:spcAft>
              <a:buSzPts val="1920"/>
              <a:buChar char="◼"/>
              <a:defRPr sz="2400"/>
            </a:lvl2pPr>
            <a:lvl3pPr indent="-304800" lvl="2" marL="1371600" algn="l">
              <a:spcBef>
                <a:spcPts val="400"/>
              </a:spcBef>
              <a:spcAft>
                <a:spcPts val="0"/>
              </a:spcAft>
              <a:buSzPts val="1200"/>
              <a:buChar char="🞆"/>
              <a:defRPr sz="2000"/>
            </a:lvl3pPr>
            <a:lvl4pPr indent="-320039" lvl="3" marL="1828800" algn="l">
              <a:spcBef>
                <a:spcPts val="360"/>
              </a:spcBef>
              <a:spcAft>
                <a:spcPts val="0"/>
              </a:spcAft>
              <a:buSzPts val="1440"/>
              <a:buChar char="⚫"/>
              <a:defRPr sz="1800"/>
            </a:lvl4pPr>
            <a:lvl5pPr indent="-308610" lvl="4" marL="2286000" algn="l">
              <a:spcBef>
                <a:spcPts val="400"/>
              </a:spcBef>
              <a:spcAft>
                <a:spcPts val="0"/>
              </a:spcAft>
              <a:buSzPts val="1260"/>
              <a:buChar char="◉"/>
              <a:defRPr sz="18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9" name="Google Shape;39;p38"/>
          <p:cNvSpPr txBox="1"/>
          <p:nvPr>
            <p:ph idx="2" type="body"/>
          </p:nvPr>
        </p:nvSpPr>
        <p:spPr>
          <a:xfrm>
            <a:off x="4178808" y="1600202"/>
            <a:ext cx="3520440" cy="4525963"/>
          </a:xfrm>
          <a:prstGeom prst="rect">
            <a:avLst/>
          </a:prstGeom>
          <a:noFill/>
          <a:ln>
            <a:noFill/>
          </a:ln>
        </p:spPr>
        <p:txBody>
          <a:bodyPr anchorCtr="0" anchor="t" bIns="45700" lIns="91425" spcFirstLastPara="1" rIns="91425" wrap="square" tIns="45700">
            <a:normAutofit/>
          </a:bodyPr>
          <a:lstStyle>
            <a:lvl1pPr indent="-358394" lvl="0" marL="457200" algn="l">
              <a:spcBef>
                <a:spcPts val="600"/>
              </a:spcBef>
              <a:spcAft>
                <a:spcPts val="0"/>
              </a:spcAft>
              <a:buSzPts val="2044"/>
              <a:buChar char="⦿"/>
              <a:defRPr sz="2800"/>
            </a:lvl1pPr>
            <a:lvl2pPr indent="-350519" lvl="1" marL="914400" algn="l">
              <a:spcBef>
                <a:spcPts val="500"/>
              </a:spcBef>
              <a:spcAft>
                <a:spcPts val="0"/>
              </a:spcAft>
              <a:buSzPts val="1920"/>
              <a:buChar char="◼"/>
              <a:defRPr sz="2400"/>
            </a:lvl2pPr>
            <a:lvl3pPr indent="-304800" lvl="2" marL="1371600" algn="l">
              <a:spcBef>
                <a:spcPts val="400"/>
              </a:spcBef>
              <a:spcAft>
                <a:spcPts val="0"/>
              </a:spcAft>
              <a:buSzPts val="1200"/>
              <a:buChar char="🞆"/>
              <a:defRPr sz="2000"/>
            </a:lvl3pPr>
            <a:lvl4pPr indent="-320039" lvl="3" marL="1828800" algn="l">
              <a:spcBef>
                <a:spcPts val="360"/>
              </a:spcBef>
              <a:spcAft>
                <a:spcPts val="0"/>
              </a:spcAft>
              <a:buSzPts val="1440"/>
              <a:buChar char="⚫"/>
              <a:defRPr sz="1800"/>
            </a:lvl4pPr>
            <a:lvl5pPr indent="-308610" lvl="4" marL="2286000" algn="l">
              <a:spcBef>
                <a:spcPts val="400"/>
              </a:spcBef>
              <a:spcAft>
                <a:spcPts val="0"/>
              </a:spcAft>
              <a:buSzPts val="1260"/>
              <a:buChar char="◉"/>
              <a:defRPr sz="18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38"/>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8"/>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8"/>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9"/>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3F1F5"/>
              </a:buClr>
              <a:buSzPts val="38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9"/>
          <p:cNvSpPr txBox="1"/>
          <p:nvPr>
            <p:ph idx="1" type="body"/>
          </p:nvPr>
        </p:nvSpPr>
        <p:spPr>
          <a:xfrm>
            <a:off x="457200" y="5867400"/>
            <a:ext cx="3520440" cy="457200"/>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ctr">
              <a:spcBef>
                <a:spcPts val="600"/>
              </a:spcBef>
              <a:spcAft>
                <a:spcPts val="0"/>
              </a:spcAft>
              <a:buSzPts val="1314"/>
              <a:buNone/>
              <a:defRPr b="1" sz="1800">
                <a:solidFill>
                  <a:schemeClr val="dk2"/>
                </a:solidFill>
                <a:latin typeface="Trebuchet MS"/>
                <a:ea typeface="Trebuchet MS"/>
                <a:cs typeface="Trebuchet MS"/>
                <a:sym typeface="Trebuchet MS"/>
              </a:defRPr>
            </a:lvl1pPr>
            <a:lvl2pPr indent="-228600" lvl="1" marL="914400" algn="l">
              <a:spcBef>
                <a:spcPts val="500"/>
              </a:spcBef>
              <a:spcAft>
                <a:spcPts val="0"/>
              </a:spcAft>
              <a:buSzPts val="1600"/>
              <a:buNone/>
              <a:defRPr b="1" sz="2000">
                <a:solidFill>
                  <a:schemeClr val="lt1"/>
                </a:solidFill>
                <a:latin typeface="Trebuchet MS"/>
                <a:ea typeface="Trebuchet MS"/>
                <a:cs typeface="Trebuchet MS"/>
                <a:sym typeface="Trebuchet MS"/>
              </a:defRPr>
            </a:lvl2pPr>
            <a:lvl3pPr indent="-228600" lvl="2" marL="1371600" algn="l">
              <a:spcBef>
                <a:spcPts val="400"/>
              </a:spcBef>
              <a:spcAft>
                <a:spcPts val="0"/>
              </a:spcAft>
              <a:buSzPts val="1080"/>
              <a:buNone/>
              <a:defRPr b="1" sz="1800">
                <a:solidFill>
                  <a:schemeClr val="lt1"/>
                </a:solidFill>
                <a:latin typeface="Trebuchet MS"/>
                <a:ea typeface="Trebuchet MS"/>
                <a:cs typeface="Trebuchet MS"/>
                <a:sym typeface="Trebuchet MS"/>
              </a:defRPr>
            </a:lvl3pPr>
            <a:lvl4pPr indent="-228600" lvl="3" marL="1828800" algn="l">
              <a:spcBef>
                <a:spcPts val="320"/>
              </a:spcBef>
              <a:spcAft>
                <a:spcPts val="0"/>
              </a:spcAft>
              <a:buSzPts val="1280"/>
              <a:buNone/>
              <a:defRPr b="1" sz="1600">
                <a:solidFill>
                  <a:schemeClr val="lt1"/>
                </a:solidFill>
                <a:latin typeface="Trebuchet MS"/>
                <a:ea typeface="Trebuchet MS"/>
                <a:cs typeface="Trebuchet MS"/>
                <a:sym typeface="Trebuchet MS"/>
              </a:defRPr>
            </a:lvl4pPr>
            <a:lvl5pPr indent="-228600" lvl="4" marL="2286000" algn="l">
              <a:spcBef>
                <a:spcPts val="400"/>
              </a:spcBef>
              <a:spcAft>
                <a:spcPts val="0"/>
              </a:spcAft>
              <a:buSzPts val="1120"/>
              <a:buNone/>
              <a:defRPr b="1" sz="1600">
                <a:solidFill>
                  <a:schemeClr val="lt1"/>
                </a:solidFill>
                <a:latin typeface="Trebuchet MS"/>
                <a:ea typeface="Trebuchet MS"/>
                <a:cs typeface="Trebuchet MS"/>
                <a:sym typeface="Trebuchet MS"/>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39"/>
          <p:cNvSpPr txBox="1"/>
          <p:nvPr>
            <p:ph idx="2" type="body"/>
          </p:nvPr>
        </p:nvSpPr>
        <p:spPr>
          <a:xfrm>
            <a:off x="4178808" y="5867400"/>
            <a:ext cx="3520440" cy="457200"/>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ctr">
              <a:spcBef>
                <a:spcPts val="600"/>
              </a:spcBef>
              <a:spcAft>
                <a:spcPts val="0"/>
              </a:spcAft>
              <a:buSzPts val="1314"/>
              <a:buNone/>
              <a:defRPr b="1" sz="1800">
                <a:solidFill>
                  <a:schemeClr val="dk2"/>
                </a:solidFill>
                <a:latin typeface="Trebuchet MS"/>
                <a:ea typeface="Trebuchet MS"/>
                <a:cs typeface="Trebuchet MS"/>
                <a:sym typeface="Trebuchet MS"/>
              </a:defRPr>
            </a:lvl1pPr>
            <a:lvl2pPr indent="-228600" lvl="1" marL="914400" algn="l">
              <a:spcBef>
                <a:spcPts val="500"/>
              </a:spcBef>
              <a:spcAft>
                <a:spcPts val="0"/>
              </a:spcAft>
              <a:buSzPts val="1600"/>
              <a:buNone/>
              <a:defRPr b="1" sz="2000">
                <a:solidFill>
                  <a:schemeClr val="lt1"/>
                </a:solidFill>
                <a:latin typeface="Trebuchet MS"/>
                <a:ea typeface="Trebuchet MS"/>
                <a:cs typeface="Trebuchet MS"/>
                <a:sym typeface="Trebuchet MS"/>
              </a:defRPr>
            </a:lvl2pPr>
            <a:lvl3pPr indent="-228600" lvl="2" marL="1371600" algn="l">
              <a:spcBef>
                <a:spcPts val="400"/>
              </a:spcBef>
              <a:spcAft>
                <a:spcPts val="0"/>
              </a:spcAft>
              <a:buSzPts val="1080"/>
              <a:buNone/>
              <a:defRPr b="1" sz="1800">
                <a:solidFill>
                  <a:schemeClr val="lt1"/>
                </a:solidFill>
                <a:latin typeface="Trebuchet MS"/>
                <a:ea typeface="Trebuchet MS"/>
                <a:cs typeface="Trebuchet MS"/>
                <a:sym typeface="Trebuchet MS"/>
              </a:defRPr>
            </a:lvl3pPr>
            <a:lvl4pPr indent="-228600" lvl="3" marL="1828800" algn="l">
              <a:spcBef>
                <a:spcPts val="320"/>
              </a:spcBef>
              <a:spcAft>
                <a:spcPts val="0"/>
              </a:spcAft>
              <a:buSzPts val="1280"/>
              <a:buNone/>
              <a:defRPr b="1" sz="1600">
                <a:solidFill>
                  <a:schemeClr val="lt1"/>
                </a:solidFill>
                <a:latin typeface="Trebuchet MS"/>
                <a:ea typeface="Trebuchet MS"/>
                <a:cs typeface="Trebuchet MS"/>
                <a:sym typeface="Trebuchet MS"/>
              </a:defRPr>
            </a:lvl4pPr>
            <a:lvl5pPr indent="-228600" lvl="4" marL="2286000" algn="l">
              <a:spcBef>
                <a:spcPts val="400"/>
              </a:spcBef>
              <a:spcAft>
                <a:spcPts val="0"/>
              </a:spcAft>
              <a:buSzPts val="1120"/>
              <a:buNone/>
              <a:defRPr b="1" sz="1600">
                <a:solidFill>
                  <a:schemeClr val="lt1"/>
                </a:solidFill>
                <a:latin typeface="Trebuchet MS"/>
                <a:ea typeface="Trebuchet MS"/>
                <a:cs typeface="Trebuchet MS"/>
                <a:sym typeface="Trebuchet MS"/>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 name="Google Shape;47;p39"/>
          <p:cNvSpPr txBox="1"/>
          <p:nvPr>
            <p:ph idx="3" type="body"/>
          </p:nvPr>
        </p:nvSpPr>
        <p:spPr>
          <a:xfrm>
            <a:off x="457200" y="1711840"/>
            <a:ext cx="3520440" cy="4114800"/>
          </a:xfrm>
          <a:prstGeom prst="rect">
            <a:avLst/>
          </a:prstGeom>
          <a:noFill/>
          <a:ln>
            <a:noFill/>
          </a:ln>
        </p:spPr>
        <p:txBody>
          <a:bodyPr anchorCtr="0" anchor="t" bIns="45700" lIns="91425" spcFirstLastPara="1" rIns="91425" wrap="square" tIns="45700">
            <a:normAutofit/>
          </a:bodyPr>
          <a:lstStyle>
            <a:lvl1pPr indent="-339852" lvl="0" marL="457200" algn="l">
              <a:spcBef>
                <a:spcPts val="600"/>
              </a:spcBef>
              <a:spcAft>
                <a:spcPts val="0"/>
              </a:spcAft>
              <a:buSzPts val="1752"/>
              <a:buChar char="⦿"/>
              <a:defRPr sz="2400"/>
            </a:lvl1pPr>
            <a:lvl2pPr indent="-330200" lvl="1" marL="914400" algn="l">
              <a:spcBef>
                <a:spcPts val="500"/>
              </a:spcBef>
              <a:spcAft>
                <a:spcPts val="0"/>
              </a:spcAft>
              <a:buSzPts val="1600"/>
              <a:buChar char="◼"/>
              <a:defRPr sz="2000"/>
            </a:lvl2pPr>
            <a:lvl3pPr indent="-297180" lvl="2" marL="1371600" algn="l">
              <a:spcBef>
                <a:spcPts val="400"/>
              </a:spcBef>
              <a:spcAft>
                <a:spcPts val="0"/>
              </a:spcAft>
              <a:buSzPts val="1080"/>
              <a:buChar char="🞆"/>
              <a:defRPr sz="1800"/>
            </a:lvl3pPr>
            <a:lvl4pPr indent="-309880" lvl="3" marL="1828800" algn="l">
              <a:spcBef>
                <a:spcPts val="320"/>
              </a:spcBef>
              <a:spcAft>
                <a:spcPts val="0"/>
              </a:spcAft>
              <a:buSzPts val="1280"/>
              <a:buChar char="⚫"/>
              <a:defRPr sz="1600"/>
            </a:lvl4pPr>
            <a:lvl5pPr indent="-299720" lvl="4" marL="2286000" algn="l">
              <a:spcBef>
                <a:spcPts val="400"/>
              </a:spcBef>
              <a:spcAft>
                <a:spcPts val="0"/>
              </a:spcAft>
              <a:buSzPts val="1120"/>
              <a:buChar char="◉"/>
              <a:defRPr sz="16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39"/>
          <p:cNvSpPr txBox="1"/>
          <p:nvPr>
            <p:ph idx="4" type="body"/>
          </p:nvPr>
        </p:nvSpPr>
        <p:spPr>
          <a:xfrm>
            <a:off x="4178808" y="1711840"/>
            <a:ext cx="3520440" cy="4114800"/>
          </a:xfrm>
          <a:prstGeom prst="rect">
            <a:avLst/>
          </a:prstGeom>
          <a:noFill/>
          <a:ln>
            <a:noFill/>
          </a:ln>
        </p:spPr>
        <p:txBody>
          <a:bodyPr anchorCtr="0" anchor="t" bIns="45700" lIns="91425" spcFirstLastPara="1" rIns="91425" wrap="square" tIns="45700">
            <a:normAutofit/>
          </a:bodyPr>
          <a:lstStyle>
            <a:lvl1pPr indent="-339852" lvl="0" marL="457200" algn="l">
              <a:spcBef>
                <a:spcPts val="600"/>
              </a:spcBef>
              <a:spcAft>
                <a:spcPts val="0"/>
              </a:spcAft>
              <a:buSzPts val="1752"/>
              <a:buChar char="⦿"/>
              <a:defRPr sz="2400"/>
            </a:lvl1pPr>
            <a:lvl2pPr indent="-330200" lvl="1" marL="914400" algn="l">
              <a:spcBef>
                <a:spcPts val="500"/>
              </a:spcBef>
              <a:spcAft>
                <a:spcPts val="0"/>
              </a:spcAft>
              <a:buSzPts val="1600"/>
              <a:buChar char="◼"/>
              <a:defRPr sz="2000"/>
            </a:lvl2pPr>
            <a:lvl3pPr indent="-297180" lvl="2" marL="1371600" algn="l">
              <a:spcBef>
                <a:spcPts val="400"/>
              </a:spcBef>
              <a:spcAft>
                <a:spcPts val="0"/>
              </a:spcAft>
              <a:buSzPts val="1080"/>
              <a:buChar char="🞆"/>
              <a:defRPr sz="1800"/>
            </a:lvl3pPr>
            <a:lvl4pPr indent="-309880" lvl="3" marL="1828800" algn="l">
              <a:spcBef>
                <a:spcPts val="320"/>
              </a:spcBef>
              <a:spcAft>
                <a:spcPts val="0"/>
              </a:spcAft>
              <a:buSzPts val="1280"/>
              <a:buChar char="⚫"/>
              <a:defRPr sz="1600"/>
            </a:lvl4pPr>
            <a:lvl5pPr indent="-299720" lvl="4" marL="2286000" algn="l">
              <a:spcBef>
                <a:spcPts val="400"/>
              </a:spcBef>
              <a:spcAft>
                <a:spcPts val="0"/>
              </a:spcAft>
              <a:buSzPts val="1120"/>
              <a:buChar char="◉"/>
              <a:defRPr sz="16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9" name="Google Shape;49;p39"/>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9"/>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9"/>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40"/>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3F1F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40"/>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0"/>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0"/>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41"/>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42"/>
          <p:cNvSpPr txBox="1"/>
          <p:nvPr>
            <p:ph type="title"/>
          </p:nvPr>
        </p:nvSpPr>
        <p:spPr>
          <a:xfrm>
            <a:off x="457200" y="228600"/>
            <a:ext cx="5897880" cy="117348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3F1F5"/>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2"/>
          <p:cNvSpPr txBox="1"/>
          <p:nvPr>
            <p:ph idx="1" type="body"/>
          </p:nvPr>
        </p:nvSpPr>
        <p:spPr>
          <a:xfrm>
            <a:off x="457200" y="1497417"/>
            <a:ext cx="5897880" cy="602512"/>
          </a:xfrm>
          <a:prstGeom prst="rect">
            <a:avLst/>
          </a:prstGeom>
          <a:noFill/>
          <a:ln>
            <a:noFill/>
          </a:ln>
        </p:spPr>
        <p:txBody>
          <a:bodyPr anchorCtr="0" anchor="t" bIns="0" lIns="45700" spcFirstLastPara="1" rIns="0" wrap="square" tIns="0">
            <a:normAutofit/>
          </a:bodyPr>
          <a:lstStyle>
            <a:lvl1pPr indent="-228600" lvl="0" marL="457200" algn="l">
              <a:spcBef>
                <a:spcPts val="0"/>
              </a:spcBef>
              <a:spcAft>
                <a:spcPts val="0"/>
              </a:spcAft>
              <a:buSzPts val="1022"/>
              <a:buNone/>
              <a:defRPr sz="1400"/>
            </a:lvl1pPr>
            <a:lvl2pPr indent="-228600" lvl="1" marL="914400" algn="l">
              <a:spcBef>
                <a:spcPts val="500"/>
              </a:spcBef>
              <a:spcAft>
                <a:spcPts val="0"/>
              </a:spcAft>
              <a:buSzPts val="960"/>
              <a:buNone/>
              <a:defRPr sz="1200"/>
            </a:lvl2pPr>
            <a:lvl3pPr indent="-228600" lvl="2" marL="1371600" algn="l">
              <a:spcBef>
                <a:spcPts val="400"/>
              </a:spcBef>
              <a:spcAft>
                <a:spcPts val="0"/>
              </a:spcAft>
              <a:buSzPts val="600"/>
              <a:buNone/>
              <a:defRPr sz="1000"/>
            </a:lvl3pPr>
            <a:lvl4pPr indent="-228600" lvl="3" marL="1828800" algn="l">
              <a:spcBef>
                <a:spcPts val="180"/>
              </a:spcBef>
              <a:spcAft>
                <a:spcPts val="0"/>
              </a:spcAft>
              <a:buSzPts val="720"/>
              <a:buNone/>
              <a:defRPr sz="900"/>
            </a:lvl4pPr>
            <a:lvl5pPr indent="-228600" lvl="4" marL="2286000" algn="l">
              <a:spcBef>
                <a:spcPts val="400"/>
              </a:spcBef>
              <a:spcAft>
                <a:spcPts val="0"/>
              </a:spcAft>
              <a:buSzPts val="630"/>
              <a:buNone/>
              <a:defRPr sz="9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42"/>
          <p:cNvSpPr txBox="1"/>
          <p:nvPr>
            <p:ph idx="2" type="body"/>
          </p:nvPr>
        </p:nvSpPr>
        <p:spPr>
          <a:xfrm>
            <a:off x="457200" y="2133601"/>
            <a:ext cx="7239000" cy="4371752"/>
          </a:xfrm>
          <a:prstGeom prst="rect">
            <a:avLst/>
          </a:prstGeom>
          <a:noFill/>
          <a:ln>
            <a:noFill/>
          </a:ln>
        </p:spPr>
        <p:txBody>
          <a:bodyPr anchorCtr="0" anchor="t" bIns="45700" lIns="91425" spcFirstLastPara="1" rIns="91425" wrap="square" tIns="45700">
            <a:normAutofit/>
          </a:bodyPr>
          <a:lstStyle>
            <a:lvl1pPr indent="-376936" lvl="0" marL="457200" algn="l">
              <a:spcBef>
                <a:spcPts val="600"/>
              </a:spcBef>
              <a:spcAft>
                <a:spcPts val="0"/>
              </a:spcAft>
              <a:buSzPts val="2336"/>
              <a:buChar char="⦿"/>
              <a:defRPr sz="3200"/>
            </a:lvl1pPr>
            <a:lvl2pPr indent="-370840" lvl="1" marL="914400" algn="l">
              <a:spcBef>
                <a:spcPts val="500"/>
              </a:spcBef>
              <a:spcAft>
                <a:spcPts val="0"/>
              </a:spcAft>
              <a:buSzPts val="2240"/>
              <a:buChar char="◼"/>
              <a:defRPr sz="2800"/>
            </a:lvl2pPr>
            <a:lvl3pPr indent="-320039" lvl="2" marL="1371600" algn="l">
              <a:spcBef>
                <a:spcPts val="400"/>
              </a:spcBef>
              <a:spcAft>
                <a:spcPts val="0"/>
              </a:spcAft>
              <a:buSzPts val="1440"/>
              <a:buChar char="🞆"/>
              <a:defRPr sz="2400"/>
            </a:lvl3pPr>
            <a:lvl4pPr indent="-330200" lvl="3" marL="1828800" algn="l">
              <a:spcBef>
                <a:spcPts val="400"/>
              </a:spcBef>
              <a:spcAft>
                <a:spcPts val="0"/>
              </a:spcAft>
              <a:buSzPts val="1600"/>
              <a:buChar char="⚫"/>
              <a:defRPr sz="2000"/>
            </a:lvl4pPr>
            <a:lvl5pPr indent="-317500" lvl="4" marL="2286000" algn="l">
              <a:spcBef>
                <a:spcPts val="400"/>
              </a:spcBef>
              <a:spcAft>
                <a:spcPts val="0"/>
              </a:spcAft>
              <a:buSzPts val="1400"/>
              <a:buChar char="◉"/>
              <a:defRPr sz="20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42"/>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2"/>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2"/>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6D85B9"/>
            </a:gs>
            <a:gs pos="100000">
              <a:srgbClr val="032B5C"/>
            </a:gs>
          </a:gsLst>
          <a:path path="circle">
            <a:fillToRect b="50%" l="50%" r="50%" t="50%"/>
          </a:path>
          <a:tileRect/>
        </a:gradFill>
      </p:bgPr>
    </p:bg>
    <p:spTree>
      <p:nvGrpSpPr>
        <p:cNvPr id="68" name="Shape 68"/>
        <p:cNvGrpSpPr/>
        <p:nvPr/>
      </p:nvGrpSpPr>
      <p:grpSpPr>
        <a:xfrm>
          <a:off x="0" y="0"/>
          <a:ext cx="0" cy="0"/>
          <a:chOff x="0" y="0"/>
          <a:chExt cx="0" cy="0"/>
        </a:xfrm>
      </p:grpSpPr>
      <p:sp>
        <p:nvSpPr>
          <p:cNvPr id="69" name="Google Shape;69;p43"/>
          <p:cNvSpPr/>
          <p:nvPr/>
        </p:nvSpPr>
        <p:spPr>
          <a:xfrm rot="-360000">
            <a:off x="597971" y="1004670"/>
            <a:ext cx="4319527" cy="4312573"/>
          </a:xfrm>
          <a:prstGeom prst="rect">
            <a:avLst/>
          </a:prstGeom>
          <a:solidFill>
            <a:srgbClr val="FAFAFA"/>
          </a:solidFill>
          <a:ln cap="rnd" cmpd="sng" w="9525">
            <a:solidFill>
              <a:srgbClr val="EAEAEA"/>
            </a:solidFill>
            <a:prstDash val="solid"/>
            <a:round/>
            <a:headEnd len="sm" w="sm" type="none"/>
            <a:tailEnd len="sm" w="sm" type="none"/>
          </a:ln>
          <a:effectLst>
            <a:outerShdw blurRad="25000" rotWithShape="0" algn="t" dir="54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0" name="Google Shape;70;p43"/>
          <p:cNvSpPr/>
          <p:nvPr/>
        </p:nvSpPr>
        <p:spPr>
          <a:xfrm rot="-180000">
            <a:off x="596708" y="998818"/>
            <a:ext cx="4319527" cy="4312573"/>
          </a:xfrm>
          <a:prstGeom prst="rect">
            <a:avLst/>
          </a:prstGeom>
          <a:solidFill>
            <a:srgbClr val="FAFAFA"/>
          </a:solidFill>
          <a:ln cap="rnd" cmpd="sng" w="9525">
            <a:solidFill>
              <a:srgbClr val="EAEAEA"/>
            </a:solidFill>
            <a:prstDash val="solid"/>
            <a:round/>
            <a:headEnd len="sm" w="sm" type="none"/>
            <a:tailEnd len="sm" w="sm" type="none"/>
          </a:ln>
          <a:effectLst>
            <a:outerShdw blurRad="28000" rotWithShape="0" algn="tl" dir="54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1" name="Google Shape;71;p43"/>
          <p:cNvSpPr txBox="1"/>
          <p:nvPr>
            <p:ph type="title"/>
          </p:nvPr>
        </p:nvSpPr>
        <p:spPr>
          <a:xfrm>
            <a:off x="5389099" y="1143000"/>
            <a:ext cx="3429000" cy="20574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3F1F5"/>
              </a:buClr>
              <a:buSzPts val="3000"/>
              <a:buFont typeface="Trebuchet MS"/>
              <a:buNone/>
              <a:defRPr b="1" sz="3000">
                <a:solidFill>
                  <a:srgbClr val="F3F1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3"/>
          <p:cNvSpPr txBox="1"/>
          <p:nvPr>
            <p:ph idx="1" type="body"/>
          </p:nvPr>
        </p:nvSpPr>
        <p:spPr>
          <a:xfrm>
            <a:off x="5389099" y="3283634"/>
            <a:ext cx="3429000" cy="1920240"/>
          </a:xfrm>
          <a:prstGeom prst="rect">
            <a:avLst/>
          </a:prstGeom>
          <a:noFill/>
          <a:ln>
            <a:noFill/>
          </a:ln>
        </p:spPr>
        <p:txBody>
          <a:bodyPr anchorCtr="0" anchor="t" bIns="0" lIns="82275" spcFirstLastPara="1" rIns="0" wrap="square" tIns="0">
            <a:normAutofit/>
          </a:bodyPr>
          <a:lstStyle>
            <a:lvl1pPr indent="-228600" lvl="0" marL="457200" algn="l">
              <a:lnSpc>
                <a:spcPct val="100000"/>
              </a:lnSpc>
              <a:spcBef>
                <a:spcPts val="0"/>
              </a:spcBef>
              <a:spcAft>
                <a:spcPts val="0"/>
              </a:spcAft>
              <a:buSzPts val="1022"/>
              <a:buFont typeface="Trebuchet MS"/>
              <a:buNone/>
              <a:defRPr sz="1400">
                <a:solidFill>
                  <a:schemeClr val="lt1"/>
                </a:solidFill>
              </a:defRPr>
            </a:lvl1pPr>
            <a:lvl2pPr indent="-289560" lvl="1" marL="914400" algn="l">
              <a:spcBef>
                <a:spcPts val="500"/>
              </a:spcBef>
              <a:spcAft>
                <a:spcPts val="0"/>
              </a:spcAft>
              <a:buSzPts val="960"/>
              <a:buChar char="◼"/>
              <a:defRPr sz="1200"/>
            </a:lvl2pPr>
            <a:lvl3pPr indent="-266700" lvl="2" marL="1371600" algn="l">
              <a:spcBef>
                <a:spcPts val="400"/>
              </a:spcBef>
              <a:spcAft>
                <a:spcPts val="0"/>
              </a:spcAft>
              <a:buSzPts val="600"/>
              <a:buChar char="🞆"/>
              <a:defRPr sz="1000"/>
            </a:lvl3pPr>
            <a:lvl4pPr indent="-274319" lvl="3" marL="1828800" algn="l">
              <a:spcBef>
                <a:spcPts val="180"/>
              </a:spcBef>
              <a:spcAft>
                <a:spcPts val="0"/>
              </a:spcAft>
              <a:buSzPts val="720"/>
              <a:buChar char="⚫"/>
              <a:defRPr sz="900"/>
            </a:lvl4pPr>
            <a:lvl5pPr indent="-268604" lvl="4" marL="2286000" algn="l">
              <a:spcBef>
                <a:spcPts val="400"/>
              </a:spcBef>
              <a:spcAft>
                <a:spcPts val="0"/>
              </a:spcAft>
              <a:buSzPts val="630"/>
              <a:buChar char="◉"/>
              <a:defRPr sz="9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43"/>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3"/>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3"/>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43"/>
          <p:cNvSpPr/>
          <p:nvPr>
            <p:ph idx="2" type="pic"/>
          </p:nvPr>
        </p:nvSpPr>
        <p:spPr>
          <a:xfrm>
            <a:off x="663683" y="1041002"/>
            <a:ext cx="4206240" cy="4206240"/>
          </a:xfrm>
          <a:prstGeom prst="rect">
            <a:avLst/>
          </a:prstGeom>
          <a:solidFill>
            <a:srgbClr val="16355B"/>
          </a:solidFill>
          <a:ln cap="flat" cmpd="sng" w="107950">
            <a:solidFill>
              <a:srgbClr val="FFFFFF"/>
            </a:solidFill>
            <a:prstDash val="solid"/>
            <a:miter lim="800000"/>
            <a:headEnd len="sm" w="sm" type="none"/>
            <a:tailEnd len="sm" w="sm" type="none"/>
          </a:ln>
          <a:effectLst>
            <a:outerShdw blurRad="44450" rotWithShape="0" algn="tl" dir="5400000" dist="3810">
              <a:srgbClr val="000000">
                <a:alpha val="60000"/>
              </a:srgbClr>
            </a:outerShdw>
          </a:effectLst>
        </p:spPr>
        <p:txBody>
          <a:bodyPr anchorCtr="0" anchor="t" bIns="45700" lIns="91425" spcFirstLastPara="1" rIns="91425" wrap="square" tIns="45700">
            <a:normAutofit/>
          </a:bodyPr>
          <a:lstStyle>
            <a:lvl1pPr lvl="0" marR="0" rtl="0" algn="l">
              <a:spcBef>
                <a:spcPts val="600"/>
              </a:spcBef>
              <a:spcAft>
                <a:spcPts val="0"/>
              </a:spcAft>
              <a:buClr>
                <a:schemeClr val="lt2"/>
              </a:buClr>
              <a:buSzPts val="2336"/>
              <a:buFont typeface="Noto Sans Symbols"/>
              <a:buNone/>
              <a:defRPr b="0" i="0" sz="3200" u="none" cap="none" strike="noStrike">
                <a:solidFill>
                  <a:schemeClr val="lt1"/>
                </a:solidFill>
                <a:latin typeface="Trebuchet MS"/>
                <a:ea typeface="Trebuchet MS"/>
                <a:cs typeface="Trebuchet MS"/>
                <a:sym typeface="Trebuchet MS"/>
              </a:defRPr>
            </a:lvl1pPr>
            <a:lvl2pPr lvl="1" marR="0" rtl="0" algn="l">
              <a:spcBef>
                <a:spcPts val="500"/>
              </a:spcBef>
              <a:spcAft>
                <a:spcPts val="0"/>
              </a:spcAft>
              <a:buClr>
                <a:schemeClr val="accent4"/>
              </a:buClr>
              <a:buSzPts val="1840"/>
              <a:buFont typeface="Noto Sans Symbols"/>
              <a:buChar char="◼"/>
              <a:defRPr b="0" i="0" sz="2300" u="none" cap="none" strike="noStrike">
                <a:solidFill>
                  <a:schemeClr val="lt1"/>
                </a:solidFill>
                <a:latin typeface="Trebuchet MS"/>
                <a:ea typeface="Trebuchet MS"/>
                <a:cs typeface="Trebuchet MS"/>
                <a:sym typeface="Trebuchet MS"/>
              </a:defRPr>
            </a:lvl2pPr>
            <a:lvl3pPr lvl="2" marR="0" rtl="0" algn="l">
              <a:spcBef>
                <a:spcPts val="400"/>
              </a:spcBef>
              <a:spcAft>
                <a:spcPts val="0"/>
              </a:spcAft>
              <a:buClr>
                <a:schemeClr val="accent4"/>
              </a:buClr>
              <a:buSzPts val="1200"/>
              <a:buFont typeface="Noto Sans Symbols"/>
              <a:buChar char="🞆"/>
              <a:defRPr b="0" i="0" sz="2000" u="none" cap="none" strike="noStrike">
                <a:solidFill>
                  <a:schemeClr val="lt1"/>
                </a:solidFill>
                <a:latin typeface="Trebuchet MS"/>
                <a:ea typeface="Trebuchet MS"/>
                <a:cs typeface="Trebuchet MS"/>
                <a:sym typeface="Trebuchet MS"/>
              </a:defRPr>
            </a:lvl3pPr>
            <a:lvl4pPr lvl="3" marR="0" rtl="0" algn="l">
              <a:spcBef>
                <a:spcPts val="400"/>
              </a:spcBef>
              <a:spcAft>
                <a:spcPts val="0"/>
              </a:spcAft>
              <a:buClr>
                <a:schemeClr val="accent4"/>
              </a:buClr>
              <a:buSzPts val="1600"/>
              <a:buFont typeface="Noto Sans Symbols"/>
              <a:buChar char="⚫"/>
              <a:defRPr b="0" i="0" sz="2000" u="none" cap="none" strike="noStrike">
                <a:solidFill>
                  <a:schemeClr val="lt1"/>
                </a:solidFill>
                <a:latin typeface="Trebuchet MS"/>
                <a:ea typeface="Trebuchet MS"/>
                <a:cs typeface="Trebuchet MS"/>
                <a:sym typeface="Trebuchet MS"/>
              </a:defRPr>
            </a:lvl4pPr>
            <a:lvl5pPr lvl="4" marR="0" rtl="0" algn="l">
              <a:spcBef>
                <a:spcPts val="400"/>
              </a:spcBef>
              <a:spcAft>
                <a:spcPts val="0"/>
              </a:spcAft>
              <a:buClr>
                <a:schemeClr val="accent4"/>
              </a:buClr>
              <a:buSzPts val="1260"/>
              <a:buFont typeface="Noto Sans Symbols"/>
              <a:buChar char="◉"/>
              <a:defRPr b="0" i="0" sz="1800" u="none" cap="none" strike="noStrike">
                <a:solidFill>
                  <a:schemeClr val="lt1"/>
                </a:solidFill>
                <a:latin typeface="Trebuchet MS"/>
                <a:ea typeface="Trebuchet MS"/>
                <a:cs typeface="Trebuchet MS"/>
                <a:sym typeface="Trebuchet MS"/>
              </a:defRPr>
            </a:lvl5pPr>
            <a:lvl6pPr lvl="5" marR="0" rtl="0" algn="l">
              <a:spcBef>
                <a:spcPts val="400"/>
              </a:spcBef>
              <a:spcAft>
                <a:spcPts val="0"/>
              </a:spcAft>
              <a:buClr>
                <a:schemeClr val="accent4"/>
              </a:buClr>
              <a:buSzPts val="1440"/>
              <a:buFont typeface="Noto Sans Symbols"/>
              <a:buChar char="⚫"/>
              <a:defRPr b="0" i="0" sz="1800" u="none" cap="none" strike="noStrike">
                <a:solidFill>
                  <a:schemeClr val="lt1"/>
                </a:solidFill>
                <a:latin typeface="Trebuchet MS"/>
                <a:ea typeface="Trebuchet MS"/>
                <a:cs typeface="Trebuchet MS"/>
                <a:sym typeface="Trebuchet MS"/>
              </a:defRPr>
            </a:lvl6pPr>
            <a:lvl7pPr lvl="6" marR="0" rtl="0" algn="l">
              <a:spcBef>
                <a:spcPts val="320"/>
              </a:spcBef>
              <a:spcAft>
                <a:spcPts val="0"/>
              </a:spcAft>
              <a:buClr>
                <a:schemeClr val="accent4"/>
              </a:buClr>
              <a:buSzPts val="1280"/>
              <a:buFont typeface="Noto Sans Symbols"/>
              <a:buChar char="◼"/>
              <a:defRPr b="0" i="0" sz="1600" u="none" cap="none" strike="noStrike">
                <a:solidFill>
                  <a:schemeClr val="lt1"/>
                </a:solidFill>
                <a:latin typeface="Trebuchet MS"/>
                <a:ea typeface="Trebuchet MS"/>
                <a:cs typeface="Trebuchet MS"/>
                <a:sym typeface="Trebuchet MS"/>
              </a:defRPr>
            </a:lvl7pPr>
            <a:lvl8pPr lvl="7" marR="0" rtl="0" algn="l">
              <a:spcBef>
                <a:spcPts val="300"/>
              </a:spcBef>
              <a:spcAft>
                <a:spcPts val="0"/>
              </a:spcAft>
              <a:buClr>
                <a:schemeClr val="accent4"/>
              </a:buClr>
              <a:buSzPts val="1600"/>
              <a:buFont typeface="Trebuchet MS"/>
              <a:buChar char="•"/>
              <a:defRPr b="0" i="0" sz="1600" u="none" cap="none" strike="noStrike">
                <a:solidFill>
                  <a:schemeClr val="lt1"/>
                </a:solidFill>
                <a:latin typeface="Trebuchet MS"/>
                <a:ea typeface="Trebuchet MS"/>
                <a:cs typeface="Trebuchet MS"/>
                <a:sym typeface="Trebuchet MS"/>
              </a:defRPr>
            </a:lvl8pPr>
            <a:lvl9pPr lvl="8" marR="0" rtl="0" algn="l">
              <a:spcBef>
                <a:spcPts val="280"/>
              </a:spcBef>
              <a:spcAft>
                <a:spcPts val="0"/>
              </a:spcAft>
              <a:buClr>
                <a:schemeClr val="accent4"/>
              </a:buClr>
              <a:buSzPts val="1400"/>
              <a:buFont typeface="Noto Sans Symbols"/>
              <a:buChar char="▪"/>
              <a:defRPr b="0" i="0" sz="1400" u="none" cap="none" strike="noStrike">
                <a:solidFill>
                  <a:schemeClr val="lt1"/>
                </a:solidFill>
                <a:latin typeface="Trebuchet MS"/>
                <a:ea typeface="Trebuchet MS"/>
                <a:cs typeface="Trebuchet MS"/>
                <a:sym typeface="Trebuchet M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4.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p:nvPr/>
        </p:nvSpPr>
        <p:spPr>
          <a:xfrm flipH="1">
            <a:off x="8153400" y="0"/>
            <a:ext cx="990600" cy="6858000"/>
          </a:xfrm>
          <a:prstGeom prst="rect">
            <a:avLst/>
          </a:prstGeom>
          <a:blipFill rotWithShape="1">
            <a:blip r:embed="rId1">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1" name="Google Shape;11;p27"/>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marR="0" rtl="0" algn="l">
              <a:spcBef>
                <a:spcPts val="0"/>
              </a:spcBef>
              <a:spcAft>
                <a:spcPts val="0"/>
              </a:spcAft>
              <a:buClr>
                <a:srgbClr val="F3F1F5"/>
              </a:buClr>
              <a:buSzPts val="3800"/>
              <a:buFont typeface="Trebuchet MS"/>
              <a:buNone/>
              <a:defRPr b="1" i="0" sz="3800" u="none" cap="none" strike="noStrike">
                <a:solidFill>
                  <a:srgbClr val="F3F1F5"/>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7"/>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lvl1pPr indent="-349123" lvl="0" marL="457200" marR="0" rtl="0" algn="l">
              <a:spcBef>
                <a:spcPts val="600"/>
              </a:spcBef>
              <a:spcAft>
                <a:spcPts val="0"/>
              </a:spcAft>
              <a:buClr>
                <a:schemeClr val="dk2"/>
              </a:buClr>
              <a:buSzPts val="1898"/>
              <a:buFont typeface="Noto Sans Symbols"/>
              <a:buChar char="⦿"/>
              <a:defRPr b="0" i="0" sz="2600" u="none" cap="none" strike="noStrike">
                <a:solidFill>
                  <a:schemeClr val="dk1"/>
                </a:solidFill>
                <a:latin typeface="Trebuchet MS"/>
                <a:ea typeface="Trebuchet MS"/>
                <a:cs typeface="Trebuchet MS"/>
                <a:sym typeface="Trebuchet MS"/>
              </a:defRPr>
            </a:lvl1pPr>
            <a:lvl2pPr indent="-345440" lvl="1" marL="914400" marR="0" rtl="0" algn="l">
              <a:spcBef>
                <a:spcPts val="500"/>
              </a:spcBef>
              <a:spcAft>
                <a:spcPts val="0"/>
              </a:spcAft>
              <a:buClr>
                <a:schemeClr val="accent4"/>
              </a:buClr>
              <a:buSzPts val="1840"/>
              <a:buFont typeface="Noto Sans Symbols"/>
              <a:buChar char="◼"/>
              <a:defRPr b="0" i="0" sz="2300" u="none" cap="none" strike="noStrike">
                <a:solidFill>
                  <a:srgbClr val="6C6C6C"/>
                </a:solidFill>
                <a:latin typeface="Trebuchet MS"/>
                <a:ea typeface="Trebuchet MS"/>
                <a:cs typeface="Trebuchet MS"/>
                <a:sym typeface="Trebuchet MS"/>
              </a:defRPr>
            </a:lvl2pPr>
            <a:lvl3pPr indent="-304800" lvl="2" marL="1371600" marR="0" rtl="0" algn="l">
              <a:spcBef>
                <a:spcPts val="400"/>
              </a:spcBef>
              <a:spcAft>
                <a:spcPts val="0"/>
              </a:spcAft>
              <a:buClr>
                <a:schemeClr val="accent4"/>
              </a:buClr>
              <a:buSzPts val="1200"/>
              <a:buFont typeface="Noto Sans Symbols"/>
              <a:buChar char="🞆"/>
              <a:defRPr b="0" i="0" sz="2000" u="none" cap="none" strike="noStrike">
                <a:solidFill>
                  <a:schemeClr val="dk1"/>
                </a:solidFill>
                <a:latin typeface="Trebuchet MS"/>
                <a:ea typeface="Trebuchet MS"/>
                <a:cs typeface="Trebuchet MS"/>
                <a:sym typeface="Trebuchet MS"/>
              </a:defRPr>
            </a:lvl3pPr>
            <a:lvl4pPr indent="-330200" lvl="3" marL="1828800" marR="0" rtl="0" algn="l">
              <a:spcBef>
                <a:spcPts val="400"/>
              </a:spcBef>
              <a:spcAft>
                <a:spcPts val="0"/>
              </a:spcAft>
              <a:buClr>
                <a:schemeClr val="accent4"/>
              </a:buClr>
              <a:buSzPts val="1600"/>
              <a:buFont typeface="Noto Sans Symbols"/>
              <a:buChar char="⚫"/>
              <a:defRPr b="0" i="0" sz="2000" u="none" cap="none" strike="noStrike">
                <a:solidFill>
                  <a:srgbClr val="6C6C6C"/>
                </a:solidFill>
                <a:latin typeface="Trebuchet MS"/>
                <a:ea typeface="Trebuchet MS"/>
                <a:cs typeface="Trebuchet MS"/>
                <a:sym typeface="Trebuchet MS"/>
              </a:defRPr>
            </a:lvl4pPr>
            <a:lvl5pPr indent="-308610" lvl="4" marL="2286000" marR="0" rtl="0" algn="l">
              <a:spcBef>
                <a:spcPts val="400"/>
              </a:spcBef>
              <a:spcAft>
                <a:spcPts val="0"/>
              </a:spcAft>
              <a:buClr>
                <a:schemeClr val="accent4"/>
              </a:buClr>
              <a:buSzPts val="1260"/>
              <a:buFont typeface="Noto Sans Symbols"/>
              <a:buChar char="◉"/>
              <a:defRPr b="0" i="0" sz="1800" u="none" cap="none" strike="noStrike">
                <a:solidFill>
                  <a:schemeClr val="dk1"/>
                </a:solidFill>
                <a:latin typeface="Trebuchet MS"/>
                <a:ea typeface="Trebuchet MS"/>
                <a:cs typeface="Trebuchet MS"/>
                <a:sym typeface="Trebuchet MS"/>
              </a:defRPr>
            </a:lvl5pPr>
            <a:lvl6pPr indent="-320039" lvl="5" marL="2743200" marR="0" rtl="0" algn="l">
              <a:spcBef>
                <a:spcPts val="400"/>
              </a:spcBef>
              <a:spcAft>
                <a:spcPts val="0"/>
              </a:spcAft>
              <a:buClr>
                <a:schemeClr val="accent4"/>
              </a:buClr>
              <a:buSzPts val="1440"/>
              <a:buFont typeface="Noto Sans Symbols"/>
              <a:buChar char="⚫"/>
              <a:defRPr b="0" i="0" sz="1800" u="none" cap="none" strike="noStrike">
                <a:solidFill>
                  <a:srgbClr val="6C6C6C"/>
                </a:solidFill>
                <a:latin typeface="Trebuchet MS"/>
                <a:ea typeface="Trebuchet MS"/>
                <a:cs typeface="Trebuchet MS"/>
                <a:sym typeface="Trebuchet MS"/>
              </a:defRPr>
            </a:lvl6pPr>
            <a:lvl7pPr indent="-309879" lvl="6" marL="3200400" marR="0" rtl="0" algn="l">
              <a:spcBef>
                <a:spcPts val="320"/>
              </a:spcBef>
              <a:spcAft>
                <a:spcPts val="0"/>
              </a:spcAft>
              <a:buClr>
                <a:schemeClr val="accent4"/>
              </a:buClr>
              <a:buSzPts val="1280"/>
              <a:buFont typeface="Noto Sans Symbols"/>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00"/>
              </a:spcBef>
              <a:spcAft>
                <a:spcPts val="0"/>
              </a:spcAft>
              <a:buClr>
                <a:schemeClr val="accent4"/>
              </a:buClr>
              <a:buSzPts val="1600"/>
              <a:buFont typeface="Trebuchet MS"/>
              <a:buChar char="•"/>
              <a:defRPr b="0" i="0" sz="1600" u="none" cap="none" strike="noStrike">
                <a:solidFill>
                  <a:srgbClr val="6C6C6C"/>
                </a:solidFill>
                <a:latin typeface="Trebuchet MS"/>
                <a:ea typeface="Trebuchet MS"/>
                <a:cs typeface="Trebuchet MS"/>
                <a:sym typeface="Trebuchet MS"/>
              </a:defRPr>
            </a:lvl8pPr>
            <a:lvl9pPr indent="-317500" lvl="8" marL="4114800" marR="0" rtl="0" algn="l">
              <a:spcBef>
                <a:spcPts val="280"/>
              </a:spcBef>
              <a:spcAft>
                <a:spcPts val="0"/>
              </a:spcAft>
              <a:buClr>
                <a:schemeClr val="accent4"/>
              </a:buClr>
              <a:buSzPts val="1400"/>
              <a:buFont typeface="Noto Sans Symbols"/>
              <a:buChar char="▪"/>
              <a:defRPr b="0" i="0" sz="1400" u="none" cap="none" strike="noStrike">
                <a:solidFill>
                  <a:schemeClr val="dk1"/>
                </a:solidFill>
                <a:latin typeface="Trebuchet MS"/>
                <a:ea typeface="Trebuchet MS"/>
                <a:cs typeface="Trebuchet MS"/>
                <a:sym typeface="Trebuchet MS"/>
              </a:defRPr>
            </a:lvl9pPr>
          </a:lstStyle>
          <a:p/>
        </p:txBody>
      </p:sp>
      <p:sp>
        <p:nvSpPr>
          <p:cNvPr id="13" name="Google Shape;13;p27"/>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marR="0" rtl="0" algn="l">
              <a:spcBef>
                <a:spcPts val="0"/>
              </a:spcBef>
              <a:spcAft>
                <a:spcPts val="0"/>
              </a:spcAft>
              <a:buSzPts val="1400"/>
              <a:buNone/>
              <a:defRPr b="0" i="0" sz="10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4" name="Google Shape;14;p27"/>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marR="0" rtl="0" algn="r">
              <a:spcBef>
                <a:spcPts val="0"/>
              </a:spcBef>
              <a:spcAft>
                <a:spcPts val="0"/>
              </a:spcAft>
              <a:buSzPts val="1400"/>
              <a:buNone/>
              <a:defRPr b="0" i="0" sz="10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5" name="Google Shape;15;p27"/>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100" u="none" cap="none" strike="noStrike">
                <a:solidFill>
                  <a:schemeClr val="dk2"/>
                </a:solidFill>
                <a:latin typeface="Trebuchet MS"/>
                <a:ea typeface="Trebuchet MS"/>
                <a:cs typeface="Trebuchet MS"/>
                <a:sym typeface="Trebuchet MS"/>
              </a:defRPr>
            </a:lvl1pPr>
            <a:lvl2pPr indent="0" lvl="1" marL="0" marR="0" rtl="0" algn="r">
              <a:spcBef>
                <a:spcPts val="0"/>
              </a:spcBef>
              <a:buNone/>
              <a:defRPr b="0" i="0" sz="1100" u="none" cap="none" strike="noStrike">
                <a:solidFill>
                  <a:schemeClr val="dk2"/>
                </a:solidFill>
                <a:latin typeface="Trebuchet MS"/>
                <a:ea typeface="Trebuchet MS"/>
                <a:cs typeface="Trebuchet MS"/>
                <a:sym typeface="Trebuchet MS"/>
              </a:defRPr>
            </a:lvl2pPr>
            <a:lvl3pPr indent="0" lvl="2" marL="0" marR="0" rtl="0" algn="r">
              <a:spcBef>
                <a:spcPts val="0"/>
              </a:spcBef>
              <a:buNone/>
              <a:defRPr b="0" i="0" sz="1100" u="none" cap="none" strike="noStrike">
                <a:solidFill>
                  <a:schemeClr val="dk2"/>
                </a:solidFill>
                <a:latin typeface="Trebuchet MS"/>
                <a:ea typeface="Trebuchet MS"/>
                <a:cs typeface="Trebuchet MS"/>
                <a:sym typeface="Trebuchet MS"/>
              </a:defRPr>
            </a:lvl3pPr>
            <a:lvl4pPr indent="0" lvl="3" marL="0" marR="0" rtl="0" algn="r">
              <a:spcBef>
                <a:spcPts val="0"/>
              </a:spcBef>
              <a:buNone/>
              <a:defRPr b="0" i="0" sz="1100" u="none" cap="none" strike="noStrike">
                <a:solidFill>
                  <a:schemeClr val="dk2"/>
                </a:solidFill>
                <a:latin typeface="Trebuchet MS"/>
                <a:ea typeface="Trebuchet MS"/>
                <a:cs typeface="Trebuchet MS"/>
                <a:sym typeface="Trebuchet MS"/>
              </a:defRPr>
            </a:lvl4pPr>
            <a:lvl5pPr indent="0" lvl="4" marL="0" marR="0" rtl="0" algn="r">
              <a:spcBef>
                <a:spcPts val="0"/>
              </a:spcBef>
              <a:buNone/>
              <a:defRPr b="0" i="0" sz="1100" u="none" cap="none" strike="noStrike">
                <a:solidFill>
                  <a:schemeClr val="dk2"/>
                </a:solidFill>
                <a:latin typeface="Trebuchet MS"/>
                <a:ea typeface="Trebuchet MS"/>
                <a:cs typeface="Trebuchet MS"/>
                <a:sym typeface="Trebuchet MS"/>
              </a:defRPr>
            </a:lvl5pPr>
            <a:lvl6pPr indent="0" lvl="5" marL="0" marR="0" rtl="0" algn="r">
              <a:spcBef>
                <a:spcPts val="0"/>
              </a:spcBef>
              <a:buNone/>
              <a:defRPr b="0" i="0" sz="1100" u="none" cap="none" strike="noStrike">
                <a:solidFill>
                  <a:schemeClr val="dk2"/>
                </a:solidFill>
                <a:latin typeface="Trebuchet MS"/>
                <a:ea typeface="Trebuchet MS"/>
                <a:cs typeface="Trebuchet MS"/>
                <a:sym typeface="Trebuchet MS"/>
              </a:defRPr>
            </a:lvl6pPr>
            <a:lvl7pPr indent="0" lvl="6" marL="0" marR="0" rtl="0" algn="r">
              <a:spcBef>
                <a:spcPts val="0"/>
              </a:spcBef>
              <a:buNone/>
              <a:defRPr b="0" i="0" sz="1100" u="none" cap="none" strike="noStrike">
                <a:solidFill>
                  <a:schemeClr val="dk2"/>
                </a:solidFill>
                <a:latin typeface="Trebuchet MS"/>
                <a:ea typeface="Trebuchet MS"/>
                <a:cs typeface="Trebuchet MS"/>
                <a:sym typeface="Trebuchet MS"/>
              </a:defRPr>
            </a:lvl7pPr>
            <a:lvl8pPr indent="0" lvl="7" marL="0" marR="0" rtl="0" algn="r">
              <a:spcBef>
                <a:spcPts val="0"/>
              </a:spcBef>
              <a:buNone/>
              <a:defRPr b="0" i="0" sz="1100" u="none" cap="none" strike="noStrike">
                <a:solidFill>
                  <a:schemeClr val="dk2"/>
                </a:solidFill>
                <a:latin typeface="Trebuchet MS"/>
                <a:ea typeface="Trebuchet MS"/>
                <a:cs typeface="Trebuchet MS"/>
                <a:sym typeface="Trebuchet MS"/>
              </a:defRPr>
            </a:lvl8pPr>
            <a:lvl9pPr indent="0" lvl="8" marL="0" marR="0" rtl="0" algn="r">
              <a:spcBef>
                <a:spcPts val="0"/>
              </a:spcBef>
              <a:buNone/>
              <a:defRPr b="0" i="0" sz="11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1" name="Google Shape;91;p29"/>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29"/>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29"/>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29"/>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66" name="Google Shape;166;p32"/>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7" name="Google Shape;167;p32"/>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8" name="Google Shape;168;p32"/>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9" name="Google Shape;169;p32"/>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5.jpg"/><Relationship Id="rId4"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3F1F5"/>
              </a:buClr>
              <a:buSzPts val="3800"/>
              <a:buFont typeface="Trebuchet MS"/>
              <a:buNone/>
            </a:pPr>
            <a:r>
              <a:rPr lang="en-US"/>
              <a:t>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0"/>
          <p:cNvSpPr txBox="1"/>
          <p:nvPr>
            <p:ph type="title"/>
          </p:nvPr>
        </p:nvSpPr>
        <p:spPr>
          <a:xfrm>
            <a:off x="457200" y="381000"/>
            <a:ext cx="8229600" cy="12192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3F1F5"/>
              </a:buClr>
              <a:buSzPts val="3700"/>
              <a:buFont typeface="Trebuchet MS"/>
              <a:buNone/>
            </a:pPr>
            <a:r>
              <a:rPr lang="en-US" sz="3700" u="sng"/>
              <a:t>VERBAL/LINGUIST</a:t>
            </a:r>
            <a:br>
              <a:rPr lang="en-US" sz="3700" u="sng"/>
            </a:br>
            <a:endParaRPr sz="3700" u="sng"/>
          </a:p>
        </p:txBody>
      </p:sp>
      <p:sp>
        <p:nvSpPr>
          <p:cNvPr id="307" name="Google Shape;307;p10"/>
          <p:cNvSpPr txBox="1"/>
          <p:nvPr>
            <p:ph idx="1" type="body"/>
          </p:nvPr>
        </p:nvSpPr>
        <p:spPr>
          <a:xfrm>
            <a:off x="0" y="1371600"/>
            <a:ext cx="8229600" cy="51054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98"/>
              <a:buFont typeface="Noto Sans Symbols"/>
              <a:buNone/>
            </a:pPr>
            <a:r>
              <a:rPr lang="en-US"/>
              <a:t>                                       </a:t>
            </a:r>
            <a:endParaRPr/>
          </a:p>
          <a:p>
            <a:pPr indent="-274320" lvl="0" marL="274320" rtl="0" algn="l">
              <a:spcBef>
                <a:spcPts val="600"/>
              </a:spcBef>
              <a:spcAft>
                <a:spcPts val="0"/>
              </a:spcAft>
              <a:buSzPts val="1898"/>
              <a:buFont typeface="Noto Sans Symbols"/>
              <a:buNone/>
            </a:pPr>
            <a:r>
              <a:rPr lang="en-US"/>
              <a:t>                                           </a:t>
            </a:r>
            <a:endParaRPr/>
          </a:p>
          <a:p>
            <a:pPr indent="-274320" lvl="0" marL="274320" rtl="0" algn="l">
              <a:spcBef>
                <a:spcPts val="600"/>
              </a:spcBef>
              <a:spcAft>
                <a:spcPts val="0"/>
              </a:spcAft>
              <a:buSzPts val="1898"/>
              <a:buFont typeface="Noto Sans Symbols"/>
              <a:buNone/>
            </a:pPr>
            <a:r>
              <a:t/>
            </a:r>
            <a:endParaRPr/>
          </a:p>
          <a:p>
            <a:pPr indent="-153797" lvl="0" marL="274320" rtl="0" algn="l">
              <a:spcBef>
                <a:spcPts val="600"/>
              </a:spcBef>
              <a:spcAft>
                <a:spcPts val="0"/>
              </a:spcAft>
              <a:buSzPts val="1898"/>
              <a:buNone/>
            </a:pPr>
            <a:r>
              <a:t/>
            </a:r>
            <a:endParaRPr/>
          </a:p>
          <a:p>
            <a:pPr indent="-274320" lvl="0" marL="274320" rtl="0" algn="l">
              <a:spcBef>
                <a:spcPts val="600"/>
              </a:spcBef>
              <a:spcAft>
                <a:spcPts val="0"/>
              </a:spcAft>
              <a:buSzPts val="1898"/>
              <a:buChar char="⦿"/>
            </a:pPr>
            <a:r>
              <a:rPr lang="en-US"/>
              <a:t>Thinks and learns through written and spoken words ; has the ability to memorize facts, enjoys reading, debates on current issues, explains a situation/problem, creates TV advertisements /poem/story/role play/drama,  compiles and tells jokes, learns a foreign language, keeps a personal journal. </a:t>
            </a:r>
            <a:endParaRPr/>
          </a:p>
          <a:p>
            <a:pPr indent="-153797" lvl="0" marL="274320" rtl="0" algn="l">
              <a:spcBef>
                <a:spcPts val="600"/>
              </a:spcBef>
              <a:spcAft>
                <a:spcPts val="0"/>
              </a:spcAft>
              <a:buSzPts val="1898"/>
              <a:buNone/>
            </a:pPr>
            <a:r>
              <a:t/>
            </a:r>
            <a:endParaRPr b="1"/>
          </a:p>
        </p:txBody>
      </p:sp>
      <p:pic>
        <p:nvPicPr>
          <p:cNvPr id="308" name="Google Shape;308;p10"/>
          <p:cNvPicPr preferRelativeResize="0"/>
          <p:nvPr/>
        </p:nvPicPr>
        <p:blipFill rotWithShape="1">
          <a:blip r:embed="rId3">
            <a:alphaModFix/>
          </a:blip>
          <a:srcRect b="0" l="0" r="0" t="0"/>
          <a:stretch/>
        </p:blipFill>
        <p:spPr>
          <a:xfrm>
            <a:off x="3733800" y="1546227"/>
            <a:ext cx="1600200" cy="150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1"/>
          <p:cNvSpPr txBox="1"/>
          <p:nvPr>
            <p:ph type="title"/>
          </p:nvPr>
        </p:nvSpPr>
        <p:spPr>
          <a:xfrm>
            <a:off x="457200" y="-152400"/>
            <a:ext cx="8229600" cy="12192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3F1F5"/>
              </a:buClr>
              <a:buSzPts val="3600"/>
              <a:buFont typeface="Trebuchet MS"/>
              <a:buNone/>
            </a:pPr>
            <a:r>
              <a:rPr lang="en-US" sz="3600" u="sng"/>
              <a:t>MUSICAL/RHYTHMIC</a:t>
            </a:r>
            <a:endParaRPr sz="3600" u="sng"/>
          </a:p>
        </p:txBody>
      </p:sp>
      <p:sp>
        <p:nvSpPr>
          <p:cNvPr id="314" name="Google Shape;314;p11"/>
          <p:cNvSpPr txBox="1"/>
          <p:nvPr>
            <p:ph idx="1" type="body"/>
          </p:nvPr>
        </p:nvSpPr>
        <p:spPr>
          <a:xfrm>
            <a:off x="228600" y="1524000"/>
            <a:ext cx="8229600" cy="4953000"/>
          </a:xfrm>
          <a:prstGeom prst="rect">
            <a:avLst/>
          </a:prstGeom>
          <a:noFill/>
          <a:ln>
            <a:noFill/>
          </a:ln>
        </p:spPr>
        <p:txBody>
          <a:bodyPr anchorCtr="0" anchor="t" bIns="45700" lIns="91425" spcFirstLastPara="1" rIns="91425" wrap="square" tIns="45700">
            <a:normAutofit/>
          </a:bodyPr>
          <a:lstStyle/>
          <a:p>
            <a:pPr indent="-153797" lvl="0" marL="274320" rtl="0" algn="l">
              <a:spcBef>
                <a:spcPts val="0"/>
              </a:spcBef>
              <a:spcAft>
                <a:spcPts val="0"/>
              </a:spcAft>
              <a:buSzPts val="1898"/>
              <a:buNone/>
            </a:pPr>
            <a:r>
              <a:t/>
            </a:r>
            <a:endParaRPr/>
          </a:p>
          <a:p>
            <a:pPr indent="-274320" lvl="0" marL="274320" rtl="0" algn="l">
              <a:spcBef>
                <a:spcPts val="600"/>
              </a:spcBef>
              <a:spcAft>
                <a:spcPts val="0"/>
              </a:spcAft>
              <a:buSzPts val="1898"/>
              <a:buFont typeface="Noto Sans Symbols"/>
              <a:buNone/>
            </a:pPr>
            <a:r>
              <a:t/>
            </a:r>
            <a:endParaRPr/>
          </a:p>
          <a:p>
            <a:pPr indent="-153797" lvl="0" marL="274320" rtl="0" algn="l">
              <a:spcBef>
                <a:spcPts val="600"/>
              </a:spcBef>
              <a:spcAft>
                <a:spcPts val="0"/>
              </a:spcAft>
              <a:buSzPts val="1898"/>
              <a:buNone/>
            </a:pPr>
            <a:r>
              <a:t/>
            </a:r>
            <a:endParaRPr/>
          </a:p>
          <a:p>
            <a:pPr indent="-153797" lvl="0" marL="274320" rtl="0" algn="l">
              <a:spcBef>
                <a:spcPts val="600"/>
              </a:spcBef>
              <a:spcAft>
                <a:spcPts val="0"/>
              </a:spcAft>
              <a:buSzPts val="1898"/>
              <a:buNone/>
            </a:pPr>
            <a:r>
              <a:t/>
            </a:r>
            <a:endParaRPr/>
          </a:p>
          <a:p>
            <a:pPr indent="-153797" lvl="0" marL="274320" rtl="0" algn="l">
              <a:spcBef>
                <a:spcPts val="600"/>
              </a:spcBef>
              <a:spcAft>
                <a:spcPts val="0"/>
              </a:spcAft>
              <a:buSzPts val="1898"/>
              <a:buNone/>
            </a:pPr>
            <a:r>
              <a:t/>
            </a:r>
            <a:endParaRPr/>
          </a:p>
          <a:p>
            <a:pPr indent="-274320" lvl="0" marL="274320" rtl="0" algn="l">
              <a:spcBef>
                <a:spcPts val="600"/>
              </a:spcBef>
              <a:spcAft>
                <a:spcPts val="0"/>
              </a:spcAft>
              <a:buSzPts val="1971"/>
              <a:buChar char="⦿"/>
            </a:pPr>
            <a:r>
              <a:rPr lang="en-US" sz="2700"/>
              <a:t>Recognizes tonal patterns and environmental sounds, learns through rhyme, rhythm and repetition, plays musical instrument, makes simple musical instruments, reduces stress through music, leads physical exercise to music, teaches dance steps.</a:t>
            </a:r>
            <a:endParaRPr/>
          </a:p>
          <a:p>
            <a:pPr indent="-153797" lvl="0" marL="274320" rtl="0" algn="l">
              <a:spcBef>
                <a:spcPts val="600"/>
              </a:spcBef>
              <a:spcAft>
                <a:spcPts val="0"/>
              </a:spcAft>
              <a:buSzPts val="1898"/>
              <a:buNone/>
            </a:pPr>
            <a:r>
              <a:t/>
            </a:r>
            <a:endParaRPr/>
          </a:p>
        </p:txBody>
      </p:sp>
      <p:pic>
        <p:nvPicPr>
          <p:cNvPr descr="musical1.jpg" id="315" name="Google Shape;315;p11"/>
          <p:cNvPicPr preferRelativeResize="0"/>
          <p:nvPr/>
        </p:nvPicPr>
        <p:blipFill rotWithShape="1">
          <a:blip r:embed="rId3">
            <a:alphaModFix/>
          </a:blip>
          <a:srcRect b="0" l="0" r="0" t="0"/>
          <a:stretch/>
        </p:blipFill>
        <p:spPr>
          <a:xfrm>
            <a:off x="3886200" y="1600200"/>
            <a:ext cx="1524000" cy="175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2"/>
          <p:cNvSpPr txBox="1"/>
          <p:nvPr>
            <p:ph type="title"/>
          </p:nvPr>
        </p:nvSpPr>
        <p:spPr>
          <a:xfrm>
            <a:off x="457200" y="381000"/>
            <a:ext cx="8229600" cy="12192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3F1F5"/>
              </a:buClr>
              <a:buSzPts val="3600"/>
              <a:buFont typeface="Trebuchet MS"/>
              <a:buNone/>
            </a:pPr>
            <a:r>
              <a:rPr lang="en-US" sz="3600" u="sng"/>
              <a:t>LOGICAL /MATHEMATICAL</a:t>
            </a:r>
            <a:br>
              <a:rPr lang="en-US" sz="3600"/>
            </a:br>
            <a:endParaRPr sz="3600"/>
          </a:p>
        </p:txBody>
      </p:sp>
      <p:sp>
        <p:nvSpPr>
          <p:cNvPr id="321" name="Google Shape;321;p12"/>
          <p:cNvSpPr txBox="1"/>
          <p:nvPr>
            <p:ph idx="1" type="body"/>
          </p:nvPr>
        </p:nvSpPr>
        <p:spPr>
          <a:xfrm>
            <a:off x="228600" y="1524000"/>
            <a:ext cx="8229600" cy="5181600"/>
          </a:xfrm>
          <a:prstGeom prst="rect">
            <a:avLst/>
          </a:prstGeom>
          <a:noFill/>
          <a:ln>
            <a:noFill/>
          </a:ln>
        </p:spPr>
        <p:txBody>
          <a:bodyPr anchorCtr="0" anchor="t" bIns="45700" lIns="91425" spcFirstLastPara="1" rIns="91425" wrap="square" tIns="45700">
            <a:normAutofit/>
          </a:bodyPr>
          <a:lstStyle/>
          <a:p>
            <a:pPr indent="-153797" lvl="0" marL="274320" rtl="0" algn="l">
              <a:spcBef>
                <a:spcPts val="0"/>
              </a:spcBef>
              <a:spcAft>
                <a:spcPts val="0"/>
              </a:spcAft>
              <a:buSzPts val="1898"/>
              <a:buNone/>
            </a:pPr>
            <a:r>
              <a:t/>
            </a:r>
            <a:endParaRPr/>
          </a:p>
          <a:p>
            <a:pPr indent="-153797" lvl="0" marL="274320" rtl="0" algn="l">
              <a:spcBef>
                <a:spcPts val="600"/>
              </a:spcBef>
              <a:spcAft>
                <a:spcPts val="0"/>
              </a:spcAft>
              <a:buSzPts val="1898"/>
              <a:buNone/>
            </a:pPr>
            <a:r>
              <a:t/>
            </a:r>
            <a:endParaRPr/>
          </a:p>
          <a:p>
            <a:pPr indent="-153797" lvl="0" marL="274320" rtl="0" algn="l">
              <a:spcBef>
                <a:spcPts val="600"/>
              </a:spcBef>
              <a:spcAft>
                <a:spcPts val="0"/>
              </a:spcAft>
              <a:buSzPts val="1898"/>
              <a:buNone/>
            </a:pPr>
            <a:r>
              <a:t/>
            </a:r>
            <a:endParaRPr/>
          </a:p>
          <a:p>
            <a:pPr indent="-153797" lvl="0" marL="274320" rtl="0" algn="l">
              <a:spcBef>
                <a:spcPts val="600"/>
              </a:spcBef>
              <a:spcAft>
                <a:spcPts val="0"/>
              </a:spcAft>
              <a:buSzPts val="1898"/>
              <a:buNone/>
            </a:pPr>
            <a:r>
              <a:t/>
            </a:r>
            <a:endParaRPr/>
          </a:p>
          <a:p>
            <a:pPr indent="-153797" lvl="0" marL="274320" rtl="0" algn="l">
              <a:spcBef>
                <a:spcPts val="600"/>
              </a:spcBef>
              <a:spcAft>
                <a:spcPts val="0"/>
              </a:spcAft>
              <a:buSzPts val="1898"/>
              <a:buNone/>
            </a:pPr>
            <a:r>
              <a:t/>
            </a:r>
            <a:endParaRPr/>
          </a:p>
          <a:p>
            <a:pPr indent="-274320" lvl="0" marL="274320" rtl="0" algn="l">
              <a:spcBef>
                <a:spcPts val="600"/>
              </a:spcBef>
              <a:spcAft>
                <a:spcPts val="0"/>
              </a:spcAft>
              <a:buSzPts val="1898"/>
              <a:buChar char="⦿"/>
            </a:pPr>
            <a:r>
              <a:rPr lang="en-US"/>
              <a:t>Deals with numbers, solves math problems, recognizes abstract patterns, defines an event/situation logically, compares contrast ideas, defines patterns in history, follows instructions, creates computer programs, analyses similarities/differences.  </a:t>
            </a:r>
            <a:endParaRPr/>
          </a:p>
          <a:p>
            <a:pPr indent="-153797" lvl="0" marL="274320" rtl="0" algn="l">
              <a:spcBef>
                <a:spcPts val="600"/>
              </a:spcBef>
              <a:spcAft>
                <a:spcPts val="0"/>
              </a:spcAft>
              <a:buSzPts val="1898"/>
              <a:buNone/>
            </a:pPr>
            <a:r>
              <a:t/>
            </a:r>
            <a:endParaRPr/>
          </a:p>
        </p:txBody>
      </p:sp>
      <p:pic>
        <p:nvPicPr>
          <p:cNvPr descr="logical.jpg" id="322" name="Google Shape;322;p12"/>
          <p:cNvPicPr preferRelativeResize="0"/>
          <p:nvPr/>
        </p:nvPicPr>
        <p:blipFill rotWithShape="1">
          <a:blip r:embed="rId3">
            <a:alphaModFix/>
          </a:blip>
          <a:srcRect b="0" l="0" r="0" t="0"/>
          <a:stretch/>
        </p:blipFill>
        <p:spPr>
          <a:xfrm>
            <a:off x="3657600" y="1412877"/>
            <a:ext cx="1828800" cy="193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3"/>
          <p:cNvSpPr txBox="1"/>
          <p:nvPr>
            <p:ph type="title"/>
          </p:nvPr>
        </p:nvSpPr>
        <p:spPr>
          <a:xfrm>
            <a:off x="457200" y="381000"/>
            <a:ext cx="8229600" cy="12192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3F1F5"/>
              </a:buClr>
              <a:buSzPts val="3700"/>
              <a:buFont typeface="Trebuchet MS"/>
              <a:buNone/>
            </a:pPr>
            <a:r>
              <a:rPr lang="en-US" sz="3700" u="sng"/>
              <a:t>VISUAL/SPATIAL</a:t>
            </a:r>
            <a:br>
              <a:rPr lang="en-US" sz="3700" u="sng"/>
            </a:br>
            <a:endParaRPr sz="3700" u="sng"/>
          </a:p>
        </p:txBody>
      </p:sp>
      <p:sp>
        <p:nvSpPr>
          <p:cNvPr id="328" name="Google Shape;328;p13"/>
          <p:cNvSpPr txBox="1"/>
          <p:nvPr>
            <p:ph idx="1" type="body"/>
          </p:nvPr>
        </p:nvSpPr>
        <p:spPr>
          <a:xfrm>
            <a:off x="152400" y="1219200"/>
            <a:ext cx="8229600" cy="5257800"/>
          </a:xfrm>
          <a:prstGeom prst="rect">
            <a:avLst/>
          </a:prstGeom>
          <a:noFill/>
          <a:ln>
            <a:noFill/>
          </a:ln>
        </p:spPr>
        <p:txBody>
          <a:bodyPr anchorCtr="0" anchor="t" bIns="45700" lIns="91425" spcFirstLastPara="1" rIns="91425" wrap="square" tIns="45700">
            <a:normAutofit/>
          </a:bodyPr>
          <a:lstStyle/>
          <a:p>
            <a:pPr indent="-153797" lvl="0" marL="274320" rtl="0" algn="l">
              <a:spcBef>
                <a:spcPts val="0"/>
              </a:spcBef>
              <a:spcAft>
                <a:spcPts val="0"/>
              </a:spcAft>
              <a:buSzPts val="1898"/>
              <a:buNone/>
            </a:pPr>
            <a:r>
              <a:t/>
            </a:r>
            <a:endParaRPr/>
          </a:p>
          <a:p>
            <a:pPr indent="-153797" lvl="0" marL="274320" rtl="0" algn="l">
              <a:spcBef>
                <a:spcPts val="600"/>
              </a:spcBef>
              <a:spcAft>
                <a:spcPts val="0"/>
              </a:spcAft>
              <a:buSzPts val="1898"/>
              <a:buNone/>
            </a:pPr>
            <a:r>
              <a:t/>
            </a:r>
            <a:endParaRPr/>
          </a:p>
          <a:p>
            <a:pPr indent="-274320" lvl="0" marL="274320" rtl="0" algn="l">
              <a:spcBef>
                <a:spcPts val="600"/>
              </a:spcBef>
              <a:spcAft>
                <a:spcPts val="0"/>
              </a:spcAft>
              <a:buSzPts val="1898"/>
              <a:buFont typeface="Noto Sans Symbols"/>
              <a:buNone/>
            </a:pPr>
            <a:r>
              <a:t/>
            </a:r>
            <a:endParaRPr/>
          </a:p>
          <a:p>
            <a:pPr indent="-153797" lvl="0" marL="274320" rtl="0" algn="l">
              <a:spcBef>
                <a:spcPts val="600"/>
              </a:spcBef>
              <a:spcAft>
                <a:spcPts val="0"/>
              </a:spcAft>
              <a:buSzPts val="1898"/>
              <a:buNone/>
            </a:pPr>
            <a:r>
              <a:t/>
            </a:r>
            <a:endParaRPr/>
          </a:p>
          <a:p>
            <a:pPr indent="-153797" lvl="0" marL="274320" rtl="0" algn="l">
              <a:spcBef>
                <a:spcPts val="600"/>
              </a:spcBef>
              <a:spcAft>
                <a:spcPts val="0"/>
              </a:spcAft>
              <a:buSzPts val="1898"/>
              <a:buNone/>
            </a:pPr>
            <a:r>
              <a:t/>
            </a:r>
            <a:endParaRPr/>
          </a:p>
          <a:p>
            <a:pPr indent="-274320" lvl="0" marL="274320" rtl="0" algn="l">
              <a:spcBef>
                <a:spcPts val="600"/>
              </a:spcBef>
              <a:spcAft>
                <a:spcPts val="0"/>
              </a:spcAft>
              <a:buSzPts val="1898"/>
              <a:buChar char="⦿"/>
            </a:pPr>
            <a:r>
              <a:rPr lang="en-US"/>
              <a:t>Thinks in and visualizes images/pictures, has the ability to create graphic designs, communities with diagrams and graphics, graphs result of a survey, creates posters, draw maps, makes clay maps/buildings/figures, illustrates dance steps, draw from different perspectives. </a:t>
            </a:r>
            <a:endParaRPr/>
          </a:p>
          <a:p>
            <a:pPr indent="-153797" lvl="0" marL="274320" rtl="0" algn="l">
              <a:spcBef>
                <a:spcPts val="600"/>
              </a:spcBef>
              <a:spcAft>
                <a:spcPts val="0"/>
              </a:spcAft>
              <a:buSzPts val="1898"/>
              <a:buNone/>
            </a:pPr>
            <a:r>
              <a:t/>
            </a:r>
            <a:endParaRPr/>
          </a:p>
        </p:txBody>
      </p:sp>
      <p:pic>
        <p:nvPicPr>
          <p:cNvPr descr="visual.jpg" id="329" name="Google Shape;329;p13"/>
          <p:cNvPicPr preferRelativeResize="0"/>
          <p:nvPr/>
        </p:nvPicPr>
        <p:blipFill rotWithShape="1">
          <a:blip r:embed="rId3">
            <a:alphaModFix/>
          </a:blip>
          <a:srcRect b="0" l="0" r="0" t="0"/>
          <a:stretch/>
        </p:blipFill>
        <p:spPr>
          <a:xfrm>
            <a:off x="3810000" y="1327150"/>
            <a:ext cx="1600200" cy="2101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4"/>
          <p:cNvSpPr txBox="1"/>
          <p:nvPr>
            <p:ph type="title"/>
          </p:nvPr>
        </p:nvSpPr>
        <p:spPr>
          <a:xfrm>
            <a:off x="457200" y="381000"/>
            <a:ext cx="8229600" cy="12192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3F1F5"/>
              </a:buClr>
              <a:buSzPts val="3800"/>
              <a:buFont typeface="Trebuchet MS"/>
              <a:buNone/>
            </a:pPr>
            <a:r>
              <a:rPr lang="en-US" u="sng"/>
              <a:t>INTERPERSONAL</a:t>
            </a:r>
            <a:br>
              <a:rPr lang="en-US" u="sng"/>
            </a:br>
            <a:endParaRPr u="sng"/>
          </a:p>
        </p:txBody>
      </p:sp>
      <p:sp>
        <p:nvSpPr>
          <p:cNvPr id="335" name="Google Shape;335;p14"/>
          <p:cNvSpPr txBox="1"/>
          <p:nvPr>
            <p:ph idx="1" type="body"/>
          </p:nvPr>
        </p:nvSpPr>
        <p:spPr>
          <a:xfrm>
            <a:off x="0" y="1752600"/>
            <a:ext cx="8229600" cy="4953000"/>
          </a:xfrm>
          <a:prstGeom prst="rect">
            <a:avLst/>
          </a:prstGeom>
          <a:noFill/>
          <a:ln>
            <a:noFill/>
          </a:ln>
        </p:spPr>
        <p:txBody>
          <a:bodyPr anchorCtr="0" anchor="t" bIns="45700" lIns="91425" spcFirstLastPara="1" rIns="91425" wrap="square" tIns="45700">
            <a:normAutofit/>
          </a:bodyPr>
          <a:lstStyle/>
          <a:p>
            <a:pPr indent="-153797" lvl="0" marL="274320" rtl="0" algn="l">
              <a:lnSpc>
                <a:spcPct val="90000"/>
              </a:lnSpc>
              <a:spcBef>
                <a:spcPts val="0"/>
              </a:spcBef>
              <a:spcAft>
                <a:spcPts val="0"/>
              </a:spcAft>
              <a:buSzPts val="1898"/>
              <a:buFont typeface="Noto Sans Symbols"/>
              <a:buNone/>
            </a:pPr>
            <a:r>
              <a:t/>
            </a:r>
            <a:endParaRPr/>
          </a:p>
          <a:p>
            <a:pPr indent="-153797" lvl="0" marL="274320" rtl="0" algn="l">
              <a:lnSpc>
                <a:spcPct val="90000"/>
              </a:lnSpc>
              <a:spcBef>
                <a:spcPts val="600"/>
              </a:spcBef>
              <a:spcAft>
                <a:spcPts val="0"/>
              </a:spcAft>
              <a:buSzPts val="1898"/>
              <a:buFont typeface="Noto Sans Symbols"/>
              <a:buNone/>
            </a:pPr>
            <a:r>
              <a:t/>
            </a:r>
            <a:endParaRPr/>
          </a:p>
          <a:p>
            <a:pPr indent="-274320" lvl="0" marL="274320" rtl="0" algn="l">
              <a:lnSpc>
                <a:spcPct val="90000"/>
              </a:lnSpc>
              <a:spcBef>
                <a:spcPts val="600"/>
              </a:spcBef>
              <a:spcAft>
                <a:spcPts val="0"/>
              </a:spcAft>
              <a:buSzPts val="1898"/>
              <a:buFont typeface="Noto Sans Symbols"/>
              <a:buNone/>
            </a:pPr>
            <a:r>
              <a:t/>
            </a:r>
            <a:endParaRPr/>
          </a:p>
          <a:p>
            <a:pPr indent="-144526" lvl="0" marL="274320" rtl="0" algn="l">
              <a:lnSpc>
                <a:spcPct val="90000"/>
              </a:lnSpc>
              <a:spcBef>
                <a:spcPts val="600"/>
              </a:spcBef>
              <a:spcAft>
                <a:spcPts val="0"/>
              </a:spcAft>
              <a:buSzPts val="2044"/>
              <a:buFont typeface="Noto Sans Symbols"/>
              <a:buNone/>
            </a:pPr>
            <a:r>
              <a:t/>
            </a:r>
            <a:endParaRPr sz="2800"/>
          </a:p>
          <a:p>
            <a:pPr indent="-274320" lvl="0" marL="274320" rtl="0" algn="l">
              <a:lnSpc>
                <a:spcPct val="90000"/>
              </a:lnSpc>
              <a:spcBef>
                <a:spcPts val="600"/>
              </a:spcBef>
              <a:spcAft>
                <a:spcPts val="0"/>
              </a:spcAft>
              <a:buSzPts val="2044"/>
              <a:buFont typeface="Noto Sans Symbols"/>
              <a:buChar char="⦿"/>
            </a:pPr>
            <a:r>
              <a:rPr lang="en-US" sz="2800"/>
              <a:t>Learns and operates one-to –one, through group relationships, plans and arranges social events, enjoys participation, Coaches peers and /or younger children, teaches cooperative games, discusses/debates controversial issues, analysis group relationships, depends on all of the other intelligences. </a:t>
            </a:r>
            <a:endParaRPr sz="2800"/>
          </a:p>
        </p:txBody>
      </p:sp>
      <p:pic>
        <p:nvPicPr>
          <p:cNvPr descr="interpersonal.jpg" id="336" name="Google Shape;336;p14"/>
          <p:cNvPicPr preferRelativeResize="0"/>
          <p:nvPr/>
        </p:nvPicPr>
        <p:blipFill rotWithShape="1">
          <a:blip r:embed="rId3">
            <a:alphaModFix/>
          </a:blip>
          <a:srcRect b="0" l="0" r="0" t="0"/>
          <a:stretch/>
        </p:blipFill>
        <p:spPr>
          <a:xfrm>
            <a:off x="3581400" y="1371600"/>
            <a:ext cx="1828800" cy="1828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5"/>
          <p:cNvSpPr txBox="1"/>
          <p:nvPr>
            <p:ph type="title"/>
          </p:nvPr>
        </p:nvSpPr>
        <p:spPr>
          <a:xfrm>
            <a:off x="457200" y="-76200"/>
            <a:ext cx="82296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3F1F5"/>
              </a:buClr>
              <a:buSzPts val="3600"/>
              <a:buFont typeface="Trebuchet MS"/>
              <a:buNone/>
            </a:pPr>
            <a:r>
              <a:rPr lang="en-US" sz="3600" u="sng"/>
              <a:t>INTRAPERSONAL</a:t>
            </a:r>
            <a:endParaRPr sz="3600" u="sng"/>
          </a:p>
        </p:txBody>
      </p:sp>
      <p:sp>
        <p:nvSpPr>
          <p:cNvPr id="342" name="Google Shape;342;p15"/>
          <p:cNvSpPr txBox="1"/>
          <p:nvPr>
            <p:ph idx="1" type="body"/>
          </p:nvPr>
        </p:nvSpPr>
        <p:spPr>
          <a:xfrm>
            <a:off x="0" y="1600200"/>
            <a:ext cx="8229600" cy="5105400"/>
          </a:xfrm>
          <a:prstGeom prst="rect">
            <a:avLst/>
          </a:prstGeom>
          <a:noFill/>
          <a:ln>
            <a:noFill/>
          </a:ln>
        </p:spPr>
        <p:txBody>
          <a:bodyPr anchorCtr="0" anchor="t" bIns="45700" lIns="91425" spcFirstLastPara="1" rIns="91425" wrap="square" tIns="45700">
            <a:normAutofit/>
          </a:bodyPr>
          <a:lstStyle/>
          <a:p>
            <a:pPr indent="-153797" lvl="0" marL="274320" rtl="0" algn="l">
              <a:spcBef>
                <a:spcPts val="0"/>
              </a:spcBef>
              <a:spcAft>
                <a:spcPts val="0"/>
              </a:spcAft>
              <a:buSzPts val="1898"/>
              <a:buNone/>
            </a:pPr>
            <a:r>
              <a:t/>
            </a:r>
            <a:endParaRPr/>
          </a:p>
          <a:p>
            <a:pPr indent="-153797" lvl="0" marL="274320" rtl="0" algn="l">
              <a:spcBef>
                <a:spcPts val="600"/>
              </a:spcBef>
              <a:spcAft>
                <a:spcPts val="0"/>
              </a:spcAft>
              <a:buSzPts val="1898"/>
              <a:buNone/>
            </a:pPr>
            <a:r>
              <a:t/>
            </a:r>
            <a:endParaRPr/>
          </a:p>
          <a:p>
            <a:pPr indent="-274320" lvl="0" marL="274320" rtl="0" algn="l">
              <a:spcBef>
                <a:spcPts val="600"/>
              </a:spcBef>
              <a:spcAft>
                <a:spcPts val="0"/>
              </a:spcAft>
              <a:buSzPts val="1898"/>
              <a:buFont typeface="Noto Sans Symbols"/>
              <a:buNone/>
            </a:pPr>
            <a:r>
              <a:t/>
            </a:r>
            <a:endParaRPr/>
          </a:p>
          <a:p>
            <a:pPr indent="-149161" lvl="0" marL="274320" rtl="0" algn="l">
              <a:spcBef>
                <a:spcPts val="600"/>
              </a:spcBef>
              <a:spcAft>
                <a:spcPts val="0"/>
              </a:spcAft>
              <a:buSzPts val="1971"/>
              <a:buNone/>
            </a:pPr>
            <a:r>
              <a:t/>
            </a:r>
            <a:endParaRPr sz="2700"/>
          </a:p>
          <a:p>
            <a:pPr indent="-274320" lvl="0" marL="274320" rtl="0" algn="l">
              <a:spcBef>
                <a:spcPts val="600"/>
              </a:spcBef>
              <a:spcAft>
                <a:spcPts val="0"/>
              </a:spcAft>
              <a:buSzPts val="1971"/>
              <a:buChar char="⦿"/>
            </a:pPr>
            <a:r>
              <a:rPr lang="en-US" sz="2700"/>
              <a:t>Enjoys and learns through self-reflection, works alone,  keeps a personal journal or feelings diary, analyzes historical personalities, writes on personal learning experiences, analyzes thinking patterns, </a:t>
            </a:r>
            <a:endParaRPr/>
          </a:p>
          <a:p>
            <a:pPr indent="-274320" lvl="0" marL="274320" rtl="0" algn="l">
              <a:spcBef>
                <a:spcPts val="600"/>
              </a:spcBef>
              <a:spcAft>
                <a:spcPts val="0"/>
              </a:spcAft>
              <a:buSzPts val="1971"/>
              <a:buFont typeface="Noto Sans Symbols"/>
              <a:buNone/>
            </a:pPr>
            <a:r>
              <a:rPr lang="en-US" sz="2700"/>
              <a:t>   understands group dynamics, has an awareness of inner spiritual realities.</a:t>
            </a:r>
            <a:endParaRPr/>
          </a:p>
          <a:p>
            <a:pPr indent="-153797" lvl="0" marL="274320" rtl="0" algn="l">
              <a:spcBef>
                <a:spcPts val="600"/>
              </a:spcBef>
              <a:spcAft>
                <a:spcPts val="0"/>
              </a:spcAft>
              <a:buSzPts val="1898"/>
              <a:buNone/>
            </a:pPr>
            <a:r>
              <a:t/>
            </a:r>
            <a:endParaRPr/>
          </a:p>
        </p:txBody>
      </p:sp>
      <p:pic>
        <p:nvPicPr>
          <p:cNvPr descr="intrapersonal.jpg" id="343" name="Google Shape;343;p15"/>
          <p:cNvPicPr preferRelativeResize="0"/>
          <p:nvPr/>
        </p:nvPicPr>
        <p:blipFill rotWithShape="1">
          <a:blip r:embed="rId3">
            <a:alphaModFix/>
          </a:blip>
          <a:srcRect b="0" l="0" r="0" t="0"/>
          <a:stretch/>
        </p:blipFill>
        <p:spPr>
          <a:xfrm>
            <a:off x="3657600" y="1360488"/>
            <a:ext cx="1524000" cy="16875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6"/>
          <p:cNvSpPr txBox="1"/>
          <p:nvPr>
            <p:ph type="title"/>
          </p:nvPr>
        </p:nvSpPr>
        <p:spPr>
          <a:xfrm>
            <a:off x="457200" y="304800"/>
            <a:ext cx="8229600" cy="12192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3F1F5"/>
              </a:buClr>
              <a:buSzPts val="3600"/>
              <a:buFont typeface="Trebuchet MS"/>
              <a:buNone/>
            </a:pPr>
            <a:r>
              <a:rPr lang="en-US" sz="3600" u="sng"/>
              <a:t>BODY/KINESTHETIC</a:t>
            </a:r>
            <a:br>
              <a:rPr lang="en-US" sz="3600" u="sng"/>
            </a:br>
            <a:endParaRPr sz="3600" u="sng"/>
          </a:p>
        </p:txBody>
      </p:sp>
      <p:sp>
        <p:nvSpPr>
          <p:cNvPr id="349" name="Google Shape;349;p16"/>
          <p:cNvSpPr txBox="1"/>
          <p:nvPr>
            <p:ph idx="1" type="body"/>
          </p:nvPr>
        </p:nvSpPr>
        <p:spPr>
          <a:xfrm>
            <a:off x="-76200" y="1676400"/>
            <a:ext cx="8229600" cy="5029200"/>
          </a:xfrm>
          <a:prstGeom prst="rect">
            <a:avLst/>
          </a:prstGeom>
          <a:noFill/>
          <a:ln>
            <a:noFill/>
          </a:ln>
        </p:spPr>
        <p:txBody>
          <a:bodyPr anchorCtr="0" anchor="t" bIns="45700" lIns="91425" spcFirstLastPara="1" rIns="91425" wrap="square" tIns="45700">
            <a:normAutofit/>
          </a:bodyPr>
          <a:lstStyle/>
          <a:p>
            <a:pPr indent="-208032" lvl="0" marL="274320" rtl="0" algn="l">
              <a:lnSpc>
                <a:spcPct val="80000"/>
              </a:lnSpc>
              <a:spcBef>
                <a:spcPts val="0"/>
              </a:spcBef>
              <a:spcAft>
                <a:spcPts val="0"/>
              </a:spcAft>
              <a:buSzPts val="1044"/>
              <a:buFont typeface="Noto Sans Symbols"/>
              <a:buNone/>
            </a:pPr>
            <a:r>
              <a:t/>
            </a:r>
            <a:endParaRPr sz="1430"/>
          </a:p>
          <a:p>
            <a:pPr indent="-208032" lvl="0" marL="274320" rtl="0" algn="l">
              <a:lnSpc>
                <a:spcPct val="80000"/>
              </a:lnSpc>
              <a:spcBef>
                <a:spcPts val="600"/>
              </a:spcBef>
              <a:spcAft>
                <a:spcPts val="0"/>
              </a:spcAft>
              <a:buSzPts val="1044"/>
              <a:buFont typeface="Noto Sans Symbols"/>
              <a:buNone/>
            </a:pPr>
            <a:r>
              <a:t/>
            </a:r>
            <a:endParaRPr sz="1430"/>
          </a:p>
          <a:p>
            <a:pPr indent="-208032" lvl="0" marL="274320" rtl="0" algn="l">
              <a:lnSpc>
                <a:spcPct val="80000"/>
              </a:lnSpc>
              <a:spcBef>
                <a:spcPts val="600"/>
              </a:spcBef>
              <a:spcAft>
                <a:spcPts val="0"/>
              </a:spcAft>
              <a:buSzPts val="1044"/>
              <a:buFont typeface="Noto Sans Symbols"/>
              <a:buNone/>
            </a:pPr>
            <a:r>
              <a:t/>
            </a:r>
            <a:endParaRPr sz="1430"/>
          </a:p>
          <a:p>
            <a:pPr indent="-274320" lvl="0" marL="274320" rtl="0" algn="l">
              <a:lnSpc>
                <a:spcPct val="80000"/>
              </a:lnSpc>
              <a:spcBef>
                <a:spcPts val="600"/>
              </a:spcBef>
              <a:spcAft>
                <a:spcPts val="0"/>
              </a:spcAft>
              <a:buSzPts val="1044"/>
              <a:buFont typeface="Noto Sans Symbols"/>
              <a:buNone/>
            </a:pPr>
            <a:r>
              <a:t/>
            </a:r>
            <a:endParaRPr sz="1430"/>
          </a:p>
          <a:p>
            <a:pPr indent="-274320" lvl="0" marL="274320" rtl="0" algn="l">
              <a:lnSpc>
                <a:spcPct val="80000"/>
              </a:lnSpc>
              <a:spcBef>
                <a:spcPts val="600"/>
              </a:spcBef>
              <a:spcAft>
                <a:spcPts val="0"/>
              </a:spcAft>
              <a:buSzPts val="1044"/>
              <a:buFont typeface="Noto Sans Symbols"/>
              <a:buNone/>
            </a:pPr>
            <a:r>
              <a:t/>
            </a:r>
            <a:endParaRPr sz="1430"/>
          </a:p>
          <a:p>
            <a:pPr indent="-208032" lvl="0" marL="274320" rtl="0" algn="l">
              <a:lnSpc>
                <a:spcPct val="80000"/>
              </a:lnSpc>
              <a:spcBef>
                <a:spcPts val="600"/>
              </a:spcBef>
              <a:spcAft>
                <a:spcPts val="0"/>
              </a:spcAft>
              <a:buSzPts val="1044"/>
              <a:buFont typeface="Noto Sans Symbols"/>
              <a:buNone/>
            </a:pPr>
            <a:r>
              <a:t/>
            </a:r>
            <a:endParaRPr sz="1430"/>
          </a:p>
          <a:p>
            <a:pPr indent="-169789" lvl="0" marL="274320" rtl="0" algn="l">
              <a:lnSpc>
                <a:spcPct val="80000"/>
              </a:lnSpc>
              <a:spcBef>
                <a:spcPts val="600"/>
              </a:spcBef>
              <a:spcAft>
                <a:spcPts val="0"/>
              </a:spcAft>
              <a:buSzPts val="1646"/>
              <a:buFont typeface="Noto Sans Symbols"/>
              <a:buNone/>
            </a:pPr>
            <a:r>
              <a:t/>
            </a:r>
            <a:endParaRPr sz="2255"/>
          </a:p>
          <a:p>
            <a:pPr indent="-274320" lvl="0" marL="274320" rtl="0" algn="just">
              <a:lnSpc>
                <a:spcPct val="80000"/>
              </a:lnSpc>
              <a:spcBef>
                <a:spcPts val="600"/>
              </a:spcBef>
              <a:spcAft>
                <a:spcPts val="0"/>
              </a:spcAft>
              <a:buSzPts val="1726"/>
              <a:buFont typeface="Noto Sans Symbols"/>
              <a:buChar char="⦿"/>
            </a:pPr>
            <a:r>
              <a:rPr lang="en-US" sz="2365"/>
              <a:t>Learns through physical movement and body wisdom, practices physical exercises, learns dances of different cultures, illustrates geometrical figures, conducts hands-on-experiments, acts out scenes from stories and plays,  designs role plays, prepares food or snacks, learns alphabet through physical movement, has a sense of knowing through body memory.</a:t>
            </a:r>
            <a:endParaRPr/>
          </a:p>
          <a:p>
            <a:pPr indent="-208032" lvl="0" marL="274320" rtl="0" algn="just">
              <a:lnSpc>
                <a:spcPct val="80000"/>
              </a:lnSpc>
              <a:spcBef>
                <a:spcPts val="600"/>
              </a:spcBef>
              <a:spcAft>
                <a:spcPts val="0"/>
              </a:spcAft>
              <a:buSzPts val="1044"/>
              <a:buFont typeface="Noto Sans Symbols"/>
              <a:buNone/>
            </a:pPr>
            <a:r>
              <a:t/>
            </a:r>
            <a:endParaRPr sz="1430"/>
          </a:p>
        </p:txBody>
      </p:sp>
      <p:pic>
        <p:nvPicPr>
          <p:cNvPr descr="body.jpg" id="350" name="Google Shape;350;p16"/>
          <p:cNvPicPr preferRelativeResize="0"/>
          <p:nvPr/>
        </p:nvPicPr>
        <p:blipFill rotWithShape="1">
          <a:blip r:embed="rId3">
            <a:alphaModFix/>
          </a:blip>
          <a:srcRect b="0" l="0" r="0" t="0"/>
          <a:stretch/>
        </p:blipFill>
        <p:spPr>
          <a:xfrm>
            <a:off x="3733803" y="1295400"/>
            <a:ext cx="1643063" cy="205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7"/>
          <p:cNvSpPr txBox="1"/>
          <p:nvPr>
            <p:ph type="title"/>
          </p:nvPr>
        </p:nvSpPr>
        <p:spPr>
          <a:xfrm>
            <a:off x="457200" y="381000"/>
            <a:ext cx="8229600" cy="12192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3F1F5"/>
              </a:buClr>
              <a:buSzPts val="3600"/>
              <a:buFont typeface="Trebuchet MS"/>
              <a:buNone/>
            </a:pPr>
            <a:r>
              <a:rPr lang="en-US" sz="3600" u="sng"/>
              <a:t>NATURALIST</a:t>
            </a:r>
            <a:br>
              <a:rPr lang="en-US" sz="3600" u="sng"/>
            </a:br>
            <a:endParaRPr sz="3600" u="sng"/>
          </a:p>
        </p:txBody>
      </p:sp>
      <p:sp>
        <p:nvSpPr>
          <p:cNvPr id="356" name="Google Shape;356;p17"/>
          <p:cNvSpPr txBox="1"/>
          <p:nvPr>
            <p:ph idx="1" type="body"/>
          </p:nvPr>
        </p:nvSpPr>
        <p:spPr>
          <a:xfrm>
            <a:off x="152400" y="2209800"/>
            <a:ext cx="8229600" cy="5029200"/>
          </a:xfrm>
          <a:prstGeom prst="rect">
            <a:avLst/>
          </a:prstGeom>
          <a:noFill/>
          <a:ln>
            <a:noFill/>
          </a:ln>
        </p:spPr>
        <p:txBody>
          <a:bodyPr anchorCtr="0" anchor="t" bIns="45700" lIns="91425" spcFirstLastPara="1" rIns="91425" wrap="square" tIns="45700">
            <a:normAutofit/>
          </a:bodyPr>
          <a:lstStyle/>
          <a:p>
            <a:pPr indent="-153797" lvl="0" marL="274320" rtl="0" algn="l">
              <a:spcBef>
                <a:spcPts val="0"/>
              </a:spcBef>
              <a:spcAft>
                <a:spcPts val="0"/>
              </a:spcAft>
              <a:buSzPts val="1898"/>
              <a:buNone/>
            </a:pPr>
            <a:r>
              <a:t/>
            </a:r>
            <a:endParaRPr/>
          </a:p>
          <a:p>
            <a:pPr indent="-153797" lvl="0" marL="274320" rtl="0" algn="l">
              <a:spcBef>
                <a:spcPts val="600"/>
              </a:spcBef>
              <a:spcAft>
                <a:spcPts val="0"/>
              </a:spcAft>
              <a:buSzPts val="1898"/>
              <a:buNone/>
            </a:pPr>
            <a:r>
              <a:t/>
            </a:r>
            <a:endParaRPr/>
          </a:p>
          <a:p>
            <a:pPr indent="-153797" lvl="0" marL="274320" rtl="0" algn="l">
              <a:spcBef>
                <a:spcPts val="600"/>
              </a:spcBef>
              <a:spcAft>
                <a:spcPts val="0"/>
              </a:spcAft>
              <a:buSzPts val="1898"/>
              <a:buNone/>
            </a:pPr>
            <a:r>
              <a:t/>
            </a:r>
            <a:endParaRPr/>
          </a:p>
          <a:p>
            <a:pPr indent="-274320" lvl="0" marL="274320" rtl="0" algn="l">
              <a:spcBef>
                <a:spcPts val="600"/>
              </a:spcBef>
              <a:spcAft>
                <a:spcPts val="0"/>
              </a:spcAft>
              <a:buSzPts val="1898"/>
              <a:buChar char="⦿"/>
            </a:pPr>
            <a:r>
              <a:rPr lang="en-US"/>
              <a:t>Pays attention to natures, loves nature, recognizes and classifies plants and animals, shows interest to know about the elements of nature, draws nature, takes care of plans, likes nature related poems/stories, collects leaves/flowers/fruits/shells, likes to discuss about nature, likes to know about under ground things.</a:t>
            </a:r>
            <a:endParaRPr/>
          </a:p>
          <a:p>
            <a:pPr indent="-153797" lvl="0" marL="274320" rtl="0" algn="l">
              <a:spcBef>
                <a:spcPts val="600"/>
              </a:spcBef>
              <a:spcAft>
                <a:spcPts val="0"/>
              </a:spcAft>
              <a:buSzPts val="1898"/>
              <a:buNone/>
            </a:pPr>
            <a:r>
              <a:t/>
            </a:r>
            <a:endParaRPr/>
          </a:p>
        </p:txBody>
      </p:sp>
      <p:pic>
        <p:nvPicPr>
          <p:cNvPr descr="naturalist.jpg" id="357" name="Google Shape;357;p17"/>
          <p:cNvPicPr preferRelativeResize="0"/>
          <p:nvPr/>
        </p:nvPicPr>
        <p:blipFill rotWithShape="1">
          <a:blip r:embed="rId3">
            <a:alphaModFix/>
          </a:blip>
          <a:srcRect b="0" l="0" r="0" t="0"/>
          <a:stretch/>
        </p:blipFill>
        <p:spPr>
          <a:xfrm>
            <a:off x="3505200" y="1304927"/>
            <a:ext cx="1828800" cy="2124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8"/>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3F1F5"/>
              </a:buClr>
              <a:buSzPts val="3800"/>
              <a:buFont typeface="Trebuchet MS"/>
              <a:buNone/>
            </a:pPr>
            <a:r>
              <a:t/>
            </a:r>
            <a:endParaRPr/>
          </a:p>
        </p:txBody>
      </p:sp>
      <p:sp>
        <p:nvSpPr>
          <p:cNvPr id="363" name="Google Shape;363;p18"/>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98"/>
              <a:buChar char="⦿"/>
            </a:pPr>
            <a:r>
              <a:rPr lang="en-US"/>
              <a:t>Video: How MI works in combination.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9"/>
          <p:cNvSpPr/>
          <p:nvPr/>
        </p:nvSpPr>
        <p:spPr>
          <a:xfrm>
            <a:off x="492127" y="1470025"/>
            <a:ext cx="4008439" cy="3657600"/>
          </a:xfrm>
          <a:custGeom>
            <a:rect b="b" l="l" r="r" t="t"/>
            <a:pathLst>
              <a:path extrusionOk="0" h="3291839" w="3291839">
                <a:moveTo>
                  <a:pt x="0" y="1645920"/>
                </a:moveTo>
                <a:cubicBezTo>
                  <a:pt x="0" y="736903"/>
                  <a:pt x="736903" y="0"/>
                  <a:pt x="1645920" y="0"/>
                </a:cubicBezTo>
                <a:cubicBezTo>
                  <a:pt x="2554937" y="0"/>
                  <a:pt x="3291840" y="736903"/>
                  <a:pt x="3291840" y="1645920"/>
                </a:cubicBezTo>
                <a:cubicBezTo>
                  <a:pt x="3291840" y="2554937"/>
                  <a:pt x="2554937" y="3291840"/>
                  <a:pt x="1645920" y="3291840"/>
                </a:cubicBezTo>
                <a:cubicBezTo>
                  <a:pt x="736903" y="3291840"/>
                  <a:pt x="0" y="2554937"/>
                  <a:pt x="0" y="1645920"/>
                </a:cubicBezTo>
                <a:close/>
              </a:path>
            </a:pathLst>
          </a:custGeom>
          <a:solidFill>
            <a:srgbClr val="A93971"/>
          </a:solidFill>
          <a:ln cap="flat" cmpd="sng" w="25400">
            <a:solidFill>
              <a:schemeClr val="lt1"/>
            </a:solidFill>
            <a:prstDash val="solid"/>
            <a:round/>
            <a:headEnd len="sm" w="sm" type="none"/>
            <a:tailEnd len="sm" w="sm" type="none"/>
          </a:ln>
        </p:spPr>
        <p:txBody>
          <a:bodyPr anchorCtr="0" anchor="ctr" bIns="512550" lIns="512550" spcFirstLastPara="1" rIns="512550" wrap="square" tIns="512550">
            <a:noAutofit/>
          </a:bodyPr>
          <a:lstStyle/>
          <a:p>
            <a:pPr indent="0" lvl="0" marL="0" marR="0" rtl="0" algn="ctr">
              <a:lnSpc>
                <a:spcPct val="92857"/>
              </a:lnSpc>
              <a:spcBef>
                <a:spcPts val="0"/>
              </a:spcBef>
              <a:spcAft>
                <a:spcPts val="0"/>
              </a:spcAft>
              <a:buNone/>
            </a:pPr>
            <a:r>
              <a:rPr b="1" i="0" lang="en-US" sz="2800" u="none" cap="none" strike="noStrike">
                <a:solidFill>
                  <a:srgbClr val="FABF8E"/>
                </a:solidFill>
                <a:latin typeface="Calibri"/>
                <a:ea typeface="Calibri"/>
                <a:cs typeface="Calibri"/>
                <a:sym typeface="Calibri"/>
              </a:rPr>
              <a:t>Social intelligence </a:t>
            </a:r>
            <a:r>
              <a:rPr b="0" i="0" lang="en-US" sz="2800" u="none" cap="none" strike="noStrike">
                <a:solidFill>
                  <a:srgbClr val="F8F6E3"/>
                </a:solidFill>
                <a:latin typeface="Calibri"/>
                <a:ea typeface="Calibri"/>
                <a:cs typeface="Calibri"/>
                <a:sym typeface="Calibri"/>
              </a:rPr>
              <a:t>refers to the ability to understand and navigate social situations.</a:t>
            </a:r>
            <a:endParaRPr/>
          </a:p>
        </p:txBody>
      </p:sp>
      <p:sp>
        <p:nvSpPr>
          <p:cNvPr id="370" name="Google Shape;370;p19"/>
          <p:cNvSpPr/>
          <p:nvPr/>
        </p:nvSpPr>
        <p:spPr>
          <a:xfrm>
            <a:off x="652466" y="150815"/>
            <a:ext cx="7932737" cy="769937"/>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1" i="0" lang="en-US" sz="4400" u="none" cap="none" strike="noStrike">
                <a:solidFill>
                  <a:srgbClr val="3AA082"/>
                </a:solidFill>
                <a:latin typeface="Calibri"/>
                <a:ea typeface="Calibri"/>
                <a:cs typeface="Calibri"/>
                <a:sym typeface="Calibri"/>
              </a:rPr>
              <a:t>Social and Emotional Intelligence</a:t>
            </a:r>
            <a:endParaRPr b="1" baseline="30000" i="0" sz="4400" u="none" cap="none" strike="noStrike">
              <a:solidFill>
                <a:srgbClr val="3AA082"/>
              </a:solidFill>
              <a:latin typeface="Calibri"/>
              <a:ea typeface="Calibri"/>
              <a:cs typeface="Calibri"/>
              <a:sym typeface="Calibri"/>
            </a:endParaRPr>
          </a:p>
        </p:txBody>
      </p:sp>
      <p:sp>
        <p:nvSpPr>
          <p:cNvPr id="371" name="Google Shape;371;p19"/>
          <p:cNvSpPr/>
          <p:nvPr/>
        </p:nvSpPr>
        <p:spPr>
          <a:xfrm>
            <a:off x="4618037" y="1470025"/>
            <a:ext cx="3967163" cy="3657600"/>
          </a:xfrm>
          <a:custGeom>
            <a:rect b="b" l="l" r="r" t="t"/>
            <a:pathLst>
              <a:path extrusionOk="0" h="3291839" w="3291839">
                <a:moveTo>
                  <a:pt x="0" y="1645920"/>
                </a:moveTo>
                <a:cubicBezTo>
                  <a:pt x="0" y="736903"/>
                  <a:pt x="736903" y="0"/>
                  <a:pt x="1645920" y="0"/>
                </a:cubicBezTo>
                <a:cubicBezTo>
                  <a:pt x="2554937" y="0"/>
                  <a:pt x="3291840" y="736903"/>
                  <a:pt x="3291840" y="1645920"/>
                </a:cubicBezTo>
                <a:cubicBezTo>
                  <a:pt x="3291840" y="2554937"/>
                  <a:pt x="2554937" y="3291840"/>
                  <a:pt x="1645920" y="3291840"/>
                </a:cubicBezTo>
                <a:cubicBezTo>
                  <a:pt x="736903" y="3291840"/>
                  <a:pt x="0" y="2554937"/>
                  <a:pt x="0" y="1645920"/>
                </a:cubicBezTo>
                <a:close/>
              </a:path>
            </a:pathLst>
          </a:custGeom>
          <a:solidFill>
            <a:srgbClr val="F36F21"/>
          </a:solidFill>
          <a:ln cap="flat" cmpd="sng" w="25400">
            <a:solidFill>
              <a:schemeClr val="lt1"/>
            </a:solidFill>
            <a:prstDash val="solid"/>
            <a:round/>
            <a:headEnd len="sm" w="sm" type="none"/>
            <a:tailEnd len="sm" w="sm" type="none"/>
          </a:ln>
        </p:spPr>
        <p:txBody>
          <a:bodyPr anchorCtr="0" anchor="ctr" bIns="512550" lIns="512550" spcFirstLastPara="1" rIns="512550" wrap="square" tIns="512550">
            <a:noAutofit/>
          </a:bodyPr>
          <a:lstStyle/>
          <a:p>
            <a:pPr indent="0" lvl="0" marL="0" marR="0" rtl="0" algn="ctr">
              <a:lnSpc>
                <a:spcPct val="92857"/>
              </a:lnSpc>
              <a:spcBef>
                <a:spcPts val="0"/>
              </a:spcBef>
              <a:spcAft>
                <a:spcPts val="0"/>
              </a:spcAft>
              <a:buNone/>
            </a:pPr>
            <a:r>
              <a:rPr b="1" i="0" lang="en-US" sz="2800" u="none" cap="none" strike="noStrike">
                <a:solidFill>
                  <a:srgbClr val="FABF8E"/>
                </a:solidFill>
                <a:latin typeface="Calibri"/>
                <a:ea typeface="Calibri"/>
                <a:cs typeface="Calibri"/>
                <a:sym typeface="Calibri"/>
              </a:rPr>
              <a:t>Emotional intelligence </a:t>
            </a:r>
            <a:endParaRPr/>
          </a:p>
          <a:p>
            <a:pPr indent="0" lvl="0" marL="0" marR="0" rtl="0" algn="ctr">
              <a:lnSpc>
                <a:spcPct val="92857"/>
              </a:lnSpc>
              <a:spcBef>
                <a:spcPts val="0"/>
              </a:spcBef>
              <a:spcAft>
                <a:spcPts val="0"/>
              </a:spcAft>
              <a:buNone/>
            </a:pPr>
            <a:r>
              <a:rPr b="0" i="0" lang="en-US" sz="2800" u="none" cap="none" strike="noStrike">
                <a:solidFill>
                  <a:srgbClr val="F8F6E3"/>
                </a:solidFill>
                <a:latin typeface="Calibri"/>
                <a:ea typeface="Calibri"/>
                <a:cs typeface="Calibri"/>
                <a:sym typeface="Calibri"/>
              </a:rPr>
              <a:t>involves processing and managing the emotional component of those social situations, including one’s own emotions.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par>
                          <p:cTn fill="hold">
                            <p:stCondLst>
                              <p:cond delay="500"/>
                            </p:stCondLst>
                            <p:childTnLst>
                              <p:par>
                                <p:cTn fill="hold" nodeType="afterEffect" presetClass="entr" presetID="10" presetSubtype="0">
                                  <p:stCondLst>
                                    <p:cond delay="150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p>
            <a:pPr indent="-274320" lvl="0" marL="274320" rtl="0" algn="ctr">
              <a:spcBef>
                <a:spcPts val="0"/>
              </a:spcBef>
              <a:spcAft>
                <a:spcPts val="0"/>
              </a:spcAft>
              <a:buSzPts val="2628"/>
              <a:buChar char="⦿"/>
            </a:pPr>
            <a:r>
              <a:rPr lang="en-US" sz="3600"/>
              <a:t>Are you smart?</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descr="water-backgrounds.jpg" id="376" name="Google Shape;376;p2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377" name="Google Shape;377;p20"/>
          <p:cNvSpPr txBox="1"/>
          <p:nvPr>
            <p:ph idx="1" type="body"/>
          </p:nvPr>
        </p:nvSpPr>
        <p:spPr>
          <a:xfrm>
            <a:off x="1600200" y="2103438"/>
            <a:ext cx="7543800" cy="47545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Noto Sans Symbols"/>
              <a:buNone/>
            </a:pPr>
            <a:r>
              <a:rPr b="1" lang="en-US"/>
              <a:t> </a:t>
            </a:r>
            <a:r>
              <a:rPr lang="en-US"/>
              <a:t></a:t>
            </a:r>
            <a:r>
              <a:rPr b="1" lang="en-US"/>
              <a:t>            </a:t>
            </a:r>
            <a:r>
              <a:rPr b="1" lang="en-US" sz="3600"/>
              <a:t>Emotional Intelligence :- </a:t>
            </a:r>
            <a:endParaRPr/>
          </a:p>
          <a:p>
            <a:pPr indent="-342900" lvl="0" marL="342900" rtl="0" algn="l">
              <a:spcBef>
                <a:spcPts val="640"/>
              </a:spcBef>
              <a:spcAft>
                <a:spcPts val="0"/>
              </a:spcAft>
              <a:buClr>
                <a:schemeClr val="dk1"/>
              </a:buClr>
              <a:buSzPts val="3200"/>
              <a:buFont typeface="Noto Sans Symbols"/>
              <a:buNone/>
            </a:pPr>
            <a:r>
              <a:t/>
            </a:r>
            <a:endParaRPr b="1"/>
          </a:p>
          <a:p>
            <a:pPr indent="-342900" lvl="0" marL="342900" rtl="0" algn="l">
              <a:spcBef>
                <a:spcPts val="640"/>
              </a:spcBef>
              <a:spcAft>
                <a:spcPts val="0"/>
              </a:spcAft>
              <a:buClr>
                <a:schemeClr val="dk1"/>
              </a:buClr>
              <a:buSzPts val="3200"/>
              <a:buFont typeface="Noto Sans Symbols"/>
              <a:buNone/>
            </a:pPr>
            <a:r>
              <a:rPr b="1" lang="en-US"/>
              <a:t>   The ability to </a:t>
            </a:r>
            <a:r>
              <a:rPr b="1" lang="en-US">
                <a:solidFill>
                  <a:srgbClr val="FF0000"/>
                </a:solidFill>
              </a:rPr>
              <a:t>perceive</a:t>
            </a:r>
            <a:r>
              <a:rPr b="1" lang="en-US"/>
              <a:t> emotion, </a:t>
            </a:r>
            <a:r>
              <a:rPr b="1" lang="en-US">
                <a:solidFill>
                  <a:srgbClr val="FF0000"/>
                </a:solidFill>
              </a:rPr>
              <a:t>integrate</a:t>
            </a:r>
            <a:r>
              <a:rPr b="1" lang="en-US"/>
              <a:t> emotion to facilitate thought, </a:t>
            </a:r>
            <a:r>
              <a:rPr b="1" lang="en-US">
                <a:solidFill>
                  <a:srgbClr val="FF0000"/>
                </a:solidFill>
              </a:rPr>
              <a:t>understand</a:t>
            </a:r>
            <a:r>
              <a:rPr b="1" lang="en-US"/>
              <a:t> emotions and to </a:t>
            </a:r>
            <a:r>
              <a:rPr b="1" lang="en-US">
                <a:solidFill>
                  <a:srgbClr val="FF0000"/>
                </a:solidFill>
              </a:rPr>
              <a:t>regulate</a:t>
            </a:r>
            <a:r>
              <a:rPr b="1" lang="en-US"/>
              <a:t> emotions to promote personal growth." </a:t>
            </a:r>
            <a:endParaRPr/>
          </a:p>
          <a:p>
            <a:pPr indent="-342900" lvl="0" marL="342900" rtl="0" algn="l">
              <a:spcBef>
                <a:spcPts val="640"/>
              </a:spcBef>
              <a:spcAft>
                <a:spcPts val="0"/>
              </a:spcAft>
              <a:buClr>
                <a:schemeClr val="dk1"/>
              </a:buClr>
              <a:buSzPts val="3200"/>
              <a:buFont typeface="Noto Sans Symbols"/>
              <a:buNone/>
            </a:pPr>
            <a:r>
              <a:rPr lang="en-US"/>
              <a:t>                                        - Salovey and Mayer.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1"/>
          <p:cNvSpPr/>
          <p:nvPr/>
        </p:nvSpPr>
        <p:spPr>
          <a:xfrm>
            <a:off x="211140" y="1292225"/>
            <a:ext cx="5411787" cy="1150938"/>
          </a:xfrm>
          <a:custGeom>
            <a:rect b="b" l="l" r="r" t="t"/>
            <a:pathLst>
              <a:path extrusionOk="0" h="935550" w="9144000">
                <a:moveTo>
                  <a:pt x="0" y="0"/>
                </a:moveTo>
                <a:lnTo>
                  <a:pt x="9144000" y="0"/>
                </a:lnTo>
                <a:lnTo>
                  <a:pt x="9144000" y="935550"/>
                </a:lnTo>
                <a:lnTo>
                  <a:pt x="0" y="935550"/>
                </a:lnTo>
                <a:lnTo>
                  <a:pt x="0" y="0"/>
                </a:lnTo>
                <a:close/>
              </a:path>
            </a:pathLst>
          </a:custGeom>
          <a:solidFill>
            <a:schemeClr val="lt1">
              <a:alpha val="89803"/>
            </a:schemeClr>
          </a:solidFill>
          <a:ln cap="flat" cmpd="sng" w="25400">
            <a:solidFill>
              <a:srgbClr val="F36F21"/>
            </a:solidFill>
            <a:prstDash val="solid"/>
            <a:round/>
            <a:headEnd len="sm" w="sm" type="none"/>
            <a:tailEnd len="sm" w="sm" type="none"/>
          </a:ln>
        </p:spPr>
        <p:txBody>
          <a:bodyPr anchorCtr="0" anchor="t" bIns="156450" lIns="182875" spcFirstLastPara="1" rIns="182875" wrap="square" tIns="458200">
            <a:noAutofit/>
          </a:bodyPr>
          <a:lstStyle/>
          <a:p>
            <a:pPr indent="-152400" lvl="1" marL="9144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Recognizing emotions in facial expressions, stories, and even in music</a:t>
            </a:r>
            <a:endParaRPr/>
          </a:p>
        </p:txBody>
      </p:sp>
      <p:sp>
        <p:nvSpPr>
          <p:cNvPr id="384" name="Google Shape;384;p21"/>
          <p:cNvSpPr/>
          <p:nvPr/>
        </p:nvSpPr>
        <p:spPr>
          <a:xfrm>
            <a:off x="457200" y="1274765"/>
            <a:ext cx="5165725" cy="365125"/>
          </a:xfrm>
          <a:custGeom>
            <a:rect b="b" l="l" r="r" t="t"/>
            <a:pathLst>
              <a:path extrusionOk="0" h="649440" w="6400800">
                <a:moveTo>
                  <a:pt x="0" y="108242"/>
                </a:moveTo>
                <a:cubicBezTo>
                  <a:pt x="0" y="48462"/>
                  <a:pt x="48462" y="0"/>
                  <a:pt x="108242" y="0"/>
                </a:cubicBezTo>
                <a:lnTo>
                  <a:pt x="6292558" y="0"/>
                </a:lnTo>
                <a:cubicBezTo>
                  <a:pt x="6352338" y="0"/>
                  <a:pt x="6400800" y="48462"/>
                  <a:pt x="6400800" y="108242"/>
                </a:cubicBezTo>
                <a:lnTo>
                  <a:pt x="6400800" y="541198"/>
                </a:lnTo>
                <a:cubicBezTo>
                  <a:pt x="6400800" y="600978"/>
                  <a:pt x="6352338" y="649440"/>
                  <a:pt x="6292558" y="649440"/>
                </a:cubicBezTo>
                <a:lnTo>
                  <a:pt x="108242" y="649440"/>
                </a:lnTo>
                <a:cubicBezTo>
                  <a:pt x="48462" y="649440"/>
                  <a:pt x="0" y="600978"/>
                  <a:pt x="0" y="541198"/>
                </a:cubicBezTo>
                <a:lnTo>
                  <a:pt x="0" y="108242"/>
                </a:lnTo>
                <a:close/>
              </a:path>
            </a:pathLst>
          </a:custGeom>
          <a:solidFill>
            <a:srgbClr val="A93971"/>
          </a:solidFill>
          <a:ln cap="flat" cmpd="sng" w="25400">
            <a:solidFill>
              <a:schemeClr val="lt1"/>
            </a:solidFill>
            <a:prstDash val="solid"/>
            <a:round/>
            <a:headEnd len="sm" w="sm" type="none"/>
            <a:tailEnd len="sm" w="sm" type="none"/>
          </a:ln>
        </p:spPr>
        <p:txBody>
          <a:bodyPr anchorCtr="0" anchor="ctr" bIns="31700" lIns="273625" spcFirstLastPara="1" rIns="273625" wrap="square" tIns="31700">
            <a:noAutofit/>
          </a:bodyPr>
          <a:lstStyle/>
          <a:p>
            <a:pPr indent="0" lvl="0" marL="0" marR="0" rtl="0" algn="l">
              <a:lnSpc>
                <a:spcPct val="90000"/>
              </a:lnSpc>
              <a:spcBef>
                <a:spcPts val="0"/>
              </a:spcBef>
              <a:spcAft>
                <a:spcPts val="0"/>
              </a:spcAft>
              <a:buNone/>
            </a:pPr>
            <a:r>
              <a:rPr b="1" i="0" lang="en-US" sz="2400" u="none" cap="none" strike="noStrike">
                <a:solidFill>
                  <a:srgbClr val="F8F6E3"/>
                </a:solidFill>
                <a:latin typeface="Calibri"/>
                <a:ea typeface="Calibri"/>
                <a:cs typeface="Calibri"/>
                <a:sym typeface="Calibri"/>
              </a:rPr>
              <a:t>Perceiving emotions</a:t>
            </a:r>
            <a:r>
              <a:rPr b="0" i="0" lang="en-US" sz="2400" u="none" cap="none" strike="noStrike">
                <a:solidFill>
                  <a:srgbClr val="F8F6E3"/>
                </a:solidFill>
                <a:latin typeface="Calibri"/>
                <a:ea typeface="Calibri"/>
                <a:cs typeface="Calibri"/>
                <a:sym typeface="Calibri"/>
              </a:rPr>
              <a:t> </a:t>
            </a:r>
            <a:endParaRPr/>
          </a:p>
        </p:txBody>
      </p:sp>
      <p:sp>
        <p:nvSpPr>
          <p:cNvPr id="385" name="Google Shape;385;p21"/>
          <p:cNvSpPr/>
          <p:nvPr/>
        </p:nvSpPr>
        <p:spPr>
          <a:xfrm>
            <a:off x="211140" y="2527302"/>
            <a:ext cx="5411787" cy="1365250"/>
          </a:xfrm>
          <a:custGeom>
            <a:rect b="b" l="l" r="r" t="t"/>
            <a:pathLst>
              <a:path extrusionOk="0" h="1247400" w="9144000">
                <a:moveTo>
                  <a:pt x="0" y="0"/>
                </a:moveTo>
                <a:lnTo>
                  <a:pt x="9144000" y="0"/>
                </a:lnTo>
                <a:lnTo>
                  <a:pt x="9144000" y="1247400"/>
                </a:lnTo>
                <a:lnTo>
                  <a:pt x="0" y="1247400"/>
                </a:lnTo>
                <a:lnTo>
                  <a:pt x="0" y="0"/>
                </a:lnTo>
                <a:close/>
              </a:path>
            </a:pathLst>
          </a:custGeom>
          <a:solidFill>
            <a:schemeClr val="lt1">
              <a:alpha val="89803"/>
            </a:schemeClr>
          </a:solidFill>
          <a:ln cap="flat" cmpd="sng" w="25400">
            <a:solidFill>
              <a:srgbClr val="F36F21"/>
            </a:solidFill>
            <a:prstDash val="solid"/>
            <a:round/>
            <a:headEnd len="sm" w="sm" type="none"/>
            <a:tailEnd len="sm" w="sm" type="none"/>
          </a:ln>
        </p:spPr>
        <p:txBody>
          <a:bodyPr anchorCtr="0" anchor="t" bIns="156450" lIns="182875" spcFirstLastPara="1" rIns="182875" wrap="square" tIns="458200">
            <a:noAutofit/>
          </a:bodyPr>
          <a:lstStyle/>
          <a:p>
            <a:pPr indent="-152400" lvl="1" marL="9144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Being able to see blended emotions, and to predict emotional states and changes in self and others</a:t>
            </a:r>
            <a:endParaRPr/>
          </a:p>
        </p:txBody>
      </p:sp>
      <p:sp>
        <p:nvSpPr>
          <p:cNvPr id="386" name="Google Shape;386;p21"/>
          <p:cNvSpPr/>
          <p:nvPr/>
        </p:nvSpPr>
        <p:spPr>
          <a:xfrm>
            <a:off x="457200" y="2505077"/>
            <a:ext cx="5165725" cy="365125"/>
          </a:xfrm>
          <a:custGeom>
            <a:rect b="b" l="l" r="r" t="t"/>
            <a:pathLst>
              <a:path extrusionOk="0" h="649440" w="6400800">
                <a:moveTo>
                  <a:pt x="0" y="108242"/>
                </a:moveTo>
                <a:cubicBezTo>
                  <a:pt x="0" y="48462"/>
                  <a:pt x="48462" y="0"/>
                  <a:pt x="108242" y="0"/>
                </a:cubicBezTo>
                <a:lnTo>
                  <a:pt x="6292558" y="0"/>
                </a:lnTo>
                <a:cubicBezTo>
                  <a:pt x="6352338" y="0"/>
                  <a:pt x="6400800" y="48462"/>
                  <a:pt x="6400800" y="108242"/>
                </a:cubicBezTo>
                <a:lnTo>
                  <a:pt x="6400800" y="541198"/>
                </a:lnTo>
                <a:cubicBezTo>
                  <a:pt x="6400800" y="600978"/>
                  <a:pt x="6352338" y="649440"/>
                  <a:pt x="6292558" y="649440"/>
                </a:cubicBezTo>
                <a:lnTo>
                  <a:pt x="108242" y="649440"/>
                </a:lnTo>
                <a:cubicBezTo>
                  <a:pt x="48462" y="649440"/>
                  <a:pt x="0" y="600978"/>
                  <a:pt x="0" y="541198"/>
                </a:cubicBezTo>
                <a:lnTo>
                  <a:pt x="0" y="108242"/>
                </a:lnTo>
                <a:close/>
              </a:path>
            </a:pathLst>
          </a:custGeom>
          <a:solidFill>
            <a:srgbClr val="A93971"/>
          </a:solidFill>
          <a:ln cap="flat" cmpd="sng" w="25400">
            <a:solidFill>
              <a:schemeClr val="lt1"/>
            </a:solidFill>
            <a:prstDash val="solid"/>
            <a:round/>
            <a:headEnd len="sm" w="sm" type="none"/>
            <a:tailEnd len="sm" w="sm" type="none"/>
          </a:ln>
        </p:spPr>
        <p:txBody>
          <a:bodyPr anchorCtr="0" anchor="ctr" bIns="31700" lIns="273625" spcFirstLastPara="1" rIns="273625" wrap="square" tIns="31700">
            <a:noAutofit/>
          </a:bodyPr>
          <a:lstStyle/>
          <a:p>
            <a:pPr indent="0" lvl="0" marL="0" marR="0" rtl="0" algn="l">
              <a:lnSpc>
                <a:spcPct val="90000"/>
              </a:lnSpc>
              <a:spcBef>
                <a:spcPts val="0"/>
              </a:spcBef>
              <a:spcAft>
                <a:spcPts val="0"/>
              </a:spcAft>
              <a:buNone/>
            </a:pPr>
            <a:r>
              <a:rPr b="1" i="0" lang="en-US" sz="2400" u="none" cap="none" strike="noStrike">
                <a:solidFill>
                  <a:srgbClr val="F8F6E3"/>
                </a:solidFill>
                <a:latin typeface="Calibri"/>
                <a:ea typeface="Calibri"/>
                <a:cs typeface="Calibri"/>
                <a:sym typeface="Calibri"/>
              </a:rPr>
              <a:t>Understanding emotions</a:t>
            </a:r>
            <a:endParaRPr b="0" i="0" sz="2400" u="none" cap="none" strike="noStrike">
              <a:solidFill>
                <a:srgbClr val="F8F6E3"/>
              </a:solidFill>
              <a:latin typeface="Calibri"/>
              <a:ea typeface="Calibri"/>
              <a:cs typeface="Calibri"/>
              <a:sym typeface="Calibri"/>
            </a:endParaRPr>
          </a:p>
        </p:txBody>
      </p:sp>
      <p:sp>
        <p:nvSpPr>
          <p:cNvPr id="387" name="Google Shape;387;p21"/>
          <p:cNvSpPr/>
          <p:nvPr/>
        </p:nvSpPr>
        <p:spPr>
          <a:xfrm>
            <a:off x="211140" y="4006851"/>
            <a:ext cx="5411787" cy="1098550"/>
          </a:xfrm>
          <a:custGeom>
            <a:rect b="b" l="l" r="r" t="t"/>
            <a:pathLst>
              <a:path extrusionOk="0" h="935550" w="9144000">
                <a:moveTo>
                  <a:pt x="0" y="0"/>
                </a:moveTo>
                <a:lnTo>
                  <a:pt x="9144000" y="0"/>
                </a:lnTo>
                <a:lnTo>
                  <a:pt x="9144000" y="935550"/>
                </a:lnTo>
                <a:lnTo>
                  <a:pt x="0" y="935550"/>
                </a:lnTo>
                <a:lnTo>
                  <a:pt x="0" y="0"/>
                </a:lnTo>
                <a:close/>
              </a:path>
            </a:pathLst>
          </a:custGeom>
          <a:solidFill>
            <a:schemeClr val="lt1">
              <a:alpha val="89803"/>
            </a:schemeClr>
          </a:solidFill>
          <a:ln cap="flat" cmpd="sng" w="25400">
            <a:solidFill>
              <a:srgbClr val="F36F21"/>
            </a:solidFill>
            <a:prstDash val="solid"/>
            <a:round/>
            <a:headEnd len="sm" w="sm" type="none"/>
            <a:tailEnd len="sm" w="sm" type="none"/>
          </a:ln>
        </p:spPr>
        <p:txBody>
          <a:bodyPr anchorCtr="0" anchor="t" bIns="156450" lIns="182875" spcFirstLastPara="1" rIns="182875" wrap="square" tIns="458200">
            <a:noAutofit/>
          </a:bodyPr>
          <a:lstStyle/>
          <a:p>
            <a:pPr indent="-152400" lvl="1" marL="9144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Modulating and expressing emotions in various situations</a:t>
            </a:r>
            <a:endParaRPr/>
          </a:p>
        </p:txBody>
      </p:sp>
      <p:sp>
        <p:nvSpPr>
          <p:cNvPr id="388" name="Google Shape;388;p21"/>
          <p:cNvSpPr/>
          <p:nvPr/>
        </p:nvSpPr>
        <p:spPr>
          <a:xfrm>
            <a:off x="457200" y="4006852"/>
            <a:ext cx="5165725" cy="366713"/>
          </a:xfrm>
          <a:custGeom>
            <a:rect b="b" l="l" r="r" t="t"/>
            <a:pathLst>
              <a:path extrusionOk="0" h="649440" w="6400800">
                <a:moveTo>
                  <a:pt x="0" y="108242"/>
                </a:moveTo>
                <a:cubicBezTo>
                  <a:pt x="0" y="48462"/>
                  <a:pt x="48462" y="0"/>
                  <a:pt x="108242" y="0"/>
                </a:cubicBezTo>
                <a:lnTo>
                  <a:pt x="6292558" y="0"/>
                </a:lnTo>
                <a:cubicBezTo>
                  <a:pt x="6352338" y="0"/>
                  <a:pt x="6400800" y="48462"/>
                  <a:pt x="6400800" y="108242"/>
                </a:cubicBezTo>
                <a:lnTo>
                  <a:pt x="6400800" y="541198"/>
                </a:lnTo>
                <a:cubicBezTo>
                  <a:pt x="6400800" y="600978"/>
                  <a:pt x="6352338" y="649440"/>
                  <a:pt x="6292558" y="649440"/>
                </a:cubicBezTo>
                <a:lnTo>
                  <a:pt x="108242" y="649440"/>
                </a:lnTo>
                <a:cubicBezTo>
                  <a:pt x="48462" y="649440"/>
                  <a:pt x="0" y="600978"/>
                  <a:pt x="0" y="541198"/>
                </a:cubicBezTo>
                <a:lnTo>
                  <a:pt x="0" y="108242"/>
                </a:lnTo>
                <a:close/>
              </a:path>
            </a:pathLst>
          </a:custGeom>
          <a:solidFill>
            <a:srgbClr val="A93971"/>
          </a:solidFill>
          <a:ln cap="flat" cmpd="sng" w="25400">
            <a:solidFill>
              <a:schemeClr val="lt1"/>
            </a:solidFill>
            <a:prstDash val="solid"/>
            <a:round/>
            <a:headEnd len="sm" w="sm" type="none"/>
            <a:tailEnd len="sm" w="sm" type="none"/>
          </a:ln>
        </p:spPr>
        <p:txBody>
          <a:bodyPr anchorCtr="0" anchor="ctr" bIns="31700" lIns="273625" spcFirstLastPara="1" rIns="273625" wrap="square" tIns="31700">
            <a:noAutofit/>
          </a:bodyPr>
          <a:lstStyle/>
          <a:p>
            <a:pPr indent="0" lvl="0" marL="0" marR="0" rtl="0" algn="l">
              <a:lnSpc>
                <a:spcPct val="90000"/>
              </a:lnSpc>
              <a:spcBef>
                <a:spcPts val="0"/>
              </a:spcBef>
              <a:spcAft>
                <a:spcPts val="0"/>
              </a:spcAft>
              <a:buNone/>
            </a:pPr>
            <a:r>
              <a:rPr b="1" i="0" lang="en-US" sz="2400" u="none" cap="none" strike="noStrike">
                <a:solidFill>
                  <a:srgbClr val="F8F6E3"/>
                </a:solidFill>
                <a:latin typeface="Calibri"/>
                <a:ea typeface="Calibri"/>
                <a:cs typeface="Calibri"/>
                <a:sym typeface="Calibri"/>
              </a:rPr>
              <a:t>Managing emotions</a:t>
            </a:r>
            <a:endParaRPr b="0" i="0" sz="2400" u="none" cap="none" strike="noStrike">
              <a:solidFill>
                <a:srgbClr val="F8F6E3"/>
              </a:solidFill>
              <a:latin typeface="Calibri"/>
              <a:ea typeface="Calibri"/>
              <a:cs typeface="Calibri"/>
              <a:sym typeface="Calibri"/>
            </a:endParaRPr>
          </a:p>
        </p:txBody>
      </p:sp>
      <p:sp>
        <p:nvSpPr>
          <p:cNvPr id="389" name="Google Shape;389;p21"/>
          <p:cNvSpPr/>
          <p:nvPr/>
        </p:nvSpPr>
        <p:spPr>
          <a:xfrm>
            <a:off x="211140" y="5243514"/>
            <a:ext cx="5411787" cy="1193800"/>
          </a:xfrm>
          <a:custGeom>
            <a:rect b="b" l="l" r="r" t="t"/>
            <a:pathLst>
              <a:path extrusionOk="0" h="935550" w="9144000">
                <a:moveTo>
                  <a:pt x="0" y="0"/>
                </a:moveTo>
                <a:lnTo>
                  <a:pt x="9144000" y="0"/>
                </a:lnTo>
                <a:lnTo>
                  <a:pt x="9144000" y="935550"/>
                </a:lnTo>
                <a:lnTo>
                  <a:pt x="0" y="935550"/>
                </a:lnTo>
                <a:lnTo>
                  <a:pt x="0" y="0"/>
                </a:lnTo>
                <a:close/>
              </a:path>
            </a:pathLst>
          </a:custGeom>
          <a:solidFill>
            <a:schemeClr val="lt1">
              <a:alpha val="89803"/>
            </a:schemeClr>
          </a:solidFill>
          <a:ln cap="flat" cmpd="sng" w="25400">
            <a:solidFill>
              <a:srgbClr val="F36F21"/>
            </a:solidFill>
            <a:prstDash val="solid"/>
            <a:round/>
            <a:headEnd len="sm" w="sm" type="none"/>
            <a:tailEnd len="sm" w="sm" type="none"/>
          </a:ln>
        </p:spPr>
        <p:txBody>
          <a:bodyPr anchorCtr="0" anchor="t" bIns="156450" lIns="182875" spcFirstLastPara="1" rIns="182875" wrap="square" tIns="458200">
            <a:noAutofit/>
          </a:bodyPr>
          <a:lstStyle/>
          <a:p>
            <a:pPr indent="-152400" lvl="1" marL="9144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Using emotions as fuel and motivation for creative, adaptive thinking</a:t>
            </a:r>
            <a:endParaRPr/>
          </a:p>
        </p:txBody>
      </p:sp>
      <p:sp>
        <p:nvSpPr>
          <p:cNvPr id="390" name="Google Shape;390;p21"/>
          <p:cNvSpPr/>
          <p:nvPr/>
        </p:nvSpPr>
        <p:spPr>
          <a:xfrm>
            <a:off x="457200" y="5140327"/>
            <a:ext cx="5165725" cy="365125"/>
          </a:xfrm>
          <a:custGeom>
            <a:rect b="b" l="l" r="r" t="t"/>
            <a:pathLst>
              <a:path extrusionOk="0" h="649440" w="6400800">
                <a:moveTo>
                  <a:pt x="0" y="108242"/>
                </a:moveTo>
                <a:cubicBezTo>
                  <a:pt x="0" y="48462"/>
                  <a:pt x="48462" y="0"/>
                  <a:pt x="108242" y="0"/>
                </a:cubicBezTo>
                <a:lnTo>
                  <a:pt x="6292558" y="0"/>
                </a:lnTo>
                <a:cubicBezTo>
                  <a:pt x="6352338" y="0"/>
                  <a:pt x="6400800" y="48462"/>
                  <a:pt x="6400800" y="108242"/>
                </a:cubicBezTo>
                <a:lnTo>
                  <a:pt x="6400800" y="541198"/>
                </a:lnTo>
                <a:cubicBezTo>
                  <a:pt x="6400800" y="600978"/>
                  <a:pt x="6352338" y="649440"/>
                  <a:pt x="6292558" y="649440"/>
                </a:cubicBezTo>
                <a:lnTo>
                  <a:pt x="108242" y="649440"/>
                </a:lnTo>
                <a:cubicBezTo>
                  <a:pt x="48462" y="649440"/>
                  <a:pt x="0" y="600978"/>
                  <a:pt x="0" y="541198"/>
                </a:cubicBezTo>
                <a:lnTo>
                  <a:pt x="0" y="108242"/>
                </a:lnTo>
                <a:close/>
              </a:path>
            </a:pathLst>
          </a:custGeom>
          <a:solidFill>
            <a:srgbClr val="A93971"/>
          </a:solidFill>
          <a:ln cap="flat" cmpd="sng" w="25400">
            <a:solidFill>
              <a:schemeClr val="lt1"/>
            </a:solidFill>
            <a:prstDash val="solid"/>
            <a:round/>
            <a:headEnd len="sm" w="sm" type="none"/>
            <a:tailEnd len="sm" w="sm" type="none"/>
          </a:ln>
        </p:spPr>
        <p:txBody>
          <a:bodyPr anchorCtr="0" anchor="ctr" bIns="31700" lIns="273625" spcFirstLastPara="1" rIns="273625" wrap="square" tIns="31700">
            <a:noAutofit/>
          </a:bodyPr>
          <a:lstStyle/>
          <a:p>
            <a:pPr indent="0" lvl="0" marL="0" marR="0" rtl="0" algn="l">
              <a:lnSpc>
                <a:spcPct val="90000"/>
              </a:lnSpc>
              <a:spcBef>
                <a:spcPts val="0"/>
              </a:spcBef>
              <a:spcAft>
                <a:spcPts val="0"/>
              </a:spcAft>
              <a:buNone/>
            </a:pPr>
            <a:r>
              <a:rPr b="1" i="0" lang="en-US" sz="2400" u="none" cap="none" strike="noStrike">
                <a:solidFill>
                  <a:srgbClr val="F8F6E3"/>
                </a:solidFill>
                <a:latin typeface="Calibri"/>
                <a:ea typeface="Calibri"/>
                <a:cs typeface="Calibri"/>
                <a:sym typeface="Calibri"/>
              </a:rPr>
              <a:t>Using emotions</a:t>
            </a:r>
            <a:endParaRPr b="0" i="0" sz="2400" u="none" cap="none" strike="noStrike">
              <a:solidFill>
                <a:srgbClr val="F8F6E3"/>
              </a:solidFill>
              <a:latin typeface="Calibri"/>
              <a:ea typeface="Calibri"/>
              <a:cs typeface="Calibri"/>
              <a:sym typeface="Calibri"/>
            </a:endParaRPr>
          </a:p>
        </p:txBody>
      </p:sp>
      <p:sp>
        <p:nvSpPr>
          <p:cNvPr id="391" name="Google Shape;391;p21"/>
          <p:cNvSpPr/>
          <p:nvPr/>
        </p:nvSpPr>
        <p:spPr>
          <a:xfrm>
            <a:off x="1" y="2"/>
            <a:ext cx="5875339" cy="117792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None/>
            </a:pPr>
            <a:r>
              <a:rPr b="1" i="0" lang="en-US" sz="4070" u="none" cap="none" strike="noStrike">
                <a:solidFill>
                  <a:srgbClr val="F36F21"/>
                </a:solidFill>
                <a:latin typeface="Calibri"/>
                <a:ea typeface="Calibri"/>
                <a:cs typeface="Calibri"/>
                <a:sym typeface="Calibri"/>
              </a:rPr>
              <a:t>Components of</a:t>
            </a:r>
            <a:endParaRPr/>
          </a:p>
          <a:p>
            <a:pPr indent="0" lvl="0" marL="0" marR="0" rtl="0" algn="ctr">
              <a:lnSpc>
                <a:spcPct val="80000"/>
              </a:lnSpc>
              <a:spcBef>
                <a:spcPts val="0"/>
              </a:spcBef>
              <a:spcAft>
                <a:spcPts val="0"/>
              </a:spcAft>
              <a:buNone/>
            </a:pPr>
            <a:r>
              <a:rPr b="1" i="0" lang="en-US" sz="4070" u="none" cap="none" strike="noStrike">
                <a:solidFill>
                  <a:srgbClr val="F36F21"/>
                </a:solidFill>
                <a:latin typeface="Calibri"/>
                <a:ea typeface="Calibri"/>
                <a:cs typeface="Calibri"/>
                <a:sym typeface="Calibri"/>
              </a:rPr>
              <a:t> Emotional Intelligence</a:t>
            </a:r>
            <a:endParaRPr/>
          </a:p>
        </p:txBody>
      </p:sp>
      <p:sp>
        <p:nvSpPr>
          <p:cNvPr id="392" name="Google Shape;392;p21"/>
          <p:cNvSpPr txBox="1"/>
          <p:nvPr/>
        </p:nvSpPr>
        <p:spPr>
          <a:xfrm>
            <a:off x="5875339" y="0"/>
            <a:ext cx="3268663" cy="6858000"/>
          </a:xfrm>
          <a:prstGeom prst="rect">
            <a:avLst/>
          </a:prstGeom>
          <a:solidFill>
            <a:srgbClr val="A9397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F8F6E3"/>
                </a:solidFill>
                <a:latin typeface="Calibri"/>
                <a:ea typeface="Calibri"/>
                <a:cs typeface="Calibri"/>
                <a:sym typeface="Calibri"/>
              </a:rPr>
              <a:t>Benefits of </a:t>
            </a:r>
            <a:endParaRPr/>
          </a:p>
          <a:p>
            <a:pPr indent="0" lvl="0" marL="0" marR="0" rtl="0" algn="l">
              <a:lnSpc>
                <a:spcPct val="100000"/>
              </a:lnSpc>
              <a:spcBef>
                <a:spcPts val="0"/>
              </a:spcBef>
              <a:spcAft>
                <a:spcPts val="0"/>
              </a:spcAft>
              <a:buNone/>
            </a:pPr>
            <a:r>
              <a:rPr b="1" i="0" lang="en-US" sz="2400" u="none" cap="none" strike="noStrike">
                <a:solidFill>
                  <a:srgbClr val="F8F6E3"/>
                </a:solidFill>
                <a:latin typeface="Calibri"/>
                <a:ea typeface="Calibri"/>
                <a:cs typeface="Calibri"/>
                <a:sym typeface="Calibri"/>
              </a:rPr>
              <a:t>Emotional Intelligence </a:t>
            </a:r>
            <a:endParaRPr/>
          </a:p>
          <a:p>
            <a:pPr indent="0" lvl="0" marL="0" marR="0" rtl="0" algn="l">
              <a:lnSpc>
                <a:spcPct val="100000"/>
              </a:lnSpc>
              <a:spcBef>
                <a:spcPts val="0"/>
              </a:spcBef>
              <a:spcAft>
                <a:spcPts val="0"/>
              </a:spcAft>
              <a:buNone/>
            </a:pPr>
            <a:r>
              <a:t/>
            </a:r>
            <a:endParaRPr b="0" i="0" sz="2400" u="none" cap="none" strike="noStrike">
              <a:solidFill>
                <a:srgbClr val="F8F6E3"/>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8F6E3"/>
                </a:solidFill>
                <a:latin typeface="Calibri"/>
                <a:ea typeface="Calibri"/>
                <a:cs typeface="Calibri"/>
                <a:sym typeface="Calibri"/>
              </a:rPr>
              <a:t>People with high emotional intelligence often have other beneficial traits, such as the</a:t>
            </a:r>
            <a:r>
              <a:rPr b="1" i="1" lang="en-US" sz="2400" u="none" cap="none" strike="noStrike">
                <a:solidFill>
                  <a:srgbClr val="F8F6E3"/>
                </a:solidFill>
                <a:latin typeface="Calibri"/>
                <a:ea typeface="Calibri"/>
                <a:cs typeface="Calibri"/>
                <a:sym typeface="Calibri"/>
              </a:rPr>
              <a:t> </a:t>
            </a:r>
            <a:r>
              <a:rPr b="1" i="1" lang="en-US" sz="2400" u="none" cap="none" strike="noStrike">
                <a:solidFill>
                  <a:srgbClr val="FABF8E"/>
                </a:solidFill>
                <a:latin typeface="Calibri"/>
                <a:ea typeface="Calibri"/>
                <a:cs typeface="Calibri"/>
                <a:sym typeface="Calibri"/>
              </a:rPr>
              <a:t>ability to delay gratification</a:t>
            </a:r>
            <a:r>
              <a:rPr b="0" i="0" lang="en-US" sz="2400" u="none" cap="none" strike="noStrike">
                <a:solidFill>
                  <a:srgbClr val="F8F6E3"/>
                </a:solidFill>
                <a:latin typeface="Calibri"/>
                <a:ea typeface="Calibri"/>
                <a:cs typeface="Calibri"/>
                <a:sym typeface="Calibri"/>
              </a:rPr>
              <a:t> while pursuing long-term goals.</a:t>
            </a:r>
            <a:endParaRPr/>
          </a:p>
          <a:p>
            <a:pPr indent="0" lvl="0" marL="0" marR="0" rtl="0" algn="l">
              <a:lnSpc>
                <a:spcPct val="100000"/>
              </a:lnSpc>
              <a:spcBef>
                <a:spcPts val="0"/>
              </a:spcBef>
              <a:spcAft>
                <a:spcPts val="0"/>
              </a:spcAft>
              <a:buNone/>
            </a:pPr>
            <a:r>
              <a:t/>
            </a:r>
            <a:endParaRPr b="0" i="0" sz="2400" u="none" cap="none" strike="noStrike">
              <a:solidFill>
                <a:srgbClr val="F8F6E3"/>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8F6E3"/>
                </a:solidFill>
                <a:latin typeface="Calibri"/>
                <a:ea typeface="Calibri"/>
                <a:cs typeface="Calibri"/>
                <a:sym typeface="Calibri"/>
              </a:rPr>
              <a:t>The level</a:t>
            </a:r>
            <a:r>
              <a:rPr b="0" i="1" lang="en-US" sz="2400" u="none" cap="none" strike="noStrike">
                <a:solidFill>
                  <a:srgbClr val="F8F6E3"/>
                </a:solidFill>
                <a:latin typeface="Calibri"/>
                <a:ea typeface="Calibri"/>
                <a:cs typeface="Calibri"/>
                <a:sym typeface="Calibri"/>
              </a:rPr>
              <a:t> </a:t>
            </a:r>
            <a:r>
              <a:rPr b="0" i="0" lang="en-US" sz="2400" u="none" cap="none" strike="noStrike">
                <a:solidFill>
                  <a:srgbClr val="F8F6E3"/>
                </a:solidFill>
                <a:latin typeface="Calibri"/>
                <a:ea typeface="Calibri"/>
                <a:cs typeface="Calibri"/>
                <a:sym typeface="Calibri"/>
              </a:rPr>
              <a:t>of emotional intelligence, including the skill of reading the emotions of others, correlates with </a:t>
            </a:r>
            <a:r>
              <a:rPr b="1" i="1" lang="en-US" sz="2400" u="none" cap="none" strike="noStrike">
                <a:solidFill>
                  <a:srgbClr val="FABF8E"/>
                </a:solidFill>
                <a:latin typeface="Calibri"/>
                <a:ea typeface="Calibri"/>
                <a:cs typeface="Calibri"/>
                <a:sym typeface="Calibri"/>
              </a:rPr>
              <a:t>success in career and other social situations.</a:t>
            </a:r>
            <a:endParaRPr/>
          </a:p>
          <a:p>
            <a:pPr indent="0" lvl="0" marL="0" marR="0" rtl="0" algn="l">
              <a:lnSpc>
                <a:spcPct val="100000"/>
              </a:lnSpc>
              <a:spcBef>
                <a:spcPts val="0"/>
              </a:spcBef>
              <a:spcAft>
                <a:spcPts val="0"/>
              </a:spcAft>
              <a:buNone/>
            </a:pPr>
            <a:r>
              <a:t/>
            </a:r>
            <a:endParaRPr b="0" i="0" sz="2400" u="none" cap="none" strike="noStrike">
              <a:solidFill>
                <a:srgbClr val="F8F6E3"/>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animEffect filter="fade" transition="in">
                                      <p:cBhvr>
                                        <p:cTn dur="500"/>
                                        <p:tgtEl>
                                          <p:spTgt spid="3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1" st="1"/>
                                            </p:txEl>
                                          </p:spTgt>
                                        </p:tgtEl>
                                        <p:attrNameLst>
                                          <p:attrName>style.visibility</p:attrName>
                                        </p:attrNameLst>
                                      </p:cBhvr>
                                      <p:to>
                                        <p:strVal val="visible"/>
                                      </p:to>
                                    </p:set>
                                    <p:animEffect filter="fade" transition="in">
                                      <p:cBhvr>
                                        <p:cTn dur="500"/>
                                        <p:tgtEl>
                                          <p:spTgt spid="3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2" st="2"/>
                                            </p:txEl>
                                          </p:spTgt>
                                        </p:tgtEl>
                                        <p:attrNameLst>
                                          <p:attrName>style.visibility</p:attrName>
                                        </p:attrNameLst>
                                      </p:cBhvr>
                                      <p:to>
                                        <p:strVal val="visible"/>
                                      </p:to>
                                    </p:set>
                                    <p:animEffect filter="fade" transition="in">
                                      <p:cBhvr>
                                        <p:cTn dur="500"/>
                                        <p:tgtEl>
                                          <p:spTgt spid="3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3" st="3"/>
                                            </p:txEl>
                                          </p:spTgt>
                                        </p:tgtEl>
                                        <p:attrNameLst>
                                          <p:attrName>style.visibility</p:attrName>
                                        </p:attrNameLst>
                                      </p:cBhvr>
                                      <p:to>
                                        <p:strVal val="visible"/>
                                      </p:to>
                                    </p:set>
                                    <p:animEffect filter="fade" transition="in">
                                      <p:cBhvr>
                                        <p:cTn dur="500"/>
                                        <p:tgtEl>
                                          <p:spTgt spid="3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4" st="4"/>
                                            </p:txEl>
                                          </p:spTgt>
                                        </p:tgtEl>
                                        <p:attrNameLst>
                                          <p:attrName>style.visibility</p:attrName>
                                        </p:attrNameLst>
                                      </p:cBhvr>
                                      <p:to>
                                        <p:strVal val="visible"/>
                                      </p:to>
                                    </p:set>
                                    <p:animEffect filter="fade" transition="in">
                                      <p:cBhvr>
                                        <p:cTn dur="500"/>
                                        <p:tgtEl>
                                          <p:spTgt spid="3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5" st="5"/>
                                            </p:txEl>
                                          </p:spTgt>
                                        </p:tgtEl>
                                        <p:attrNameLst>
                                          <p:attrName>style.visibility</p:attrName>
                                        </p:attrNameLst>
                                      </p:cBhvr>
                                      <p:to>
                                        <p:strVal val="visible"/>
                                      </p:to>
                                    </p:set>
                                    <p:animEffect filter="fade" transition="in">
                                      <p:cBhvr>
                                        <p:cTn dur="500"/>
                                        <p:tgtEl>
                                          <p:spTgt spid="3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6" st="6"/>
                                            </p:txEl>
                                          </p:spTgt>
                                        </p:tgtEl>
                                        <p:attrNameLst>
                                          <p:attrName>style.visibility</p:attrName>
                                        </p:attrNameLst>
                                      </p:cBhvr>
                                      <p:to>
                                        <p:strVal val="visible"/>
                                      </p:to>
                                    </p:set>
                                    <p:animEffect filter="fade" transition="in">
                                      <p:cBhvr>
                                        <p:cTn dur="500"/>
                                        <p:tgtEl>
                                          <p:spTgt spid="39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98" name="Google Shape;398;p22"/>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Video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descr="t_0633a.jpg" id="403" name="Google Shape;403;p2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04" name="Google Shape;404;p23"/>
          <p:cNvSpPr txBox="1"/>
          <p:nvPr>
            <p:ph idx="1" type="body"/>
          </p:nvPr>
        </p:nvSpPr>
        <p:spPr>
          <a:xfrm>
            <a:off x="457200" y="1295400"/>
            <a:ext cx="82296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3200"/>
              <a:buFont typeface="Noto Sans Symbols"/>
              <a:buNone/>
            </a:pPr>
            <a:r>
              <a:rPr lang="en-US">
                <a:solidFill>
                  <a:schemeClr val="lt1"/>
                </a:solidFill>
              </a:rPr>
              <a:t> </a:t>
            </a:r>
            <a:r>
              <a:rPr b="1" lang="en-US">
                <a:solidFill>
                  <a:schemeClr val="lt1"/>
                </a:solidFill>
              </a:rPr>
              <a:t>Developing emotional intelligence helps us to </a:t>
            </a:r>
            <a:r>
              <a:rPr b="1" lang="en-US">
                <a:solidFill>
                  <a:srgbClr val="002060"/>
                </a:solidFill>
              </a:rPr>
              <a:t>recognize, contain</a:t>
            </a:r>
            <a:r>
              <a:rPr b="1" lang="en-US">
                <a:solidFill>
                  <a:schemeClr val="lt1"/>
                </a:solidFill>
              </a:rPr>
              <a:t>, and </a:t>
            </a:r>
            <a:r>
              <a:rPr b="1" lang="en-US">
                <a:solidFill>
                  <a:srgbClr val="002060"/>
                </a:solidFill>
              </a:rPr>
              <a:t>effectively</a:t>
            </a:r>
            <a:r>
              <a:rPr b="1" lang="en-US">
                <a:solidFill>
                  <a:srgbClr val="FF0000"/>
                </a:solidFill>
              </a:rPr>
              <a:t> </a:t>
            </a:r>
            <a:r>
              <a:rPr b="1" lang="en-US">
                <a:solidFill>
                  <a:srgbClr val="002060"/>
                </a:solidFill>
              </a:rPr>
              <a:t>communicate</a:t>
            </a:r>
            <a:r>
              <a:rPr b="1" lang="en-US">
                <a:solidFill>
                  <a:schemeClr val="lt1"/>
                </a:solidFill>
              </a:rPr>
              <a:t> our emotions, as well as recognize the emotions of other people. These abilities have been proven to surpass high cognitive intelligence in predicting success in </a:t>
            </a:r>
            <a:r>
              <a:rPr b="1" lang="en-US">
                <a:solidFill>
                  <a:srgbClr val="002060"/>
                </a:solidFill>
              </a:rPr>
              <a:t>all types of relationships</a:t>
            </a:r>
            <a:r>
              <a:rPr b="1" lang="en-US">
                <a:solidFill>
                  <a:schemeClr val="lt1"/>
                </a:solidFill>
              </a:rPr>
              <a:t> at home, and in all other areas of our lives.  </a:t>
            </a:r>
            <a:endParaRPr b="1" sz="2800">
              <a:solidFill>
                <a:schemeClr val="lt1"/>
              </a:solidFill>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descr="t_0633a.jpg" id="409" name="Google Shape;409;p2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10" name="Google Shape;410;p24"/>
          <p:cNvSpPr txBox="1"/>
          <p:nvPr>
            <p:ph idx="1" type="body"/>
          </p:nvPr>
        </p:nvSpPr>
        <p:spPr>
          <a:xfrm>
            <a:off x="457200" y="609602"/>
            <a:ext cx="8229600" cy="5516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Noto Sans Symbols"/>
              <a:buNone/>
            </a:pPr>
            <a:r>
              <a:t/>
            </a:r>
            <a:endParaRPr/>
          </a:p>
          <a:p>
            <a:pPr indent="-342900" lvl="0" marL="342900" rtl="0" algn="ctr">
              <a:spcBef>
                <a:spcPts val="720"/>
              </a:spcBef>
              <a:spcAft>
                <a:spcPts val="0"/>
              </a:spcAft>
              <a:buClr>
                <a:schemeClr val="dk1"/>
              </a:buClr>
              <a:buSzPts val="3600"/>
              <a:buFont typeface="Noto Sans Symbols"/>
              <a:buNone/>
            </a:pPr>
            <a:r>
              <a:rPr lang="en-US" sz="3600"/>
              <a:t> </a:t>
            </a:r>
            <a:r>
              <a:rPr lang="en-US" sz="3600">
                <a:solidFill>
                  <a:schemeClr val="lt1"/>
                </a:solidFill>
              </a:rPr>
              <a:t>EI develops over time and that it can be improved through </a:t>
            </a:r>
            <a:r>
              <a:rPr b="1" lang="en-US" sz="3600">
                <a:solidFill>
                  <a:srgbClr val="002060"/>
                </a:solidFill>
              </a:rPr>
              <a:t>training, programming, </a:t>
            </a:r>
            <a:r>
              <a:rPr lang="en-US" sz="3600">
                <a:solidFill>
                  <a:srgbClr val="002060"/>
                </a:solidFill>
              </a:rPr>
              <a:t>and</a:t>
            </a:r>
            <a:r>
              <a:rPr b="1" lang="en-US" sz="3600">
                <a:solidFill>
                  <a:srgbClr val="002060"/>
                </a:solidFill>
              </a:rPr>
              <a:t> therapy.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pic>
        <p:nvPicPr>
          <p:cNvPr descr="MI book.jpg" id="416" name="Google Shape;416;p25"/>
          <p:cNvPicPr preferRelativeResize="0"/>
          <p:nvPr>
            <p:ph idx="1" type="body"/>
          </p:nvPr>
        </p:nvPicPr>
        <p:blipFill rotWithShape="1">
          <a:blip r:embed="rId3">
            <a:alphaModFix/>
          </a:blip>
          <a:srcRect b="0" l="0" r="0" t="0"/>
          <a:stretch/>
        </p:blipFill>
        <p:spPr>
          <a:xfrm>
            <a:off x="685800" y="883046"/>
            <a:ext cx="3429000" cy="5243119"/>
          </a:xfrm>
          <a:prstGeom prst="rect">
            <a:avLst/>
          </a:prstGeom>
          <a:noFill/>
          <a:ln>
            <a:noFill/>
          </a:ln>
        </p:spPr>
      </p:pic>
      <p:pic>
        <p:nvPicPr>
          <p:cNvPr descr="EI book.jpg" id="417" name="Google Shape;417;p25"/>
          <p:cNvPicPr preferRelativeResize="0"/>
          <p:nvPr>
            <p:ph idx="2" type="body"/>
          </p:nvPr>
        </p:nvPicPr>
        <p:blipFill rotWithShape="1">
          <a:blip r:embed="rId4">
            <a:alphaModFix/>
          </a:blip>
          <a:srcRect b="0" l="0" r="0" t="0"/>
          <a:stretch/>
        </p:blipFill>
        <p:spPr>
          <a:xfrm>
            <a:off x="4876800" y="899984"/>
            <a:ext cx="3352800" cy="52261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23" name="Google Shape;423;p26"/>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descr="Image result for darwin survival of the fittest quotes" id="424" name="Google Shape;424;p26"/>
          <p:cNvPicPr preferRelativeResize="0"/>
          <p:nvPr/>
        </p:nvPicPr>
        <p:blipFill rotWithShape="1">
          <a:blip r:embed="rId3">
            <a:alphaModFix/>
          </a:blip>
          <a:srcRect b="0" l="0" r="0" t="0"/>
          <a:stretch/>
        </p:blipFill>
        <p:spPr>
          <a:xfrm>
            <a:off x="228675" y="131800"/>
            <a:ext cx="8762927" cy="657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descr="C:\Users\michael\Documents\CityStyle\Worth Publishers\Myers\Single Purchase RFs ©2002 to ©2010\0210372.jpg" id="254" name="Google Shape;254;p3"/>
          <p:cNvPicPr preferRelativeResize="0"/>
          <p:nvPr/>
        </p:nvPicPr>
        <p:blipFill rotWithShape="1">
          <a:blip r:embed="rId3">
            <a:alphaModFix/>
          </a:blip>
          <a:srcRect b="0" l="0" r="0" t="0"/>
          <a:stretch/>
        </p:blipFill>
        <p:spPr>
          <a:xfrm>
            <a:off x="5319715" y="1120777"/>
            <a:ext cx="3824287" cy="5737225"/>
          </a:xfrm>
          <a:prstGeom prst="rect">
            <a:avLst/>
          </a:prstGeom>
          <a:noFill/>
          <a:ln>
            <a:noFill/>
          </a:ln>
        </p:spPr>
      </p:pic>
      <p:sp>
        <p:nvSpPr>
          <p:cNvPr id="255" name="Google Shape;255;p3"/>
          <p:cNvSpPr txBox="1"/>
          <p:nvPr/>
        </p:nvSpPr>
        <p:spPr>
          <a:xfrm>
            <a:off x="2" y="2136775"/>
            <a:ext cx="5086351" cy="3524250"/>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444EA2"/>
              </a:buClr>
              <a:buSzPts val="2800"/>
              <a:buFont typeface="Noto Sans Symbols"/>
              <a:buChar char="▪"/>
            </a:pPr>
            <a:r>
              <a:rPr b="1" i="0" lang="en-US" sz="2800" u="none" cap="none" strike="noStrike">
                <a:solidFill>
                  <a:srgbClr val="444EA2"/>
                </a:solidFill>
                <a:latin typeface="Calibri"/>
                <a:ea typeface="Calibri"/>
                <a:cs typeface="Calibri"/>
                <a:sym typeface="Calibri"/>
              </a:rPr>
              <a:t>Intelligence tests</a:t>
            </a:r>
            <a:r>
              <a:rPr b="0" i="0" lang="en-US" sz="2800" u="none" cap="none" strike="noStrike">
                <a:solidFill>
                  <a:schemeClr val="dk1"/>
                </a:solidFill>
                <a:latin typeface="Calibri"/>
                <a:ea typeface="Calibri"/>
                <a:cs typeface="Calibri"/>
                <a:sym typeface="Calibri"/>
              </a:rPr>
              <a:t> are a series of questions and other exercises which attempt to assess people’s mental abilities in a way that generates a numerical score, so that one person can be compared to another.</a:t>
            </a:r>
            <a:endParaRPr/>
          </a:p>
          <a:p>
            <a:pPr indent="-342900" lvl="0" marL="342900" marR="0" rtl="0" algn="l">
              <a:lnSpc>
                <a:spcPct val="100000"/>
              </a:lnSpc>
              <a:spcBef>
                <a:spcPts val="600"/>
              </a:spcBef>
              <a:spcAft>
                <a:spcPts val="0"/>
              </a:spcAft>
              <a:buClr>
                <a:srgbClr val="444EA2"/>
              </a:buClr>
              <a:buSzPts val="2800"/>
              <a:buFont typeface="Noto Sans Symbols"/>
              <a:buChar char="▪"/>
            </a:pPr>
            <a:r>
              <a:rPr b="1" i="0" lang="en-US" sz="2800" u="none" cap="none" strike="noStrike">
                <a:solidFill>
                  <a:srgbClr val="444EA2"/>
                </a:solidFill>
                <a:latin typeface="Calibri"/>
                <a:ea typeface="Calibri"/>
                <a:cs typeface="Calibri"/>
                <a:sym typeface="Calibri"/>
              </a:rPr>
              <a:t>Intelligence</a:t>
            </a:r>
            <a:r>
              <a:rPr b="0" i="0" lang="en-US" sz="2800" u="none" cap="none" strike="noStrike">
                <a:solidFill>
                  <a:schemeClr val="dk1"/>
                </a:solidFill>
                <a:latin typeface="Calibri"/>
                <a:ea typeface="Calibri"/>
                <a:cs typeface="Calibri"/>
                <a:sym typeface="Calibri"/>
              </a:rPr>
              <a:t> can be defined as “</a:t>
            </a:r>
            <a:r>
              <a:rPr b="1" i="0" lang="en-US" sz="2800" u="none" cap="none" strike="noStrike">
                <a:solidFill>
                  <a:schemeClr val="dk1"/>
                </a:solidFill>
                <a:latin typeface="Calibri"/>
                <a:ea typeface="Calibri"/>
                <a:cs typeface="Calibri"/>
                <a:sym typeface="Calibri"/>
              </a:rPr>
              <a:t>whatever intelligence tests measure</a:t>
            </a:r>
            <a:r>
              <a:rPr b="0" i="0" lang="en-US" sz="2800" u="none" cap="none" strike="noStrike">
                <a:solidFill>
                  <a:schemeClr val="dk1"/>
                </a:solidFill>
                <a:latin typeface="Calibri"/>
                <a:ea typeface="Calibri"/>
                <a:cs typeface="Calibri"/>
                <a:sym typeface="Calibri"/>
              </a:rPr>
              <a:t>.”  </a:t>
            </a:r>
            <a:endParaRPr/>
          </a:p>
          <a:p>
            <a:pPr indent="-285750" lvl="1" marL="742950" marR="0" rtl="0" algn="l">
              <a:lnSpc>
                <a:spcPct val="100000"/>
              </a:lnSpc>
              <a:spcBef>
                <a:spcPts val="11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Your college entrance test measures how good you are at scoring well on that test. </a:t>
            </a:r>
            <a:endParaRPr/>
          </a:p>
        </p:txBody>
      </p:sp>
      <p:sp>
        <p:nvSpPr>
          <p:cNvPr id="256" name="Google Shape;256;p3"/>
          <p:cNvSpPr txBox="1"/>
          <p:nvPr>
            <p:ph type="title"/>
          </p:nvPr>
        </p:nvSpPr>
        <p:spPr>
          <a:xfrm>
            <a:off x="0" y="2"/>
            <a:ext cx="9144000" cy="1255713"/>
          </a:xfrm>
          <a:prstGeom prst="rect">
            <a:avLst/>
          </a:prstGeom>
          <a:solidFill>
            <a:srgbClr val="F36F21"/>
          </a:solidFill>
          <a:ln>
            <a:noFill/>
          </a:ln>
        </p:spPr>
        <p:txBody>
          <a:bodyPr anchorCtr="0" anchor="ctr" bIns="45700" lIns="274300" spcFirstLastPara="1" rIns="91425" wrap="square" tIns="45700">
            <a:noAutofit/>
          </a:bodyPr>
          <a:lstStyle/>
          <a:p>
            <a:pPr indent="0" lvl="0" marL="0" rtl="0" algn="l">
              <a:lnSpc>
                <a:spcPct val="87500"/>
              </a:lnSpc>
              <a:spcBef>
                <a:spcPts val="0"/>
              </a:spcBef>
              <a:spcAft>
                <a:spcPts val="0"/>
              </a:spcAft>
              <a:buNone/>
            </a:pPr>
            <a:r>
              <a:rPr b="1" lang="en-US" sz="4800">
                <a:solidFill>
                  <a:srgbClr val="F8F6E3"/>
                </a:solidFill>
              </a:rPr>
              <a:t>“Definition” of Intelligence </a:t>
            </a:r>
            <a:endParaRPr b="1" i="1" sz="4800">
              <a:solidFill>
                <a:srgbClr val="F8F6E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500"/>
                                        <p:tgtEl>
                                          <p:spTgt spid="2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Effect filter="fade" transition="in">
                                      <p:cBhvr>
                                        <p:cTn dur="500"/>
                                        <p:tgtEl>
                                          <p:spTgt spid="2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Effect filter="fade" transition="in">
                                      <p:cBhvr>
                                        <p:cTn dur="500"/>
                                        <p:tgtEl>
                                          <p:spTgt spid="25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
          <p:cNvSpPr txBox="1"/>
          <p:nvPr>
            <p:ph type="title"/>
          </p:nvPr>
        </p:nvSpPr>
        <p:spPr>
          <a:xfrm>
            <a:off x="0" y="2"/>
            <a:ext cx="9144000" cy="1255713"/>
          </a:xfrm>
          <a:prstGeom prst="rect">
            <a:avLst/>
          </a:prstGeom>
          <a:solidFill>
            <a:srgbClr val="A0366C"/>
          </a:solidFill>
          <a:ln>
            <a:noFill/>
          </a:ln>
        </p:spPr>
        <p:txBody>
          <a:bodyPr anchorCtr="0" anchor="ctr" bIns="45700" lIns="274300" spcFirstLastPara="1" rIns="91425" wrap="square" tIns="45700">
            <a:noAutofit/>
          </a:bodyPr>
          <a:lstStyle/>
          <a:p>
            <a:pPr indent="0" lvl="0" marL="0" rtl="0" algn="l">
              <a:lnSpc>
                <a:spcPct val="95454"/>
              </a:lnSpc>
              <a:spcBef>
                <a:spcPts val="0"/>
              </a:spcBef>
              <a:spcAft>
                <a:spcPts val="0"/>
              </a:spcAft>
              <a:buNone/>
            </a:pPr>
            <a:r>
              <a:rPr b="1" lang="en-US">
                <a:solidFill>
                  <a:srgbClr val="F8F6E3"/>
                </a:solidFill>
              </a:rPr>
              <a:t>Definition of Intelligence: </a:t>
            </a:r>
            <a:br>
              <a:rPr b="1" lang="en-US">
                <a:solidFill>
                  <a:srgbClr val="F8F6E3"/>
                </a:solidFill>
              </a:rPr>
            </a:br>
            <a:r>
              <a:rPr b="1" lang="en-US">
                <a:solidFill>
                  <a:srgbClr val="F8F6E3"/>
                </a:solidFill>
              </a:rPr>
              <a:t>Beyond the Test?</a:t>
            </a:r>
            <a:endParaRPr/>
          </a:p>
        </p:txBody>
      </p:sp>
      <p:sp>
        <p:nvSpPr>
          <p:cNvPr id="263" name="Google Shape;263;p4"/>
          <p:cNvSpPr/>
          <p:nvPr/>
        </p:nvSpPr>
        <p:spPr>
          <a:xfrm>
            <a:off x="498478" y="1677988"/>
            <a:ext cx="3719513" cy="4418012"/>
          </a:xfrm>
          <a:prstGeom prst="roundRect">
            <a:avLst>
              <a:gd fmla="val 16667" name="adj"/>
            </a:avLst>
          </a:prstGeom>
          <a:solidFill>
            <a:srgbClr val="444EA2"/>
          </a:solidFill>
          <a:ln>
            <a:noFill/>
          </a:ln>
        </p:spPr>
        <p:txBody>
          <a:bodyPr anchorCtr="0" anchor="ctr" bIns="45700" lIns="91425" spcFirstLastPara="1" rIns="91425" wrap="square" tIns="45700">
            <a:noAutofit/>
          </a:bodyPr>
          <a:lstStyle/>
          <a:p>
            <a:pPr indent="0" lvl="0" marL="0" marR="0" rtl="0" algn="ctr">
              <a:lnSpc>
                <a:spcPct val="85714"/>
              </a:lnSpc>
              <a:spcBef>
                <a:spcPts val="0"/>
              </a:spcBef>
              <a:spcAft>
                <a:spcPts val="0"/>
              </a:spcAft>
              <a:buClr>
                <a:srgbClr val="F8F6E3"/>
              </a:buClr>
              <a:buSzPts val="2800"/>
              <a:buFont typeface="Arial"/>
              <a:buNone/>
            </a:pPr>
            <a:r>
              <a:rPr b="0" i="0" lang="en-US" sz="2800" u="none" cap="none" strike="noStrike">
                <a:solidFill>
                  <a:srgbClr val="F8F6E3"/>
                </a:solidFill>
                <a:latin typeface="Calibri"/>
                <a:ea typeface="Calibri"/>
                <a:cs typeface="Calibri"/>
                <a:sym typeface="Calibri"/>
              </a:rPr>
              <a:t>The text defines  </a:t>
            </a:r>
            <a:r>
              <a:rPr b="1" i="0" lang="en-US" sz="2800" u="none" cap="none" strike="noStrike">
                <a:solidFill>
                  <a:srgbClr val="FABF8E"/>
                </a:solidFill>
                <a:latin typeface="Calibri"/>
                <a:ea typeface="Calibri"/>
                <a:cs typeface="Calibri"/>
                <a:sym typeface="Calibri"/>
              </a:rPr>
              <a:t>intelligence,</a:t>
            </a:r>
            <a:endParaRPr/>
          </a:p>
          <a:p>
            <a:pPr indent="0" lvl="0" marL="0" marR="0" rtl="0" algn="ctr">
              <a:lnSpc>
                <a:spcPct val="85714"/>
              </a:lnSpc>
              <a:spcBef>
                <a:spcPts val="0"/>
              </a:spcBef>
              <a:spcAft>
                <a:spcPts val="0"/>
              </a:spcAft>
              <a:buClr>
                <a:srgbClr val="F8F6E3"/>
              </a:buClr>
              <a:buSzPts val="2800"/>
              <a:buFont typeface="Arial"/>
              <a:buNone/>
            </a:pPr>
            <a:r>
              <a:rPr b="0" i="0" lang="en-US" sz="2800" u="none" cap="none" strike="noStrike">
                <a:solidFill>
                  <a:srgbClr val="F8F6E3"/>
                </a:solidFill>
                <a:latin typeface="Calibri"/>
                <a:ea typeface="Calibri"/>
                <a:cs typeface="Calibri"/>
                <a:sym typeface="Calibri"/>
              </a:rPr>
              <a:t>whether it’s math ability or a rainforest dweller’s understanding of plants, as the ability to learn from experience, solve problems, and use knowledge to adapt to new situations.</a:t>
            </a:r>
            <a:endParaRPr/>
          </a:p>
        </p:txBody>
      </p:sp>
      <p:pic>
        <p:nvPicPr>
          <p:cNvPr id="264" name="Google Shape;264;p4"/>
          <p:cNvPicPr preferRelativeResize="0"/>
          <p:nvPr/>
        </p:nvPicPr>
        <p:blipFill rotWithShape="1">
          <a:blip r:embed="rId3">
            <a:alphaModFix/>
          </a:blip>
          <a:srcRect b="0" l="0" r="0" t="0"/>
          <a:stretch/>
        </p:blipFill>
        <p:spPr>
          <a:xfrm>
            <a:off x="4602166" y="1117600"/>
            <a:ext cx="4535487" cy="574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
          <p:cNvSpPr txBox="1"/>
          <p:nvPr/>
        </p:nvSpPr>
        <p:spPr>
          <a:xfrm>
            <a:off x="0" y="0"/>
            <a:ext cx="9144000" cy="1143000"/>
          </a:xfrm>
          <a:prstGeom prst="rect">
            <a:avLst/>
          </a:prstGeom>
          <a:solidFill>
            <a:srgbClr val="AA7A2B"/>
          </a:solidFill>
          <a:ln>
            <a:noFill/>
          </a:ln>
        </p:spPr>
        <p:txBody>
          <a:bodyPr anchorCtr="0" anchor="ctr" bIns="45700" lIns="274300" spcFirstLastPara="1" rIns="91425" wrap="square" tIns="45700">
            <a:noAutofit/>
          </a:bodyPr>
          <a:lstStyle/>
          <a:p>
            <a:pPr indent="0" lvl="0" marL="0" marR="0" rtl="0" algn="l">
              <a:lnSpc>
                <a:spcPct val="95454"/>
              </a:lnSpc>
              <a:spcBef>
                <a:spcPts val="0"/>
              </a:spcBef>
              <a:spcAft>
                <a:spcPts val="0"/>
              </a:spcAft>
              <a:buNone/>
            </a:pPr>
            <a:r>
              <a:rPr b="1" i="0" lang="en-US" sz="4400" u="none" cap="none" strike="noStrike">
                <a:solidFill>
                  <a:srgbClr val="F8F6E3"/>
                </a:solidFill>
                <a:latin typeface="Calibri"/>
                <a:ea typeface="Calibri"/>
                <a:cs typeface="Calibri"/>
                <a:sym typeface="Calibri"/>
              </a:rPr>
              <a:t>Intelligence: Single or Multiple?</a:t>
            </a:r>
            <a:endParaRPr/>
          </a:p>
        </p:txBody>
      </p:sp>
      <p:sp>
        <p:nvSpPr>
          <p:cNvPr id="271" name="Google Shape;271;p5"/>
          <p:cNvSpPr/>
          <p:nvPr/>
        </p:nvSpPr>
        <p:spPr>
          <a:xfrm>
            <a:off x="342902" y="1254125"/>
            <a:ext cx="8240713" cy="8104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dk1"/>
                </a:solidFill>
                <a:latin typeface="Calibri"/>
                <a:ea typeface="Calibri"/>
                <a:cs typeface="Calibri"/>
                <a:sym typeface="Calibri"/>
              </a:rPr>
              <a:t>Is intelligence one general ability or several specific abilities?</a:t>
            </a:r>
            <a:endParaRPr/>
          </a:p>
        </p:txBody>
      </p:sp>
      <p:graphicFrame>
        <p:nvGraphicFramePr>
          <p:cNvPr id="272" name="Google Shape;272;p5"/>
          <p:cNvGraphicFramePr/>
          <p:nvPr/>
        </p:nvGraphicFramePr>
        <p:xfrm>
          <a:off x="304802" y="2079625"/>
          <a:ext cx="3000000" cy="3000000"/>
        </p:xfrm>
        <a:graphic>
          <a:graphicData uri="http://schemas.openxmlformats.org/drawingml/2006/table">
            <a:tbl>
              <a:tblPr>
                <a:noFill/>
                <a:tableStyleId>{72C5C127-D231-4B76-AA0D-CC3C356DC934}</a:tableStyleId>
              </a:tblPr>
              <a:tblGrid>
                <a:gridCol w="4188800"/>
                <a:gridCol w="4434500"/>
              </a:tblGrid>
              <a:tr h="714100">
                <a:tc>
                  <a:txBody>
                    <a:bodyPr/>
                    <a:lstStyle/>
                    <a:p>
                      <a:pPr indent="0" lvl="0" marL="0" marR="0" rtl="0" algn="l">
                        <a:lnSpc>
                          <a:spcPct val="100000"/>
                        </a:lnSpc>
                        <a:spcBef>
                          <a:spcPts val="0"/>
                        </a:spcBef>
                        <a:spcAft>
                          <a:spcPts val="0"/>
                        </a:spcAft>
                        <a:buNone/>
                      </a:pPr>
                      <a:r>
                        <a:rPr b="1" lang="en-US" sz="2800" u="none" cap="none" strike="noStrike"/>
                        <a:t>Charles Spearman</a:t>
                      </a:r>
                      <a:endParaRPr b="1" sz="2800" u="none" cap="none" strike="noStrike"/>
                    </a:p>
                  </a:txBody>
                  <a:tcPr marT="45725" marB="45725" marR="91425" marL="91425" anchor="ctr">
                    <a:lnL cap="flat" cmpd="sng" w="38100">
                      <a:solidFill>
                        <a:srgbClr val="AA7A2B"/>
                      </a:solidFill>
                      <a:prstDash val="solid"/>
                      <a:round/>
                      <a:headEnd len="sm" w="sm" type="none"/>
                      <a:tailEnd len="sm" w="sm" type="none"/>
                    </a:lnL>
                    <a:lnR cap="flat" cmpd="sng" w="38100">
                      <a:solidFill>
                        <a:srgbClr val="AA7A2B"/>
                      </a:solidFill>
                      <a:prstDash val="solid"/>
                      <a:round/>
                      <a:headEnd len="sm" w="sm" type="none"/>
                      <a:tailEnd len="sm" w="sm" type="none"/>
                    </a:lnR>
                    <a:lnT cap="flat" cmpd="sng" w="38100">
                      <a:solidFill>
                        <a:srgbClr val="AA7A2B"/>
                      </a:solidFill>
                      <a:prstDash val="solid"/>
                      <a:round/>
                      <a:headEnd len="sm" w="sm" type="none"/>
                      <a:tailEnd len="sm" w="sm" type="none"/>
                    </a:lnT>
                    <a:lnB cap="flat" cmpd="sng" w="38100">
                      <a:solidFill>
                        <a:srgbClr val="AA7A2B"/>
                      </a:solidFill>
                      <a:prstDash val="solid"/>
                      <a:round/>
                      <a:headEnd len="sm" w="sm" type="none"/>
                      <a:tailEnd len="sm" w="sm" type="none"/>
                    </a:lnB>
                    <a:solidFill>
                      <a:srgbClr val="F8F6E3"/>
                    </a:solidFill>
                  </a:tcPr>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general intelligence [</a:t>
                      </a:r>
                      <a:r>
                        <a:rPr i="1" lang="en-US" sz="2800" u="none" cap="none" strike="noStrike"/>
                        <a:t>g</a:t>
                      </a:r>
                      <a:r>
                        <a:rPr lang="en-US" sz="2800" u="none" cap="none" strike="noStrike"/>
                        <a:t>]</a:t>
                      </a:r>
                      <a:endParaRPr/>
                    </a:p>
                  </a:txBody>
                  <a:tcPr marT="45725" marB="45725" marR="91425" marL="91425" anchor="ctr">
                    <a:lnL cap="flat" cmpd="sng" w="38100">
                      <a:solidFill>
                        <a:srgbClr val="AA7A2B"/>
                      </a:solidFill>
                      <a:prstDash val="solid"/>
                      <a:round/>
                      <a:headEnd len="sm" w="sm" type="none"/>
                      <a:tailEnd len="sm" w="sm" type="none"/>
                    </a:lnL>
                    <a:lnR cap="flat" cmpd="sng" w="38100">
                      <a:solidFill>
                        <a:srgbClr val="AA7A2B"/>
                      </a:solidFill>
                      <a:prstDash val="solid"/>
                      <a:round/>
                      <a:headEnd len="sm" w="sm" type="none"/>
                      <a:tailEnd len="sm" w="sm" type="none"/>
                    </a:lnR>
                    <a:lnT cap="flat" cmpd="sng" w="38100">
                      <a:solidFill>
                        <a:srgbClr val="AA7A2B"/>
                      </a:solidFill>
                      <a:prstDash val="solid"/>
                      <a:round/>
                      <a:headEnd len="sm" w="sm" type="none"/>
                      <a:tailEnd len="sm" w="sm" type="none"/>
                    </a:lnT>
                    <a:lnB cap="flat" cmpd="sng" w="38100">
                      <a:solidFill>
                        <a:srgbClr val="AA7A2B"/>
                      </a:solidFill>
                      <a:prstDash val="solid"/>
                      <a:round/>
                      <a:headEnd len="sm" w="sm" type="none"/>
                      <a:tailEnd len="sm" w="sm" type="none"/>
                    </a:lnB>
                    <a:solidFill>
                      <a:srgbClr val="F8F6E3"/>
                    </a:solidFill>
                  </a:tcPr>
                </a:tc>
              </a:tr>
              <a:tr h="714100">
                <a:tc>
                  <a:txBody>
                    <a:bodyPr/>
                    <a:lstStyle/>
                    <a:p>
                      <a:pPr indent="0" lvl="0" marL="0" marR="0" rtl="0" algn="l">
                        <a:lnSpc>
                          <a:spcPct val="100000"/>
                        </a:lnSpc>
                        <a:spcBef>
                          <a:spcPts val="0"/>
                        </a:spcBef>
                        <a:spcAft>
                          <a:spcPts val="0"/>
                        </a:spcAft>
                        <a:buNone/>
                      </a:pPr>
                      <a:r>
                        <a:rPr b="1" lang="en-US" sz="2800" u="none" cap="none" strike="noStrike"/>
                        <a:t>Louis Thurstone</a:t>
                      </a:r>
                      <a:endParaRPr b="1" sz="2800" u="none" cap="none" strike="noStrike"/>
                    </a:p>
                  </a:txBody>
                  <a:tcPr marT="45725" marB="45725" marR="91425" marL="91425" anchor="ctr">
                    <a:lnL cap="flat" cmpd="sng" w="38100">
                      <a:solidFill>
                        <a:srgbClr val="AA7A2B"/>
                      </a:solidFill>
                      <a:prstDash val="solid"/>
                      <a:round/>
                      <a:headEnd len="sm" w="sm" type="none"/>
                      <a:tailEnd len="sm" w="sm" type="none"/>
                    </a:lnL>
                    <a:lnR cap="flat" cmpd="sng" w="38100">
                      <a:solidFill>
                        <a:srgbClr val="AA7A2B"/>
                      </a:solidFill>
                      <a:prstDash val="solid"/>
                      <a:round/>
                      <a:headEnd len="sm" w="sm" type="none"/>
                      <a:tailEnd len="sm" w="sm" type="none"/>
                    </a:lnR>
                    <a:lnT cap="flat" cmpd="sng" w="38100">
                      <a:solidFill>
                        <a:srgbClr val="AA7A2B"/>
                      </a:solidFill>
                      <a:prstDash val="solid"/>
                      <a:round/>
                      <a:headEnd len="sm" w="sm" type="none"/>
                      <a:tailEnd len="sm" w="sm" type="none"/>
                    </a:lnT>
                    <a:lnB cap="flat" cmpd="sng" w="38100">
                      <a:solidFill>
                        <a:srgbClr val="AA7A2B"/>
                      </a:solidFill>
                      <a:prstDash val="solid"/>
                      <a:round/>
                      <a:headEnd len="sm" w="sm" type="none"/>
                      <a:tailEnd len="sm" w="sm" type="none"/>
                    </a:lnB>
                    <a:solidFill>
                      <a:srgbClr val="F8F6E3"/>
                    </a:solidFill>
                  </a:tcPr>
                </a:tc>
                <a:tc>
                  <a:txBody>
                    <a:bodyPr/>
                    <a:lstStyle/>
                    <a:p>
                      <a:pPr indent="0" lvl="0" marL="0" marR="0" rtl="0" algn="l">
                        <a:lnSpc>
                          <a:spcPct val="100000"/>
                        </a:lnSpc>
                        <a:spcBef>
                          <a:spcPts val="0"/>
                        </a:spcBef>
                        <a:spcAft>
                          <a:spcPts val="0"/>
                        </a:spcAft>
                        <a:buNone/>
                      </a:pPr>
                      <a:r>
                        <a:rPr lang="en-US" sz="2800" u="none" cap="none" strike="noStrike"/>
                        <a:t>7 linked clusters of abilities</a:t>
                      </a:r>
                      <a:endParaRPr sz="2800" u="none" cap="none" strike="noStrike"/>
                    </a:p>
                  </a:txBody>
                  <a:tcPr marT="45725" marB="45725" marR="91425" marL="91425" anchor="ctr">
                    <a:lnL cap="flat" cmpd="sng" w="38100">
                      <a:solidFill>
                        <a:srgbClr val="AA7A2B"/>
                      </a:solidFill>
                      <a:prstDash val="solid"/>
                      <a:round/>
                      <a:headEnd len="sm" w="sm" type="none"/>
                      <a:tailEnd len="sm" w="sm" type="none"/>
                    </a:lnL>
                    <a:lnR cap="flat" cmpd="sng" w="38100">
                      <a:solidFill>
                        <a:srgbClr val="AA7A2B"/>
                      </a:solidFill>
                      <a:prstDash val="solid"/>
                      <a:round/>
                      <a:headEnd len="sm" w="sm" type="none"/>
                      <a:tailEnd len="sm" w="sm" type="none"/>
                    </a:lnR>
                    <a:lnT cap="flat" cmpd="sng" w="38100">
                      <a:solidFill>
                        <a:srgbClr val="AA7A2B"/>
                      </a:solidFill>
                      <a:prstDash val="solid"/>
                      <a:round/>
                      <a:headEnd len="sm" w="sm" type="none"/>
                      <a:tailEnd len="sm" w="sm" type="none"/>
                    </a:lnT>
                    <a:lnB cap="flat" cmpd="sng" w="38100">
                      <a:solidFill>
                        <a:srgbClr val="AA7A2B"/>
                      </a:solidFill>
                      <a:prstDash val="solid"/>
                      <a:round/>
                      <a:headEnd len="sm" w="sm" type="none"/>
                      <a:tailEnd len="sm" w="sm" type="none"/>
                    </a:lnB>
                    <a:solidFill>
                      <a:srgbClr val="F8F6E3"/>
                    </a:solidFill>
                  </a:tcPr>
                </a:tc>
              </a:tr>
              <a:tr h="714100">
                <a:tc>
                  <a:txBody>
                    <a:bodyPr/>
                    <a:lstStyle/>
                    <a:p>
                      <a:pPr indent="0" lvl="0" marL="0" marR="0" rtl="0" algn="l">
                        <a:lnSpc>
                          <a:spcPct val="100000"/>
                        </a:lnSpc>
                        <a:spcBef>
                          <a:spcPts val="0"/>
                        </a:spcBef>
                        <a:spcAft>
                          <a:spcPts val="0"/>
                        </a:spcAft>
                        <a:buNone/>
                      </a:pPr>
                      <a:r>
                        <a:rPr b="1" lang="en-US" sz="2800" u="none" cap="none" strike="noStrike"/>
                        <a:t>Howard Gardner</a:t>
                      </a:r>
                      <a:endParaRPr b="1" sz="2800" u="none" cap="none" strike="noStrike"/>
                    </a:p>
                  </a:txBody>
                  <a:tcPr marT="45725" marB="45725" marR="91425" marL="91425" anchor="ctr">
                    <a:lnL cap="flat" cmpd="sng" w="38100">
                      <a:solidFill>
                        <a:srgbClr val="AA7A2B"/>
                      </a:solidFill>
                      <a:prstDash val="solid"/>
                      <a:round/>
                      <a:headEnd len="sm" w="sm" type="none"/>
                      <a:tailEnd len="sm" w="sm" type="none"/>
                    </a:lnL>
                    <a:lnR cap="flat" cmpd="sng" w="38100">
                      <a:solidFill>
                        <a:srgbClr val="AA7A2B"/>
                      </a:solidFill>
                      <a:prstDash val="solid"/>
                      <a:round/>
                      <a:headEnd len="sm" w="sm" type="none"/>
                      <a:tailEnd len="sm" w="sm" type="none"/>
                    </a:lnR>
                    <a:lnT cap="flat" cmpd="sng" w="38100">
                      <a:solidFill>
                        <a:srgbClr val="AA7A2B"/>
                      </a:solidFill>
                      <a:prstDash val="solid"/>
                      <a:round/>
                      <a:headEnd len="sm" w="sm" type="none"/>
                      <a:tailEnd len="sm" w="sm" type="none"/>
                    </a:lnT>
                    <a:lnB cap="flat" cmpd="sng" w="38100">
                      <a:solidFill>
                        <a:srgbClr val="AA7A2B"/>
                      </a:solidFill>
                      <a:prstDash val="solid"/>
                      <a:round/>
                      <a:headEnd len="sm" w="sm" type="none"/>
                      <a:tailEnd len="sm" w="sm" type="none"/>
                    </a:lnB>
                    <a:solidFill>
                      <a:srgbClr val="F8F6E3"/>
                    </a:solidFill>
                  </a:tcPr>
                </a:tc>
                <a:tc>
                  <a:txBody>
                    <a:bodyPr/>
                    <a:lstStyle/>
                    <a:p>
                      <a:pPr indent="0" lvl="0" marL="0" marR="0" rtl="0" algn="l">
                        <a:lnSpc>
                          <a:spcPct val="100000"/>
                        </a:lnSpc>
                        <a:spcBef>
                          <a:spcPts val="0"/>
                        </a:spcBef>
                        <a:spcAft>
                          <a:spcPts val="0"/>
                        </a:spcAft>
                        <a:buNone/>
                      </a:pPr>
                      <a:r>
                        <a:rPr lang="en-US" sz="2800" u="none" cap="none" strike="noStrike"/>
                        <a:t>8 intelligences</a:t>
                      </a:r>
                      <a:endParaRPr sz="2800" u="none" cap="none" strike="noStrike"/>
                    </a:p>
                  </a:txBody>
                  <a:tcPr marT="45725" marB="45725" marR="91425" marL="91425" anchor="ctr">
                    <a:lnL cap="flat" cmpd="sng" w="38100">
                      <a:solidFill>
                        <a:srgbClr val="AA7A2B"/>
                      </a:solidFill>
                      <a:prstDash val="solid"/>
                      <a:round/>
                      <a:headEnd len="sm" w="sm" type="none"/>
                      <a:tailEnd len="sm" w="sm" type="none"/>
                    </a:lnL>
                    <a:lnR cap="flat" cmpd="sng" w="38100">
                      <a:solidFill>
                        <a:srgbClr val="AA7A2B"/>
                      </a:solidFill>
                      <a:prstDash val="solid"/>
                      <a:round/>
                      <a:headEnd len="sm" w="sm" type="none"/>
                      <a:tailEnd len="sm" w="sm" type="none"/>
                    </a:lnR>
                    <a:lnT cap="flat" cmpd="sng" w="38100">
                      <a:solidFill>
                        <a:srgbClr val="AA7A2B"/>
                      </a:solidFill>
                      <a:prstDash val="solid"/>
                      <a:round/>
                      <a:headEnd len="sm" w="sm" type="none"/>
                      <a:tailEnd len="sm" w="sm" type="none"/>
                    </a:lnT>
                    <a:lnB cap="flat" cmpd="sng" w="38100">
                      <a:solidFill>
                        <a:srgbClr val="AA7A2B"/>
                      </a:solidFill>
                      <a:prstDash val="solid"/>
                      <a:round/>
                      <a:headEnd len="sm" w="sm" type="none"/>
                      <a:tailEnd len="sm" w="sm" type="none"/>
                    </a:lnB>
                    <a:solidFill>
                      <a:srgbClr val="F8F6E3"/>
                    </a:solidFill>
                  </a:tcPr>
                </a:tc>
              </a:tr>
              <a:tr h="714100">
                <a:tc>
                  <a:txBody>
                    <a:bodyPr/>
                    <a:lstStyle/>
                    <a:p>
                      <a:pPr indent="0" lvl="0" marL="0" marR="0" rtl="0" algn="l">
                        <a:lnSpc>
                          <a:spcPct val="100000"/>
                        </a:lnSpc>
                        <a:spcBef>
                          <a:spcPts val="0"/>
                        </a:spcBef>
                        <a:spcAft>
                          <a:spcPts val="0"/>
                        </a:spcAft>
                        <a:buNone/>
                      </a:pPr>
                      <a:r>
                        <a:rPr b="1" lang="en-US" sz="2800" u="none" cap="none" strike="noStrike"/>
                        <a:t>Robert Sternberg</a:t>
                      </a:r>
                      <a:endParaRPr b="1" sz="2800" u="none" cap="none" strike="noStrike"/>
                    </a:p>
                  </a:txBody>
                  <a:tcPr marT="45725" marB="45725" marR="91425" marL="91425" anchor="ctr">
                    <a:lnL cap="flat" cmpd="sng" w="38100">
                      <a:solidFill>
                        <a:srgbClr val="AA7A2B"/>
                      </a:solidFill>
                      <a:prstDash val="solid"/>
                      <a:round/>
                      <a:headEnd len="sm" w="sm" type="none"/>
                      <a:tailEnd len="sm" w="sm" type="none"/>
                    </a:lnL>
                    <a:lnR cap="flat" cmpd="sng" w="38100">
                      <a:solidFill>
                        <a:srgbClr val="AA7A2B"/>
                      </a:solidFill>
                      <a:prstDash val="solid"/>
                      <a:round/>
                      <a:headEnd len="sm" w="sm" type="none"/>
                      <a:tailEnd len="sm" w="sm" type="none"/>
                    </a:lnR>
                    <a:lnT cap="flat" cmpd="sng" w="38100">
                      <a:solidFill>
                        <a:srgbClr val="AA7A2B"/>
                      </a:solidFill>
                      <a:prstDash val="solid"/>
                      <a:round/>
                      <a:headEnd len="sm" w="sm" type="none"/>
                      <a:tailEnd len="sm" w="sm" type="none"/>
                    </a:lnT>
                    <a:lnB cap="flat" cmpd="sng" w="38100">
                      <a:solidFill>
                        <a:srgbClr val="AA7A2B"/>
                      </a:solidFill>
                      <a:prstDash val="solid"/>
                      <a:round/>
                      <a:headEnd len="sm" w="sm" type="none"/>
                      <a:tailEnd len="sm" w="sm" type="none"/>
                    </a:lnB>
                    <a:solidFill>
                      <a:srgbClr val="F8F6E3"/>
                    </a:solidFill>
                  </a:tcPr>
                </a:tc>
                <a:tc>
                  <a:txBody>
                    <a:bodyPr/>
                    <a:lstStyle/>
                    <a:p>
                      <a:pPr indent="0" lvl="0" marL="0" marR="0" rtl="0" algn="l">
                        <a:lnSpc>
                          <a:spcPct val="100000"/>
                        </a:lnSpc>
                        <a:spcBef>
                          <a:spcPts val="0"/>
                        </a:spcBef>
                        <a:spcAft>
                          <a:spcPts val="0"/>
                        </a:spcAft>
                        <a:buNone/>
                      </a:pPr>
                      <a:r>
                        <a:rPr lang="en-US" sz="2800" u="none" cap="none" strike="noStrike"/>
                        <a:t>3 intelligences</a:t>
                      </a:r>
                      <a:endParaRPr sz="2800" u="none" cap="none" strike="noStrike"/>
                    </a:p>
                  </a:txBody>
                  <a:tcPr marT="45725" marB="45725" marR="91425" marL="91425" anchor="ctr">
                    <a:lnL cap="flat" cmpd="sng" w="38100">
                      <a:solidFill>
                        <a:srgbClr val="AA7A2B"/>
                      </a:solidFill>
                      <a:prstDash val="solid"/>
                      <a:round/>
                      <a:headEnd len="sm" w="sm" type="none"/>
                      <a:tailEnd len="sm" w="sm" type="none"/>
                    </a:lnL>
                    <a:lnR cap="flat" cmpd="sng" w="38100">
                      <a:solidFill>
                        <a:srgbClr val="AA7A2B"/>
                      </a:solidFill>
                      <a:prstDash val="solid"/>
                      <a:round/>
                      <a:headEnd len="sm" w="sm" type="none"/>
                      <a:tailEnd len="sm" w="sm" type="none"/>
                    </a:lnR>
                    <a:lnT cap="flat" cmpd="sng" w="38100">
                      <a:solidFill>
                        <a:srgbClr val="AA7A2B"/>
                      </a:solidFill>
                      <a:prstDash val="solid"/>
                      <a:round/>
                      <a:headEnd len="sm" w="sm" type="none"/>
                      <a:tailEnd len="sm" w="sm" type="none"/>
                    </a:lnT>
                    <a:lnB cap="flat" cmpd="sng" w="38100">
                      <a:solidFill>
                        <a:srgbClr val="AA7A2B"/>
                      </a:solidFill>
                      <a:prstDash val="solid"/>
                      <a:round/>
                      <a:headEnd len="sm" w="sm" type="none"/>
                      <a:tailEnd len="sm" w="sm" type="none"/>
                    </a:lnB>
                    <a:solidFill>
                      <a:srgbClr val="F8F6E3"/>
                    </a:solidFill>
                  </a:tcPr>
                </a:tc>
              </a:tr>
              <a:tr h="714100">
                <a:tc>
                  <a:txBody>
                    <a:bodyPr/>
                    <a:lstStyle/>
                    <a:p>
                      <a:pPr indent="0" lvl="0" marL="0" marR="0" rtl="0" algn="l">
                        <a:lnSpc>
                          <a:spcPct val="100000"/>
                        </a:lnSpc>
                        <a:spcBef>
                          <a:spcPts val="0"/>
                        </a:spcBef>
                        <a:spcAft>
                          <a:spcPts val="0"/>
                        </a:spcAft>
                        <a:buNone/>
                      </a:pPr>
                      <a:r>
                        <a:rPr b="1" lang="en-US" sz="2800" u="none" cap="none" strike="noStrike"/>
                        <a:t>Creativity and intelligence</a:t>
                      </a:r>
                      <a:endParaRPr b="1" sz="2800" u="none" cap="none" strike="noStrike"/>
                    </a:p>
                  </a:txBody>
                  <a:tcPr marT="45725" marB="45725" marR="91425" marL="91425" anchor="ctr">
                    <a:lnL cap="flat" cmpd="sng" w="38100">
                      <a:solidFill>
                        <a:srgbClr val="AA7A2B"/>
                      </a:solidFill>
                      <a:prstDash val="solid"/>
                      <a:round/>
                      <a:headEnd len="sm" w="sm" type="none"/>
                      <a:tailEnd len="sm" w="sm" type="none"/>
                    </a:lnL>
                    <a:lnR cap="flat" cmpd="sng" w="38100">
                      <a:solidFill>
                        <a:srgbClr val="AA7A2B"/>
                      </a:solidFill>
                      <a:prstDash val="solid"/>
                      <a:round/>
                      <a:headEnd len="sm" w="sm" type="none"/>
                      <a:tailEnd len="sm" w="sm" type="none"/>
                    </a:lnR>
                    <a:lnT cap="flat" cmpd="sng" w="38100">
                      <a:solidFill>
                        <a:srgbClr val="AA7A2B"/>
                      </a:solidFill>
                      <a:prstDash val="solid"/>
                      <a:round/>
                      <a:headEnd len="sm" w="sm" type="none"/>
                      <a:tailEnd len="sm" w="sm" type="none"/>
                    </a:lnT>
                    <a:lnB cap="flat" cmpd="sng" w="38100">
                      <a:solidFill>
                        <a:srgbClr val="AA7A2B"/>
                      </a:solidFill>
                      <a:prstDash val="solid"/>
                      <a:round/>
                      <a:headEnd len="sm" w="sm" type="none"/>
                      <a:tailEnd len="sm" w="sm" type="none"/>
                    </a:lnB>
                    <a:solidFill>
                      <a:srgbClr val="F8F6E3"/>
                    </a:solidFill>
                  </a:tcPr>
                </a:tc>
                <a:tc>
                  <a:txBody>
                    <a:bodyPr/>
                    <a:lstStyle/>
                    <a:p>
                      <a:pPr indent="0" lvl="0" marL="0" marR="0" rtl="0" algn="l">
                        <a:lnSpc>
                          <a:spcPct val="100000"/>
                        </a:lnSpc>
                        <a:spcBef>
                          <a:spcPts val="0"/>
                        </a:spcBef>
                        <a:spcAft>
                          <a:spcPts val="0"/>
                        </a:spcAft>
                        <a:buNone/>
                      </a:pPr>
                      <a:r>
                        <a:rPr lang="en-US" sz="2800" u="none" cap="none" strike="noStrike"/>
                        <a:t>5 components</a:t>
                      </a:r>
                      <a:endParaRPr sz="2800" u="none" cap="none" strike="noStrike"/>
                    </a:p>
                  </a:txBody>
                  <a:tcPr marT="45725" marB="45725" marR="91425" marL="91425" anchor="ctr">
                    <a:lnL cap="flat" cmpd="sng" w="38100">
                      <a:solidFill>
                        <a:srgbClr val="AA7A2B"/>
                      </a:solidFill>
                      <a:prstDash val="solid"/>
                      <a:round/>
                      <a:headEnd len="sm" w="sm" type="none"/>
                      <a:tailEnd len="sm" w="sm" type="none"/>
                    </a:lnL>
                    <a:lnR cap="flat" cmpd="sng" w="38100">
                      <a:solidFill>
                        <a:srgbClr val="AA7A2B"/>
                      </a:solidFill>
                      <a:prstDash val="solid"/>
                      <a:round/>
                      <a:headEnd len="sm" w="sm" type="none"/>
                      <a:tailEnd len="sm" w="sm" type="none"/>
                    </a:lnR>
                    <a:lnT cap="flat" cmpd="sng" w="38100">
                      <a:solidFill>
                        <a:srgbClr val="AA7A2B"/>
                      </a:solidFill>
                      <a:prstDash val="solid"/>
                      <a:round/>
                      <a:headEnd len="sm" w="sm" type="none"/>
                      <a:tailEnd len="sm" w="sm" type="none"/>
                    </a:lnT>
                    <a:lnB cap="flat" cmpd="sng" w="38100">
                      <a:solidFill>
                        <a:srgbClr val="AA7A2B"/>
                      </a:solidFill>
                      <a:prstDash val="solid"/>
                      <a:round/>
                      <a:headEnd len="sm" w="sm" type="none"/>
                      <a:tailEnd len="sm" w="sm" type="none"/>
                    </a:lnB>
                    <a:solidFill>
                      <a:srgbClr val="F8F6E3"/>
                    </a:solidFill>
                  </a:tcPr>
                </a:tc>
              </a:tr>
              <a:tr h="714100">
                <a:tc>
                  <a:txBody>
                    <a:bodyPr/>
                    <a:lstStyle/>
                    <a:p>
                      <a:pPr indent="0" lvl="0" marL="0" marR="0" rtl="0" algn="l">
                        <a:lnSpc>
                          <a:spcPct val="100000"/>
                        </a:lnSpc>
                        <a:spcBef>
                          <a:spcPts val="0"/>
                        </a:spcBef>
                        <a:spcAft>
                          <a:spcPts val="0"/>
                        </a:spcAft>
                        <a:buNone/>
                      </a:pPr>
                      <a:r>
                        <a:rPr b="1" lang="en-US" sz="2800" u="none" cap="none" strike="noStrike"/>
                        <a:t>Emotional intelligence</a:t>
                      </a:r>
                      <a:endParaRPr b="1" sz="2800" u="none" cap="none" strike="noStrike"/>
                    </a:p>
                  </a:txBody>
                  <a:tcPr marT="45725" marB="45725" marR="91425" marL="91425" anchor="ctr">
                    <a:lnL cap="flat" cmpd="sng" w="38100">
                      <a:solidFill>
                        <a:srgbClr val="AA7A2B"/>
                      </a:solidFill>
                      <a:prstDash val="solid"/>
                      <a:round/>
                      <a:headEnd len="sm" w="sm" type="none"/>
                      <a:tailEnd len="sm" w="sm" type="none"/>
                    </a:lnL>
                    <a:lnR cap="flat" cmpd="sng" w="38100">
                      <a:solidFill>
                        <a:srgbClr val="AA7A2B"/>
                      </a:solidFill>
                      <a:prstDash val="solid"/>
                      <a:round/>
                      <a:headEnd len="sm" w="sm" type="none"/>
                      <a:tailEnd len="sm" w="sm" type="none"/>
                    </a:lnR>
                    <a:lnT cap="flat" cmpd="sng" w="38100">
                      <a:solidFill>
                        <a:srgbClr val="AA7A2B"/>
                      </a:solidFill>
                      <a:prstDash val="solid"/>
                      <a:round/>
                      <a:headEnd len="sm" w="sm" type="none"/>
                      <a:tailEnd len="sm" w="sm" type="none"/>
                    </a:lnT>
                    <a:lnB cap="flat" cmpd="sng" w="38100">
                      <a:solidFill>
                        <a:srgbClr val="AA7A2B"/>
                      </a:solidFill>
                      <a:prstDash val="solid"/>
                      <a:round/>
                      <a:headEnd len="sm" w="sm" type="none"/>
                      <a:tailEnd len="sm" w="sm" type="none"/>
                    </a:lnB>
                    <a:solidFill>
                      <a:srgbClr val="F8F6E3"/>
                    </a:solidFill>
                  </a:tcPr>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4 components</a:t>
                      </a:r>
                      <a:endParaRPr/>
                    </a:p>
                  </a:txBody>
                  <a:tcPr marT="45725" marB="45725" marR="91425" marL="91425" anchor="ctr">
                    <a:lnL cap="flat" cmpd="sng" w="38100">
                      <a:solidFill>
                        <a:srgbClr val="AA7A2B"/>
                      </a:solidFill>
                      <a:prstDash val="solid"/>
                      <a:round/>
                      <a:headEnd len="sm" w="sm" type="none"/>
                      <a:tailEnd len="sm" w="sm" type="none"/>
                    </a:lnL>
                    <a:lnR cap="flat" cmpd="sng" w="38100">
                      <a:solidFill>
                        <a:srgbClr val="AA7A2B"/>
                      </a:solidFill>
                      <a:prstDash val="solid"/>
                      <a:round/>
                      <a:headEnd len="sm" w="sm" type="none"/>
                      <a:tailEnd len="sm" w="sm" type="none"/>
                    </a:lnR>
                    <a:lnT cap="flat" cmpd="sng" w="38100">
                      <a:solidFill>
                        <a:srgbClr val="AA7A2B"/>
                      </a:solidFill>
                      <a:prstDash val="solid"/>
                      <a:round/>
                      <a:headEnd len="sm" w="sm" type="none"/>
                      <a:tailEnd len="sm" w="sm" type="none"/>
                    </a:lnT>
                    <a:lnB cap="flat" cmpd="sng" w="38100">
                      <a:solidFill>
                        <a:srgbClr val="AA7A2B"/>
                      </a:solidFill>
                      <a:prstDash val="solid"/>
                      <a:round/>
                      <a:headEnd len="sm" w="sm" type="none"/>
                      <a:tailEnd len="sm" w="sm" type="none"/>
                    </a:lnB>
                    <a:solidFill>
                      <a:srgbClr val="F8F6E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6"/>
          <p:cNvPicPr preferRelativeResize="0"/>
          <p:nvPr/>
        </p:nvPicPr>
        <p:blipFill rotWithShape="1">
          <a:blip r:embed="rId3">
            <a:alphaModFix/>
          </a:blip>
          <a:srcRect b="15828" l="0" r="1624" t="0"/>
          <a:stretch/>
        </p:blipFill>
        <p:spPr>
          <a:xfrm>
            <a:off x="-15875" y="858839"/>
            <a:ext cx="9159875" cy="2867025"/>
          </a:xfrm>
          <a:prstGeom prst="rect">
            <a:avLst/>
          </a:prstGeom>
          <a:noFill/>
          <a:ln>
            <a:noFill/>
          </a:ln>
        </p:spPr>
      </p:pic>
      <p:sp>
        <p:nvSpPr>
          <p:cNvPr id="279" name="Google Shape;279;p6"/>
          <p:cNvSpPr txBox="1"/>
          <p:nvPr>
            <p:ph type="title"/>
          </p:nvPr>
        </p:nvSpPr>
        <p:spPr>
          <a:xfrm>
            <a:off x="0" y="2"/>
            <a:ext cx="9144000" cy="925513"/>
          </a:xfrm>
          <a:prstGeom prst="rect">
            <a:avLst/>
          </a:prstGeom>
          <a:solidFill>
            <a:srgbClr val="3AA082"/>
          </a:solidFill>
          <a:ln>
            <a:noFill/>
          </a:ln>
        </p:spPr>
        <p:txBody>
          <a:bodyPr anchorCtr="0" anchor="ctr" bIns="45700" lIns="274300" spcFirstLastPara="1" rIns="91425" wrap="square" tIns="45700">
            <a:noAutofit/>
          </a:bodyPr>
          <a:lstStyle/>
          <a:p>
            <a:pPr indent="0" lvl="0" marL="0" rtl="0" algn="l">
              <a:lnSpc>
                <a:spcPct val="95454"/>
              </a:lnSpc>
              <a:spcBef>
                <a:spcPts val="0"/>
              </a:spcBef>
              <a:spcAft>
                <a:spcPts val="0"/>
              </a:spcAft>
              <a:buNone/>
            </a:pPr>
            <a:r>
              <a:rPr b="1" lang="en-US">
                <a:solidFill>
                  <a:srgbClr val="F8F6E3"/>
                </a:solidFill>
              </a:rPr>
              <a:t>Multiple Intelligences</a:t>
            </a:r>
            <a:endParaRPr/>
          </a:p>
        </p:txBody>
      </p:sp>
      <p:sp>
        <p:nvSpPr>
          <p:cNvPr id="280" name="Google Shape;280;p6"/>
          <p:cNvSpPr txBox="1"/>
          <p:nvPr>
            <p:ph idx="1" type="body"/>
          </p:nvPr>
        </p:nvSpPr>
        <p:spPr>
          <a:xfrm>
            <a:off x="136528" y="1069977"/>
            <a:ext cx="6550025" cy="14906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en-US" sz="2800"/>
              <a:t>The </a:t>
            </a:r>
            <a:r>
              <a:rPr b="1" lang="en-US" sz="2800">
                <a:solidFill>
                  <a:srgbClr val="444EA2"/>
                </a:solidFill>
              </a:rPr>
              <a:t>“savant syndrome” </a:t>
            </a:r>
            <a:r>
              <a:rPr lang="en-US" sz="2800"/>
              <a:t>refers to having isolated “islands” of high ability amidst a sea of below-average cognitive and social functioning.</a:t>
            </a:r>
            <a:endParaRPr/>
          </a:p>
          <a:p>
            <a:pPr indent="-165100" lvl="0" marL="342900" rtl="0" algn="l">
              <a:lnSpc>
                <a:spcPct val="100000"/>
              </a:lnSpc>
              <a:spcBef>
                <a:spcPts val="1160"/>
              </a:spcBef>
              <a:spcAft>
                <a:spcPts val="0"/>
              </a:spcAft>
              <a:buClr>
                <a:schemeClr val="dk1"/>
              </a:buClr>
              <a:buSzPts val="2800"/>
              <a:buFont typeface="Noto Sans Symbols"/>
              <a:buNone/>
            </a:pPr>
            <a:r>
              <a:t/>
            </a:r>
            <a:endParaRPr sz="2800"/>
          </a:p>
        </p:txBody>
      </p:sp>
      <p:sp>
        <p:nvSpPr>
          <p:cNvPr id="281" name="Google Shape;281;p6"/>
          <p:cNvSpPr txBox="1"/>
          <p:nvPr/>
        </p:nvSpPr>
        <p:spPr>
          <a:xfrm>
            <a:off x="134937" y="3949702"/>
            <a:ext cx="8858251" cy="2195473"/>
          </a:xfrm>
          <a:prstGeom prst="rect">
            <a:avLst/>
          </a:prstGeom>
          <a:noFill/>
          <a:ln>
            <a:noFill/>
          </a:ln>
        </p:spPr>
        <p:txBody>
          <a:bodyPr anchorCtr="0" anchor="t" bIns="45700" lIns="91425" spcFirstLastPara="1" rIns="91425" wrap="square" tIns="45700">
            <a:spAutoFit/>
          </a:bodyPr>
          <a:lstStyle/>
          <a:p>
            <a:pPr indent="0" lvl="0" marL="0" marR="0" rtl="0" algn="l">
              <a:lnSpc>
                <a:spcPct val="87500"/>
              </a:lnSpc>
              <a:spcBef>
                <a:spcPts val="0"/>
              </a:spcBef>
              <a:spcAft>
                <a:spcPts val="0"/>
              </a:spcAft>
              <a:buNone/>
            </a:pPr>
            <a:r>
              <a:rPr b="1" i="0" lang="en-US" sz="3200" u="none" cap="none" strike="noStrike">
                <a:solidFill>
                  <a:srgbClr val="F36F21"/>
                </a:solidFill>
                <a:latin typeface="Calibri"/>
                <a:ea typeface="Calibri"/>
                <a:cs typeface="Calibri"/>
                <a:sym typeface="Calibri"/>
              </a:rPr>
              <a:t>Howard Gardner’s Multiple Intelligences</a:t>
            </a:r>
            <a:endParaRPr/>
          </a:p>
          <a:p>
            <a:pPr indent="-457200" lvl="0" marL="457200" marR="0" rtl="0" algn="l">
              <a:lnSpc>
                <a:spcPct val="100000"/>
              </a:lnSpc>
              <a:spcBef>
                <a:spcPts val="120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Howard Gardner (b. 1943) noted that different people have intelligence/ability in different areas. </a:t>
            </a:r>
            <a:endParaRPr/>
          </a:p>
          <a:p>
            <a:pPr indent="-457200" lvl="0" marL="457200" marR="0" rtl="0" algn="l">
              <a:lnSpc>
                <a:spcPct val="100000"/>
              </a:lnSpc>
              <a:spcBef>
                <a:spcPts val="120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Research and factor analysis suggests that there may be a correlation among these intelligences.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500"/>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500"/>
                                        <p:tgtEl>
                                          <p:spTgt spid="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animEffect filter="fade" transition="in">
                                      <p:cBhvr>
                                        <p:cTn dur="500"/>
                                        <p:tgtEl>
                                          <p:spTgt spid="28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7"/>
          <p:cNvSpPr/>
          <p:nvPr/>
        </p:nvSpPr>
        <p:spPr>
          <a:xfrm>
            <a:off x="2209800" y="1219200"/>
            <a:ext cx="4648200" cy="5638800"/>
          </a:xfrm>
          <a:prstGeom prst="ellipse">
            <a:avLst/>
          </a:prstGeom>
          <a:solidFill>
            <a:srgbClr val="FABF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88" name="Google Shape;288;p7"/>
          <p:cNvPicPr preferRelativeResize="0"/>
          <p:nvPr/>
        </p:nvPicPr>
        <p:blipFill rotWithShape="1">
          <a:blip r:embed="rId3">
            <a:alphaModFix/>
          </a:blip>
          <a:srcRect b="0" l="0" r="0" t="0"/>
          <a:stretch/>
        </p:blipFill>
        <p:spPr>
          <a:xfrm>
            <a:off x="0" y="990600"/>
            <a:ext cx="9144000" cy="5867400"/>
          </a:xfrm>
          <a:prstGeom prst="rect">
            <a:avLst/>
          </a:prstGeom>
          <a:noFill/>
          <a:ln>
            <a:noFill/>
          </a:ln>
        </p:spPr>
      </p:pic>
      <p:sp>
        <p:nvSpPr>
          <p:cNvPr id="289" name="Google Shape;289;p7"/>
          <p:cNvSpPr txBox="1"/>
          <p:nvPr>
            <p:ph type="title"/>
          </p:nvPr>
        </p:nvSpPr>
        <p:spPr>
          <a:xfrm>
            <a:off x="0" y="2"/>
            <a:ext cx="9144000" cy="10969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F36F21"/>
                </a:solidFill>
              </a:rPr>
              <a:t>Howard Gardner’s Eight Intelligences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95" name="Google Shape;295;p8"/>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Video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9"/>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3F1F5"/>
              </a:buClr>
              <a:buSzPts val="3800"/>
              <a:buFont typeface="Trebuchet MS"/>
              <a:buNone/>
            </a:pPr>
            <a:r>
              <a:t/>
            </a:r>
            <a:endParaRPr/>
          </a:p>
        </p:txBody>
      </p:sp>
      <p:pic>
        <p:nvPicPr>
          <p:cNvPr descr="C:\Users\suhrid\Videos\Intelligence\MI.jpg" id="301" name="Google Shape;301;p9"/>
          <p:cNvPicPr preferRelativeResize="0"/>
          <p:nvPr>
            <p:ph idx="1" type="body"/>
          </p:nvPr>
        </p:nvPicPr>
        <p:blipFill rotWithShape="1">
          <a:blip r:embed="rId3">
            <a:alphaModFix/>
          </a:blip>
          <a:srcRect b="0" l="0" r="0" t="0"/>
          <a:stretch/>
        </p:blipFill>
        <p:spPr>
          <a:xfrm>
            <a:off x="914402" y="419100"/>
            <a:ext cx="6438900" cy="643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pulen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2017-02-28T06:25:32Z</dcterms:created>
  <dc:creator>suhrid</dc:creator>
</cp:coreProperties>
</file>