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2.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diagrams/drawing4.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6"/>
  </p:notesMasterIdLst>
  <p:sldIdLst>
    <p:sldId id="256" r:id="rId2"/>
    <p:sldId id="257" r:id="rId3"/>
    <p:sldId id="258" r:id="rId4"/>
    <p:sldId id="259" r:id="rId5"/>
    <p:sldId id="260" r:id="rId6"/>
    <p:sldId id="278" r:id="rId7"/>
    <p:sldId id="279" r:id="rId8"/>
    <p:sldId id="280" r:id="rId9"/>
    <p:sldId id="281" r:id="rId10"/>
    <p:sldId id="282" r:id="rId11"/>
    <p:sldId id="283" r:id="rId12"/>
    <p:sldId id="284" r:id="rId13"/>
    <p:sldId id="285" r:id="rId14"/>
    <p:sldId id="286" r:id="rId15"/>
  </p:sldIdLst>
  <p:sldSz cx="12192000" cy="6858000"/>
  <p:notesSz cx="6858000" cy="9144000"/>
  <p:embeddedFontLst>
    <p:embeddedFont>
      <p:font typeface="Constantia" pitchFamily="18" charset="0"/>
      <p:regular r:id="rId17"/>
      <p:bold r:id="rId18"/>
      <p:italic r:id="rId19"/>
      <p:boldItalic r:id="rId20"/>
    </p:embeddedFont>
    <p:embeddedFont>
      <p:font typeface="Century Gothic" pitchFamily="34" charset="0"/>
      <p:regular r:id="rId21"/>
      <p:bold r:id="rId22"/>
      <p:italic r:id="rId23"/>
      <p:boldItalic r:id="rId24"/>
    </p:embeddedFont>
    <p:embeddedFont>
      <p:font typeface="Garamond" pitchFamily="18" charset="0"/>
      <p:regular r:id="rId25"/>
      <p:bold r:id="rId26"/>
      <p:italic r:id="rId27"/>
    </p:embeddedFont>
    <p:embeddedFont>
      <p:font typeface="Georgia" pitchFamily="18" charset="0"/>
      <p:regular r:id="rId28"/>
      <p:bold r:id="rId29"/>
      <p:italic r:id="rId30"/>
      <p:boldItalic r:id="rId31"/>
    </p:embeddedFont>
    <p:embeddedFont>
      <p:font typeface="Calibri" pitchFamily="34" charset="0"/>
      <p:regular r:id="rId32"/>
      <p:bold r:id="rId33"/>
      <p:italic r:id="rId34"/>
      <p:boldItalic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7" roundtripDataSignature="AMtx7miKuoQAH9jGQjP59Otirw/Jjw1BY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EAB74FDF-C2C4-4B13-9948-E929DC0EC38D}">
  <a:tblStyle styleId="{EAB74FDF-C2C4-4B13-9948-E929DC0EC38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0153" autoAdjust="0"/>
  </p:normalViewPr>
  <p:slideViewPr>
    <p:cSldViewPr snapToGrid="0">
      <p:cViewPr>
        <p:scale>
          <a:sx n="65" d="100"/>
          <a:sy n="65" d="100"/>
        </p:scale>
        <p:origin x="-1506" y="-6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59"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57" Type="http://customschemas.google.com/relationships/presentationmetadata" Target="meta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svg"/><Relationship Id="rId1" Type="http://schemas.openxmlformats.org/officeDocument/2006/relationships/image" Target="../media/image5.png"/><Relationship Id="rId6" Type="http://schemas.openxmlformats.org/officeDocument/2006/relationships/image" Target="../media/image25.svg"/><Relationship Id="rId5" Type="http://schemas.openxmlformats.org/officeDocument/2006/relationships/image" Target="../media/image7.png"/><Relationship Id="rId4" Type="http://schemas.openxmlformats.org/officeDocument/2006/relationships/image" Target="../media/image2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svg"/><Relationship Id="rId1" Type="http://schemas.openxmlformats.org/officeDocument/2006/relationships/image" Target="../media/image15.png"/><Relationship Id="rId6" Type="http://schemas.openxmlformats.org/officeDocument/2006/relationships/image" Target="../media/image25.svg"/><Relationship Id="rId5" Type="http://schemas.openxmlformats.org/officeDocument/2006/relationships/image" Target="../media/image17.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0002F7-D6C1-4370-9859-C77485E51E5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4CD50D3-9EDA-407D-8977-139CBAD2CBDE}">
      <dgm:prSet/>
      <dgm:spPr/>
      <dgm:t>
        <a:bodyPr/>
        <a:lstStyle/>
        <a:p>
          <a:r>
            <a:rPr lang="en-US"/>
            <a:t>Readings </a:t>
          </a:r>
        </a:p>
      </dgm:t>
    </dgm:pt>
    <dgm:pt modelId="{7157F6DA-8344-496C-B89E-4EBA55B02E50}" type="parTrans" cxnId="{79DFA7D7-3B15-4E26-AF92-11C155E60F28}">
      <dgm:prSet/>
      <dgm:spPr/>
      <dgm:t>
        <a:bodyPr/>
        <a:lstStyle/>
        <a:p>
          <a:endParaRPr lang="en-US"/>
        </a:p>
      </dgm:t>
    </dgm:pt>
    <dgm:pt modelId="{05A337DB-3B15-475C-8759-9F6FF835B552}" type="sibTrans" cxnId="{79DFA7D7-3B15-4E26-AF92-11C155E60F28}">
      <dgm:prSet/>
      <dgm:spPr/>
      <dgm:t>
        <a:bodyPr/>
        <a:lstStyle/>
        <a:p>
          <a:endParaRPr lang="en-US"/>
        </a:p>
      </dgm:t>
    </dgm:pt>
    <dgm:pt modelId="{4193A354-FA11-4BB6-A390-DB3C039F3F1C}">
      <dgm:prSet/>
      <dgm:spPr/>
      <dgm:t>
        <a:bodyPr/>
        <a:lstStyle/>
        <a:p>
          <a:r>
            <a:rPr lang="en-US"/>
            <a:t>Assessments </a:t>
          </a:r>
        </a:p>
      </dgm:t>
    </dgm:pt>
    <dgm:pt modelId="{E1A9CE01-1E57-4027-8A80-2F4D92D281F0}" type="parTrans" cxnId="{30F65F40-F657-40E8-9A94-98A03486354E}">
      <dgm:prSet/>
      <dgm:spPr/>
      <dgm:t>
        <a:bodyPr/>
        <a:lstStyle/>
        <a:p>
          <a:endParaRPr lang="en-US"/>
        </a:p>
      </dgm:t>
    </dgm:pt>
    <dgm:pt modelId="{B30BFDFD-CDC3-458E-AC85-12E314E56F6E}" type="sibTrans" cxnId="{30F65F40-F657-40E8-9A94-98A03486354E}">
      <dgm:prSet/>
      <dgm:spPr/>
      <dgm:t>
        <a:bodyPr/>
        <a:lstStyle/>
        <a:p>
          <a:endParaRPr lang="en-US"/>
        </a:p>
      </dgm:t>
    </dgm:pt>
    <dgm:pt modelId="{C0013DFD-A23A-477C-9E75-A7ED9C9B3DF9}">
      <dgm:prSet/>
      <dgm:spPr/>
      <dgm:t>
        <a:bodyPr/>
        <a:lstStyle/>
        <a:p>
          <a:r>
            <a:rPr lang="en-US"/>
            <a:t>Expectations</a:t>
          </a:r>
        </a:p>
      </dgm:t>
    </dgm:pt>
    <dgm:pt modelId="{9D5255F7-301E-4EED-BF16-C57E92FD4C5D}" type="parTrans" cxnId="{C177D529-B14D-4155-AF88-A16972801F22}">
      <dgm:prSet/>
      <dgm:spPr/>
      <dgm:t>
        <a:bodyPr/>
        <a:lstStyle/>
        <a:p>
          <a:endParaRPr lang="en-US"/>
        </a:p>
      </dgm:t>
    </dgm:pt>
    <dgm:pt modelId="{8B9F724A-F399-4D88-90D8-2999212A8A0B}" type="sibTrans" cxnId="{C177D529-B14D-4155-AF88-A16972801F22}">
      <dgm:prSet/>
      <dgm:spPr/>
      <dgm:t>
        <a:bodyPr/>
        <a:lstStyle/>
        <a:p>
          <a:endParaRPr lang="en-US"/>
        </a:p>
      </dgm:t>
    </dgm:pt>
    <dgm:pt modelId="{FB083343-8AA7-4284-9726-6E47EC1BB477}" type="pres">
      <dgm:prSet presAssocID="{D10002F7-D6C1-4370-9859-C77485E51E5C}" presName="root" presStyleCnt="0">
        <dgm:presLayoutVars>
          <dgm:dir/>
          <dgm:resizeHandles val="exact"/>
        </dgm:presLayoutVars>
      </dgm:prSet>
      <dgm:spPr/>
      <dgm:t>
        <a:bodyPr/>
        <a:lstStyle/>
        <a:p>
          <a:endParaRPr lang="en-US"/>
        </a:p>
      </dgm:t>
    </dgm:pt>
    <dgm:pt modelId="{B08C5B94-8DD0-403D-8964-B093D9C22DD8}" type="pres">
      <dgm:prSet presAssocID="{64CD50D3-9EDA-407D-8977-139CBAD2CBDE}" presName="compNode" presStyleCnt="0"/>
      <dgm:spPr/>
    </dgm:pt>
    <dgm:pt modelId="{B672AE90-51BA-4349-8440-12EDE08B880D}" type="pres">
      <dgm:prSet presAssocID="{64CD50D3-9EDA-407D-8977-139CBAD2CBDE}" presName="bgRect" presStyleLbl="bgShp" presStyleIdx="0" presStyleCnt="3"/>
      <dgm:spPr/>
    </dgm:pt>
    <dgm:pt modelId="{D3B74F50-74B8-498D-9199-110DF632C401}" type="pres">
      <dgm:prSet presAssocID="{64CD50D3-9EDA-407D-8977-139CBAD2CBD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xmlns="" id="0" name="" descr="Books"/>
        </a:ext>
      </dgm:extLst>
    </dgm:pt>
    <dgm:pt modelId="{6E00AD6D-4FE7-402A-BEE9-EE6A153B415A}" type="pres">
      <dgm:prSet presAssocID="{64CD50D3-9EDA-407D-8977-139CBAD2CBDE}" presName="spaceRect" presStyleCnt="0"/>
      <dgm:spPr/>
    </dgm:pt>
    <dgm:pt modelId="{92AC951E-4837-4F41-AEA0-45649AB23141}" type="pres">
      <dgm:prSet presAssocID="{64CD50D3-9EDA-407D-8977-139CBAD2CBDE}" presName="parTx" presStyleLbl="revTx" presStyleIdx="0" presStyleCnt="3">
        <dgm:presLayoutVars>
          <dgm:chMax val="0"/>
          <dgm:chPref val="0"/>
        </dgm:presLayoutVars>
      </dgm:prSet>
      <dgm:spPr/>
      <dgm:t>
        <a:bodyPr/>
        <a:lstStyle/>
        <a:p>
          <a:endParaRPr lang="en-US"/>
        </a:p>
      </dgm:t>
    </dgm:pt>
    <dgm:pt modelId="{1383DB9D-0973-4E18-AF2B-8CB799044575}" type="pres">
      <dgm:prSet presAssocID="{05A337DB-3B15-475C-8759-9F6FF835B552}" presName="sibTrans" presStyleCnt="0"/>
      <dgm:spPr/>
    </dgm:pt>
    <dgm:pt modelId="{62C5299E-AB76-42D4-8004-5F56428C7385}" type="pres">
      <dgm:prSet presAssocID="{4193A354-FA11-4BB6-A390-DB3C039F3F1C}" presName="compNode" presStyleCnt="0"/>
      <dgm:spPr/>
    </dgm:pt>
    <dgm:pt modelId="{5112F512-6660-441E-9473-5CD6E269ECBE}" type="pres">
      <dgm:prSet presAssocID="{4193A354-FA11-4BB6-A390-DB3C039F3F1C}" presName="bgRect" presStyleLbl="bgShp" presStyleIdx="1" presStyleCnt="3"/>
      <dgm:spPr/>
    </dgm:pt>
    <dgm:pt modelId="{6A461917-E19B-4763-9BF8-A4432D9CF4DB}" type="pres">
      <dgm:prSet presAssocID="{4193A354-FA11-4BB6-A390-DB3C039F3F1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xmlns="" id="0" name="" descr="Check List"/>
        </a:ext>
      </dgm:extLst>
    </dgm:pt>
    <dgm:pt modelId="{315CE68A-0A8E-4E50-B946-845E103B7FF1}" type="pres">
      <dgm:prSet presAssocID="{4193A354-FA11-4BB6-A390-DB3C039F3F1C}" presName="spaceRect" presStyleCnt="0"/>
      <dgm:spPr/>
    </dgm:pt>
    <dgm:pt modelId="{8EAE323D-AD73-4200-AD92-347196310316}" type="pres">
      <dgm:prSet presAssocID="{4193A354-FA11-4BB6-A390-DB3C039F3F1C}" presName="parTx" presStyleLbl="revTx" presStyleIdx="1" presStyleCnt="3">
        <dgm:presLayoutVars>
          <dgm:chMax val="0"/>
          <dgm:chPref val="0"/>
        </dgm:presLayoutVars>
      </dgm:prSet>
      <dgm:spPr/>
      <dgm:t>
        <a:bodyPr/>
        <a:lstStyle/>
        <a:p>
          <a:endParaRPr lang="en-US"/>
        </a:p>
      </dgm:t>
    </dgm:pt>
    <dgm:pt modelId="{4A4903CC-D13F-4404-9359-F58B6D7C3A70}" type="pres">
      <dgm:prSet presAssocID="{B30BFDFD-CDC3-458E-AC85-12E314E56F6E}" presName="sibTrans" presStyleCnt="0"/>
      <dgm:spPr/>
    </dgm:pt>
    <dgm:pt modelId="{50E4CE83-2983-4954-998E-70420D772BC6}" type="pres">
      <dgm:prSet presAssocID="{C0013DFD-A23A-477C-9E75-A7ED9C9B3DF9}" presName="compNode" presStyleCnt="0"/>
      <dgm:spPr/>
    </dgm:pt>
    <dgm:pt modelId="{FF435571-B546-423F-8583-52D251ED7CB9}" type="pres">
      <dgm:prSet presAssocID="{C0013DFD-A23A-477C-9E75-A7ED9C9B3DF9}" presName="bgRect" presStyleLbl="bgShp" presStyleIdx="2" presStyleCnt="3"/>
      <dgm:spPr/>
    </dgm:pt>
    <dgm:pt modelId="{D302B524-151A-48A9-8214-B7B092AFEA92}" type="pres">
      <dgm:prSet presAssocID="{C0013DFD-A23A-477C-9E75-A7ED9C9B3DF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dgm14="http://schemas.microsoft.com/office/drawing/2010/diagram" xmlns="" id="0" name="" descr="Checkmark"/>
        </a:ext>
      </dgm:extLst>
    </dgm:pt>
    <dgm:pt modelId="{B81FC974-5E33-4357-A9E2-C3E9A2F473C7}" type="pres">
      <dgm:prSet presAssocID="{C0013DFD-A23A-477C-9E75-A7ED9C9B3DF9}" presName="spaceRect" presStyleCnt="0"/>
      <dgm:spPr/>
    </dgm:pt>
    <dgm:pt modelId="{B5D019C2-9D2B-4039-A3A0-99D147A57FE7}" type="pres">
      <dgm:prSet presAssocID="{C0013DFD-A23A-477C-9E75-A7ED9C9B3DF9}" presName="parTx" presStyleLbl="revTx" presStyleIdx="2" presStyleCnt="3">
        <dgm:presLayoutVars>
          <dgm:chMax val="0"/>
          <dgm:chPref val="0"/>
        </dgm:presLayoutVars>
      </dgm:prSet>
      <dgm:spPr/>
      <dgm:t>
        <a:bodyPr/>
        <a:lstStyle/>
        <a:p>
          <a:endParaRPr lang="en-US"/>
        </a:p>
      </dgm:t>
    </dgm:pt>
  </dgm:ptLst>
  <dgm:cxnLst>
    <dgm:cxn modelId="{87115712-780C-4C50-A2AB-75473FD35ED4}" type="presOf" srcId="{64CD50D3-9EDA-407D-8977-139CBAD2CBDE}" destId="{92AC951E-4837-4F41-AEA0-45649AB23141}" srcOrd="0" destOrd="0" presId="urn:microsoft.com/office/officeart/2018/2/layout/IconVerticalSolidList"/>
    <dgm:cxn modelId="{A10943BB-1CBF-4158-B5B4-AAD4560AC5FC}" type="presOf" srcId="{C0013DFD-A23A-477C-9E75-A7ED9C9B3DF9}" destId="{B5D019C2-9D2B-4039-A3A0-99D147A57FE7}" srcOrd="0" destOrd="0" presId="urn:microsoft.com/office/officeart/2018/2/layout/IconVerticalSolidList"/>
    <dgm:cxn modelId="{8CC17323-38CC-468A-8417-DDC9E313641D}" type="presOf" srcId="{D10002F7-D6C1-4370-9859-C77485E51E5C}" destId="{FB083343-8AA7-4284-9726-6E47EC1BB477}" srcOrd="0" destOrd="0" presId="urn:microsoft.com/office/officeart/2018/2/layout/IconVerticalSolidList"/>
    <dgm:cxn modelId="{7C556EA6-78D5-49C0-B6E4-153483F2FF60}" type="presOf" srcId="{4193A354-FA11-4BB6-A390-DB3C039F3F1C}" destId="{8EAE323D-AD73-4200-AD92-347196310316}" srcOrd="0" destOrd="0" presId="urn:microsoft.com/office/officeart/2018/2/layout/IconVerticalSolidList"/>
    <dgm:cxn modelId="{79DFA7D7-3B15-4E26-AF92-11C155E60F28}" srcId="{D10002F7-D6C1-4370-9859-C77485E51E5C}" destId="{64CD50D3-9EDA-407D-8977-139CBAD2CBDE}" srcOrd="0" destOrd="0" parTransId="{7157F6DA-8344-496C-B89E-4EBA55B02E50}" sibTransId="{05A337DB-3B15-475C-8759-9F6FF835B552}"/>
    <dgm:cxn modelId="{C177D529-B14D-4155-AF88-A16972801F22}" srcId="{D10002F7-D6C1-4370-9859-C77485E51E5C}" destId="{C0013DFD-A23A-477C-9E75-A7ED9C9B3DF9}" srcOrd="2" destOrd="0" parTransId="{9D5255F7-301E-4EED-BF16-C57E92FD4C5D}" sibTransId="{8B9F724A-F399-4D88-90D8-2999212A8A0B}"/>
    <dgm:cxn modelId="{30F65F40-F657-40E8-9A94-98A03486354E}" srcId="{D10002F7-D6C1-4370-9859-C77485E51E5C}" destId="{4193A354-FA11-4BB6-A390-DB3C039F3F1C}" srcOrd="1" destOrd="0" parTransId="{E1A9CE01-1E57-4027-8A80-2F4D92D281F0}" sibTransId="{B30BFDFD-CDC3-458E-AC85-12E314E56F6E}"/>
    <dgm:cxn modelId="{F32FB96E-9FC3-4A73-988C-B5C3AADF40A9}" type="presParOf" srcId="{FB083343-8AA7-4284-9726-6E47EC1BB477}" destId="{B08C5B94-8DD0-403D-8964-B093D9C22DD8}" srcOrd="0" destOrd="0" presId="urn:microsoft.com/office/officeart/2018/2/layout/IconVerticalSolidList"/>
    <dgm:cxn modelId="{CFE2A1DE-62F1-4919-9360-F0907F16D9EE}" type="presParOf" srcId="{B08C5B94-8DD0-403D-8964-B093D9C22DD8}" destId="{B672AE90-51BA-4349-8440-12EDE08B880D}" srcOrd="0" destOrd="0" presId="urn:microsoft.com/office/officeart/2018/2/layout/IconVerticalSolidList"/>
    <dgm:cxn modelId="{A845AFFA-D28A-4523-9F8C-06CB6C1E9032}" type="presParOf" srcId="{B08C5B94-8DD0-403D-8964-B093D9C22DD8}" destId="{D3B74F50-74B8-498D-9199-110DF632C401}" srcOrd="1" destOrd="0" presId="urn:microsoft.com/office/officeart/2018/2/layout/IconVerticalSolidList"/>
    <dgm:cxn modelId="{990561A1-93EA-469F-8DF1-7BA8692F6483}" type="presParOf" srcId="{B08C5B94-8DD0-403D-8964-B093D9C22DD8}" destId="{6E00AD6D-4FE7-402A-BEE9-EE6A153B415A}" srcOrd="2" destOrd="0" presId="urn:microsoft.com/office/officeart/2018/2/layout/IconVerticalSolidList"/>
    <dgm:cxn modelId="{333C5C90-F0BF-4A87-8822-E28C528089F2}" type="presParOf" srcId="{B08C5B94-8DD0-403D-8964-B093D9C22DD8}" destId="{92AC951E-4837-4F41-AEA0-45649AB23141}" srcOrd="3" destOrd="0" presId="urn:microsoft.com/office/officeart/2018/2/layout/IconVerticalSolidList"/>
    <dgm:cxn modelId="{357539B8-72C3-4E51-ABF9-6865BDFFE618}" type="presParOf" srcId="{FB083343-8AA7-4284-9726-6E47EC1BB477}" destId="{1383DB9D-0973-4E18-AF2B-8CB799044575}" srcOrd="1" destOrd="0" presId="urn:microsoft.com/office/officeart/2018/2/layout/IconVerticalSolidList"/>
    <dgm:cxn modelId="{9A9BE802-9B01-42B9-B4BB-F24415B375AC}" type="presParOf" srcId="{FB083343-8AA7-4284-9726-6E47EC1BB477}" destId="{62C5299E-AB76-42D4-8004-5F56428C7385}" srcOrd="2" destOrd="0" presId="urn:microsoft.com/office/officeart/2018/2/layout/IconVerticalSolidList"/>
    <dgm:cxn modelId="{7D507722-C158-4D83-AED6-8366B0624B83}" type="presParOf" srcId="{62C5299E-AB76-42D4-8004-5F56428C7385}" destId="{5112F512-6660-441E-9473-5CD6E269ECBE}" srcOrd="0" destOrd="0" presId="urn:microsoft.com/office/officeart/2018/2/layout/IconVerticalSolidList"/>
    <dgm:cxn modelId="{298CC91B-78C4-4734-AF2D-FB40D47C65BC}" type="presParOf" srcId="{62C5299E-AB76-42D4-8004-5F56428C7385}" destId="{6A461917-E19B-4763-9BF8-A4432D9CF4DB}" srcOrd="1" destOrd="0" presId="urn:microsoft.com/office/officeart/2018/2/layout/IconVerticalSolidList"/>
    <dgm:cxn modelId="{27DD2149-7E39-4D4C-A649-DAE1F06A16E0}" type="presParOf" srcId="{62C5299E-AB76-42D4-8004-5F56428C7385}" destId="{315CE68A-0A8E-4E50-B946-845E103B7FF1}" srcOrd="2" destOrd="0" presId="urn:microsoft.com/office/officeart/2018/2/layout/IconVerticalSolidList"/>
    <dgm:cxn modelId="{CDBC0DA2-9BE9-4BA9-AFFD-2D18F2C5C411}" type="presParOf" srcId="{62C5299E-AB76-42D4-8004-5F56428C7385}" destId="{8EAE323D-AD73-4200-AD92-347196310316}" srcOrd="3" destOrd="0" presId="urn:microsoft.com/office/officeart/2018/2/layout/IconVerticalSolidList"/>
    <dgm:cxn modelId="{568066BD-76DC-41B3-A53A-8332C1888466}" type="presParOf" srcId="{FB083343-8AA7-4284-9726-6E47EC1BB477}" destId="{4A4903CC-D13F-4404-9359-F58B6D7C3A70}" srcOrd="3" destOrd="0" presId="urn:microsoft.com/office/officeart/2018/2/layout/IconVerticalSolidList"/>
    <dgm:cxn modelId="{50496FF0-7BED-4D40-A994-C0FACB9C4DD7}" type="presParOf" srcId="{FB083343-8AA7-4284-9726-6E47EC1BB477}" destId="{50E4CE83-2983-4954-998E-70420D772BC6}" srcOrd="4" destOrd="0" presId="urn:microsoft.com/office/officeart/2018/2/layout/IconVerticalSolidList"/>
    <dgm:cxn modelId="{26CD6E73-BAB0-42AA-8F95-42CBB4EBD514}" type="presParOf" srcId="{50E4CE83-2983-4954-998E-70420D772BC6}" destId="{FF435571-B546-423F-8583-52D251ED7CB9}" srcOrd="0" destOrd="0" presId="urn:microsoft.com/office/officeart/2018/2/layout/IconVerticalSolidList"/>
    <dgm:cxn modelId="{DF4D1955-E7FA-438D-B9EA-DE9240DE87F2}" type="presParOf" srcId="{50E4CE83-2983-4954-998E-70420D772BC6}" destId="{D302B524-151A-48A9-8214-B7B092AFEA92}" srcOrd="1" destOrd="0" presId="urn:microsoft.com/office/officeart/2018/2/layout/IconVerticalSolidList"/>
    <dgm:cxn modelId="{45B9560D-4703-4282-BDD0-48B9566A1C5A}" type="presParOf" srcId="{50E4CE83-2983-4954-998E-70420D772BC6}" destId="{B81FC974-5E33-4357-A9E2-C3E9A2F473C7}" srcOrd="2" destOrd="0" presId="urn:microsoft.com/office/officeart/2018/2/layout/IconVerticalSolidList"/>
    <dgm:cxn modelId="{D48CEAB1-71FE-4F89-8369-1A9D1C38E1D0}" type="presParOf" srcId="{50E4CE83-2983-4954-998E-70420D772BC6}" destId="{B5D019C2-9D2B-4039-A3A0-99D147A57FE7}" srcOrd="3" destOrd="0" presId="urn:microsoft.com/office/officeart/2018/2/layout/IconVerticalSoli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A7F90A-38BB-4395-B3E2-7898D3C4D8B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29220B8-6C0C-49C7-BA89-CBFF79D88ECB}">
      <dgm:prSet/>
      <dgm:spPr/>
      <dgm:t>
        <a:bodyPr/>
        <a:lstStyle/>
        <a:p>
          <a:r>
            <a:rPr lang="en-US"/>
            <a:t>Pen and paper</a:t>
          </a:r>
        </a:p>
      </dgm:t>
    </dgm:pt>
    <dgm:pt modelId="{7CB9A497-96CA-48E5-AA8E-3C37058AB736}" type="parTrans" cxnId="{8D35F99A-508E-4CC3-9E07-DB9452D08A70}">
      <dgm:prSet/>
      <dgm:spPr/>
      <dgm:t>
        <a:bodyPr/>
        <a:lstStyle/>
        <a:p>
          <a:endParaRPr lang="en-US"/>
        </a:p>
      </dgm:t>
    </dgm:pt>
    <dgm:pt modelId="{6A9B9950-E536-46F4-875C-4E814FB1D1E9}" type="sibTrans" cxnId="{8D35F99A-508E-4CC3-9E07-DB9452D08A70}">
      <dgm:prSet/>
      <dgm:spPr/>
      <dgm:t>
        <a:bodyPr/>
        <a:lstStyle/>
        <a:p>
          <a:endParaRPr lang="en-US"/>
        </a:p>
      </dgm:t>
    </dgm:pt>
    <dgm:pt modelId="{769CDBBE-760C-4EE1-BBC3-718CB62CD99B}">
      <dgm:prSet/>
      <dgm:spPr/>
      <dgm:t>
        <a:bodyPr/>
        <a:lstStyle/>
        <a:p>
          <a:r>
            <a:rPr lang="en-US" dirty="0"/>
            <a:t>No </a:t>
          </a:r>
          <a:r>
            <a:rPr lang="en-US" dirty="0" smtClean="0"/>
            <a:t>phones </a:t>
          </a:r>
          <a:endParaRPr lang="en-US" dirty="0"/>
        </a:p>
      </dgm:t>
    </dgm:pt>
    <dgm:pt modelId="{8F1B7CFC-472E-4ED6-B594-34007584FDD2}" type="parTrans" cxnId="{7631146A-A146-4B8A-A068-7FE9928475AE}">
      <dgm:prSet/>
      <dgm:spPr/>
      <dgm:t>
        <a:bodyPr/>
        <a:lstStyle/>
        <a:p>
          <a:endParaRPr lang="en-US"/>
        </a:p>
      </dgm:t>
    </dgm:pt>
    <dgm:pt modelId="{12ED9467-873F-4800-ACD3-A3BD49789BB2}" type="sibTrans" cxnId="{7631146A-A146-4B8A-A068-7FE9928475AE}">
      <dgm:prSet/>
      <dgm:spPr/>
      <dgm:t>
        <a:bodyPr/>
        <a:lstStyle/>
        <a:p>
          <a:endParaRPr lang="en-US"/>
        </a:p>
      </dgm:t>
    </dgm:pt>
    <dgm:pt modelId="{240D7B6A-108C-40F2-A9FE-193BBD0B4F67}">
      <dgm:prSet/>
      <dgm:spPr/>
      <dgm:t>
        <a:bodyPr/>
        <a:lstStyle/>
        <a:p>
          <a:r>
            <a:rPr lang="en-US"/>
            <a:t>Participation </a:t>
          </a:r>
        </a:p>
      </dgm:t>
    </dgm:pt>
    <dgm:pt modelId="{C841B6D8-80DD-4B70-85B8-156D1695C6EE}" type="parTrans" cxnId="{BF49C7E3-D347-486C-AA6F-3B52849FDC58}">
      <dgm:prSet/>
      <dgm:spPr/>
      <dgm:t>
        <a:bodyPr/>
        <a:lstStyle/>
        <a:p>
          <a:endParaRPr lang="en-US"/>
        </a:p>
      </dgm:t>
    </dgm:pt>
    <dgm:pt modelId="{FD9AB967-8901-4335-8499-75E51C295D05}" type="sibTrans" cxnId="{BF49C7E3-D347-486C-AA6F-3B52849FDC58}">
      <dgm:prSet/>
      <dgm:spPr/>
      <dgm:t>
        <a:bodyPr/>
        <a:lstStyle/>
        <a:p>
          <a:endParaRPr lang="en-US"/>
        </a:p>
      </dgm:t>
    </dgm:pt>
    <dgm:pt modelId="{E69A1582-B4AB-4C80-81A3-EFFCE3B2BD84}">
      <dgm:prSet/>
      <dgm:spPr/>
      <dgm:t>
        <a:bodyPr/>
        <a:lstStyle/>
        <a:p>
          <a:r>
            <a:rPr lang="en-US"/>
            <a:t>Be respectful! </a:t>
          </a:r>
        </a:p>
      </dgm:t>
    </dgm:pt>
    <dgm:pt modelId="{7F87B534-B047-4402-9AF8-CCE77D98D315}" type="parTrans" cxnId="{930DA80E-D108-474C-AD6C-D7A8209A4F0F}">
      <dgm:prSet/>
      <dgm:spPr/>
      <dgm:t>
        <a:bodyPr/>
        <a:lstStyle/>
        <a:p>
          <a:endParaRPr lang="en-US"/>
        </a:p>
      </dgm:t>
    </dgm:pt>
    <dgm:pt modelId="{4414CC67-284C-4013-B1C7-C612A2BC8233}" type="sibTrans" cxnId="{930DA80E-D108-474C-AD6C-D7A8209A4F0F}">
      <dgm:prSet/>
      <dgm:spPr/>
      <dgm:t>
        <a:bodyPr/>
        <a:lstStyle/>
        <a:p>
          <a:endParaRPr lang="en-US"/>
        </a:p>
      </dgm:t>
    </dgm:pt>
    <dgm:pt modelId="{D1474F65-F4AE-40F0-9E07-5F8399A67A3F}" type="pres">
      <dgm:prSet presAssocID="{9FA7F90A-38BB-4395-B3E2-7898D3C4D8BB}" presName="linear" presStyleCnt="0">
        <dgm:presLayoutVars>
          <dgm:animLvl val="lvl"/>
          <dgm:resizeHandles val="exact"/>
        </dgm:presLayoutVars>
      </dgm:prSet>
      <dgm:spPr/>
      <dgm:t>
        <a:bodyPr/>
        <a:lstStyle/>
        <a:p>
          <a:endParaRPr lang="en-US"/>
        </a:p>
      </dgm:t>
    </dgm:pt>
    <dgm:pt modelId="{A14CE4FE-EE2C-46FD-8207-BA42010BDFE1}" type="pres">
      <dgm:prSet presAssocID="{129220B8-6C0C-49C7-BA89-CBFF79D88ECB}" presName="parentText" presStyleLbl="node1" presStyleIdx="0" presStyleCnt="4">
        <dgm:presLayoutVars>
          <dgm:chMax val="0"/>
          <dgm:bulletEnabled val="1"/>
        </dgm:presLayoutVars>
      </dgm:prSet>
      <dgm:spPr/>
      <dgm:t>
        <a:bodyPr/>
        <a:lstStyle/>
        <a:p>
          <a:endParaRPr lang="en-US"/>
        </a:p>
      </dgm:t>
    </dgm:pt>
    <dgm:pt modelId="{C2CD5835-8C32-40FE-9BC3-9266DB2E57C1}" type="pres">
      <dgm:prSet presAssocID="{6A9B9950-E536-46F4-875C-4E814FB1D1E9}" presName="spacer" presStyleCnt="0"/>
      <dgm:spPr/>
    </dgm:pt>
    <dgm:pt modelId="{0F2A7DB1-87C3-4A30-8EF8-7444D881A80D}" type="pres">
      <dgm:prSet presAssocID="{769CDBBE-760C-4EE1-BBC3-718CB62CD99B}" presName="parentText" presStyleLbl="node1" presStyleIdx="1" presStyleCnt="4">
        <dgm:presLayoutVars>
          <dgm:chMax val="0"/>
          <dgm:bulletEnabled val="1"/>
        </dgm:presLayoutVars>
      </dgm:prSet>
      <dgm:spPr/>
      <dgm:t>
        <a:bodyPr/>
        <a:lstStyle/>
        <a:p>
          <a:endParaRPr lang="en-US"/>
        </a:p>
      </dgm:t>
    </dgm:pt>
    <dgm:pt modelId="{D6E0A7D9-90EF-44A0-AAF3-C68F6220D8BB}" type="pres">
      <dgm:prSet presAssocID="{12ED9467-873F-4800-ACD3-A3BD49789BB2}" presName="spacer" presStyleCnt="0"/>
      <dgm:spPr/>
    </dgm:pt>
    <dgm:pt modelId="{C3AA4C77-39A8-4C84-AAF0-9A57F71044B7}" type="pres">
      <dgm:prSet presAssocID="{240D7B6A-108C-40F2-A9FE-193BBD0B4F67}" presName="parentText" presStyleLbl="node1" presStyleIdx="2" presStyleCnt="4">
        <dgm:presLayoutVars>
          <dgm:chMax val="0"/>
          <dgm:bulletEnabled val="1"/>
        </dgm:presLayoutVars>
      </dgm:prSet>
      <dgm:spPr/>
      <dgm:t>
        <a:bodyPr/>
        <a:lstStyle/>
        <a:p>
          <a:endParaRPr lang="en-US"/>
        </a:p>
      </dgm:t>
    </dgm:pt>
    <dgm:pt modelId="{5CD0F5E2-2AE2-4D49-A9F5-9A9132D85841}" type="pres">
      <dgm:prSet presAssocID="{FD9AB967-8901-4335-8499-75E51C295D05}" presName="spacer" presStyleCnt="0"/>
      <dgm:spPr/>
    </dgm:pt>
    <dgm:pt modelId="{7EADC956-974E-4FEE-8D6E-D604A0991199}" type="pres">
      <dgm:prSet presAssocID="{E69A1582-B4AB-4C80-81A3-EFFCE3B2BD84}" presName="parentText" presStyleLbl="node1" presStyleIdx="3" presStyleCnt="4">
        <dgm:presLayoutVars>
          <dgm:chMax val="0"/>
          <dgm:bulletEnabled val="1"/>
        </dgm:presLayoutVars>
      </dgm:prSet>
      <dgm:spPr/>
      <dgm:t>
        <a:bodyPr/>
        <a:lstStyle/>
        <a:p>
          <a:endParaRPr lang="en-US"/>
        </a:p>
      </dgm:t>
    </dgm:pt>
  </dgm:ptLst>
  <dgm:cxnLst>
    <dgm:cxn modelId="{5BF39E68-C5A5-40C5-A0CB-CADF37F1DDD6}" type="presOf" srcId="{E69A1582-B4AB-4C80-81A3-EFFCE3B2BD84}" destId="{7EADC956-974E-4FEE-8D6E-D604A0991199}" srcOrd="0" destOrd="0" presId="urn:microsoft.com/office/officeart/2005/8/layout/vList2"/>
    <dgm:cxn modelId="{930DA80E-D108-474C-AD6C-D7A8209A4F0F}" srcId="{9FA7F90A-38BB-4395-B3E2-7898D3C4D8BB}" destId="{E69A1582-B4AB-4C80-81A3-EFFCE3B2BD84}" srcOrd="3" destOrd="0" parTransId="{7F87B534-B047-4402-9AF8-CCE77D98D315}" sibTransId="{4414CC67-284C-4013-B1C7-C612A2BC8233}"/>
    <dgm:cxn modelId="{88A3A326-9070-458E-BCB0-E796AB55AA6A}" type="presOf" srcId="{9FA7F90A-38BB-4395-B3E2-7898D3C4D8BB}" destId="{D1474F65-F4AE-40F0-9E07-5F8399A67A3F}" srcOrd="0" destOrd="0" presId="urn:microsoft.com/office/officeart/2005/8/layout/vList2"/>
    <dgm:cxn modelId="{8D35F99A-508E-4CC3-9E07-DB9452D08A70}" srcId="{9FA7F90A-38BB-4395-B3E2-7898D3C4D8BB}" destId="{129220B8-6C0C-49C7-BA89-CBFF79D88ECB}" srcOrd="0" destOrd="0" parTransId="{7CB9A497-96CA-48E5-AA8E-3C37058AB736}" sibTransId="{6A9B9950-E536-46F4-875C-4E814FB1D1E9}"/>
    <dgm:cxn modelId="{BF49C7E3-D347-486C-AA6F-3B52849FDC58}" srcId="{9FA7F90A-38BB-4395-B3E2-7898D3C4D8BB}" destId="{240D7B6A-108C-40F2-A9FE-193BBD0B4F67}" srcOrd="2" destOrd="0" parTransId="{C841B6D8-80DD-4B70-85B8-156D1695C6EE}" sibTransId="{FD9AB967-8901-4335-8499-75E51C295D05}"/>
    <dgm:cxn modelId="{8DAA338A-218C-4E25-8234-082072D4AB18}" type="presOf" srcId="{769CDBBE-760C-4EE1-BBC3-718CB62CD99B}" destId="{0F2A7DB1-87C3-4A30-8EF8-7444D881A80D}" srcOrd="0" destOrd="0" presId="urn:microsoft.com/office/officeart/2005/8/layout/vList2"/>
    <dgm:cxn modelId="{85DB6A33-33ED-43E3-A00E-5EE6E08F8C4F}" type="presOf" srcId="{129220B8-6C0C-49C7-BA89-CBFF79D88ECB}" destId="{A14CE4FE-EE2C-46FD-8207-BA42010BDFE1}" srcOrd="0" destOrd="0" presId="urn:microsoft.com/office/officeart/2005/8/layout/vList2"/>
    <dgm:cxn modelId="{7631146A-A146-4B8A-A068-7FE9928475AE}" srcId="{9FA7F90A-38BB-4395-B3E2-7898D3C4D8BB}" destId="{769CDBBE-760C-4EE1-BBC3-718CB62CD99B}" srcOrd="1" destOrd="0" parTransId="{8F1B7CFC-472E-4ED6-B594-34007584FDD2}" sibTransId="{12ED9467-873F-4800-ACD3-A3BD49789BB2}"/>
    <dgm:cxn modelId="{6BDFEDA5-5C14-42FB-8F60-2B38F7BCD533}" type="presOf" srcId="{240D7B6A-108C-40F2-A9FE-193BBD0B4F67}" destId="{C3AA4C77-39A8-4C84-AAF0-9A57F71044B7}" srcOrd="0" destOrd="0" presId="urn:microsoft.com/office/officeart/2005/8/layout/vList2"/>
    <dgm:cxn modelId="{6306A8A3-B6F8-4064-BE77-E48C118A945B}" type="presParOf" srcId="{D1474F65-F4AE-40F0-9E07-5F8399A67A3F}" destId="{A14CE4FE-EE2C-46FD-8207-BA42010BDFE1}" srcOrd="0" destOrd="0" presId="urn:microsoft.com/office/officeart/2005/8/layout/vList2"/>
    <dgm:cxn modelId="{F2B5D3B4-1B75-4AA1-BE3B-EF1EABA7F2E4}" type="presParOf" srcId="{D1474F65-F4AE-40F0-9E07-5F8399A67A3F}" destId="{C2CD5835-8C32-40FE-9BC3-9266DB2E57C1}" srcOrd="1" destOrd="0" presId="urn:microsoft.com/office/officeart/2005/8/layout/vList2"/>
    <dgm:cxn modelId="{F37194F7-7C18-44FB-9950-D9C63160900C}" type="presParOf" srcId="{D1474F65-F4AE-40F0-9E07-5F8399A67A3F}" destId="{0F2A7DB1-87C3-4A30-8EF8-7444D881A80D}" srcOrd="2" destOrd="0" presId="urn:microsoft.com/office/officeart/2005/8/layout/vList2"/>
    <dgm:cxn modelId="{02F65914-820F-4F95-A402-64E9E73CCBBB}" type="presParOf" srcId="{D1474F65-F4AE-40F0-9E07-5F8399A67A3F}" destId="{D6E0A7D9-90EF-44A0-AAF3-C68F6220D8BB}" srcOrd="3" destOrd="0" presId="urn:microsoft.com/office/officeart/2005/8/layout/vList2"/>
    <dgm:cxn modelId="{A501A21B-74CB-4941-B26E-5E79D3772C54}" type="presParOf" srcId="{D1474F65-F4AE-40F0-9E07-5F8399A67A3F}" destId="{C3AA4C77-39A8-4C84-AAF0-9A57F71044B7}" srcOrd="4" destOrd="0" presId="urn:microsoft.com/office/officeart/2005/8/layout/vList2"/>
    <dgm:cxn modelId="{0B3C9AEF-2B43-4A1F-9246-61F831BD21A3}" type="presParOf" srcId="{D1474F65-F4AE-40F0-9E07-5F8399A67A3F}" destId="{5CD0F5E2-2AE2-4D49-A9F5-9A9132D85841}" srcOrd="5" destOrd="0" presId="urn:microsoft.com/office/officeart/2005/8/layout/vList2"/>
    <dgm:cxn modelId="{AF51E017-D550-4E0E-98F0-F9E90608B261}" type="presParOf" srcId="{D1474F65-F4AE-40F0-9E07-5F8399A67A3F}" destId="{7EADC956-974E-4FEE-8D6E-D604A0991199}" srcOrd="6"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2AE90-51BA-4349-8440-12EDE08B880D}">
      <dsp:nvSpPr>
        <dsp:cNvPr id="0" name=""/>
        <dsp:cNvSpPr/>
      </dsp:nvSpPr>
      <dsp:spPr>
        <a:xfrm>
          <a:off x="0" y="638"/>
          <a:ext cx="5906181" cy="14941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B74F50-74B8-498D-9199-110DF632C401}">
      <dsp:nvSpPr>
        <dsp:cNvPr id="0" name=""/>
        <dsp:cNvSpPr/>
      </dsp:nvSpPr>
      <dsp:spPr>
        <a:xfrm>
          <a:off x="451973" y="336816"/>
          <a:ext cx="821769" cy="821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AC951E-4837-4F41-AEA0-45649AB23141}">
      <dsp:nvSpPr>
        <dsp:cNvPr id="0" name=""/>
        <dsp:cNvSpPr/>
      </dsp:nvSpPr>
      <dsp:spPr>
        <a:xfrm>
          <a:off x="1725715" y="638"/>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lvl="0" algn="l" defTabSz="1111250">
            <a:lnSpc>
              <a:spcPct val="90000"/>
            </a:lnSpc>
            <a:spcBef>
              <a:spcPct val="0"/>
            </a:spcBef>
            <a:spcAft>
              <a:spcPct val="35000"/>
            </a:spcAft>
          </a:pPr>
          <a:r>
            <a:rPr lang="en-US" sz="2500" kern="1200"/>
            <a:t>Readings </a:t>
          </a:r>
        </a:p>
      </dsp:txBody>
      <dsp:txXfrm>
        <a:off x="1725715" y="638"/>
        <a:ext cx="4180465" cy="1494125"/>
      </dsp:txXfrm>
    </dsp:sp>
    <dsp:sp modelId="{5112F512-6660-441E-9473-5CD6E269ECBE}">
      <dsp:nvSpPr>
        <dsp:cNvPr id="0" name=""/>
        <dsp:cNvSpPr/>
      </dsp:nvSpPr>
      <dsp:spPr>
        <a:xfrm>
          <a:off x="0" y="1868296"/>
          <a:ext cx="5906181" cy="14941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461917-E19B-4763-9BF8-A4432D9CF4DB}">
      <dsp:nvSpPr>
        <dsp:cNvPr id="0" name=""/>
        <dsp:cNvSpPr/>
      </dsp:nvSpPr>
      <dsp:spPr>
        <a:xfrm>
          <a:off x="451973" y="2204474"/>
          <a:ext cx="821769" cy="821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AE323D-AD73-4200-AD92-347196310316}">
      <dsp:nvSpPr>
        <dsp:cNvPr id="0" name=""/>
        <dsp:cNvSpPr/>
      </dsp:nvSpPr>
      <dsp:spPr>
        <a:xfrm>
          <a:off x="1725715" y="1868296"/>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lvl="0" algn="l" defTabSz="1111250">
            <a:lnSpc>
              <a:spcPct val="90000"/>
            </a:lnSpc>
            <a:spcBef>
              <a:spcPct val="0"/>
            </a:spcBef>
            <a:spcAft>
              <a:spcPct val="35000"/>
            </a:spcAft>
          </a:pPr>
          <a:r>
            <a:rPr lang="en-US" sz="2500" kern="1200"/>
            <a:t>Assessments </a:t>
          </a:r>
        </a:p>
      </dsp:txBody>
      <dsp:txXfrm>
        <a:off x="1725715" y="1868296"/>
        <a:ext cx="4180465" cy="1494125"/>
      </dsp:txXfrm>
    </dsp:sp>
    <dsp:sp modelId="{FF435571-B546-423F-8583-52D251ED7CB9}">
      <dsp:nvSpPr>
        <dsp:cNvPr id="0" name=""/>
        <dsp:cNvSpPr/>
      </dsp:nvSpPr>
      <dsp:spPr>
        <a:xfrm>
          <a:off x="0" y="3735953"/>
          <a:ext cx="5906181" cy="14941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02B524-151A-48A9-8214-B7B092AFEA92}">
      <dsp:nvSpPr>
        <dsp:cNvPr id="0" name=""/>
        <dsp:cNvSpPr/>
      </dsp:nvSpPr>
      <dsp:spPr>
        <a:xfrm>
          <a:off x="451973" y="4072131"/>
          <a:ext cx="821769" cy="821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D019C2-9D2B-4039-A3A0-99D147A57FE7}">
      <dsp:nvSpPr>
        <dsp:cNvPr id="0" name=""/>
        <dsp:cNvSpPr/>
      </dsp:nvSpPr>
      <dsp:spPr>
        <a:xfrm>
          <a:off x="1725715" y="3735953"/>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lvl="0" algn="l" defTabSz="1111250">
            <a:lnSpc>
              <a:spcPct val="90000"/>
            </a:lnSpc>
            <a:spcBef>
              <a:spcPct val="0"/>
            </a:spcBef>
            <a:spcAft>
              <a:spcPct val="35000"/>
            </a:spcAft>
          </a:pPr>
          <a:r>
            <a:rPr lang="en-US" sz="2500" kern="1200"/>
            <a:t>Expectations</a:t>
          </a:r>
        </a:p>
      </dsp:txBody>
      <dsp:txXfrm>
        <a:off x="1725715" y="3735953"/>
        <a:ext cx="4180465" cy="14941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CE4FE-EE2C-46FD-8207-BA42010BDFE1}">
      <dsp:nvSpPr>
        <dsp:cNvPr id="0" name=""/>
        <dsp:cNvSpPr/>
      </dsp:nvSpPr>
      <dsp:spPr>
        <a:xfrm>
          <a:off x="0" y="859"/>
          <a:ext cx="5906181" cy="11992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l" defTabSz="2222500">
            <a:lnSpc>
              <a:spcPct val="90000"/>
            </a:lnSpc>
            <a:spcBef>
              <a:spcPct val="0"/>
            </a:spcBef>
            <a:spcAft>
              <a:spcPct val="35000"/>
            </a:spcAft>
          </a:pPr>
          <a:r>
            <a:rPr lang="en-US" sz="5000" kern="1200"/>
            <a:t>Pen and paper</a:t>
          </a:r>
        </a:p>
      </dsp:txBody>
      <dsp:txXfrm>
        <a:off x="58543" y="59402"/>
        <a:ext cx="5789095" cy="1082164"/>
      </dsp:txXfrm>
    </dsp:sp>
    <dsp:sp modelId="{0F2A7DB1-87C3-4A30-8EF8-7444D881A80D}">
      <dsp:nvSpPr>
        <dsp:cNvPr id="0" name=""/>
        <dsp:cNvSpPr/>
      </dsp:nvSpPr>
      <dsp:spPr>
        <a:xfrm>
          <a:off x="0" y="1344109"/>
          <a:ext cx="5906181" cy="1199250"/>
        </a:xfrm>
        <a:prstGeom prst="roundRect">
          <a:avLst/>
        </a:prstGeom>
        <a:solidFill>
          <a:schemeClr val="accent5">
            <a:hueOff val="785595"/>
            <a:satOff val="-3757"/>
            <a:lumOff val="411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l" defTabSz="2222500">
            <a:lnSpc>
              <a:spcPct val="90000"/>
            </a:lnSpc>
            <a:spcBef>
              <a:spcPct val="0"/>
            </a:spcBef>
            <a:spcAft>
              <a:spcPct val="35000"/>
            </a:spcAft>
          </a:pPr>
          <a:r>
            <a:rPr lang="en-US" sz="5000" kern="1200" dirty="0"/>
            <a:t>No </a:t>
          </a:r>
          <a:r>
            <a:rPr lang="en-US" sz="5000" kern="1200" dirty="0" smtClean="0"/>
            <a:t>phones </a:t>
          </a:r>
          <a:endParaRPr lang="en-US" sz="5000" kern="1200" dirty="0"/>
        </a:p>
      </dsp:txBody>
      <dsp:txXfrm>
        <a:off x="58543" y="1402652"/>
        <a:ext cx="5789095" cy="1082164"/>
      </dsp:txXfrm>
    </dsp:sp>
    <dsp:sp modelId="{C3AA4C77-39A8-4C84-AAF0-9A57F71044B7}">
      <dsp:nvSpPr>
        <dsp:cNvPr id="0" name=""/>
        <dsp:cNvSpPr/>
      </dsp:nvSpPr>
      <dsp:spPr>
        <a:xfrm>
          <a:off x="0" y="2687359"/>
          <a:ext cx="5906181" cy="1199250"/>
        </a:xfrm>
        <a:prstGeom prst="roundRect">
          <a:avLst/>
        </a:prstGeom>
        <a:solidFill>
          <a:schemeClr val="accent5">
            <a:hueOff val="1571189"/>
            <a:satOff val="-7513"/>
            <a:lumOff val="823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l" defTabSz="2222500">
            <a:lnSpc>
              <a:spcPct val="90000"/>
            </a:lnSpc>
            <a:spcBef>
              <a:spcPct val="0"/>
            </a:spcBef>
            <a:spcAft>
              <a:spcPct val="35000"/>
            </a:spcAft>
          </a:pPr>
          <a:r>
            <a:rPr lang="en-US" sz="5000" kern="1200"/>
            <a:t>Participation </a:t>
          </a:r>
        </a:p>
      </dsp:txBody>
      <dsp:txXfrm>
        <a:off x="58543" y="2745902"/>
        <a:ext cx="5789095" cy="1082164"/>
      </dsp:txXfrm>
    </dsp:sp>
    <dsp:sp modelId="{7EADC956-974E-4FEE-8D6E-D604A0991199}">
      <dsp:nvSpPr>
        <dsp:cNvPr id="0" name=""/>
        <dsp:cNvSpPr/>
      </dsp:nvSpPr>
      <dsp:spPr>
        <a:xfrm>
          <a:off x="0" y="4030609"/>
          <a:ext cx="5906181" cy="1199250"/>
        </a:xfrm>
        <a:prstGeom prst="roundRect">
          <a:avLst/>
        </a:prstGeom>
        <a:solidFill>
          <a:schemeClr val="accent5">
            <a:hueOff val="2356783"/>
            <a:satOff val="-11270"/>
            <a:lumOff val="12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l" defTabSz="2222500">
            <a:lnSpc>
              <a:spcPct val="90000"/>
            </a:lnSpc>
            <a:spcBef>
              <a:spcPct val="0"/>
            </a:spcBef>
            <a:spcAft>
              <a:spcPct val="35000"/>
            </a:spcAft>
          </a:pPr>
          <a:r>
            <a:rPr lang="en-US" sz="5000" kern="1200"/>
            <a:t>Be respectful! </a:t>
          </a:r>
        </a:p>
      </dsp:txBody>
      <dsp:txXfrm>
        <a:off x="58543" y="4089152"/>
        <a:ext cx="5789095" cy="10821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41271672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Welcome. This is Introductory..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This is a course about you. The entire course is about what we understand in a scientific way about human nature – how people’s minds work, how people’s brains work that supports their mind. A scientific way of thinking about how people feel, act, and think in the world.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you must in your everyday life think about why do you have your preferences, your desires? What's easy for you? What's hard for you? What's delightful for you? Why do other people behave the</a:t>
            </a:r>
            <a:endParaRPr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way they do? How do they think? How do they feel?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And so there's a lot of realms of this that are tough to get to by science. But what we're going to focus on this semester is where the scientific approach has shed light</a:t>
            </a:r>
            <a:endParaRPr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in the way that we used to think about experiments and evidence, about how humans tick</a:t>
            </a:r>
            <a:endParaRPr dirty="0"/>
          </a:p>
          <a:p>
            <a:pPr marL="0" lvl="0" indent="0" algn="l" rtl="0">
              <a:spcBef>
                <a:spcPts val="0"/>
              </a:spcBef>
              <a:spcAft>
                <a:spcPts val="0"/>
              </a:spcAft>
              <a:buNone/>
            </a:pPr>
            <a:endParaRPr dirty="0"/>
          </a:p>
        </p:txBody>
      </p:sp>
      <p:sp>
        <p:nvSpPr>
          <p:cNvPr id="93" name="Google Shape;9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Readings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Each day has a textbook chapter plus another reading.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No exams</a:t>
            </a:r>
            <a:endParaRPr dirty="0"/>
          </a:p>
          <a:p>
            <a:pPr marL="0" lvl="0" indent="0" algn="l" rtl="0">
              <a:spcBef>
                <a:spcPts val="0"/>
              </a:spcBef>
              <a:spcAft>
                <a:spcPts val="0"/>
              </a:spcAft>
              <a:buNone/>
            </a:pPr>
            <a:r>
              <a:rPr lang="en-US" dirty="0"/>
              <a:t>The pop quizzes are surprise quizzes, meaning we won’t tell you when they will be. If you do the readings and pay attention in class, the quizzes should be easy. But if you don’t, they won’t be so easy. No point in stressing about them because you can’t study for them. But, it’s probably helpful to actually do the readings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The bigger assignments – midterm, presentation, and final – are all written assignments. There are no exams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IF THERE IS TIME FEEL FREE TO DISCUSS THE ASSIGNMENTS FURTHER, IF NOT CAN SAY YOU’LL DO IT ANOTHER DAY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Expectations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No computers or phones in class. </a:t>
            </a:r>
            <a:endParaRPr dirty="0"/>
          </a:p>
          <a:p>
            <a:pPr marL="0" lvl="0" indent="0" algn="l" rtl="0">
              <a:spcBef>
                <a:spcPts val="0"/>
              </a:spcBef>
              <a:spcAft>
                <a:spcPts val="0"/>
              </a:spcAft>
              <a:buNone/>
            </a:pPr>
            <a:r>
              <a:rPr lang="en-US" dirty="0"/>
              <a:t>Active participation</a:t>
            </a:r>
            <a:endParaRPr dirty="0"/>
          </a:p>
          <a:p>
            <a:pPr marL="0" lvl="0" indent="0" algn="l" rtl="0">
              <a:spcBef>
                <a:spcPts val="0"/>
              </a:spcBef>
              <a:spcAft>
                <a:spcPts val="0"/>
              </a:spcAft>
              <a:buNone/>
            </a:pPr>
            <a:r>
              <a:rPr lang="en-US" dirty="0"/>
              <a:t>A note about plagiarism – copy pasting from random places you see on google. Please do not do this. </a:t>
            </a:r>
            <a:endParaRPr dirty="0"/>
          </a:p>
          <a:p>
            <a:pPr marL="0" lvl="0" indent="0" algn="l" rtl="0">
              <a:spcBef>
                <a:spcPts val="0"/>
              </a:spcBef>
              <a:spcAft>
                <a:spcPts val="0"/>
              </a:spcAft>
              <a:buNone/>
            </a:pPr>
            <a:r>
              <a:rPr lang="en-US" dirty="0"/>
              <a:t> </a:t>
            </a:r>
            <a:endParaRPr dirty="0"/>
          </a:p>
        </p:txBody>
      </p:sp>
      <p:sp>
        <p:nvSpPr>
          <p:cNvPr id="279" name="Google Shape;279;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The readings are primarily rooted in the western world. This is because that’s where the field is more developed. Maybe by this time next year I’ll have a few more readings from our part of the world! Maybe even more after that! We are just getting started. </a:t>
            </a:r>
            <a:endParaRPr dirty="0"/>
          </a:p>
        </p:txBody>
      </p:sp>
      <p:sp>
        <p:nvSpPr>
          <p:cNvPr id="286" name="Google Shape;286;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2" name="Google Shape;292;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Introduce yourself as an instructor</a:t>
            </a:r>
            <a:endParaRPr/>
          </a:p>
          <a:p>
            <a:pPr marL="0" lvl="0" indent="0" algn="l" rtl="0">
              <a:spcBef>
                <a:spcPts val="0"/>
              </a:spcBef>
              <a:spcAft>
                <a:spcPts val="0"/>
              </a:spcAft>
              <a:buNone/>
            </a:pPr>
            <a:r>
              <a:rPr lang="en-US"/>
              <a:t>Every single student introduces themselves! One line about themselves, what year they are in, what major etc. </a:t>
            </a:r>
            <a:endParaRPr/>
          </a:p>
        </p:txBody>
      </p:sp>
      <p:sp>
        <p:nvSpPr>
          <p:cNvPr id="106" name="Google Shape;10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notes: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I’m going to say more about this but – let’s start with a few principles. First of all, this course is designed to be interactive. It’s not a regular course that has some aspects of interaction thrown in. It’s interactive in design. That </a:t>
            </a:r>
            <a:r>
              <a:rPr lang="en-US" dirty="0" err="1"/>
              <a:t>meanst</a:t>
            </a:r>
            <a:r>
              <a:rPr lang="en-US" dirty="0"/>
              <a:t> you just won’t be able to be in it without being engaged and involved.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Second of all, I’ve been talking to the BRAC U administration about </a:t>
            </a:r>
            <a:r>
              <a:rPr lang="en-US" dirty="0" err="1"/>
              <a:t>GenEd</a:t>
            </a:r>
            <a:r>
              <a:rPr lang="en-US" dirty="0"/>
              <a:t> course – and understanding we really want to focus on developing students comprehension and writing capacities. What we’re not interested in is your capacity to memorize. So guess what? No memorization. AND guess what! Assignments are all written.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b="1" i="1" dirty="0"/>
          </a:p>
          <a:p>
            <a:pPr marL="0" lvl="0" indent="0" algn="l" rtl="0">
              <a:spcBef>
                <a:spcPts val="0"/>
              </a:spcBef>
              <a:spcAft>
                <a:spcPts val="0"/>
              </a:spcAft>
              <a:buNone/>
            </a:pPr>
            <a:r>
              <a:rPr lang="en-US" b="1" i="1" dirty="0"/>
              <a:t>Instructor’s notes:</a:t>
            </a:r>
            <a:endParaRPr dirty="0"/>
          </a:p>
          <a:p>
            <a:pPr marL="0" lvl="0" indent="0" algn="l" rtl="0">
              <a:spcBef>
                <a:spcPts val="0"/>
              </a:spcBef>
              <a:spcAft>
                <a:spcPts val="0"/>
              </a:spcAft>
              <a:buNone/>
            </a:pPr>
            <a:r>
              <a:rPr lang="en-US" b="1" i="1" dirty="0"/>
              <a:t>Anything you want to informally tell them about the course, your experience teaching it, etc. </a:t>
            </a:r>
            <a:endParaRPr dirty="0"/>
          </a:p>
        </p:txBody>
      </p:sp>
      <p:sp>
        <p:nvSpPr>
          <p:cNvPr id="113" name="Google Shape;113;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Instructors:  </a:t>
            </a:r>
            <a:r>
              <a:rPr lang="en-US" i="1"/>
              <a:t>Read out this definition</a:t>
            </a:r>
            <a:endParaRPr/>
          </a:p>
        </p:txBody>
      </p:sp>
      <p:sp>
        <p:nvSpPr>
          <p:cNvPr id="120" name="Google Shape;12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A quick  note that we’ve been talking about some funny psychological phenomenon so far – that have to do with perception, memory, thinking about the future and son on. However, we’re also going to talk about some of the darker sides of psychology – mental illness. I think a lot of the stigma around these topics is starting to go away, among educated people or people who are middle or upper class – but not entirely.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It’s crazy to think about the statistics of mental illness. For example, we know from suicide statistics that all of you, in this room, personally know someone who has taken their own life o r attempted to take their own life. Here’s something else – if you think you don’t know anyone, and truly can’t think of someone, then all that means is that you don’t know.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In this course we will however question a bit what it means to have a mental illness and what constitutes mental wellbeing. Maybe some of the assumptions we have about this things will be shaken up a bit. </a:t>
            </a:r>
            <a:endParaRPr dirty="0"/>
          </a:p>
        </p:txBody>
      </p:sp>
      <p:sp>
        <p:nvSpPr>
          <p:cNvPr id="254" name="Google Shape;254;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Why have I been telling you about all these funny little examples? They’re all quite small on their own. But it’s to make a point, which is that in psychology we study how our minds make our worlds. What we see… </a:t>
            </a:r>
            <a:endParaRPr/>
          </a:p>
          <a:p>
            <a:pPr marL="0" lvl="0" indent="0" algn="l" rtl="0">
              <a:spcBef>
                <a:spcPts val="0"/>
              </a:spcBef>
              <a:spcAft>
                <a:spcPts val="0"/>
              </a:spcAft>
              <a:buNone/>
            </a:pPr>
            <a:endParaRPr/>
          </a:p>
          <a:p>
            <a:pPr marL="0" lvl="0" indent="0" algn="l" rtl="0">
              <a:spcBef>
                <a:spcPts val="0"/>
              </a:spcBef>
              <a:spcAft>
                <a:spcPts val="0"/>
              </a:spcAft>
              <a:buNone/>
            </a:pPr>
            <a:r>
              <a:rPr lang="en-US"/>
              <a:t>Small examples, but this is your whole life, right? This is the subject of your entire experience. </a:t>
            </a:r>
            <a:endParaRPr/>
          </a:p>
        </p:txBody>
      </p:sp>
      <p:sp>
        <p:nvSpPr>
          <p:cNvPr id="260" name="Google Shape;260;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5:notes"/>
          <p:cNvSpPr txBox="1">
            <a:spLocks noGrp="1"/>
          </p:cNvSpPr>
          <p:nvPr>
            <p:ph type="body" idx="1"/>
          </p:nvPr>
        </p:nvSpPr>
        <p:spPr>
          <a:xfrm>
            <a:off x="701675" y="4416425"/>
            <a:ext cx="5607050" cy="41830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a:t>And there’s a number of different subfields if you want to study some of what we learn further. </a:t>
            </a:r>
            <a:endParaRPr/>
          </a:p>
        </p:txBody>
      </p:sp>
      <p:sp>
        <p:nvSpPr>
          <p:cNvPr id="266" name="Google Shape;266;p2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6:notes"/>
          <p:cNvSpPr txBox="1">
            <a:spLocks noGrp="1"/>
          </p:cNvSpPr>
          <p:nvPr>
            <p:ph type="body" idx="1"/>
          </p:nvPr>
        </p:nvSpPr>
        <p:spPr>
          <a:xfrm>
            <a:off x="701675" y="4416425"/>
            <a:ext cx="5607050" cy="41830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72" name="Google Shape;272;p2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37514205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1680549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56758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811782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176759749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1555662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617495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3520477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80970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58367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55782320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4861109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onstantia"/>
              <a:buNone/>
            </a:pPr>
            <a:r>
              <a:rPr lang="en-US">
                <a:latin typeface="Constantia"/>
                <a:ea typeface="Constantia"/>
                <a:cs typeface="Constantia"/>
                <a:sym typeface="Constantia"/>
              </a:rPr>
              <a:t>Introduction to Psychology	</a:t>
            </a:r>
            <a:endParaRPr/>
          </a:p>
        </p:txBody>
      </p:sp>
      <p:sp>
        <p:nvSpPr>
          <p:cNvPr id="96" name="Google Shape;96;p1"/>
          <p:cNvSpPr txBox="1">
            <a:spLocks noGrp="1"/>
          </p:cNvSpPr>
          <p:nvPr>
            <p:ph type="subTitle" idx="1"/>
          </p:nvPr>
        </p:nvSpPr>
        <p:spPr>
          <a:prstGeom prst="rect">
            <a:avLst/>
          </a:prstGeom>
          <a:noFill/>
          <a:ln>
            <a:noFill/>
          </a:ln>
        </p:spPr>
        <p:txBody>
          <a:bodyPr spcFirstLastPara="1" wrap="square" lIns="91425" tIns="45700" rIns="91425" bIns="45700" anchor="t" anchorCtr="0">
            <a:normAutofit fontScale="25000" lnSpcReduction="20000"/>
          </a:bodyPr>
          <a:lstStyle/>
          <a:p>
            <a:pPr marL="0" lvl="0" indent="0" algn="ctr" rtl="0">
              <a:lnSpc>
                <a:spcPct val="90000"/>
              </a:lnSpc>
              <a:spcBef>
                <a:spcPts val="0"/>
              </a:spcBef>
              <a:spcAft>
                <a:spcPts val="0"/>
              </a:spcAft>
              <a:buClr>
                <a:schemeClr val="dk1"/>
              </a:buClr>
              <a:buSzPts val="2400"/>
              <a:buNone/>
            </a:pPr>
            <a:endParaRPr dirty="0">
              <a:latin typeface="Constantia"/>
              <a:ea typeface="Constantia"/>
              <a:cs typeface="Constantia"/>
              <a:sym typeface="Constantia"/>
            </a:endParaRPr>
          </a:p>
          <a:p>
            <a:pPr marL="0" lvl="0" indent="0" algn="ctr" rtl="0">
              <a:lnSpc>
                <a:spcPct val="90000"/>
              </a:lnSpc>
              <a:spcBef>
                <a:spcPts val="1000"/>
              </a:spcBef>
              <a:spcAft>
                <a:spcPts val="0"/>
              </a:spcAft>
              <a:buClr>
                <a:schemeClr val="dk1"/>
              </a:buClr>
              <a:buSzPts val="2400"/>
              <a:buNone/>
            </a:pPr>
            <a:r>
              <a:rPr lang="en-US" sz="5600" dirty="0">
                <a:latin typeface="Constantia"/>
                <a:ea typeface="Constantia"/>
                <a:cs typeface="Constantia"/>
                <a:sym typeface="Constantia"/>
              </a:rPr>
              <a:t>BRAC University</a:t>
            </a:r>
            <a:endParaRPr sz="5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0"/>
        <p:cNvGrpSpPr/>
        <p:nvPr/>
      </p:nvGrpSpPr>
      <p:grpSpPr>
        <a:xfrm>
          <a:off x="0" y="0"/>
          <a:ext cx="0" cy="0"/>
          <a:chOff x="0" y="0"/>
          <a:chExt cx="0" cy="0"/>
        </a:xfrm>
      </p:grpSpPr>
      <p:sp useBgFill="1">
        <p:nvSpPr>
          <p:cNvPr id="96" name="Rectangle 95">
            <a:extLst>
              <a:ext uri="{FF2B5EF4-FFF2-40B4-BE49-F238E27FC236}">
                <a16:creationId xmlns="" xmlns:a16="http://schemas.microsoft.com/office/drawing/2014/main" id="{7455F7F3-3A58-4BBB-95C7-CF706F9FFA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 xmlns:a16="http://schemas.microsoft.com/office/drawing/2014/main" id="{3AE3D314-6F93-4D91-8C0F-E92657F465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81" name="Google Shape;281;p27"/>
          <p:cNvSpPr txBox="1">
            <a:spLocks noGrp="1"/>
          </p:cNvSpPr>
          <p:nvPr>
            <p:ph type="title"/>
          </p:nvPr>
        </p:nvSpPr>
        <p:spPr>
          <a:xfrm>
            <a:off x="573409" y="559477"/>
            <a:ext cx="3765200" cy="5709931"/>
          </a:xfrm>
          <a:prstGeom prst="rect">
            <a:avLst/>
          </a:prstGeom>
        </p:spPr>
        <p:txBody>
          <a:bodyPr spcFirstLastPara="1" lIns="91425" tIns="45700" rIns="91425" bIns="45700" anchorCtr="0">
            <a:normAutofit/>
          </a:bodyPr>
          <a:lstStyle/>
          <a:p>
            <a:pPr marL="0" lvl="0" indent="0" algn="ctr" rtl="0">
              <a:spcBef>
                <a:spcPts val="0"/>
              </a:spcBef>
              <a:spcAft>
                <a:spcPts val="0"/>
              </a:spcAft>
              <a:buClr>
                <a:schemeClr val="dk1"/>
              </a:buClr>
              <a:buSzPts val="4400"/>
              <a:buFont typeface="Constantia"/>
              <a:buNone/>
            </a:pPr>
            <a:r>
              <a:rPr lang="en-US"/>
              <a:t>Going through the syllabus </a:t>
            </a:r>
          </a:p>
        </p:txBody>
      </p:sp>
      <p:graphicFrame>
        <p:nvGraphicFramePr>
          <p:cNvPr id="284" name="Google Shape;282;p27">
            <a:extLst>
              <a:ext uri="{FF2B5EF4-FFF2-40B4-BE49-F238E27FC236}">
                <a16:creationId xmlns="" xmlns:a16="http://schemas.microsoft.com/office/drawing/2014/main" id="{B16CAEDB-21D2-8315-3260-7ABF06A09F50}"/>
              </a:ext>
            </a:extLst>
          </p:cNvPr>
          <p:cNvGraphicFramePr>
            <a:graphicFrameLocks noGrp="1"/>
          </p:cNvGraphicFramePr>
          <p:nvPr>
            <p:ph idx="1"/>
            <p:extLst>
              <p:ext uri="{D42A27DB-BD31-4B8C-83A1-F6EECF244321}">
                <p14:modId xmlns:p14="http://schemas.microsoft.com/office/powerpoint/2010/main" xmlns="" val="1534558664"/>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2000"/>
                <a:satMod val="160000"/>
              </a:schemeClr>
            </a:gs>
            <a:gs pos="77000">
              <a:schemeClr val="bg1">
                <a:tint val="100000"/>
                <a:shade val="73000"/>
                <a:satMod val="155000"/>
              </a:schemeClr>
            </a:gs>
            <a:gs pos="100000">
              <a:schemeClr val="bg1">
                <a:tint val="100000"/>
                <a:shade val="67000"/>
                <a:satMod val="145000"/>
              </a:schemeClr>
            </a:gs>
          </a:gsLst>
          <a:lin ang="5400000" scaled="0"/>
        </a:gradFill>
        <a:effectLst/>
      </p:bgPr>
    </p:bg>
    <p:spTree>
      <p:nvGrpSpPr>
        <p:cNvPr id="1" name="Shape 287"/>
        <p:cNvGrpSpPr/>
        <p:nvPr/>
      </p:nvGrpSpPr>
      <p:grpSpPr>
        <a:xfrm>
          <a:off x="0" y="0"/>
          <a:ext cx="0" cy="0"/>
          <a:chOff x="0" y="0"/>
          <a:chExt cx="0" cy="0"/>
        </a:xfrm>
      </p:grpSpPr>
      <p:sp>
        <p:nvSpPr>
          <p:cNvPr id="101" name="Rectangle 100">
            <a:extLst>
              <a:ext uri="{FF2B5EF4-FFF2-40B4-BE49-F238E27FC236}">
                <a16:creationId xmlns="" xmlns:a16="http://schemas.microsoft.com/office/drawing/2014/main" id="{B32F73EB-B46F-4F77-B3DC-7C374906F3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Rectangle 102">
            <a:extLst>
              <a:ext uri="{FF2B5EF4-FFF2-40B4-BE49-F238E27FC236}">
                <a16:creationId xmlns="" xmlns:a16="http://schemas.microsoft.com/office/drawing/2014/main" id="{ADDB10B3-CF45-4294-8994-0E8AD1FC6E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05" name="Rectangle 104">
            <a:extLst>
              <a:ext uri="{FF2B5EF4-FFF2-40B4-BE49-F238E27FC236}">
                <a16:creationId xmlns="" xmlns:a16="http://schemas.microsoft.com/office/drawing/2014/main" id="{5145417F-1D1B-48A7-B4DA-BAD73B02C8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07" name="Rectangle 106">
            <a:extLst>
              <a:ext uri="{FF2B5EF4-FFF2-40B4-BE49-F238E27FC236}">
                <a16:creationId xmlns="" xmlns:a16="http://schemas.microsoft.com/office/drawing/2014/main" id="{13CF9D9F-1672-4D0C-934E-CD9EE1BE54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9" name="Group 108">
            <a:extLst>
              <a:ext uri="{FF2B5EF4-FFF2-40B4-BE49-F238E27FC236}">
                <a16:creationId xmlns="" xmlns:a16="http://schemas.microsoft.com/office/drawing/2014/main" id="{1558C702-CA14-4264-B8FC-A5120F75DE0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828372" y="1267730"/>
            <a:ext cx="1567331" cy="645295"/>
            <a:chOff x="5318306" y="1386268"/>
            <a:chExt cx="1567331" cy="645295"/>
          </a:xfrm>
        </p:grpSpPr>
        <p:cxnSp>
          <p:nvCxnSpPr>
            <p:cNvPr id="110" name="Straight Connector 109">
              <a:extLst>
                <a:ext uri="{FF2B5EF4-FFF2-40B4-BE49-F238E27FC236}">
                  <a16:creationId xmlns="" xmlns:a16="http://schemas.microsoft.com/office/drawing/2014/main" id="{6621A72C-7343-4A22-8700-696C5860A21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 xmlns:a16="http://schemas.microsoft.com/office/drawing/2014/main" id="{BB44A4DC-7861-4DCC-9931-5A075855D656}"/>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 xmlns:a16="http://schemas.microsoft.com/office/drawing/2014/main" id="{E16C316F-BFB5-424F-A951-E962A3B745C2}"/>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14" name="Rectangle 113">
            <a:extLst>
              <a:ext uri="{FF2B5EF4-FFF2-40B4-BE49-F238E27FC236}">
                <a16:creationId xmlns="" xmlns:a16="http://schemas.microsoft.com/office/drawing/2014/main" id="{AEFDCDD6-2444-445B-B2A6-41F0C73EF95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116" name="Rectangle 115">
            <a:extLst>
              <a:ext uri="{FF2B5EF4-FFF2-40B4-BE49-F238E27FC236}">
                <a16:creationId xmlns="" xmlns:a16="http://schemas.microsoft.com/office/drawing/2014/main" id="{AA927C3B-99B6-4CC8-9B17-E037F84995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7966432" cy="6858000"/>
          </a:xfrm>
          <a:prstGeom prst="rect">
            <a:avLst/>
          </a:prstGeom>
          <a:ln w="6350" cap="sq" cmpd="sng" algn="ctr">
            <a:noFill/>
            <a:prstDash val="solid"/>
            <a:miter lim="800000"/>
          </a:ln>
          <a:effectLst/>
        </p:spPr>
        <p:style>
          <a:lnRef idx="0">
            <a:scrgbClr r="0" g="0" b="0"/>
          </a:lnRef>
          <a:fillRef idx="1002">
            <a:schemeClr val="lt1"/>
          </a:fillRef>
          <a:effectRef idx="0">
            <a:scrgbClr r="0" g="0" b="0"/>
          </a:effectRef>
          <a:fontRef idx="major"/>
        </p:style>
      </p:sp>
      <p:sp>
        <p:nvSpPr>
          <p:cNvPr id="288" name="Google Shape;288;p29"/>
          <p:cNvSpPr txBox="1">
            <a:spLocks noGrp="1"/>
          </p:cNvSpPr>
          <p:nvPr>
            <p:ph type="title"/>
          </p:nvPr>
        </p:nvSpPr>
        <p:spPr>
          <a:xfrm>
            <a:off x="1122682" y="1129369"/>
            <a:ext cx="5991857" cy="4599263"/>
          </a:xfrm>
          <a:prstGeom prst="rect">
            <a:avLst/>
          </a:prstGeom>
        </p:spPr>
        <p:txBody>
          <a:bodyPr spcFirstLastPara="1" vert="horz" lIns="91440" tIns="45720" rIns="91440" bIns="45720" rtlCol="0" anchor="ctr" anchorCtr="0">
            <a:normAutofit/>
          </a:bodyPr>
          <a:lstStyle/>
          <a:p>
            <a:pPr marL="0" lvl="0" indent="0" algn="ctr">
              <a:lnSpc>
                <a:spcPct val="83000"/>
              </a:lnSpc>
              <a:spcAft>
                <a:spcPts val="0"/>
              </a:spcAft>
              <a:buClr>
                <a:schemeClr val="dk1"/>
              </a:buClr>
              <a:buSzPts val="4400"/>
            </a:pPr>
            <a:r>
              <a:rPr lang="en-US" sz="6000" cap="all" spc="-100">
                <a:solidFill>
                  <a:schemeClr val="tx1">
                    <a:lumMod val="75000"/>
                    <a:lumOff val="25000"/>
                  </a:schemeClr>
                </a:solidFill>
              </a:rPr>
              <a:t>A note about the readings</a:t>
            </a:r>
          </a:p>
        </p:txBody>
      </p:sp>
      <p:sp>
        <p:nvSpPr>
          <p:cNvPr id="118" name="Rectangle 117">
            <a:extLst>
              <a:ext uri="{FF2B5EF4-FFF2-40B4-BE49-F238E27FC236}">
                <a16:creationId xmlns="" xmlns:a16="http://schemas.microsoft.com/office/drawing/2014/main" id="{2EF28772-B422-402E-B5DE-1B9D7D9C46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66432" y="0"/>
            <a:ext cx="4225568" cy="6858000"/>
          </a:xfrm>
          <a:prstGeom prst="rect">
            <a:avLst/>
          </a:prstGeom>
          <a:blipFill dpi="0" rotWithShape="1">
            <a:blip r:embed="rId3">
              <a:alphaModFix amt="6000"/>
              <a:duotone>
                <a:schemeClr val="bg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3"/>
        <p:cNvGrpSpPr/>
        <p:nvPr/>
      </p:nvGrpSpPr>
      <p:grpSpPr>
        <a:xfrm>
          <a:off x="0" y="0"/>
          <a:ext cx="0" cy="0"/>
          <a:chOff x="0" y="0"/>
          <a:chExt cx="0" cy="0"/>
        </a:xfrm>
      </p:grpSpPr>
      <p:sp useBgFill="1">
        <p:nvSpPr>
          <p:cNvPr id="109" name="Rectangle 108">
            <a:extLst>
              <a:ext uri="{FF2B5EF4-FFF2-40B4-BE49-F238E27FC236}">
                <a16:creationId xmlns="" xmlns:a16="http://schemas.microsoft.com/office/drawing/2014/main" id="{7455F7F3-3A58-4BBB-95C7-CF706F9FFA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 xmlns:a16="http://schemas.microsoft.com/office/drawing/2014/main" id="{3AE3D314-6F93-4D91-8C0F-E92657F465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94" name="Google Shape;294;p28"/>
          <p:cNvSpPr txBox="1">
            <a:spLocks noGrp="1"/>
          </p:cNvSpPr>
          <p:nvPr>
            <p:ph type="title"/>
          </p:nvPr>
        </p:nvSpPr>
        <p:spPr>
          <a:xfrm>
            <a:off x="573409" y="559477"/>
            <a:ext cx="3765200" cy="5709931"/>
          </a:xfrm>
          <a:prstGeom prst="rect">
            <a:avLst/>
          </a:prstGeom>
        </p:spPr>
        <p:txBody>
          <a:bodyPr spcFirstLastPara="1" lIns="91425" tIns="45700" rIns="91425" bIns="45700" anchorCtr="0">
            <a:normAutofit/>
          </a:bodyPr>
          <a:lstStyle/>
          <a:p>
            <a:pPr marL="0" lvl="0" indent="0" algn="ctr" rtl="0">
              <a:spcBef>
                <a:spcPts val="0"/>
              </a:spcBef>
              <a:spcAft>
                <a:spcPts val="0"/>
              </a:spcAft>
              <a:buClr>
                <a:schemeClr val="dk1"/>
              </a:buClr>
              <a:buSzPts val="4400"/>
              <a:buFont typeface="Constantia"/>
              <a:buNone/>
            </a:pPr>
            <a:r>
              <a:rPr lang="en-US" sz="4400"/>
              <a:t>Expectations	</a:t>
            </a:r>
          </a:p>
        </p:txBody>
      </p:sp>
      <p:graphicFrame>
        <p:nvGraphicFramePr>
          <p:cNvPr id="304" name="Google Shape;295;p28">
            <a:extLst>
              <a:ext uri="{FF2B5EF4-FFF2-40B4-BE49-F238E27FC236}">
                <a16:creationId xmlns="" xmlns:a16="http://schemas.microsoft.com/office/drawing/2014/main" id="{2828D308-B378-C041-C5FB-12BD151E0186}"/>
              </a:ext>
            </a:extLst>
          </p:cNvPr>
          <p:cNvGraphicFramePr>
            <a:graphicFrameLocks noGrp="1"/>
          </p:cNvGraphicFramePr>
          <p:nvPr>
            <p:ph idx="1"/>
            <p:extLst>
              <p:ext uri="{D42A27DB-BD31-4B8C-83A1-F6EECF244321}">
                <p14:modId xmlns:p14="http://schemas.microsoft.com/office/powerpoint/2010/main" xmlns="" val="2396423640"/>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0"/>
          <p:cNvSpPr txBox="1">
            <a:spLocks noGrp="1"/>
          </p:cNvSpPr>
          <p:nvPr>
            <p:ph type="title"/>
          </p:nvPr>
        </p:nvSpPr>
        <p:spPr>
          <a:xfrm>
            <a:off x="3251200" y="175101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onstantia"/>
              <a:buNone/>
            </a:pPr>
            <a:r>
              <a:rPr lang="en-US"/>
              <a:t>Contacting me!</a:t>
            </a:r>
            <a:endParaRPr/>
          </a:p>
        </p:txBody>
      </p:sp>
      <p:sp>
        <p:nvSpPr>
          <p:cNvPr id="302" name="Google Shape;302;p30"/>
          <p:cNvSpPr txBox="1">
            <a:spLocks noGrp="1"/>
          </p:cNvSpPr>
          <p:nvPr>
            <p:ph idx="1"/>
          </p:nvPr>
        </p:nvSpPr>
        <p:spPr>
          <a:xfrm>
            <a:off x="679116" y="3528762"/>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r>
              <a:rPr lang="en-US" dirty="0"/>
              <a:t>suhrid@bracu.ac.bd</a:t>
            </a:r>
          </a:p>
          <a:p>
            <a:pPr marL="0" lvl="0" indent="0" algn="ctr" rtl="0">
              <a:lnSpc>
                <a:spcPct val="90000"/>
              </a:lnSpc>
              <a:spcBef>
                <a:spcPts val="0"/>
              </a:spcBef>
              <a:spcAft>
                <a:spcPts val="0"/>
              </a:spcAft>
              <a:buClr>
                <a:schemeClr val="dk1"/>
              </a:buClr>
              <a:buSzPts val="2800"/>
              <a:buNone/>
            </a:pPr>
            <a:r>
              <a:rPr lang="en-US" dirty="0"/>
              <a:t>01554308451</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7"/>
        <p:cNvGrpSpPr/>
        <p:nvPr/>
      </p:nvGrpSpPr>
      <p:grpSpPr>
        <a:xfrm>
          <a:off x="0" y="0"/>
          <a:ext cx="0" cy="0"/>
          <a:chOff x="0" y="0"/>
          <a:chExt cx="0" cy="0"/>
        </a:xfrm>
      </p:grpSpPr>
      <p:sp>
        <p:nvSpPr>
          <p:cNvPr id="122" name="Rectangle 121">
            <a:extLst>
              <a:ext uri="{FF2B5EF4-FFF2-40B4-BE49-F238E27FC236}">
                <a16:creationId xmlns="" xmlns:a16="http://schemas.microsoft.com/office/drawing/2014/main" id="{1B5D6631-F74B-410E-B60D-7C97D6D770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4" name="Rectangle 123">
            <a:extLst>
              <a:ext uri="{FF2B5EF4-FFF2-40B4-BE49-F238E27FC236}">
                <a16:creationId xmlns="" xmlns:a16="http://schemas.microsoft.com/office/drawing/2014/main" id="{6F300CB1-0412-47A2-BA30-07135C98E7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26" name="Rectangle 125">
            <a:extLst>
              <a:ext uri="{FF2B5EF4-FFF2-40B4-BE49-F238E27FC236}">
                <a16:creationId xmlns="" xmlns:a16="http://schemas.microsoft.com/office/drawing/2014/main" id="{C1AC820A-F7A7-46F3-933A-2CCC7201D3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28" name="Rectangle 127">
            <a:extLst>
              <a:ext uri="{FF2B5EF4-FFF2-40B4-BE49-F238E27FC236}">
                <a16:creationId xmlns="" xmlns:a16="http://schemas.microsoft.com/office/drawing/2014/main" id="{8DAFCA3D-277C-4C06-BC17-5108F3A7009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0" name="Group 129">
            <a:extLst>
              <a:ext uri="{FF2B5EF4-FFF2-40B4-BE49-F238E27FC236}">
                <a16:creationId xmlns="" xmlns:a16="http://schemas.microsoft.com/office/drawing/2014/main" id="{5457DF47-900A-447E-9B61-2B94B749506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828372" y="1267730"/>
            <a:ext cx="1567331" cy="645295"/>
            <a:chOff x="5318306" y="1386268"/>
            <a:chExt cx="1567331" cy="645295"/>
          </a:xfrm>
        </p:grpSpPr>
        <p:cxnSp>
          <p:nvCxnSpPr>
            <p:cNvPr id="131" name="Straight Connector 130">
              <a:extLst>
                <a:ext uri="{FF2B5EF4-FFF2-40B4-BE49-F238E27FC236}">
                  <a16:creationId xmlns="" xmlns:a16="http://schemas.microsoft.com/office/drawing/2014/main" id="{84772325-EEFF-4BA8-841C-29A78A2E43FE}"/>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 xmlns:a16="http://schemas.microsoft.com/office/drawing/2014/main" id="{AD3094C5-7785-41DD-B095-217D26651E5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 xmlns:a16="http://schemas.microsoft.com/office/drawing/2014/main" id="{ED3CF66E-289D-4AB8-85D9-C0B9AE18B60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useBgFill="1">
        <p:nvSpPr>
          <p:cNvPr id="135" name="Rectangle 134">
            <a:extLst>
              <a:ext uri="{FF2B5EF4-FFF2-40B4-BE49-F238E27FC236}">
                <a16:creationId xmlns="" xmlns:a16="http://schemas.microsoft.com/office/drawing/2014/main" id="{6F40FBDA-CEB1-40F0-9AB9-BD9C402D70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0" name="Picture 309" descr="Yellow question mark">
            <a:extLst>
              <a:ext uri="{FF2B5EF4-FFF2-40B4-BE49-F238E27FC236}">
                <a16:creationId xmlns="" xmlns:a16="http://schemas.microsoft.com/office/drawing/2014/main" id="{B4A3D21A-013B-065B-7CCD-C3221383212C}"/>
              </a:ext>
            </a:extLst>
          </p:cNvPr>
          <p:cNvPicPr>
            <a:picLocks noChangeAspect="1"/>
          </p:cNvPicPr>
          <p:nvPr/>
        </p:nvPicPr>
        <p:blipFill rotWithShape="1">
          <a:blip r:embed="rId4">
            <a:alphaModFix amt="45000"/>
          </a:blip>
          <a:srcRect b="6250"/>
          <a:stretch/>
        </p:blipFill>
        <p:spPr>
          <a:xfrm>
            <a:off x="20" y="10"/>
            <a:ext cx="12191980" cy="6857990"/>
          </a:xfrm>
          <a:prstGeom prst="rect">
            <a:avLst/>
          </a:prstGeom>
        </p:spPr>
      </p:pic>
      <p:sp>
        <p:nvSpPr>
          <p:cNvPr id="137" name="Rectangle 136">
            <a:extLst>
              <a:ext uri="{FF2B5EF4-FFF2-40B4-BE49-F238E27FC236}">
                <a16:creationId xmlns="" xmlns:a16="http://schemas.microsoft.com/office/drawing/2014/main" id="{0344D4FE-ABEF-4230-9E4E-AD5782FC7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307870" y="1267730"/>
            <a:ext cx="9576262" cy="4307950"/>
          </a:xfrm>
          <a:prstGeom prst="rect">
            <a:avLst/>
          </a:prstGeom>
          <a:noFill/>
          <a:ln w="6350" cap="sq" cmpd="sng" algn="ctr">
            <a:solidFill>
              <a:schemeClr val="tx1">
                <a:lumMod val="75000"/>
                <a:lumOff val="25000"/>
              </a:schemeClr>
            </a:solidFill>
            <a:prstDash val="solid"/>
            <a:miter lim="800000"/>
          </a:ln>
          <a:effectLst>
            <a:outerShdw blurRad="50800" algn="ctr" rotWithShape="0">
              <a:prstClr val="black">
                <a:alpha val="66000"/>
              </a:prstClr>
            </a:outerShdw>
            <a:softEdge rad="0"/>
          </a:effectLst>
        </p:spPr>
      </p:sp>
      <p:sp>
        <p:nvSpPr>
          <p:cNvPr id="308" name="Google Shape;308;p31"/>
          <p:cNvSpPr txBox="1">
            <a:spLocks noGrp="1"/>
          </p:cNvSpPr>
          <p:nvPr>
            <p:ph type="title"/>
          </p:nvPr>
        </p:nvSpPr>
        <p:spPr>
          <a:xfrm>
            <a:off x="1561708" y="2091263"/>
            <a:ext cx="9068586" cy="2461504"/>
          </a:xfrm>
          <a:prstGeom prst="rect">
            <a:avLst/>
          </a:prstGeom>
        </p:spPr>
        <p:txBody>
          <a:bodyPr spcFirstLastPara="1" vert="horz" lIns="91440" tIns="45720" rIns="91440" bIns="45720" rtlCol="0" anchor="ctr" anchorCtr="0">
            <a:normAutofit/>
          </a:bodyPr>
          <a:lstStyle/>
          <a:p>
            <a:pPr marL="0" lvl="0" indent="0" algn="ctr">
              <a:lnSpc>
                <a:spcPct val="83000"/>
              </a:lnSpc>
              <a:spcAft>
                <a:spcPts val="0"/>
              </a:spcAft>
              <a:buClr>
                <a:schemeClr val="dk1"/>
              </a:buClr>
              <a:buSzPts val="4400"/>
            </a:pPr>
            <a:r>
              <a:rPr lang="en-US" sz="7200" cap="all" spc="-100"/>
              <a:t>Questions? </a:t>
            </a:r>
          </a:p>
        </p:txBody>
      </p:sp>
      <p:sp>
        <p:nvSpPr>
          <p:cNvPr id="321" name="Rectangle 320">
            <a:extLst>
              <a:ext uri="{FF2B5EF4-FFF2-40B4-BE49-F238E27FC236}">
                <a16:creationId xmlns="" xmlns:a16="http://schemas.microsoft.com/office/drawing/2014/main" id="{9325F979-D3F9-4926-81B7-7ACCB31A50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alpha val="80000"/>
              </a:schemeClr>
            </a:solidFill>
            <a:prstDash val="solid"/>
            <a:miter lim="800000"/>
          </a:ln>
          <a:effectLst/>
        </p:spPr>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08"/>
                                        </p:tgtEl>
                                        <p:attrNameLst>
                                          <p:attrName>style.visibility</p:attrName>
                                        </p:attrNameLst>
                                      </p:cBhvr>
                                      <p:to>
                                        <p:strVal val="visible"/>
                                      </p:to>
                                    </p:set>
                                    <p:animEffect transition="in" filter="fade">
                                      <p:cBhvr>
                                        <p:cTn id="7" dur="7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400"/>
              <a:buFont typeface="Constantia"/>
              <a:buNone/>
            </a:pPr>
            <a:r>
              <a:rPr lang="en-US" dirty="0"/>
              <a:t>Where does this course come from? </a:t>
            </a:r>
            <a:endParaRPr dirty="0"/>
          </a:p>
        </p:txBody>
      </p:sp>
      <p:sp>
        <p:nvSpPr>
          <p:cNvPr id="102" name="Google Shape;102;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dirty="0"/>
              <a:t>BRAC University’s Original </a:t>
            </a:r>
            <a:r>
              <a:rPr lang="en-US" sz="2800" dirty="0" err="1"/>
              <a:t>Psy</a:t>
            </a:r>
            <a:r>
              <a:rPr lang="en-US" sz="2800" dirty="0"/>
              <a:t> 101 course</a:t>
            </a:r>
            <a:endParaRPr sz="2800" dirty="0"/>
          </a:p>
          <a:p>
            <a:pPr marL="228600" lvl="0" indent="-228600" algn="l" rtl="0">
              <a:lnSpc>
                <a:spcPct val="90000"/>
              </a:lnSpc>
              <a:spcBef>
                <a:spcPts val="1000"/>
              </a:spcBef>
              <a:spcAft>
                <a:spcPts val="0"/>
              </a:spcAft>
              <a:buClr>
                <a:schemeClr val="dk1"/>
              </a:buClr>
              <a:buSzPts val="2800"/>
              <a:buChar char="•"/>
            </a:pPr>
            <a:r>
              <a:rPr lang="en-US" sz="2800" dirty="0"/>
              <a:t>Profound gratitude to Professor John </a:t>
            </a:r>
            <a:r>
              <a:rPr lang="en-US" sz="2800" dirty="0" err="1"/>
              <a:t>Gabrieli</a:t>
            </a:r>
            <a:r>
              <a:rPr lang="en-US" sz="2800" dirty="0"/>
              <a:t> and MIT Open Courseware </a:t>
            </a:r>
            <a:endParaRPr sz="2800" dirty="0"/>
          </a:p>
          <a:p>
            <a:pPr marL="228600" lvl="0" indent="-50800" algn="l" rtl="0">
              <a:lnSpc>
                <a:spcPct val="90000"/>
              </a:lnSpc>
              <a:spcBef>
                <a:spcPts val="1000"/>
              </a:spcBef>
              <a:spcAft>
                <a:spcPts val="0"/>
              </a:spcAft>
              <a:buClr>
                <a:schemeClr val="dk1"/>
              </a:buClr>
              <a:buSzPts val="2800"/>
              <a:buNone/>
            </a:pPr>
            <a:endParaRPr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7"/>
        <p:cNvGrpSpPr/>
        <p:nvPr/>
      </p:nvGrpSpPr>
      <p:grpSpPr>
        <a:xfrm>
          <a:off x="0" y="0"/>
          <a:ext cx="0" cy="0"/>
          <a:chOff x="0" y="0"/>
          <a:chExt cx="0" cy="0"/>
        </a:xfrm>
      </p:grpSpPr>
      <p:sp>
        <p:nvSpPr>
          <p:cNvPr id="114" name="Rectangle 113">
            <a:extLst>
              <a:ext uri="{FF2B5EF4-FFF2-40B4-BE49-F238E27FC236}">
                <a16:creationId xmlns="" xmlns:a16="http://schemas.microsoft.com/office/drawing/2014/main" id="{1B5D6631-F74B-410E-B60D-7C97D6D770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6" name="Rectangle 115">
            <a:extLst>
              <a:ext uri="{FF2B5EF4-FFF2-40B4-BE49-F238E27FC236}">
                <a16:creationId xmlns="" xmlns:a16="http://schemas.microsoft.com/office/drawing/2014/main" id="{6F300CB1-0412-47A2-BA30-07135C98E7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8" name="Rectangle 117">
            <a:extLst>
              <a:ext uri="{FF2B5EF4-FFF2-40B4-BE49-F238E27FC236}">
                <a16:creationId xmlns="" xmlns:a16="http://schemas.microsoft.com/office/drawing/2014/main" id="{C1AC820A-F7A7-46F3-933A-2CCC7201D3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20" name="Rectangle 119">
            <a:extLst>
              <a:ext uri="{FF2B5EF4-FFF2-40B4-BE49-F238E27FC236}">
                <a16:creationId xmlns="" xmlns:a16="http://schemas.microsoft.com/office/drawing/2014/main" id="{8DAFCA3D-277C-4C06-BC17-5108F3A7009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22" name="Group 121">
            <a:extLst>
              <a:ext uri="{FF2B5EF4-FFF2-40B4-BE49-F238E27FC236}">
                <a16:creationId xmlns="" xmlns:a16="http://schemas.microsoft.com/office/drawing/2014/main" id="{5457DF47-900A-447E-9B61-2B94B749506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828372" y="1267730"/>
            <a:ext cx="1567331" cy="645295"/>
            <a:chOff x="5318306" y="1386268"/>
            <a:chExt cx="1567331" cy="645295"/>
          </a:xfrm>
        </p:grpSpPr>
        <p:cxnSp>
          <p:nvCxnSpPr>
            <p:cNvPr id="123" name="Straight Connector 122">
              <a:extLst>
                <a:ext uri="{FF2B5EF4-FFF2-40B4-BE49-F238E27FC236}">
                  <a16:creationId xmlns="" xmlns:a16="http://schemas.microsoft.com/office/drawing/2014/main" id="{84772325-EEFF-4BA8-841C-29A78A2E43FE}"/>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 xmlns:a16="http://schemas.microsoft.com/office/drawing/2014/main" id="{AD3094C5-7785-41DD-B095-217D26651E5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 xmlns:a16="http://schemas.microsoft.com/office/drawing/2014/main" id="{ED3CF66E-289D-4AB8-85D9-C0B9AE18B60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useBgFill="1">
        <p:nvSpPr>
          <p:cNvPr id="127" name="Rectangle 126">
            <a:extLst>
              <a:ext uri="{FF2B5EF4-FFF2-40B4-BE49-F238E27FC236}">
                <a16:creationId xmlns="" xmlns:a16="http://schemas.microsoft.com/office/drawing/2014/main" id="{6F40FBDA-CEB1-40F0-9AB9-BD9C402D70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 name="Picture 109" descr="Hand reaching out to sun">
            <a:extLst>
              <a:ext uri="{FF2B5EF4-FFF2-40B4-BE49-F238E27FC236}">
                <a16:creationId xmlns="" xmlns:a16="http://schemas.microsoft.com/office/drawing/2014/main" id="{58105525-40A1-14F0-5781-20C19F0E14C5}"/>
              </a:ext>
            </a:extLst>
          </p:cNvPr>
          <p:cNvPicPr>
            <a:picLocks noChangeAspect="1"/>
          </p:cNvPicPr>
          <p:nvPr/>
        </p:nvPicPr>
        <p:blipFill rotWithShape="1">
          <a:blip r:embed="rId4">
            <a:alphaModFix amt="45000"/>
          </a:blip>
          <a:srcRect b="16045"/>
          <a:stretch/>
        </p:blipFill>
        <p:spPr>
          <a:xfrm>
            <a:off x="20" y="10"/>
            <a:ext cx="12191980" cy="6857990"/>
          </a:xfrm>
          <a:prstGeom prst="rect">
            <a:avLst/>
          </a:prstGeom>
        </p:spPr>
      </p:pic>
      <p:sp>
        <p:nvSpPr>
          <p:cNvPr id="129" name="Rectangle 128">
            <a:extLst>
              <a:ext uri="{FF2B5EF4-FFF2-40B4-BE49-F238E27FC236}">
                <a16:creationId xmlns="" xmlns:a16="http://schemas.microsoft.com/office/drawing/2014/main" id="{0344D4FE-ABEF-4230-9E4E-AD5782FC7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307870" y="1267730"/>
            <a:ext cx="9576262" cy="4307950"/>
          </a:xfrm>
          <a:prstGeom prst="rect">
            <a:avLst/>
          </a:prstGeom>
          <a:noFill/>
          <a:ln w="6350" cap="sq" cmpd="sng" algn="ctr">
            <a:solidFill>
              <a:schemeClr val="tx1">
                <a:lumMod val="75000"/>
                <a:lumOff val="25000"/>
              </a:schemeClr>
            </a:solidFill>
            <a:prstDash val="solid"/>
            <a:miter lim="800000"/>
          </a:ln>
          <a:effectLst>
            <a:outerShdw blurRad="50800" algn="ctr" rotWithShape="0">
              <a:prstClr val="black">
                <a:alpha val="66000"/>
              </a:prstClr>
            </a:outerShdw>
            <a:softEdge rad="0"/>
          </a:effectLst>
        </p:spPr>
      </p:sp>
      <p:sp>
        <p:nvSpPr>
          <p:cNvPr id="108" name="Google Shape;108;p3"/>
          <p:cNvSpPr txBox="1">
            <a:spLocks noGrp="1"/>
          </p:cNvSpPr>
          <p:nvPr>
            <p:ph type="title"/>
          </p:nvPr>
        </p:nvSpPr>
        <p:spPr>
          <a:xfrm>
            <a:off x="1561708" y="2091263"/>
            <a:ext cx="9068586" cy="2461504"/>
          </a:xfrm>
          <a:prstGeom prst="rect">
            <a:avLst/>
          </a:prstGeom>
        </p:spPr>
        <p:txBody>
          <a:bodyPr spcFirstLastPara="1" vert="horz" lIns="91440" tIns="45720" rIns="91440" bIns="45720" rtlCol="0" anchor="ctr" anchorCtr="0">
            <a:normAutofit/>
          </a:bodyPr>
          <a:lstStyle/>
          <a:p>
            <a:pPr marL="0" lvl="0" indent="0" algn="ctr">
              <a:lnSpc>
                <a:spcPct val="83000"/>
              </a:lnSpc>
              <a:spcAft>
                <a:spcPts val="0"/>
              </a:spcAft>
              <a:buClr>
                <a:schemeClr val="dk1"/>
              </a:buClr>
              <a:buSzPts val="4400"/>
            </a:pPr>
            <a:r>
              <a:rPr lang="en-US" sz="7200" cap="all" spc="-100" dirty="0"/>
              <a:t>Introducing ourselves</a:t>
            </a:r>
          </a:p>
        </p:txBody>
      </p:sp>
      <p:sp>
        <p:nvSpPr>
          <p:cNvPr id="131" name="Rectangle 130">
            <a:extLst>
              <a:ext uri="{FF2B5EF4-FFF2-40B4-BE49-F238E27FC236}">
                <a16:creationId xmlns="" xmlns:a16="http://schemas.microsoft.com/office/drawing/2014/main" id="{9325F979-D3F9-4926-81B7-7ACCB31A50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alpha val="80000"/>
              </a:schemeClr>
            </a:solidFill>
            <a:prstDash val="solid"/>
            <a:miter lim="800000"/>
          </a:ln>
          <a:effectLst/>
        </p:spPr>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08"/>
                                        </p:tgtEl>
                                        <p:attrNameLst>
                                          <p:attrName>style.visibility</p:attrName>
                                        </p:attrNameLst>
                                      </p:cBhvr>
                                      <p:to>
                                        <p:strVal val="visible"/>
                                      </p:to>
                                    </p:set>
                                    <p:animEffect transition="in" filter="fade">
                                      <p:cBhvr>
                                        <p:cTn id="7" dur="4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Shape 114"/>
        <p:cNvGrpSpPr/>
        <p:nvPr/>
      </p:nvGrpSpPr>
      <p:grpSpPr>
        <a:xfrm>
          <a:off x="0" y="0"/>
          <a:ext cx="0" cy="0"/>
          <a:chOff x="0" y="0"/>
          <a:chExt cx="0" cy="0"/>
        </a:xfrm>
      </p:grpSpPr>
      <p:sp>
        <p:nvSpPr>
          <p:cNvPr id="122" name="Rectangle 121">
            <a:extLst>
              <a:ext uri="{FF2B5EF4-FFF2-40B4-BE49-F238E27FC236}">
                <a16:creationId xmlns="" xmlns:a16="http://schemas.microsoft.com/office/drawing/2014/main" id="{3A8C6BC2-E9E2-4780-8A41-064073CD43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4" name="Rectangle 123">
            <a:extLst>
              <a:ext uri="{FF2B5EF4-FFF2-40B4-BE49-F238E27FC236}">
                <a16:creationId xmlns="" xmlns:a16="http://schemas.microsoft.com/office/drawing/2014/main" id="{E70450CF-22E9-4B1D-B146-30FEE770C40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26" name="Rectangle 125">
            <a:extLst>
              <a:ext uri="{FF2B5EF4-FFF2-40B4-BE49-F238E27FC236}">
                <a16:creationId xmlns="" xmlns:a16="http://schemas.microsoft.com/office/drawing/2014/main" id="{80238079-1F65-476A-BC6C-F2D3BD2683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28" name="Rectangle 127">
            <a:extLst>
              <a:ext uri="{FF2B5EF4-FFF2-40B4-BE49-F238E27FC236}">
                <a16:creationId xmlns="" xmlns:a16="http://schemas.microsoft.com/office/drawing/2014/main" id="{3740C935-D2D3-4F63-A4DA-CD768BB3F4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0" name="Group 129">
            <a:extLst>
              <a:ext uri="{FF2B5EF4-FFF2-40B4-BE49-F238E27FC236}">
                <a16:creationId xmlns="" xmlns:a16="http://schemas.microsoft.com/office/drawing/2014/main" id="{BE8D8045-0F80-4964-B591-0D599AB42DA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828372" y="1267730"/>
            <a:ext cx="1567331" cy="645295"/>
            <a:chOff x="5318306" y="1386268"/>
            <a:chExt cx="1567331" cy="645295"/>
          </a:xfrm>
        </p:grpSpPr>
        <p:cxnSp>
          <p:nvCxnSpPr>
            <p:cNvPr id="131" name="Straight Connector 130">
              <a:extLst>
                <a:ext uri="{FF2B5EF4-FFF2-40B4-BE49-F238E27FC236}">
                  <a16:creationId xmlns="" xmlns:a16="http://schemas.microsoft.com/office/drawing/2014/main" id="{AF8A5889-0EE6-4E19-98FE-29F79E987B5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 xmlns:a16="http://schemas.microsoft.com/office/drawing/2014/main" id="{1B0FE4C3-64BE-4A2B-818D-4D84479344F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 xmlns:a16="http://schemas.microsoft.com/office/drawing/2014/main" id="{54670D04-30D8-487E-A3F4-0655E48016D1}"/>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35" name="Rectangle 134">
            <a:extLst>
              <a:ext uri="{FF2B5EF4-FFF2-40B4-BE49-F238E27FC236}">
                <a16:creationId xmlns="" xmlns:a16="http://schemas.microsoft.com/office/drawing/2014/main" id="{5472113B-41FA-450E-B533-F51733045F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pic>
        <p:nvPicPr>
          <p:cNvPr id="119" name="Graphic 118" descr="Playbook">
            <a:extLst>
              <a:ext uri="{FF2B5EF4-FFF2-40B4-BE49-F238E27FC236}">
                <a16:creationId xmlns="" xmlns:a16="http://schemas.microsoft.com/office/drawing/2014/main" id="{52F06A6B-0E94-443F-E51A-3CE403033454}"/>
              </a:ext>
            </a:extLst>
          </p:cNvPr>
          <p:cNvPicPr>
            <a:picLocks noChangeAspect="1"/>
          </p:cNvPicPr>
          <p:nvPr/>
        </p:nvPicPr>
        <p:blipFill>
          <a:blip r:embed="rId4">
            <a:extLst>
              <a:ext uri="{28A0092B-C50C-407E-A947-70E740481C1C}">
                <a14:useLocalDpi xmlns:a14="http://schemas.microsoft.com/office/drawing/2010/main" xmlns="" val="0"/>
              </a:ext>
              <a:ext uri="{96DAC541-7B7A-43D3-8B79-37D633B846F1}">
                <asvg:svgBlip xmlns="" xmlns:asvg="http://schemas.microsoft.com/office/drawing/2016/SVG/main" r:embed="rId5"/>
              </a:ext>
            </a:extLst>
          </a:blip>
          <a:stretch>
            <a:fillRect/>
          </a:stretch>
        </p:blipFill>
        <p:spPr>
          <a:xfrm>
            <a:off x="7228703" y="1562546"/>
            <a:ext cx="3750954" cy="3750954"/>
          </a:xfrm>
          <a:prstGeom prst="rect">
            <a:avLst/>
          </a:prstGeom>
        </p:spPr>
      </p:pic>
      <p:sp>
        <p:nvSpPr>
          <p:cNvPr id="137" name="Rectangle 136">
            <a:extLst>
              <a:ext uri="{FF2B5EF4-FFF2-40B4-BE49-F238E27FC236}">
                <a16:creationId xmlns="" xmlns:a16="http://schemas.microsoft.com/office/drawing/2014/main" id="{3CB5E9E0-7C44-46B5-B3E8-E62887B311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sp>
      <p:sp>
        <p:nvSpPr>
          <p:cNvPr id="115" name="Google Shape;115;p4"/>
          <p:cNvSpPr txBox="1">
            <a:spLocks noGrp="1"/>
          </p:cNvSpPr>
          <p:nvPr>
            <p:ph type="title"/>
          </p:nvPr>
        </p:nvSpPr>
        <p:spPr>
          <a:xfrm>
            <a:off x="1136849" y="1348844"/>
            <a:ext cx="5716338" cy="3042706"/>
          </a:xfrm>
          <a:prstGeom prst="rect">
            <a:avLst/>
          </a:prstGeom>
        </p:spPr>
        <p:txBody>
          <a:bodyPr spcFirstLastPara="1" vert="horz" lIns="91440" tIns="45720" rIns="91440" bIns="45720" rtlCol="0" anchor="ctr" anchorCtr="0">
            <a:normAutofit/>
          </a:bodyPr>
          <a:lstStyle/>
          <a:p>
            <a:pPr marL="0" lvl="0" indent="0" algn="ctr">
              <a:lnSpc>
                <a:spcPct val="83000"/>
              </a:lnSpc>
              <a:spcAft>
                <a:spcPts val="0"/>
              </a:spcAft>
              <a:buClr>
                <a:schemeClr val="dk1"/>
              </a:buClr>
              <a:buSzPts val="4400"/>
            </a:pPr>
            <a:r>
              <a:rPr lang="en-US" sz="5600" cap="all" spc="-100"/>
              <a:t>What is this course going to be like?</a:t>
            </a:r>
          </a:p>
        </p:txBody>
      </p:sp>
      <p:sp>
        <p:nvSpPr>
          <p:cNvPr id="139" name="Rectangle 138">
            <a:extLst>
              <a:ext uri="{FF2B5EF4-FFF2-40B4-BE49-F238E27FC236}">
                <a16:creationId xmlns="" xmlns:a16="http://schemas.microsoft.com/office/drawing/2014/main" id="{1EF88855-34D7-45DF-9DB8-682E4A3586D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34898" y="446824"/>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1" name="Straight Connector 140">
            <a:extLst>
              <a:ext uri="{FF2B5EF4-FFF2-40B4-BE49-F238E27FC236}">
                <a16:creationId xmlns="" xmlns:a16="http://schemas.microsoft.com/office/drawing/2014/main" id="{BC6981A1-6AD0-44A6-84F4-420410F3B2A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149198"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 xmlns:a16="http://schemas.microsoft.com/office/drawing/2014/main" id="{CD9FF0FB-30CE-40B4-B3F2-A565E71CE2D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840838"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 xmlns:a16="http://schemas.microsoft.com/office/drawing/2014/main" id="{C7216A06-7EF2-4C72-8D1E-8959D3EBC14B}"/>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149198" y="1092118"/>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15"/>
                                        </p:tgtEl>
                                        <p:attrNameLst>
                                          <p:attrName>style.visibility</p:attrName>
                                        </p:attrNameLst>
                                      </p:cBhvr>
                                      <p:to>
                                        <p:strVal val="visible"/>
                                      </p:to>
                                    </p:set>
                                    <p:animEffect transition="in" filter="fade">
                                      <p:cBhvr>
                                        <p:cTn id="7" dur="400"/>
                                        <p:tgtEl>
                                          <p:spTgt spid="115"/>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119"/>
                                        </p:tgtEl>
                                        <p:attrNameLst>
                                          <p:attrName>style.visibility</p:attrName>
                                        </p:attrNameLst>
                                      </p:cBhvr>
                                      <p:to>
                                        <p:strVal val="visible"/>
                                      </p:to>
                                    </p:set>
                                    <p:animEffect transition="in" filter="fade">
                                      <p:cBhvr>
                                        <p:cTn id="10" dur="7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Shape 121"/>
        <p:cNvGrpSpPr/>
        <p:nvPr/>
      </p:nvGrpSpPr>
      <p:grpSpPr>
        <a:xfrm>
          <a:off x="0" y="0"/>
          <a:ext cx="0" cy="0"/>
          <a:chOff x="0" y="0"/>
          <a:chExt cx="0" cy="0"/>
        </a:xfrm>
      </p:grpSpPr>
      <p:sp>
        <p:nvSpPr>
          <p:cNvPr id="128" name="Rectangle 127">
            <a:extLst>
              <a:ext uri="{FF2B5EF4-FFF2-40B4-BE49-F238E27FC236}">
                <a16:creationId xmlns="" xmlns:a16="http://schemas.microsoft.com/office/drawing/2014/main" id="{B32F73EB-B46F-4F77-B3DC-7C374906F3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0" name="Rectangle 129">
            <a:extLst>
              <a:ext uri="{FF2B5EF4-FFF2-40B4-BE49-F238E27FC236}">
                <a16:creationId xmlns="" xmlns:a16="http://schemas.microsoft.com/office/drawing/2014/main" id="{ADDB10B3-CF45-4294-8994-0E8AD1FC6E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32" name="Rectangle 131">
            <a:extLst>
              <a:ext uri="{FF2B5EF4-FFF2-40B4-BE49-F238E27FC236}">
                <a16:creationId xmlns="" xmlns:a16="http://schemas.microsoft.com/office/drawing/2014/main" id="{5145417F-1D1B-48A7-B4DA-BAD73B02C8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34" name="Rectangle 133">
            <a:extLst>
              <a:ext uri="{FF2B5EF4-FFF2-40B4-BE49-F238E27FC236}">
                <a16:creationId xmlns="" xmlns:a16="http://schemas.microsoft.com/office/drawing/2014/main" id="{13CF9D9F-1672-4D0C-934E-CD9EE1BE54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6" name="Group 135">
            <a:extLst>
              <a:ext uri="{FF2B5EF4-FFF2-40B4-BE49-F238E27FC236}">
                <a16:creationId xmlns="" xmlns:a16="http://schemas.microsoft.com/office/drawing/2014/main" id="{1558C702-CA14-4264-B8FC-A5120F75DE0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828372" y="1267730"/>
            <a:ext cx="1567331" cy="645295"/>
            <a:chOff x="5318306" y="1386268"/>
            <a:chExt cx="1567331" cy="645295"/>
          </a:xfrm>
        </p:grpSpPr>
        <p:cxnSp>
          <p:nvCxnSpPr>
            <p:cNvPr id="137" name="Straight Connector 136">
              <a:extLst>
                <a:ext uri="{FF2B5EF4-FFF2-40B4-BE49-F238E27FC236}">
                  <a16:creationId xmlns="" xmlns:a16="http://schemas.microsoft.com/office/drawing/2014/main" id="{6621A72C-7343-4A22-8700-696C5860A21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 xmlns:a16="http://schemas.microsoft.com/office/drawing/2014/main" id="{BB44A4DC-7861-4DCC-9931-5A075855D656}"/>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 xmlns:a16="http://schemas.microsoft.com/office/drawing/2014/main" id="{E16C316F-BFB5-424F-A951-E962A3B745C2}"/>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41" name="Rectangle 140">
            <a:extLst>
              <a:ext uri="{FF2B5EF4-FFF2-40B4-BE49-F238E27FC236}">
                <a16:creationId xmlns="" xmlns:a16="http://schemas.microsoft.com/office/drawing/2014/main" id="{6995F625-BE4F-4433-8290-5DF0E8589F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3" name="Rectangle 142">
            <a:extLst>
              <a:ext uri="{FF2B5EF4-FFF2-40B4-BE49-F238E27FC236}">
                <a16:creationId xmlns="" xmlns:a16="http://schemas.microsoft.com/office/drawing/2014/main" id="{80102662-1FA4-4C7A-B144-19699DF435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Rectangle 144">
            <a:extLst>
              <a:ext uri="{FF2B5EF4-FFF2-40B4-BE49-F238E27FC236}">
                <a16:creationId xmlns="" xmlns:a16="http://schemas.microsoft.com/office/drawing/2014/main" id="{655E224A-5F26-423E-949C-07A720F39A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7" name="Rectangle 146">
            <a:extLst>
              <a:ext uri="{FF2B5EF4-FFF2-40B4-BE49-F238E27FC236}">
                <a16:creationId xmlns="" xmlns:a16="http://schemas.microsoft.com/office/drawing/2014/main" id="{A6F1DA18-4CA4-40CF-9ACA-105D8373B6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122" name="Google Shape;122;p5"/>
          <p:cNvSpPr txBox="1">
            <a:spLocks noGrp="1"/>
          </p:cNvSpPr>
          <p:nvPr>
            <p:ph type="title"/>
          </p:nvPr>
        </p:nvSpPr>
        <p:spPr>
          <a:xfrm>
            <a:off x="1260205" y="1887795"/>
            <a:ext cx="9673306" cy="2733106"/>
          </a:xfrm>
          <a:prstGeom prst="rect">
            <a:avLst/>
          </a:prstGeom>
        </p:spPr>
        <p:txBody>
          <a:bodyPr spcFirstLastPara="1" vert="horz" lIns="91440" tIns="45720" rIns="91440" bIns="45720" rtlCol="0" anchor="ctr" anchorCtr="0">
            <a:normAutofit/>
          </a:bodyPr>
          <a:lstStyle/>
          <a:p>
            <a:pPr marL="0" lvl="0" indent="0" algn="ctr">
              <a:lnSpc>
                <a:spcPct val="83000"/>
              </a:lnSpc>
              <a:spcAft>
                <a:spcPts val="0"/>
              </a:spcAft>
              <a:buClr>
                <a:schemeClr val="dk1"/>
              </a:buClr>
              <a:buSzPts val="4400"/>
            </a:pPr>
            <a:r>
              <a:rPr lang="en-US" sz="7200" cap="all" spc="-100"/>
              <a:t>Intro to Psychology</a:t>
            </a:r>
          </a:p>
        </p:txBody>
      </p:sp>
      <p:sp>
        <p:nvSpPr>
          <p:cNvPr id="123" name="Google Shape;123;p5"/>
          <p:cNvSpPr txBox="1">
            <a:spLocks noGrp="1"/>
          </p:cNvSpPr>
          <p:nvPr>
            <p:ph idx="1"/>
          </p:nvPr>
        </p:nvSpPr>
        <p:spPr>
          <a:xfrm>
            <a:off x="1260204" y="4718994"/>
            <a:ext cx="9673306" cy="913322"/>
          </a:xfrm>
          <a:prstGeom prst="rect">
            <a:avLst/>
          </a:prstGeom>
        </p:spPr>
        <p:txBody>
          <a:bodyPr spcFirstLastPara="1" vert="horz" lIns="91440" tIns="45720" rIns="91440" bIns="45720" rtlCol="0" anchorCtr="0">
            <a:normAutofit/>
          </a:bodyPr>
          <a:lstStyle/>
          <a:p>
            <a:pPr marL="0" lvl="0" indent="0" algn="ctr">
              <a:spcBef>
                <a:spcPts val="0"/>
              </a:spcBef>
              <a:spcAft>
                <a:spcPts val="600"/>
              </a:spcAft>
              <a:buSzPts val="2800"/>
              <a:buNone/>
            </a:pPr>
            <a:r>
              <a:rPr lang="en-US" sz="2000" spc="80"/>
              <a:t>Objective: The Scientific Study of human nature, mind, and behavior </a:t>
            </a:r>
          </a:p>
        </p:txBody>
      </p:sp>
      <p:sp>
        <p:nvSpPr>
          <p:cNvPr id="149" name="Rectangle 148">
            <a:extLst>
              <a:ext uri="{FF2B5EF4-FFF2-40B4-BE49-F238E27FC236}">
                <a16:creationId xmlns="" xmlns:a16="http://schemas.microsoft.com/office/drawing/2014/main" id="{7C6D1B74-744B-4231-97DB-86B4C9C5E2D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35880" y="610955"/>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1" name="Straight Connector 150">
            <a:extLst>
              <a:ext uri="{FF2B5EF4-FFF2-40B4-BE49-F238E27FC236}">
                <a16:creationId xmlns="" xmlns:a16="http://schemas.microsoft.com/office/drawing/2014/main" id="{ABC98C72-9EDD-4426-B45A-84E06A7CD22F}"/>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 xmlns:a16="http://schemas.microsoft.com/office/drawing/2014/main" id="{44887186-EE44-4AD3-BEFE-3478B453719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 xmlns:a16="http://schemas.microsoft.com/office/drawing/2014/main" id="{58EECC4E-F1C0-4C09-A7FD-4D623DACCC4F}"/>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22"/>
                                        </p:tgtEl>
                                        <p:attrNameLst>
                                          <p:attrName>style.visibility</p:attrName>
                                        </p:attrNameLst>
                                      </p:cBhvr>
                                      <p:to>
                                        <p:strVal val="visible"/>
                                      </p:to>
                                    </p:set>
                                    <p:animEffect transition="in" filter="fade">
                                      <p:cBhvr>
                                        <p:cTn id="7" dur="7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Shape 255"/>
        <p:cNvGrpSpPr/>
        <p:nvPr/>
      </p:nvGrpSpPr>
      <p:grpSpPr>
        <a:xfrm>
          <a:off x="0" y="0"/>
          <a:ext cx="0" cy="0"/>
          <a:chOff x="0" y="0"/>
          <a:chExt cx="0" cy="0"/>
        </a:xfrm>
      </p:grpSpPr>
      <p:sp>
        <p:nvSpPr>
          <p:cNvPr id="69" name="Rectangle 68">
            <a:extLst>
              <a:ext uri="{FF2B5EF4-FFF2-40B4-BE49-F238E27FC236}">
                <a16:creationId xmlns="" xmlns:a16="http://schemas.microsoft.com/office/drawing/2014/main" id="{B32F73EB-B46F-4F77-B3DC-7C374906F3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Rectangle 70">
            <a:extLst>
              <a:ext uri="{FF2B5EF4-FFF2-40B4-BE49-F238E27FC236}">
                <a16:creationId xmlns="" xmlns:a16="http://schemas.microsoft.com/office/drawing/2014/main" id="{ADDB10B3-CF45-4294-8994-0E8AD1FC6E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73" name="Rectangle 72">
            <a:extLst>
              <a:ext uri="{FF2B5EF4-FFF2-40B4-BE49-F238E27FC236}">
                <a16:creationId xmlns="" xmlns:a16="http://schemas.microsoft.com/office/drawing/2014/main" id="{5145417F-1D1B-48A7-B4DA-BAD73B02C8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75" name="Rectangle 74">
            <a:extLst>
              <a:ext uri="{FF2B5EF4-FFF2-40B4-BE49-F238E27FC236}">
                <a16:creationId xmlns="" xmlns:a16="http://schemas.microsoft.com/office/drawing/2014/main" id="{13CF9D9F-1672-4D0C-934E-CD9EE1BE54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7" name="Group 76">
            <a:extLst>
              <a:ext uri="{FF2B5EF4-FFF2-40B4-BE49-F238E27FC236}">
                <a16:creationId xmlns="" xmlns:a16="http://schemas.microsoft.com/office/drawing/2014/main" id="{1558C702-CA14-4264-B8FC-A5120F75DE0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828372" y="1267730"/>
            <a:ext cx="1567331" cy="645295"/>
            <a:chOff x="5318306" y="1386268"/>
            <a:chExt cx="1567331" cy="645295"/>
          </a:xfrm>
        </p:grpSpPr>
        <p:cxnSp>
          <p:nvCxnSpPr>
            <p:cNvPr id="78" name="Straight Connector 77">
              <a:extLst>
                <a:ext uri="{FF2B5EF4-FFF2-40B4-BE49-F238E27FC236}">
                  <a16:creationId xmlns="" xmlns:a16="http://schemas.microsoft.com/office/drawing/2014/main" id="{6621A72C-7343-4A22-8700-696C5860A21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 xmlns:a16="http://schemas.microsoft.com/office/drawing/2014/main" id="{BB44A4DC-7861-4DCC-9931-5A075855D656}"/>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 xmlns:a16="http://schemas.microsoft.com/office/drawing/2014/main" id="{E16C316F-BFB5-424F-A951-E962A3B745C2}"/>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82" name="Rectangle 81">
            <a:extLst>
              <a:ext uri="{FF2B5EF4-FFF2-40B4-BE49-F238E27FC236}">
                <a16:creationId xmlns="" xmlns:a16="http://schemas.microsoft.com/office/drawing/2014/main" id="{B66F8A2C-B8CF-4B20-9A73-2ADCF630275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4" name="Rectangle 83">
            <a:extLst>
              <a:ext uri="{FF2B5EF4-FFF2-40B4-BE49-F238E27FC236}">
                <a16:creationId xmlns="" xmlns:a16="http://schemas.microsoft.com/office/drawing/2014/main" id="{180C23B1-7427-4DF4-BFF1-60CD7E93BC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Rectangle 85">
            <a:extLst>
              <a:ext uri="{FF2B5EF4-FFF2-40B4-BE49-F238E27FC236}">
                <a16:creationId xmlns="" xmlns:a16="http://schemas.microsoft.com/office/drawing/2014/main" id="{B5DD78E9-DE0D-47AF-A0DB-F475221E3D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88" name="Rectangle 87">
            <a:extLst>
              <a:ext uri="{FF2B5EF4-FFF2-40B4-BE49-F238E27FC236}">
                <a16:creationId xmlns="" xmlns:a16="http://schemas.microsoft.com/office/drawing/2014/main" id="{A118D329-2010-4A15-B57C-429FFAE35B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56" name="Google Shape;256;p23"/>
          <p:cNvSpPr txBox="1">
            <a:spLocks noGrp="1"/>
          </p:cNvSpPr>
          <p:nvPr>
            <p:ph type="title"/>
          </p:nvPr>
        </p:nvSpPr>
        <p:spPr>
          <a:xfrm>
            <a:off x="1263520" y="1272800"/>
            <a:ext cx="6544620" cy="4312402"/>
          </a:xfrm>
          <a:prstGeom prst="rect">
            <a:avLst/>
          </a:prstGeom>
        </p:spPr>
        <p:txBody>
          <a:bodyPr spcFirstLastPara="1" vert="horz" lIns="91440" tIns="45720" rIns="91440" bIns="45720" rtlCol="0" anchor="ctr" anchorCtr="0">
            <a:normAutofit/>
          </a:bodyPr>
          <a:lstStyle/>
          <a:p>
            <a:pPr marL="0" lvl="0" indent="0" algn="r">
              <a:lnSpc>
                <a:spcPct val="83000"/>
              </a:lnSpc>
              <a:spcAft>
                <a:spcPts val="0"/>
              </a:spcAft>
              <a:buClr>
                <a:schemeClr val="dk1"/>
              </a:buClr>
              <a:buSzPts val="4400"/>
            </a:pPr>
            <a:r>
              <a:rPr lang="en-US" sz="6800" cap="all" spc="-100">
                <a:solidFill>
                  <a:schemeClr val="tx1"/>
                </a:solidFill>
              </a:rPr>
              <a:t>Mental health and mental illness </a:t>
            </a:r>
          </a:p>
        </p:txBody>
      </p:sp>
      <p:cxnSp>
        <p:nvCxnSpPr>
          <p:cNvPr id="90" name="Straight Connector 89">
            <a:extLst>
              <a:ext uri="{FF2B5EF4-FFF2-40B4-BE49-F238E27FC236}">
                <a16:creationId xmlns="" xmlns:a16="http://schemas.microsoft.com/office/drawing/2014/main" id="{994262BC-EE98-4BD6-82DB-4955E8DCC29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56"/>
                                        </p:tgtEl>
                                        <p:attrNameLst>
                                          <p:attrName>style.visibility</p:attrName>
                                        </p:attrNameLst>
                                      </p:cBhvr>
                                      <p:to>
                                        <p:strVal val="visible"/>
                                      </p:to>
                                    </p:set>
                                    <p:animEffect transition="in" filter="fade">
                                      <p:cBhvr>
                                        <p:cTn id="7" dur="4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1"/>
        <p:cNvGrpSpPr/>
        <p:nvPr/>
      </p:nvGrpSpPr>
      <p:grpSpPr>
        <a:xfrm>
          <a:off x="0" y="0"/>
          <a:ext cx="0" cy="0"/>
          <a:chOff x="0" y="0"/>
          <a:chExt cx="0" cy="0"/>
        </a:xfrm>
      </p:grpSpPr>
      <p:sp useBgFill="1">
        <p:nvSpPr>
          <p:cNvPr id="76" name="Rectangle 75">
            <a:extLst>
              <a:ext uri="{FF2B5EF4-FFF2-40B4-BE49-F238E27FC236}">
                <a16:creationId xmlns="" xmlns:a16="http://schemas.microsoft.com/office/drawing/2014/main" id="{54737801-B9D6-4A08-BD77-23010A8022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 xmlns:a16="http://schemas.microsoft.com/office/drawing/2014/main" id="{25FABD39-C757-461E-A681-DC27364840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3190" y="572613"/>
            <a:ext cx="11281609" cy="2396079"/>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sp>
      <p:sp>
        <p:nvSpPr>
          <p:cNvPr id="80" name="Rectangle 79">
            <a:extLst>
              <a:ext uri="{FF2B5EF4-FFF2-40B4-BE49-F238E27FC236}">
                <a16:creationId xmlns="" xmlns:a16="http://schemas.microsoft.com/office/drawing/2014/main" id="{2DF424F5-8D5C-46C0-A1B0-AF34E0350C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16738" y="737380"/>
            <a:ext cx="10954512" cy="2066544"/>
          </a:xfrm>
          <a:prstGeom prst="rect">
            <a:avLst/>
          </a:prstGeom>
          <a:noFill/>
          <a:ln w="6350" cap="sq" cmpd="sng" algn="ctr">
            <a:solidFill>
              <a:srgbClr val="FFFFFF"/>
            </a:solidFill>
            <a:prstDash val="solid"/>
            <a:miter lim="800000"/>
          </a:ln>
          <a:effectLst/>
        </p:spPr>
      </p:sp>
      <p:sp>
        <p:nvSpPr>
          <p:cNvPr id="262" name="Google Shape;262;p24"/>
          <p:cNvSpPr txBox="1">
            <a:spLocks noGrp="1"/>
          </p:cNvSpPr>
          <p:nvPr>
            <p:ph type="title"/>
          </p:nvPr>
        </p:nvSpPr>
        <p:spPr>
          <a:xfrm>
            <a:off x="1066800" y="1089090"/>
            <a:ext cx="10058400" cy="1371600"/>
          </a:xfrm>
          <a:prstGeom prst="rect">
            <a:avLst/>
          </a:prstGeom>
        </p:spPr>
        <p:txBody>
          <a:bodyPr spcFirstLastPara="1" lIns="91425" tIns="45700" rIns="91425" bIns="45700" anchorCtr="0">
            <a:normAutofit/>
          </a:bodyPr>
          <a:lstStyle/>
          <a:p>
            <a:pPr marL="0" lvl="0" indent="0" algn="ctr" rtl="0">
              <a:spcBef>
                <a:spcPts val="0"/>
              </a:spcBef>
              <a:spcAft>
                <a:spcPts val="0"/>
              </a:spcAft>
              <a:buClr>
                <a:schemeClr val="dk1"/>
              </a:buClr>
              <a:buSzPts val="4400"/>
              <a:buFont typeface="Constantia"/>
              <a:buNone/>
            </a:pPr>
            <a:r>
              <a:rPr lang="en-US">
                <a:solidFill>
                  <a:srgbClr val="FFFFFF"/>
                </a:solidFill>
              </a:rPr>
              <a:t>Intro to Psychology</a:t>
            </a:r>
          </a:p>
        </p:txBody>
      </p:sp>
      <p:sp>
        <p:nvSpPr>
          <p:cNvPr id="263" name="Google Shape;263;p24"/>
          <p:cNvSpPr txBox="1">
            <a:spLocks noGrp="1"/>
          </p:cNvSpPr>
          <p:nvPr>
            <p:ph idx="1"/>
          </p:nvPr>
        </p:nvSpPr>
        <p:spPr>
          <a:xfrm>
            <a:off x="1066800" y="3263619"/>
            <a:ext cx="10058400" cy="2673765"/>
          </a:xfrm>
          <a:prstGeom prst="rect">
            <a:avLst/>
          </a:prstGeom>
        </p:spPr>
        <p:txBody>
          <a:bodyPr spcFirstLastPara="1" lIns="91425" tIns="45700" rIns="91425" bIns="45700" anchor="t" anchorCtr="0">
            <a:normAutofit/>
          </a:bodyPr>
          <a:lstStyle/>
          <a:p>
            <a:pPr marL="228600" lvl="0" indent="-228600" rtl="0">
              <a:lnSpc>
                <a:spcPct val="90000"/>
              </a:lnSpc>
              <a:spcBef>
                <a:spcPts val="0"/>
              </a:spcBef>
              <a:spcAft>
                <a:spcPts val="0"/>
              </a:spcAft>
              <a:buClr>
                <a:schemeClr val="dk1"/>
              </a:buClr>
              <a:buSzPts val="2800"/>
              <a:buChar char="•"/>
            </a:pPr>
            <a:r>
              <a:rPr lang="en-US" sz="1900"/>
              <a:t>Objective: The Scientific Study of human nature, mind, and behavior </a:t>
            </a:r>
          </a:p>
          <a:p>
            <a:pPr marL="685800" lvl="1" indent="-228600" rtl="0">
              <a:lnSpc>
                <a:spcPct val="90000"/>
              </a:lnSpc>
              <a:spcBef>
                <a:spcPts val="500"/>
              </a:spcBef>
              <a:spcAft>
                <a:spcPts val="0"/>
              </a:spcAft>
              <a:buClr>
                <a:schemeClr val="dk1"/>
              </a:buClr>
              <a:buSzPts val="2400"/>
              <a:buChar char="•"/>
            </a:pPr>
            <a:r>
              <a:rPr lang="en-US" sz="1900"/>
              <a:t>How our minds make our worlds</a:t>
            </a:r>
          </a:p>
          <a:p>
            <a:pPr marL="1143000" lvl="2" indent="-228600" rtl="0">
              <a:lnSpc>
                <a:spcPct val="90000"/>
              </a:lnSpc>
              <a:spcBef>
                <a:spcPts val="500"/>
              </a:spcBef>
              <a:spcAft>
                <a:spcPts val="0"/>
              </a:spcAft>
              <a:buClr>
                <a:schemeClr val="dk1"/>
              </a:buClr>
              <a:buSzPts val="2000"/>
              <a:buChar char="•"/>
            </a:pPr>
            <a:r>
              <a:rPr lang="en-US" sz="1900"/>
              <a:t>What we </a:t>
            </a:r>
            <a:r>
              <a:rPr lang="en-US" sz="1900" i="1"/>
              <a:t>see</a:t>
            </a:r>
            <a:endParaRPr lang="en-US" sz="1900"/>
          </a:p>
          <a:p>
            <a:pPr marL="1143000" lvl="2" indent="-228600" rtl="0">
              <a:lnSpc>
                <a:spcPct val="90000"/>
              </a:lnSpc>
              <a:spcBef>
                <a:spcPts val="500"/>
              </a:spcBef>
              <a:spcAft>
                <a:spcPts val="0"/>
              </a:spcAft>
              <a:buClr>
                <a:schemeClr val="dk1"/>
              </a:buClr>
              <a:buSzPts val="2000"/>
              <a:buChar char="•"/>
            </a:pPr>
            <a:r>
              <a:rPr lang="en-US" sz="1900"/>
              <a:t>What we </a:t>
            </a:r>
            <a:r>
              <a:rPr lang="en-US" sz="1900" i="1"/>
              <a:t>remember</a:t>
            </a:r>
            <a:endParaRPr lang="en-US" sz="1900"/>
          </a:p>
          <a:p>
            <a:pPr marL="1143000" lvl="2" indent="-228600" rtl="0">
              <a:lnSpc>
                <a:spcPct val="90000"/>
              </a:lnSpc>
              <a:spcBef>
                <a:spcPts val="500"/>
              </a:spcBef>
              <a:spcAft>
                <a:spcPts val="0"/>
              </a:spcAft>
              <a:buClr>
                <a:schemeClr val="dk1"/>
              </a:buClr>
              <a:buSzPts val="2000"/>
              <a:buChar char="•"/>
            </a:pPr>
            <a:r>
              <a:rPr lang="en-US" sz="1900"/>
              <a:t>What we </a:t>
            </a:r>
            <a:r>
              <a:rPr lang="en-US" sz="1900" i="1"/>
              <a:t>know</a:t>
            </a:r>
            <a:endParaRPr lang="en-US" sz="1900"/>
          </a:p>
          <a:p>
            <a:pPr marL="1143000" lvl="2" indent="-228600" rtl="0">
              <a:lnSpc>
                <a:spcPct val="90000"/>
              </a:lnSpc>
              <a:spcBef>
                <a:spcPts val="500"/>
              </a:spcBef>
              <a:spcAft>
                <a:spcPts val="0"/>
              </a:spcAft>
              <a:buClr>
                <a:schemeClr val="dk1"/>
              </a:buClr>
              <a:buSzPts val="2000"/>
              <a:buChar char="•"/>
            </a:pPr>
            <a:r>
              <a:rPr lang="en-US" sz="1900"/>
              <a:t>How we </a:t>
            </a:r>
            <a:r>
              <a:rPr lang="en-US" sz="1900" i="1"/>
              <a:t>think</a:t>
            </a:r>
            <a:endParaRPr lang="en-US" sz="1900"/>
          </a:p>
          <a:p>
            <a:pPr marL="1143000" lvl="2" indent="-228600" rtl="0">
              <a:lnSpc>
                <a:spcPct val="90000"/>
              </a:lnSpc>
              <a:spcBef>
                <a:spcPts val="500"/>
              </a:spcBef>
              <a:spcAft>
                <a:spcPts val="0"/>
              </a:spcAft>
              <a:buClr>
                <a:schemeClr val="dk1"/>
              </a:buClr>
              <a:buSzPts val="2000"/>
              <a:buChar char="•"/>
            </a:pPr>
            <a:r>
              <a:rPr lang="en-US" sz="1900"/>
              <a:t>How we </a:t>
            </a:r>
            <a:r>
              <a:rPr lang="en-US" sz="1900" i="1"/>
              <a:t>feel</a:t>
            </a:r>
            <a:r>
              <a:rPr lang="en-US" sz="1900"/>
              <a:t> </a:t>
            </a:r>
          </a:p>
          <a:p>
            <a:pPr marL="1143000" lvl="2" indent="-228600" rtl="0">
              <a:lnSpc>
                <a:spcPct val="90000"/>
              </a:lnSpc>
              <a:spcBef>
                <a:spcPts val="500"/>
              </a:spcBef>
              <a:spcAft>
                <a:spcPts val="0"/>
              </a:spcAft>
              <a:buClr>
                <a:schemeClr val="dk1"/>
              </a:buClr>
              <a:buSzPts val="2000"/>
              <a:buChar char="•"/>
            </a:pPr>
            <a:r>
              <a:rPr lang="en-US" sz="1900"/>
              <a:t>How we </a:t>
            </a:r>
            <a:r>
              <a:rPr lang="en-US" sz="1900" i="1"/>
              <a:t>act</a:t>
            </a:r>
            <a:endParaRPr lang="en-US" sz="1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5"/>
          <p:cNvSpPr txBox="1">
            <a:spLocks noGrp="1"/>
          </p:cNvSpPr>
          <p:nvPr>
            <p:ph type="title"/>
          </p:nvPr>
        </p:nvSpPr>
        <p:spPr>
          <a:xfrm>
            <a:off x="1825625" y="228600"/>
            <a:ext cx="85344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CF5716"/>
              </a:buClr>
              <a:buSzPts val="3300"/>
              <a:buFont typeface="Georgia"/>
              <a:buNone/>
            </a:pPr>
            <a:r>
              <a:rPr lang="en-US" sz="3300" b="1">
                <a:solidFill>
                  <a:srgbClr val="CF5716"/>
                </a:solidFill>
                <a:latin typeface="Georgia"/>
                <a:ea typeface="Georgia"/>
                <a:cs typeface="Georgia"/>
                <a:sym typeface="Georgia"/>
              </a:rPr>
              <a:t>Psychology’s Subfields</a:t>
            </a:r>
            <a:endParaRPr/>
          </a:p>
        </p:txBody>
      </p:sp>
      <p:graphicFrame>
        <p:nvGraphicFramePr>
          <p:cNvPr id="269" name="Google Shape;269;p25"/>
          <p:cNvGraphicFramePr/>
          <p:nvPr/>
        </p:nvGraphicFramePr>
        <p:xfrm>
          <a:off x="1676401" y="990601"/>
          <a:ext cx="8762975" cy="5841325"/>
        </p:xfrm>
        <a:graphic>
          <a:graphicData uri="http://schemas.openxmlformats.org/drawingml/2006/table">
            <a:tbl>
              <a:tblPr>
                <a:noFill/>
                <a:tableStyleId>{EAB74FDF-C2C4-4B13-9948-E929DC0EC38D}</a:tableStyleId>
              </a:tblPr>
              <a:tblGrid>
                <a:gridCol w="3097200">
                  <a:extLst>
                    <a:ext uri="{9D8B030D-6E8A-4147-A177-3AD203B41FA5}">
                      <a16:colId xmlns="" xmlns:a16="http://schemas.microsoft.com/office/drawing/2014/main" val="20000"/>
                    </a:ext>
                  </a:extLst>
                </a:gridCol>
                <a:gridCol w="5665775">
                  <a:extLst>
                    <a:ext uri="{9D8B030D-6E8A-4147-A177-3AD203B41FA5}">
                      <a16:colId xmlns="" xmlns:a16="http://schemas.microsoft.com/office/drawing/2014/main" val="20001"/>
                    </a:ext>
                  </a:extLst>
                </a:gridCol>
              </a:tblGrid>
              <a:tr h="727075">
                <a:tc>
                  <a:txBody>
                    <a:bodyPr/>
                    <a:lstStyle/>
                    <a:p>
                      <a:pPr marL="0" marR="0" lvl="0" indent="0" algn="l" rtl="0">
                        <a:lnSpc>
                          <a:spcPct val="100000"/>
                        </a:lnSpc>
                        <a:spcBef>
                          <a:spcPts val="0"/>
                        </a:spcBef>
                        <a:spcAft>
                          <a:spcPts val="0"/>
                        </a:spcAft>
                        <a:buClr>
                          <a:srgbClr val="FFFFFF"/>
                        </a:buClr>
                        <a:buSzPts val="2000"/>
                        <a:buFont typeface="Georgia"/>
                        <a:buNone/>
                      </a:pPr>
                      <a:r>
                        <a:rPr lang="en-US" sz="2000" b="1" i="0" u="none" strike="noStrike" cap="none">
                          <a:solidFill>
                            <a:srgbClr val="FFFFFF"/>
                          </a:solidFill>
                          <a:latin typeface="Georgia"/>
                          <a:ea typeface="Georgia"/>
                          <a:cs typeface="Georgia"/>
                          <a:sym typeface="Georgia"/>
                        </a:rPr>
                        <a:t>Subfield</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2000"/>
                        <a:buFont typeface="Georgia"/>
                        <a:buNone/>
                      </a:pPr>
                      <a:r>
                        <a:rPr lang="en-US" sz="2000" b="1" i="0" u="none" strike="noStrike" cap="none">
                          <a:solidFill>
                            <a:srgbClr val="FFFFFF"/>
                          </a:solidFill>
                          <a:latin typeface="Georgia"/>
                          <a:ea typeface="Georgia"/>
                          <a:cs typeface="Georgia"/>
                          <a:sym typeface="Georgia"/>
                        </a:rPr>
                        <a:t>Description</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 xmlns:a16="http://schemas.microsoft.com/office/drawing/2014/main" val="10000"/>
                  </a:ext>
                </a:extLst>
              </a:tr>
              <a:tr h="947725">
                <a:tc>
                  <a:txBody>
                    <a:bodyPr/>
                    <a:lstStyle/>
                    <a:p>
                      <a:pPr marL="0" marR="0" lvl="0" indent="0" algn="l" rtl="0">
                        <a:lnSpc>
                          <a:spcPct val="100000"/>
                        </a:lnSpc>
                        <a:spcBef>
                          <a:spcPts val="0"/>
                        </a:spcBef>
                        <a:spcAft>
                          <a:spcPts val="0"/>
                        </a:spcAft>
                        <a:buClr>
                          <a:srgbClr val="000000"/>
                        </a:buClr>
                        <a:buSzPts val="2000"/>
                        <a:buFont typeface="Georgia"/>
                        <a:buNone/>
                      </a:pPr>
                      <a:r>
                        <a:rPr lang="en-US" sz="2000" b="0" i="0" u="none" strike="noStrike" cap="none">
                          <a:solidFill>
                            <a:srgbClr val="000000"/>
                          </a:solidFill>
                          <a:latin typeface="Georgia"/>
                          <a:ea typeface="Georgia"/>
                          <a:cs typeface="Georgia"/>
                          <a:sym typeface="Georgia"/>
                        </a:rPr>
                        <a:t>Experimental Psychology</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1D1DA"/>
                    </a:solidFill>
                  </a:tcPr>
                </a:tc>
                <a:tc>
                  <a:txBody>
                    <a:bodyPr/>
                    <a:lstStyle/>
                    <a:p>
                      <a:pPr marL="0" marR="0" lvl="0" indent="0" algn="l" rtl="0">
                        <a:lnSpc>
                          <a:spcPct val="100000"/>
                        </a:lnSpc>
                        <a:spcBef>
                          <a:spcPts val="0"/>
                        </a:spcBef>
                        <a:spcAft>
                          <a:spcPts val="0"/>
                        </a:spcAft>
                        <a:buClr>
                          <a:srgbClr val="000000"/>
                        </a:buClr>
                        <a:buSzPts val="2000"/>
                        <a:buFont typeface="Georgia"/>
                        <a:buNone/>
                      </a:pPr>
                      <a:r>
                        <a:rPr lang="en-US" sz="2000" b="0" i="0" u="none" strike="noStrike" cap="none">
                          <a:solidFill>
                            <a:srgbClr val="000000"/>
                          </a:solidFill>
                          <a:latin typeface="Georgia"/>
                          <a:ea typeface="Georgia"/>
                          <a:cs typeface="Georgia"/>
                          <a:sym typeface="Georgia"/>
                        </a:rPr>
                        <a:t>The </a:t>
                      </a:r>
                      <a:r>
                        <a:rPr lang="en-US" sz="2000" b="0" i="0" u="none" strike="noStrike" cap="none">
                          <a:solidFill>
                            <a:schemeClr val="dk1"/>
                          </a:solidFill>
                          <a:latin typeface="Georgia"/>
                          <a:ea typeface="Georgia"/>
                          <a:cs typeface="Georgia"/>
                          <a:sym typeface="Georgia"/>
                        </a:rPr>
                        <a:t>process </a:t>
                      </a:r>
                      <a:r>
                        <a:rPr lang="en-US" sz="2000" b="0" i="0" u="none" strike="noStrike" cap="none">
                          <a:solidFill>
                            <a:srgbClr val="0070C0"/>
                          </a:solidFill>
                          <a:latin typeface="Georgia"/>
                          <a:ea typeface="Georgia"/>
                          <a:cs typeface="Georgia"/>
                          <a:sym typeface="Georgia"/>
                        </a:rPr>
                        <a:t>of sensing, perceiving, learning and thinking </a:t>
                      </a:r>
                      <a:r>
                        <a:rPr lang="en-US" sz="2000" b="0" i="0" u="none" strike="noStrike" cap="none">
                          <a:solidFill>
                            <a:srgbClr val="000000"/>
                          </a:solidFill>
                          <a:latin typeface="Georgia"/>
                          <a:ea typeface="Georgia"/>
                          <a:cs typeface="Georgia"/>
                          <a:sym typeface="Georgia"/>
                        </a:rPr>
                        <a:t>about the world.</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1D1DA"/>
                    </a:solidFill>
                  </a:tcPr>
                </a:tc>
                <a:extLst>
                  <a:ext uri="{0D108BD9-81ED-4DB2-BD59-A6C34878D82A}">
                    <a16:rowId xmlns="" xmlns:a16="http://schemas.microsoft.com/office/drawing/2014/main" val="10001"/>
                  </a:ext>
                </a:extLst>
              </a:tr>
              <a:tr h="811200">
                <a:tc>
                  <a:txBody>
                    <a:bodyPr/>
                    <a:lstStyle/>
                    <a:p>
                      <a:pPr marL="0" marR="0" lvl="0" indent="0" algn="l" rtl="0">
                        <a:lnSpc>
                          <a:spcPct val="100000"/>
                        </a:lnSpc>
                        <a:spcBef>
                          <a:spcPts val="0"/>
                        </a:spcBef>
                        <a:spcAft>
                          <a:spcPts val="0"/>
                        </a:spcAft>
                        <a:buClr>
                          <a:srgbClr val="000000"/>
                        </a:buClr>
                        <a:buSzPts val="2000"/>
                        <a:buFont typeface="Georgia"/>
                        <a:buNone/>
                      </a:pPr>
                      <a:r>
                        <a:rPr lang="en-US" sz="2000" b="0" i="0" u="none" strike="noStrike" cap="none">
                          <a:solidFill>
                            <a:srgbClr val="000000"/>
                          </a:solidFill>
                          <a:latin typeface="Georgia"/>
                          <a:ea typeface="Georgia"/>
                          <a:cs typeface="Georgia"/>
                          <a:sym typeface="Georgia"/>
                        </a:rPr>
                        <a:t>Developmental Psychology</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9ED"/>
                    </a:solidFill>
                  </a:tcPr>
                </a:tc>
                <a:tc>
                  <a:txBody>
                    <a:bodyPr/>
                    <a:lstStyle/>
                    <a:p>
                      <a:pPr marL="0" marR="0" lvl="0" indent="0" algn="l" rtl="0">
                        <a:lnSpc>
                          <a:spcPct val="100000"/>
                        </a:lnSpc>
                        <a:spcBef>
                          <a:spcPts val="0"/>
                        </a:spcBef>
                        <a:spcAft>
                          <a:spcPts val="0"/>
                        </a:spcAft>
                        <a:buClr>
                          <a:srgbClr val="000000"/>
                        </a:buClr>
                        <a:buSzPts val="2000"/>
                        <a:buFont typeface="Georgia"/>
                        <a:buNone/>
                      </a:pPr>
                      <a:r>
                        <a:rPr lang="en-US" sz="2000" b="0" i="0" u="none" strike="noStrike" cap="none">
                          <a:solidFill>
                            <a:srgbClr val="000000"/>
                          </a:solidFill>
                          <a:latin typeface="Georgia"/>
                          <a:ea typeface="Georgia"/>
                          <a:cs typeface="Georgia"/>
                          <a:sym typeface="Georgia"/>
                        </a:rPr>
                        <a:t>Examines how people  </a:t>
                      </a:r>
                      <a:r>
                        <a:rPr lang="en-US" sz="2000" b="0" i="0" u="none" strike="noStrike" cap="none">
                          <a:solidFill>
                            <a:srgbClr val="0070C0"/>
                          </a:solidFill>
                          <a:latin typeface="Georgia"/>
                          <a:ea typeface="Georgia"/>
                          <a:cs typeface="Georgia"/>
                          <a:sym typeface="Georgia"/>
                        </a:rPr>
                        <a:t>grow and change </a:t>
                      </a:r>
                      <a:r>
                        <a:rPr lang="en-US" sz="2000" b="0" i="0" u="none" strike="noStrike" cap="none">
                          <a:solidFill>
                            <a:srgbClr val="000000"/>
                          </a:solidFill>
                          <a:latin typeface="Georgia"/>
                          <a:ea typeface="Georgia"/>
                          <a:cs typeface="Georgia"/>
                          <a:sym typeface="Georgia"/>
                        </a:rPr>
                        <a:t>from the moment of conception through death.</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9ED"/>
                    </a:solidFill>
                  </a:tcPr>
                </a:tc>
                <a:extLst>
                  <a:ext uri="{0D108BD9-81ED-4DB2-BD59-A6C34878D82A}">
                    <a16:rowId xmlns="" xmlns:a16="http://schemas.microsoft.com/office/drawing/2014/main" val="10002"/>
                  </a:ext>
                </a:extLst>
              </a:tr>
              <a:tr h="1004875">
                <a:tc>
                  <a:txBody>
                    <a:bodyPr/>
                    <a:lstStyle/>
                    <a:p>
                      <a:pPr marL="0" marR="0" lvl="0" indent="0" algn="l" rtl="0">
                        <a:lnSpc>
                          <a:spcPct val="100000"/>
                        </a:lnSpc>
                        <a:spcBef>
                          <a:spcPts val="0"/>
                        </a:spcBef>
                        <a:spcAft>
                          <a:spcPts val="0"/>
                        </a:spcAft>
                        <a:buClr>
                          <a:srgbClr val="000000"/>
                        </a:buClr>
                        <a:buSzPts val="2000"/>
                        <a:buFont typeface="Georgia"/>
                        <a:buNone/>
                      </a:pPr>
                      <a:r>
                        <a:rPr lang="en-US" sz="2000" b="0" i="0" u="none" strike="noStrike" cap="none">
                          <a:solidFill>
                            <a:srgbClr val="000000"/>
                          </a:solidFill>
                          <a:latin typeface="Georgia"/>
                          <a:ea typeface="Georgia"/>
                          <a:cs typeface="Georgia"/>
                          <a:sym typeface="Georgia"/>
                        </a:rPr>
                        <a:t>Counseling Psychology</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1D1DA"/>
                    </a:solidFill>
                  </a:tcPr>
                </a:tc>
                <a:tc>
                  <a:txBody>
                    <a:bodyPr/>
                    <a:lstStyle/>
                    <a:p>
                      <a:pPr marL="0" marR="0" lvl="0" indent="0" algn="l" rtl="0">
                        <a:lnSpc>
                          <a:spcPct val="100000"/>
                        </a:lnSpc>
                        <a:spcBef>
                          <a:spcPts val="0"/>
                        </a:spcBef>
                        <a:spcAft>
                          <a:spcPts val="0"/>
                        </a:spcAft>
                        <a:buClr>
                          <a:srgbClr val="000000"/>
                        </a:buClr>
                        <a:buSzPts val="2000"/>
                        <a:buFont typeface="Georgia"/>
                        <a:buNone/>
                      </a:pPr>
                      <a:r>
                        <a:rPr lang="en-US" sz="2000" b="0" i="0" u="none" strike="noStrike" cap="none">
                          <a:solidFill>
                            <a:srgbClr val="000000"/>
                          </a:solidFill>
                          <a:latin typeface="Georgia"/>
                          <a:ea typeface="Georgia"/>
                          <a:cs typeface="Georgia"/>
                          <a:sym typeface="Georgia"/>
                        </a:rPr>
                        <a:t>Helping process that enable people to develop </a:t>
                      </a:r>
                      <a:r>
                        <a:rPr lang="en-US" sz="2000" b="0" i="0" u="none" strike="noStrike" cap="none">
                          <a:solidFill>
                            <a:srgbClr val="0070C0"/>
                          </a:solidFill>
                          <a:latin typeface="Georgia"/>
                          <a:ea typeface="Georgia"/>
                          <a:cs typeface="Georgia"/>
                          <a:sym typeface="Georgia"/>
                        </a:rPr>
                        <a:t>self understanding and make positive changes </a:t>
                      </a:r>
                      <a:r>
                        <a:rPr lang="en-US" sz="2000" b="0" i="0" u="none" strike="noStrike" cap="none">
                          <a:solidFill>
                            <a:srgbClr val="000000"/>
                          </a:solidFill>
                          <a:latin typeface="Georgia"/>
                          <a:ea typeface="Georgia"/>
                          <a:cs typeface="Georgia"/>
                          <a:sym typeface="Georgia"/>
                        </a:rPr>
                        <a:t>in their lives.</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1D1DA"/>
                    </a:solidFill>
                  </a:tcPr>
                </a:tc>
                <a:extLst>
                  <a:ext uri="{0D108BD9-81ED-4DB2-BD59-A6C34878D82A}">
                    <a16:rowId xmlns="" xmlns:a16="http://schemas.microsoft.com/office/drawing/2014/main" val="10003"/>
                  </a:ext>
                </a:extLst>
              </a:tr>
              <a:tr h="811200">
                <a:tc>
                  <a:txBody>
                    <a:bodyPr/>
                    <a:lstStyle/>
                    <a:p>
                      <a:pPr marL="0" marR="0" lvl="0" indent="0" algn="l" rtl="0">
                        <a:lnSpc>
                          <a:spcPct val="100000"/>
                        </a:lnSpc>
                        <a:spcBef>
                          <a:spcPts val="0"/>
                        </a:spcBef>
                        <a:spcAft>
                          <a:spcPts val="0"/>
                        </a:spcAft>
                        <a:buClr>
                          <a:srgbClr val="000000"/>
                        </a:buClr>
                        <a:buSzPts val="2000"/>
                        <a:buFont typeface="Georgia"/>
                        <a:buNone/>
                      </a:pPr>
                      <a:r>
                        <a:rPr lang="en-US" sz="2000" b="0" i="0" u="none" strike="noStrike" cap="none">
                          <a:solidFill>
                            <a:srgbClr val="000000"/>
                          </a:solidFill>
                          <a:latin typeface="Georgia"/>
                          <a:ea typeface="Georgia"/>
                          <a:cs typeface="Georgia"/>
                          <a:sym typeface="Georgia"/>
                        </a:rPr>
                        <a:t>Clinical Psychology </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9ED"/>
                    </a:solidFill>
                  </a:tcPr>
                </a:tc>
                <a:tc>
                  <a:txBody>
                    <a:bodyPr/>
                    <a:lstStyle/>
                    <a:p>
                      <a:pPr marL="0" marR="0" lvl="0" indent="0" algn="l" rtl="0">
                        <a:lnSpc>
                          <a:spcPct val="100000"/>
                        </a:lnSpc>
                        <a:spcBef>
                          <a:spcPts val="0"/>
                        </a:spcBef>
                        <a:spcAft>
                          <a:spcPts val="0"/>
                        </a:spcAft>
                        <a:buClr>
                          <a:srgbClr val="000000"/>
                        </a:buClr>
                        <a:buSzPts val="2000"/>
                        <a:buFont typeface="Georgia"/>
                        <a:buNone/>
                      </a:pPr>
                      <a:r>
                        <a:rPr lang="en-US" sz="2000" b="0" i="0" u="none" strike="noStrike" cap="none">
                          <a:solidFill>
                            <a:srgbClr val="000000"/>
                          </a:solidFill>
                          <a:latin typeface="Georgia"/>
                          <a:ea typeface="Georgia"/>
                          <a:cs typeface="Georgia"/>
                          <a:sym typeface="Georgia"/>
                        </a:rPr>
                        <a:t>Deals with the </a:t>
                      </a:r>
                      <a:r>
                        <a:rPr lang="en-US" sz="2000" b="0" i="0" u="none" strike="noStrike" cap="none">
                          <a:solidFill>
                            <a:srgbClr val="0070C0"/>
                          </a:solidFill>
                          <a:latin typeface="Georgia"/>
                          <a:ea typeface="Georgia"/>
                          <a:cs typeface="Georgia"/>
                          <a:sym typeface="Georgia"/>
                        </a:rPr>
                        <a:t>study, diagnosis, and treatment of psychological disorder.</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9ED"/>
                    </a:solidFill>
                  </a:tcPr>
                </a:tc>
                <a:extLst>
                  <a:ext uri="{0D108BD9-81ED-4DB2-BD59-A6C34878D82A}">
                    <a16:rowId xmlns="" xmlns:a16="http://schemas.microsoft.com/office/drawing/2014/main" val="10004"/>
                  </a:ext>
                </a:extLst>
              </a:tr>
              <a:tr h="727075">
                <a:tc>
                  <a:txBody>
                    <a:bodyPr/>
                    <a:lstStyle/>
                    <a:p>
                      <a:pPr marL="0" marR="0" lvl="0" indent="0" algn="l" rtl="0">
                        <a:lnSpc>
                          <a:spcPct val="100000"/>
                        </a:lnSpc>
                        <a:spcBef>
                          <a:spcPts val="0"/>
                        </a:spcBef>
                        <a:spcAft>
                          <a:spcPts val="0"/>
                        </a:spcAft>
                        <a:buClr>
                          <a:srgbClr val="000000"/>
                        </a:buClr>
                        <a:buSzPts val="2000"/>
                        <a:buFont typeface="Georgia"/>
                        <a:buNone/>
                      </a:pPr>
                      <a:r>
                        <a:rPr lang="en-US" sz="2000" b="0" i="0" u="none" strike="noStrike" cap="none">
                          <a:solidFill>
                            <a:srgbClr val="000000"/>
                          </a:solidFill>
                          <a:latin typeface="Georgia"/>
                          <a:ea typeface="Georgia"/>
                          <a:cs typeface="Georgia"/>
                          <a:sym typeface="Georgia"/>
                        </a:rPr>
                        <a:t>Educational Psychology</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1D1DA"/>
                    </a:solidFill>
                  </a:tcPr>
                </a:tc>
                <a:tc>
                  <a:txBody>
                    <a:bodyPr/>
                    <a:lstStyle/>
                    <a:p>
                      <a:pPr marL="0" marR="0" lvl="0" indent="0" algn="l" rtl="0">
                        <a:lnSpc>
                          <a:spcPct val="100000"/>
                        </a:lnSpc>
                        <a:spcBef>
                          <a:spcPts val="0"/>
                        </a:spcBef>
                        <a:spcAft>
                          <a:spcPts val="0"/>
                        </a:spcAft>
                        <a:buClr>
                          <a:srgbClr val="000000"/>
                        </a:buClr>
                        <a:buSzPts val="2000"/>
                        <a:buFont typeface="Georgia"/>
                        <a:buNone/>
                      </a:pPr>
                      <a:r>
                        <a:rPr lang="en-US" sz="2000" b="0" i="0" u="none" strike="noStrike" cap="none">
                          <a:solidFill>
                            <a:srgbClr val="000000"/>
                          </a:solidFill>
                          <a:latin typeface="Georgia"/>
                          <a:ea typeface="Georgia"/>
                          <a:cs typeface="Georgia"/>
                          <a:sym typeface="Georgia"/>
                        </a:rPr>
                        <a:t>Concerned with </a:t>
                      </a:r>
                      <a:r>
                        <a:rPr lang="en-US" sz="2000" b="0" i="0" u="none" strike="noStrike" cap="none">
                          <a:solidFill>
                            <a:srgbClr val="0070C0"/>
                          </a:solidFill>
                          <a:latin typeface="Georgia"/>
                          <a:ea typeface="Georgia"/>
                          <a:cs typeface="Georgia"/>
                          <a:sym typeface="Georgia"/>
                        </a:rPr>
                        <a:t>teaching and learning </a:t>
                      </a:r>
                      <a:r>
                        <a:rPr lang="en-US" sz="2000" b="0" i="0" u="none" strike="noStrike" cap="none">
                          <a:solidFill>
                            <a:srgbClr val="000000"/>
                          </a:solidFill>
                          <a:latin typeface="Georgia"/>
                          <a:ea typeface="Georgia"/>
                          <a:cs typeface="Georgia"/>
                          <a:sym typeface="Georgia"/>
                        </a:rPr>
                        <a:t>process.</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1D1DA"/>
                    </a:solidFill>
                  </a:tcPr>
                </a:tc>
                <a:extLst>
                  <a:ext uri="{0D108BD9-81ED-4DB2-BD59-A6C34878D82A}">
                    <a16:rowId xmlns="" xmlns:a16="http://schemas.microsoft.com/office/drawing/2014/main" val="10005"/>
                  </a:ext>
                </a:extLst>
              </a:tr>
              <a:tr h="811200">
                <a:tc>
                  <a:txBody>
                    <a:bodyPr/>
                    <a:lstStyle/>
                    <a:p>
                      <a:pPr marL="0" marR="0" lvl="0" indent="0" algn="l" rtl="0">
                        <a:lnSpc>
                          <a:spcPct val="100000"/>
                        </a:lnSpc>
                        <a:spcBef>
                          <a:spcPts val="0"/>
                        </a:spcBef>
                        <a:spcAft>
                          <a:spcPts val="0"/>
                        </a:spcAft>
                        <a:buClr>
                          <a:srgbClr val="000000"/>
                        </a:buClr>
                        <a:buSzPts val="2000"/>
                        <a:buFont typeface="Georgia"/>
                        <a:buNone/>
                      </a:pPr>
                      <a:r>
                        <a:rPr lang="en-US" sz="2000" b="0" i="0" u="none" strike="noStrike" cap="none">
                          <a:solidFill>
                            <a:srgbClr val="000000"/>
                          </a:solidFill>
                          <a:latin typeface="Georgia"/>
                          <a:ea typeface="Georgia"/>
                          <a:cs typeface="Georgia"/>
                          <a:sym typeface="Georgia"/>
                        </a:rPr>
                        <a:t>Environmental Psychology</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9ED"/>
                    </a:solidFill>
                  </a:tcPr>
                </a:tc>
                <a:tc>
                  <a:txBody>
                    <a:bodyPr/>
                    <a:lstStyle/>
                    <a:p>
                      <a:pPr marL="0" marR="0" lvl="0" indent="0" algn="l" rtl="0">
                        <a:lnSpc>
                          <a:spcPct val="100000"/>
                        </a:lnSpc>
                        <a:spcBef>
                          <a:spcPts val="0"/>
                        </a:spcBef>
                        <a:spcAft>
                          <a:spcPts val="0"/>
                        </a:spcAft>
                        <a:buClr>
                          <a:srgbClr val="000000"/>
                        </a:buClr>
                        <a:buSzPts val="2000"/>
                        <a:buFont typeface="Georgia"/>
                        <a:buNone/>
                      </a:pPr>
                      <a:r>
                        <a:rPr lang="en-US" sz="2000" b="0" i="0" u="none" strike="noStrike" cap="none">
                          <a:solidFill>
                            <a:srgbClr val="000000"/>
                          </a:solidFill>
                          <a:latin typeface="Georgia"/>
                          <a:ea typeface="Georgia"/>
                          <a:cs typeface="Georgia"/>
                          <a:sym typeface="Georgia"/>
                        </a:rPr>
                        <a:t>Considers the </a:t>
                      </a:r>
                      <a:r>
                        <a:rPr lang="en-US" sz="2000" b="0" i="0" u="none" strike="noStrike" cap="none">
                          <a:solidFill>
                            <a:schemeClr val="dk1"/>
                          </a:solidFill>
                          <a:latin typeface="Georgia"/>
                          <a:ea typeface="Georgia"/>
                          <a:cs typeface="Georgia"/>
                          <a:sym typeface="Georgia"/>
                        </a:rPr>
                        <a:t>relationships between </a:t>
                      </a:r>
                      <a:r>
                        <a:rPr lang="en-US" sz="2000" b="0" i="0" u="none" strike="noStrike" cap="none">
                          <a:solidFill>
                            <a:srgbClr val="0070C0"/>
                          </a:solidFill>
                          <a:latin typeface="Georgia"/>
                          <a:ea typeface="Georgia"/>
                          <a:cs typeface="Georgia"/>
                          <a:sym typeface="Georgia"/>
                        </a:rPr>
                        <a:t>people and their physical environment.</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9ED"/>
                    </a:solidFill>
                  </a:tcPr>
                </a:tc>
                <a:extLst>
                  <a:ext uri="{0D108BD9-81ED-4DB2-BD59-A6C34878D82A}">
                    <a16:rowId xmlns=""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6"/>
          <p:cNvSpPr txBox="1">
            <a:spLocks noGrp="1"/>
          </p:cNvSpPr>
          <p:nvPr>
            <p:ph type="title"/>
          </p:nvPr>
        </p:nvSpPr>
        <p:spPr>
          <a:xfrm>
            <a:off x="1825625" y="228600"/>
            <a:ext cx="85344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CF5716"/>
              </a:buClr>
              <a:buSzPts val="3300"/>
              <a:buFont typeface="Georgia"/>
              <a:buNone/>
            </a:pPr>
            <a:r>
              <a:rPr lang="en-US" sz="3300" b="1">
                <a:solidFill>
                  <a:srgbClr val="CF5716"/>
                </a:solidFill>
                <a:latin typeface="Georgia"/>
                <a:ea typeface="Georgia"/>
                <a:cs typeface="Georgia"/>
                <a:sym typeface="Georgia"/>
              </a:rPr>
              <a:t>Psychology’s Subfields</a:t>
            </a:r>
            <a:endParaRPr/>
          </a:p>
        </p:txBody>
      </p:sp>
      <p:graphicFrame>
        <p:nvGraphicFramePr>
          <p:cNvPr id="275" name="Google Shape;275;p26"/>
          <p:cNvGraphicFramePr/>
          <p:nvPr/>
        </p:nvGraphicFramePr>
        <p:xfrm>
          <a:off x="1752600" y="1066801"/>
          <a:ext cx="8763000" cy="5581575"/>
        </p:xfrm>
        <a:graphic>
          <a:graphicData uri="http://schemas.openxmlformats.org/drawingml/2006/table">
            <a:tbl>
              <a:tblPr>
                <a:noFill/>
                <a:tableStyleId>{EAB74FDF-C2C4-4B13-9948-E929DC0EC38D}</a:tableStyleId>
              </a:tblPr>
              <a:tblGrid>
                <a:gridCol w="2613025">
                  <a:extLst>
                    <a:ext uri="{9D8B030D-6E8A-4147-A177-3AD203B41FA5}">
                      <a16:colId xmlns="" xmlns:a16="http://schemas.microsoft.com/office/drawing/2014/main" val="20000"/>
                    </a:ext>
                  </a:extLst>
                </a:gridCol>
                <a:gridCol w="6149975">
                  <a:extLst>
                    <a:ext uri="{9D8B030D-6E8A-4147-A177-3AD203B41FA5}">
                      <a16:colId xmlns="" xmlns:a16="http://schemas.microsoft.com/office/drawing/2014/main" val="20001"/>
                    </a:ext>
                  </a:extLst>
                </a:gridCol>
              </a:tblGrid>
              <a:tr h="760400">
                <a:tc>
                  <a:txBody>
                    <a:bodyPr/>
                    <a:lstStyle/>
                    <a:p>
                      <a:pPr marL="0" marR="0" lvl="0" indent="0" algn="l" rtl="0">
                        <a:lnSpc>
                          <a:spcPct val="100000"/>
                        </a:lnSpc>
                        <a:spcBef>
                          <a:spcPts val="0"/>
                        </a:spcBef>
                        <a:spcAft>
                          <a:spcPts val="0"/>
                        </a:spcAft>
                        <a:buClr>
                          <a:srgbClr val="FFFFFF"/>
                        </a:buClr>
                        <a:buSzPts val="2000"/>
                        <a:buFont typeface="Georgia"/>
                        <a:buNone/>
                      </a:pPr>
                      <a:r>
                        <a:rPr lang="en-US" sz="2000" b="1" i="0" u="none" strike="noStrike" cap="none">
                          <a:solidFill>
                            <a:srgbClr val="FFFFFF"/>
                          </a:solidFill>
                          <a:latin typeface="Georgia"/>
                          <a:ea typeface="Georgia"/>
                          <a:cs typeface="Georgia"/>
                          <a:sym typeface="Georgia"/>
                        </a:rPr>
                        <a:t>Subfield</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2000"/>
                        <a:buFont typeface="Georgia"/>
                        <a:buNone/>
                      </a:pPr>
                      <a:r>
                        <a:rPr lang="en-US" sz="2000" b="1" i="0" u="none" strike="noStrike" cap="none">
                          <a:solidFill>
                            <a:srgbClr val="FFFFFF"/>
                          </a:solidFill>
                          <a:latin typeface="Georgia"/>
                          <a:ea typeface="Georgia"/>
                          <a:cs typeface="Georgia"/>
                          <a:sym typeface="Georgia"/>
                        </a:rPr>
                        <a:t>Description</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 xmlns:a16="http://schemas.microsoft.com/office/drawing/2014/main" val="10000"/>
                  </a:ext>
                </a:extLst>
              </a:tr>
              <a:tr h="760400">
                <a:tc>
                  <a:txBody>
                    <a:bodyPr/>
                    <a:lstStyle/>
                    <a:p>
                      <a:pPr marL="0" marR="0" lvl="0" indent="0" algn="l" rtl="0">
                        <a:lnSpc>
                          <a:spcPct val="100000"/>
                        </a:lnSpc>
                        <a:spcBef>
                          <a:spcPts val="0"/>
                        </a:spcBef>
                        <a:spcAft>
                          <a:spcPts val="0"/>
                        </a:spcAft>
                        <a:buClr>
                          <a:srgbClr val="000000"/>
                        </a:buClr>
                        <a:buSzPts val="2000"/>
                        <a:buFont typeface="Georgia"/>
                        <a:buNone/>
                      </a:pPr>
                      <a:r>
                        <a:rPr lang="en-US" sz="2000" b="0" i="0" u="none" strike="noStrike" cap="none">
                          <a:solidFill>
                            <a:srgbClr val="000000"/>
                          </a:solidFill>
                          <a:latin typeface="Georgia"/>
                          <a:ea typeface="Georgia"/>
                          <a:cs typeface="Georgia"/>
                          <a:sym typeface="Georgia"/>
                        </a:rPr>
                        <a:t>Social Psychology</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1D1DA"/>
                    </a:solidFill>
                  </a:tcPr>
                </a:tc>
                <a:tc>
                  <a:txBody>
                    <a:bodyPr/>
                    <a:lstStyle/>
                    <a:p>
                      <a:pPr marL="0" marR="0" lvl="0" indent="0" algn="l" rtl="0">
                        <a:lnSpc>
                          <a:spcPct val="100000"/>
                        </a:lnSpc>
                        <a:spcBef>
                          <a:spcPts val="0"/>
                        </a:spcBef>
                        <a:spcAft>
                          <a:spcPts val="0"/>
                        </a:spcAft>
                        <a:buClr>
                          <a:srgbClr val="000000"/>
                        </a:buClr>
                        <a:buSzPts val="2000"/>
                        <a:buFont typeface="Georgia"/>
                        <a:buNone/>
                      </a:pPr>
                      <a:r>
                        <a:rPr lang="en-US" sz="2000" b="0" i="0" u="none" strike="noStrike" cap="none">
                          <a:solidFill>
                            <a:srgbClr val="000000"/>
                          </a:solidFill>
                          <a:latin typeface="Georgia"/>
                          <a:ea typeface="Georgia"/>
                          <a:cs typeface="Georgia"/>
                          <a:sym typeface="Georgia"/>
                        </a:rPr>
                        <a:t>Study of how people’s </a:t>
                      </a:r>
                      <a:r>
                        <a:rPr lang="en-US" sz="2000" b="0" i="0" u="none" strike="noStrike" cap="none">
                          <a:solidFill>
                            <a:srgbClr val="0070C0"/>
                          </a:solidFill>
                          <a:latin typeface="Georgia"/>
                          <a:ea typeface="Georgia"/>
                          <a:cs typeface="Georgia"/>
                          <a:sym typeface="Georgia"/>
                        </a:rPr>
                        <a:t>thoughts, feelings, and actions are affected by others.</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1D1DA"/>
                    </a:solidFill>
                  </a:tcPr>
                </a:tc>
                <a:extLst>
                  <a:ext uri="{0D108BD9-81ED-4DB2-BD59-A6C34878D82A}">
                    <a16:rowId xmlns="" xmlns:a16="http://schemas.microsoft.com/office/drawing/2014/main" val="10001"/>
                  </a:ext>
                </a:extLst>
              </a:tr>
              <a:tr h="760400">
                <a:tc>
                  <a:txBody>
                    <a:bodyPr/>
                    <a:lstStyle/>
                    <a:p>
                      <a:pPr marL="0" marR="0" lvl="0" indent="0" algn="l" rtl="0">
                        <a:lnSpc>
                          <a:spcPct val="100000"/>
                        </a:lnSpc>
                        <a:spcBef>
                          <a:spcPts val="0"/>
                        </a:spcBef>
                        <a:spcAft>
                          <a:spcPts val="0"/>
                        </a:spcAft>
                        <a:buClr>
                          <a:srgbClr val="000000"/>
                        </a:buClr>
                        <a:buSzPts val="2000"/>
                        <a:buFont typeface="Georgia"/>
                        <a:buNone/>
                      </a:pPr>
                      <a:r>
                        <a:rPr lang="en-US" sz="2000" b="0" i="0" u="none" strike="noStrike" cap="none">
                          <a:solidFill>
                            <a:srgbClr val="000000"/>
                          </a:solidFill>
                          <a:latin typeface="Georgia"/>
                          <a:ea typeface="Georgia"/>
                          <a:cs typeface="Georgia"/>
                          <a:sym typeface="Georgia"/>
                        </a:rPr>
                        <a:t>Health Psychology</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9ED"/>
                    </a:solidFill>
                  </a:tcPr>
                </a:tc>
                <a:tc>
                  <a:txBody>
                    <a:bodyPr/>
                    <a:lstStyle/>
                    <a:p>
                      <a:pPr marL="0" marR="0" lvl="0" indent="0" algn="l" rtl="0">
                        <a:lnSpc>
                          <a:spcPct val="100000"/>
                        </a:lnSpc>
                        <a:spcBef>
                          <a:spcPts val="0"/>
                        </a:spcBef>
                        <a:spcAft>
                          <a:spcPts val="0"/>
                        </a:spcAft>
                        <a:buClr>
                          <a:srgbClr val="000000"/>
                        </a:buClr>
                        <a:buSzPts val="2000"/>
                        <a:buFont typeface="Georgia"/>
                        <a:buNone/>
                      </a:pPr>
                      <a:r>
                        <a:rPr lang="en-US" sz="2000" b="0" i="0" u="none" strike="noStrike" cap="none">
                          <a:solidFill>
                            <a:srgbClr val="000000"/>
                          </a:solidFill>
                          <a:latin typeface="Georgia"/>
                          <a:ea typeface="Georgia"/>
                          <a:cs typeface="Georgia"/>
                          <a:sym typeface="Georgia"/>
                        </a:rPr>
                        <a:t>Explores the relationship between </a:t>
                      </a:r>
                      <a:r>
                        <a:rPr lang="en-US" sz="2000" b="0" i="0" u="none" strike="noStrike" cap="none">
                          <a:solidFill>
                            <a:srgbClr val="0070C0"/>
                          </a:solidFill>
                          <a:latin typeface="Georgia"/>
                          <a:ea typeface="Georgia"/>
                          <a:cs typeface="Georgia"/>
                          <a:sym typeface="Georgia"/>
                        </a:rPr>
                        <a:t>psychological factors and physical ailments or diseases.</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9ED"/>
                    </a:solidFill>
                  </a:tcPr>
                </a:tc>
                <a:extLst>
                  <a:ext uri="{0D108BD9-81ED-4DB2-BD59-A6C34878D82A}">
                    <a16:rowId xmlns="" xmlns:a16="http://schemas.microsoft.com/office/drawing/2014/main" val="10002"/>
                  </a:ext>
                </a:extLst>
              </a:tr>
              <a:tr h="760400">
                <a:tc>
                  <a:txBody>
                    <a:bodyPr/>
                    <a:lstStyle/>
                    <a:p>
                      <a:pPr marL="0" marR="0" lvl="0" indent="0" algn="l" rtl="0">
                        <a:lnSpc>
                          <a:spcPct val="100000"/>
                        </a:lnSpc>
                        <a:spcBef>
                          <a:spcPts val="0"/>
                        </a:spcBef>
                        <a:spcAft>
                          <a:spcPts val="0"/>
                        </a:spcAft>
                        <a:buClr>
                          <a:srgbClr val="000000"/>
                        </a:buClr>
                        <a:buSzPts val="2000"/>
                        <a:buFont typeface="Georgia"/>
                        <a:buNone/>
                      </a:pPr>
                      <a:r>
                        <a:rPr lang="en-US" sz="2000" b="0" i="0" u="none" strike="noStrike" cap="none">
                          <a:solidFill>
                            <a:srgbClr val="000000"/>
                          </a:solidFill>
                          <a:latin typeface="Georgia"/>
                          <a:ea typeface="Georgia"/>
                          <a:cs typeface="Georgia"/>
                          <a:sym typeface="Georgia"/>
                        </a:rPr>
                        <a:t>Cognitive Psychology</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1D1DA"/>
                    </a:solidFill>
                  </a:tcPr>
                </a:tc>
                <a:tc>
                  <a:txBody>
                    <a:bodyPr/>
                    <a:lstStyle/>
                    <a:p>
                      <a:pPr marL="0" marR="0" lvl="0" indent="0" algn="l" rtl="0">
                        <a:lnSpc>
                          <a:spcPct val="100000"/>
                        </a:lnSpc>
                        <a:spcBef>
                          <a:spcPts val="0"/>
                        </a:spcBef>
                        <a:spcAft>
                          <a:spcPts val="0"/>
                        </a:spcAft>
                        <a:buClr>
                          <a:srgbClr val="000000"/>
                        </a:buClr>
                        <a:buSzPts val="2000"/>
                        <a:buFont typeface="Georgia"/>
                        <a:buNone/>
                      </a:pPr>
                      <a:r>
                        <a:rPr lang="en-US" sz="2000" b="0" i="0" u="none" strike="noStrike" cap="none">
                          <a:solidFill>
                            <a:srgbClr val="000000"/>
                          </a:solidFill>
                          <a:latin typeface="Georgia"/>
                          <a:ea typeface="Georgia"/>
                          <a:cs typeface="Georgia"/>
                          <a:sym typeface="Georgia"/>
                        </a:rPr>
                        <a:t>Focus on the study of </a:t>
                      </a:r>
                      <a:r>
                        <a:rPr lang="en-US" sz="2000" b="0" i="0" u="none" strike="noStrike" cap="none">
                          <a:solidFill>
                            <a:srgbClr val="0070C0"/>
                          </a:solidFill>
                          <a:latin typeface="Georgia"/>
                          <a:ea typeface="Georgia"/>
                          <a:cs typeface="Georgia"/>
                          <a:sym typeface="Georgia"/>
                        </a:rPr>
                        <a:t>higher mental process.</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1D1DA"/>
                    </a:solidFill>
                  </a:tcPr>
                </a:tc>
                <a:extLst>
                  <a:ext uri="{0D108BD9-81ED-4DB2-BD59-A6C34878D82A}">
                    <a16:rowId xmlns="" xmlns:a16="http://schemas.microsoft.com/office/drawing/2014/main" val="10003"/>
                  </a:ext>
                </a:extLst>
              </a:tr>
              <a:tr h="1047750">
                <a:tc>
                  <a:txBody>
                    <a:bodyPr/>
                    <a:lstStyle/>
                    <a:p>
                      <a:pPr marL="0" marR="0" lvl="0" indent="0" algn="l" rtl="0">
                        <a:lnSpc>
                          <a:spcPct val="100000"/>
                        </a:lnSpc>
                        <a:spcBef>
                          <a:spcPts val="0"/>
                        </a:spcBef>
                        <a:spcAft>
                          <a:spcPts val="0"/>
                        </a:spcAft>
                        <a:buClr>
                          <a:srgbClr val="000000"/>
                        </a:buClr>
                        <a:buSzPts val="2000"/>
                        <a:buFont typeface="Georgia"/>
                        <a:buNone/>
                      </a:pPr>
                      <a:r>
                        <a:rPr lang="en-US" sz="2000" b="0" i="0" u="none" strike="noStrike" cap="none">
                          <a:solidFill>
                            <a:srgbClr val="000000"/>
                          </a:solidFill>
                          <a:latin typeface="Georgia"/>
                          <a:ea typeface="Georgia"/>
                          <a:cs typeface="Georgia"/>
                          <a:sym typeface="Georgia"/>
                        </a:rPr>
                        <a:t>School Psychology</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9ED"/>
                    </a:solidFill>
                  </a:tcPr>
                </a:tc>
                <a:tc>
                  <a:txBody>
                    <a:bodyPr/>
                    <a:lstStyle/>
                    <a:p>
                      <a:pPr marL="0" marR="0" lvl="0" indent="0" algn="l" rtl="0">
                        <a:lnSpc>
                          <a:spcPct val="100000"/>
                        </a:lnSpc>
                        <a:spcBef>
                          <a:spcPts val="0"/>
                        </a:spcBef>
                        <a:spcAft>
                          <a:spcPts val="0"/>
                        </a:spcAft>
                        <a:buClr>
                          <a:srgbClr val="000000"/>
                        </a:buClr>
                        <a:buSzPts val="2000"/>
                        <a:buFont typeface="Georgia"/>
                        <a:buNone/>
                      </a:pPr>
                      <a:r>
                        <a:rPr lang="en-US" sz="2000" b="0" i="0" u="none" strike="noStrike" cap="none">
                          <a:solidFill>
                            <a:srgbClr val="000000"/>
                          </a:solidFill>
                          <a:latin typeface="Georgia"/>
                          <a:ea typeface="Georgia"/>
                          <a:cs typeface="Georgia"/>
                          <a:sym typeface="Georgia"/>
                        </a:rPr>
                        <a:t>Devoted to </a:t>
                      </a:r>
                      <a:r>
                        <a:rPr lang="en-US" sz="2000" b="0" i="0" u="none" strike="noStrike" cap="none">
                          <a:solidFill>
                            <a:srgbClr val="0070C0"/>
                          </a:solidFill>
                          <a:latin typeface="Georgia"/>
                          <a:ea typeface="Georgia"/>
                          <a:cs typeface="Georgia"/>
                          <a:sym typeface="Georgia"/>
                        </a:rPr>
                        <a:t>counseling children </a:t>
                      </a:r>
                      <a:r>
                        <a:rPr lang="en-US" sz="2000" b="0" i="0" u="none" strike="noStrike" cap="none">
                          <a:solidFill>
                            <a:srgbClr val="000000"/>
                          </a:solidFill>
                          <a:latin typeface="Georgia"/>
                          <a:ea typeface="Georgia"/>
                          <a:cs typeface="Georgia"/>
                          <a:sym typeface="Georgia"/>
                        </a:rPr>
                        <a:t>in elementary and secondary schools who have academic or emotional problems.</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9ED"/>
                    </a:solidFill>
                  </a:tcPr>
                </a:tc>
                <a:extLst>
                  <a:ext uri="{0D108BD9-81ED-4DB2-BD59-A6C34878D82A}">
                    <a16:rowId xmlns="" xmlns:a16="http://schemas.microsoft.com/office/drawing/2014/main" val="10004"/>
                  </a:ext>
                </a:extLst>
              </a:tr>
              <a:tr h="731825">
                <a:tc>
                  <a:txBody>
                    <a:bodyPr/>
                    <a:lstStyle/>
                    <a:p>
                      <a:pPr marL="0" marR="0" lvl="0" indent="0" algn="l" rtl="0">
                        <a:lnSpc>
                          <a:spcPct val="100000"/>
                        </a:lnSpc>
                        <a:spcBef>
                          <a:spcPts val="0"/>
                        </a:spcBef>
                        <a:spcAft>
                          <a:spcPts val="0"/>
                        </a:spcAft>
                        <a:buClr>
                          <a:srgbClr val="000000"/>
                        </a:buClr>
                        <a:buSzPts val="2000"/>
                        <a:buFont typeface="Georgia"/>
                        <a:buNone/>
                      </a:pPr>
                      <a:r>
                        <a:rPr lang="en-US" sz="2000" b="0" i="0" u="none" strike="noStrike" cap="none">
                          <a:solidFill>
                            <a:srgbClr val="000000"/>
                          </a:solidFill>
                          <a:latin typeface="Georgia"/>
                          <a:ea typeface="Georgia"/>
                          <a:cs typeface="Georgia"/>
                          <a:sym typeface="Georgia"/>
                        </a:rPr>
                        <a:t>Industrial/Organizational Psychology</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1D1DA"/>
                    </a:solidFill>
                  </a:tcPr>
                </a:tc>
                <a:tc>
                  <a:txBody>
                    <a:bodyPr/>
                    <a:lstStyle/>
                    <a:p>
                      <a:pPr marL="0" marR="0" lvl="0" indent="0" algn="l" rtl="0">
                        <a:lnSpc>
                          <a:spcPct val="100000"/>
                        </a:lnSpc>
                        <a:spcBef>
                          <a:spcPts val="0"/>
                        </a:spcBef>
                        <a:spcAft>
                          <a:spcPts val="0"/>
                        </a:spcAft>
                        <a:buClr>
                          <a:srgbClr val="000000"/>
                        </a:buClr>
                        <a:buSzPts val="2000"/>
                        <a:buFont typeface="Georgia"/>
                        <a:buNone/>
                      </a:pPr>
                      <a:r>
                        <a:rPr lang="en-US" sz="2000" b="0" i="0" u="none" strike="noStrike" cap="none">
                          <a:solidFill>
                            <a:srgbClr val="000000"/>
                          </a:solidFill>
                          <a:latin typeface="Georgia"/>
                          <a:ea typeface="Georgia"/>
                          <a:cs typeface="Georgia"/>
                          <a:sym typeface="Georgia"/>
                        </a:rPr>
                        <a:t>Concerned with the </a:t>
                      </a:r>
                      <a:r>
                        <a:rPr lang="en-US" sz="2000" b="0" i="0" u="none" strike="noStrike" cap="none">
                          <a:solidFill>
                            <a:srgbClr val="0070C0"/>
                          </a:solidFill>
                          <a:latin typeface="Georgia"/>
                          <a:ea typeface="Georgia"/>
                          <a:cs typeface="Georgia"/>
                          <a:sym typeface="Georgia"/>
                        </a:rPr>
                        <a:t>psychology of workplace.</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1D1DA"/>
                    </a:solidFill>
                  </a:tcPr>
                </a:tc>
                <a:extLst>
                  <a:ext uri="{0D108BD9-81ED-4DB2-BD59-A6C34878D82A}">
                    <a16:rowId xmlns="" xmlns:a16="http://schemas.microsoft.com/office/drawing/2014/main" val="10005"/>
                  </a:ext>
                </a:extLst>
              </a:tr>
              <a:tr h="760400">
                <a:tc>
                  <a:txBody>
                    <a:bodyPr/>
                    <a:lstStyle/>
                    <a:p>
                      <a:pPr marL="0" marR="0" lvl="0" indent="0" algn="l" rtl="0">
                        <a:lnSpc>
                          <a:spcPct val="100000"/>
                        </a:lnSpc>
                        <a:spcBef>
                          <a:spcPts val="0"/>
                        </a:spcBef>
                        <a:spcAft>
                          <a:spcPts val="0"/>
                        </a:spcAft>
                        <a:buClr>
                          <a:srgbClr val="000000"/>
                        </a:buClr>
                        <a:buSzPts val="2000"/>
                        <a:buFont typeface="Georgia"/>
                        <a:buNone/>
                      </a:pPr>
                      <a:r>
                        <a:rPr lang="en-US" sz="2000" b="0" i="0" u="none" strike="noStrike" cap="none">
                          <a:solidFill>
                            <a:srgbClr val="000000"/>
                          </a:solidFill>
                          <a:latin typeface="Georgia"/>
                          <a:ea typeface="Georgia"/>
                          <a:cs typeface="Georgia"/>
                          <a:sym typeface="Georgia"/>
                        </a:rPr>
                        <a:t>Sport  Psychology</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9ED"/>
                    </a:solidFill>
                  </a:tcPr>
                </a:tc>
                <a:tc>
                  <a:txBody>
                    <a:bodyPr/>
                    <a:lstStyle/>
                    <a:p>
                      <a:pPr marL="0" marR="0" lvl="0" indent="0" algn="l" rtl="0">
                        <a:lnSpc>
                          <a:spcPct val="100000"/>
                        </a:lnSpc>
                        <a:spcBef>
                          <a:spcPts val="0"/>
                        </a:spcBef>
                        <a:spcAft>
                          <a:spcPts val="0"/>
                        </a:spcAft>
                        <a:buClr>
                          <a:srgbClr val="000000"/>
                        </a:buClr>
                        <a:buSzPts val="2000"/>
                        <a:buFont typeface="Georgia"/>
                        <a:buNone/>
                      </a:pPr>
                      <a:r>
                        <a:rPr lang="en-US" sz="2000" b="0" i="0" u="none" strike="noStrike" cap="none">
                          <a:solidFill>
                            <a:srgbClr val="000000"/>
                          </a:solidFill>
                          <a:latin typeface="Georgia"/>
                          <a:ea typeface="Georgia"/>
                          <a:cs typeface="Georgia"/>
                          <a:sym typeface="Georgia"/>
                        </a:rPr>
                        <a:t>Applies psychology to </a:t>
                      </a:r>
                      <a:r>
                        <a:rPr lang="en-US" sz="2000" b="0" i="0" u="none" strike="noStrike" cap="none">
                          <a:solidFill>
                            <a:srgbClr val="0070C0"/>
                          </a:solidFill>
                          <a:latin typeface="Georgia"/>
                          <a:ea typeface="Georgia"/>
                          <a:cs typeface="Georgia"/>
                          <a:sym typeface="Georgia"/>
                        </a:rPr>
                        <a:t>athletic activity and exercise.</a:t>
                      </a:r>
                      <a:endParaRPr sz="18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9ED"/>
                    </a:solidFill>
                  </a:tcPr>
                </a:tc>
                <a:extLst>
                  <a:ext uri="{0D108BD9-81ED-4DB2-BD59-A6C34878D82A}">
                    <a16:rowId xmlns="" xmlns:a16="http://schemas.microsoft.com/office/drawing/2014/main" val="10006"/>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TM03457510[[fn=Savon]]</Template>
  <TotalTime>364</TotalTime>
  <Words>1148</Words>
  <Application>Microsoft Office PowerPoint</Application>
  <PresentationFormat>Custom</PresentationFormat>
  <Paragraphs>124</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Constantia</vt:lpstr>
      <vt:lpstr>Century Gothic</vt:lpstr>
      <vt:lpstr>Garamond</vt:lpstr>
      <vt:lpstr>Georgia</vt:lpstr>
      <vt:lpstr>Calibri</vt:lpstr>
      <vt:lpstr>Savon</vt:lpstr>
      <vt:lpstr>Introduction to Psychology </vt:lpstr>
      <vt:lpstr>Where does this course come from? </vt:lpstr>
      <vt:lpstr>Introducing ourselves</vt:lpstr>
      <vt:lpstr>What is this course going to be like?</vt:lpstr>
      <vt:lpstr>Intro to Psychology</vt:lpstr>
      <vt:lpstr>Mental health and mental illness </vt:lpstr>
      <vt:lpstr>Intro to Psychology</vt:lpstr>
      <vt:lpstr>Psychology’s Subfields</vt:lpstr>
      <vt:lpstr>Psychology’s Subfields</vt:lpstr>
      <vt:lpstr>Going through the syllabus </vt:lpstr>
      <vt:lpstr>A note about the readings</vt:lpstr>
      <vt:lpstr>Expectations </vt:lpstr>
      <vt:lpstr>Contacting me!</vt:lpstr>
      <vt:lpstr>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Psychology </dc:title>
  <dc:creator>Yeshim Iqbal</dc:creator>
  <cp:lastModifiedBy>suhrid</cp:lastModifiedBy>
  <cp:revision>9</cp:revision>
  <dcterms:created xsi:type="dcterms:W3CDTF">2022-03-18T10:29:20Z</dcterms:created>
  <dcterms:modified xsi:type="dcterms:W3CDTF">2024-02-13T09:10:52Z</dcterms:modified>
</cp:coreProperties>
</file>