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32" r:id="rId2"/>
  </p:sldMasterIdLst>
  <p:sldIdLst>
    <p:sldId id="256" r:id="rId3"/>
    <p:sldId id="298" r:id="rId4"/>
    <p:sldId id="283" r:id="rId5"/>
    <p:sldId id="285" r:id="rId6"/>
    <p:sldId id="299" r:id="rId7"/>
    <p:sldId id="284" r:id="rId8"/>
    <p:sldId id="300" r:id="rId9"/>
    <p:sldId id="292" r:id="rId10"/>
    <p:sldId id="301" r:id="rId11"/>
    <p:sldId id="286" r:id="rId12"/>
    <p:sldId id="287" r:id="rId13"/>
    <p:sldId id="288" r:id="rId14"/>
    <p:sldId id="293" r:id="rId15"/>
    <p:sldId id="260" r:id="rId16"/>
    <p:sldId id="294" r:id="rId17"/>
    <p:sldId id="295" r:id="rId18"/>
    <p:sldId id="296" r:id="rId19"/>
    <p:sldId id="304" r:id="rId20"/>
    <p:sldId id="263" r:id="rId21"/>
    <p:sldId id="309" r:id="rId22"/>
    <p:sldId id="310" r:id="rId23"/>
    <p:sldId id="311" r:id="rId24"/>
    <p:sldId id="312" r:id="rId25"/>
    <p:sldId id="313" r:id="rId26"/>
    <p:sldId id="314" r:id="rId27"/>
    <p:sldId id="315" r:id="rId28"/>
    <p:sldId id="316" r:id="rId29"/>
    <p:sldId id="3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022C854F-4ECA-4F6A-A7D6-5D4985AD0E83}" type="datetimeFigureOut">
              <a:rPr lang="en-US" smtClean="0"/>
              <a:pPr/>
              <a:t>2/13/2024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C982EE2-11FA-415F-A1FA-FE045CF7E54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2C854F-4ECA-4F6A-A7D6-5D4985AD0E8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22C854F-4ECA-4F6A-A7D6-5D4985AD0E8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2C854F-4ECA-4F6A-A7D6-5D4985AD0E8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2C854F-4ECA-4F6A-A7D6-5D4985AD0E8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C854F-4ECA-4F6A-A7D6-5D4985AD0E8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2C854F-4ECA-4F6A-A7D6-5D4985AD0E8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2C854F-4ECA-4F6A-A7D6-5D4985AD0E83}" type="datetimeFigureOut">
              <a:rPr lang="en-US" smtClean="0"/>
              <a:pPr/>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2C854F-4ECA-4F6A-A7D6-5D4985AD0E83}" type="datetimeFigureOut">
              <a:rPr lang="en-US" smtClean="0"/>
              <a:pPr/>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C854F-4ECA-4F6A-A7D6-5D4985AD0E83}" type="datetimeFigureOut">
              <a:rPr lang="en-US" smtClean="0"/>
              <a:pPr/>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2C854F-4ECA-4F6A-A7D6-5D4985AD0E8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22C854F-4ECA-4F6A-A7D6-5D4985AD0E8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EE2-11FA-415F-A1FA-FE045CF7E54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2C854F-4ECA-4F6A-A7D6-5D4985AD0E8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2C854F-4ECA-4F6A-A7D6-5D4985AD0E8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2C854F-4ECA-4F6A-A7D6-5D4985AD0E8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22C854F-4ECA-4F6A-A7D6-5D4985AD0E83}" type="datetimeFigureOut">
              <a:rPr lang="en-US" smtClean="0"/>
              <a:pPr/>
              <a:t>2/13/2024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C982EE2-11FA-415F-A1FA-FE045CF7E54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22C854F-4ECA-4F6A-A7D6-5D4985AD0E8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82EE2-11FA-415F-A1FA-FE045CF7E54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22C854F-4ECA-4F6A-A7D6-5D4985AD0E83}" type="datetimeFigureOut">
              <a:rPr lang="en-US" smtClean="0"/>
              <a:pPr/>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82EE2-11FA-415F-A1FA-FE045CF7E54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22C854F-4ECA-4F6A-A7D6-5D4985AD0E83}" type="datetimeFigureOut">
              <a:rPr lang="en-US" smtClean="0"/>
              <a:pPr/>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C854F-4ECA-4F6A-A7D6-5D4985AD0E83}" type="datetimeFigureOut">
              <a:rPr lang="en-US" smtClean="0"/>
              <a:pPr/>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82EE2-11FA-415F-A1FA-FE045CF7E5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22C854F-4ECA-4F6A-A7D6-5D4985AD0E8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82EE2-11FA-415F-A1FA-FE045CF7E54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22C854F-4ECA-4F6A-A7D6-5D4985AD0E83}" type="datetimeFigureOut">
              <a:rPr lang="en-US" smtClean="0"/>
              <a:pPr/>
              <a:t>2/13/2024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C982EE2-11FA-415F-A1FA-FE045CF7E54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a:gra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22C854F-4ECA-4F6A-A7D6-5D4985AD0E83}" type="datetimeFigureOut">
              <a:rPr lang="en-US" smtClean="0"/>
              <a:pPr/>
              <a:t>2/13/2024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C982EE2-11FA-415F-A1FA-FE045CF7E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C854F-4ECA-4F6A-A7D6-5D4985AD0E83}" type="datetimeFigureOut">
              <a:rPr lang="en-US" smtClean="0"/>
              <a:pPr/>
              <a:t>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82EE2-11FA-415F-A1FA-FE045CF7E5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685800"/>
            <a:ext cx="7467600" cy="990600"/>
          </a:xfrm>
        </p:spPr>
        <p:txBody>
          <a:bodyPr/>
          <a:lstStyle/>
          <a:p>
            <a:r>
              <a:rPr lang="en-US" dirty="0"/>
              <a:t>The Biology of Mind</a:t>
            </a:r>
          </a:p>
        </p:txBody>
      </p:sp>
      <p:pic>
        <p:nvPicPr>
          <p:cNvPr id="50178" name="Picture 2" descr="http://i.ytimg.com/vi/cqvoV4R7T2g/hqdefault.jpg"/>
          <p:cNvPicPr>
            <a:picLocks noChangeAspect="1" noChangeArrowheads="1"/>
          </p:cNvPicPr>
          <p:nvPr/>
        </p:nvPicPr>
        <p:blipFill>
          <a:blip r:embed="rId2"/>
          <a:srcRect/>
          <a:stretch>
            <a:fillRect/>
          </a:stretch>
        </p:blipFill>
        <p:spPr bwMode="auto">
          <a:xfrm>
            <a:off x="2514600" y="2057400"/>
            <a:ext cx="4572000" cy="34290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rvous system....JPG"/>
          <p:cNvPicPr>
            <a:picLocks noGrp="1" noChangeAspect="1"/>
          </p:cNvPicPr>
          <p:nvPr>
            <p:ph sz="quarter" idx="1"/>
          </p:nvPr>
        </p:nvPicPr>
        <p:blipFill>
          <a:blip r:embed="rId2"/>
          <a:stretch>
            <a:fillRect/>
          </a:stretch>
        </p:blipFill>
        <p:spPr>
          <a:xfrm>
            <a:off x="762000" y="304800"/>
            <a:ext cx="7762082" cy="6248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rvous system..JPG"/>
          <p:cNvPicPr>
            <a:picLocks noGrp="1" noChangeAspect="1"/>
          </p:cNvPicPr>
          <p:nvPr>
            <p:ph idx="1"/>
          </p:nvPr>
        </p:nvPicPr>
        <p:blipFill>
          <a:blip r:embed="rId2"/>
          <a:stretch>
            <a:fillRect/>
          </a:stretch>
        </p:blipFill>
        <p:spPr>
          <a:xfrm>
            <a:off x="267220" y="609600"/>
            <a:ext cx="8495780" cy="56388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rvous system.JPG"/>
          <p:cNvPicPr>
            <a:picLocks noGrp="1" noChangeAspect="1"/>
          </p:cNvPicPr>
          <p:nvPr>
            <p:ph idx="1"/>
          </p:nvPr>
        </p:nvPicPr>
        <p:blipFill>
          <a:blip r:embed="rId2"/>
          <a:stretch>
            <a:fillRect/>
          </a:stretch>
        </p:blipFill>
        <p:spPr>
          <a:xfrm>
            <a:off x="698833" y="228600"/>
            <a:ext cx="8007809" cy="6477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7001">
              <a:srgbClr val="E6E6E6"/>
            </a:gs>
            <a:gs pos="32001">
              <a:srgbClr val="7D8496"/>
            </a:gs>
            <a:gs pos="47000">
              <a:srgbClr val="E6E6E6"/>
            </a:gs>
            <a:gs pos="85001">
              <a:srgbClr val="7D8496"/>
            </a:gs>
            <a:gs pos="100000">
              <a:srgbClr val="E6E6E6"/>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a:solidFill>
                  <a:srgbClr val="7030A0"/>
                </a:solidFill>
              </a:rPr>
              <a:t>The Brain</a:t>
            </a:r>
          </a:p>
        </p:txBody>
      </p:sp>
      <p:sp>
        <p:nvSpPr>
          <p:cNvPr id="124930" name="AutoShape 2" descr="data:image/jpeg;base64,/9j/4AAQSkZJRgABAQAAAQABAAD/2wCEAAkGBxQTEhUUEhQVFRUXFBcYFRQYFxQYFxcUGBcXFxcVFRUYHCggGBwmHBUWITIhJSkrLi4uGB8zODMsNygtLisBCgoKDg0OGxAQGy8kICQsLCwsLCwsLCwsLCwsLCwsLCwsLCwsLC8sLCwsLCwsLCwsLCwsLCwsLCwsLCwsLCwsLP/AABEIAOEA4QMBEQACEQEDEQH/xAAcAAABBQEBAQAAAAAAAAAAAAAAAgMEBQYHAQj/xABIEAACAQIDBAcDCgIIBAcAAAABAgMAEQQSIQUxQVEGEyIyYXGBQpGhBxQjUmJygrHB0TPwQ1OSorKzwuEVc4OTFiQ1RFSj0v/EABsBAAIDAQEBAAAAAAAAAAAAAAADAQIEBQYH/8QAOREAAgECBAIIBQMEAgIDAAAAAAECAxEEEiExQVEFEyJhcYGR8DKhscHRFELhBhUj8TNSYpJDcoL/2gAMAwEAAhEDEQA/AOG0AFABQAUAFABQAUAFABQAUAFAHqKSQACSTYAbyeQFAF9guhePlF1wsoHNwIgfIyFQavGlOWyFSr01uyyT5OMVa8j4ePwaW5H/AGwwrRHA13+0W8VDhcbPQZgbNicP+Hrj+cYq/wDb6vNeofqVyY+nyeSN3MXhT94zqf8AKNR/b63C3qR+qit0/fmey/JljLXRsPJ4LKAT/wBwLVJYOtHeJKxdPvKvG9CNoRC7YWUjnGBKPXqy1qRKnOO6Lxr03syhliZSVYFWG9SCCPMHdVBydxFABQAUAFABQAUAFABQAUAFABQAUAFABQAUAFABQAUAFAF30d6KYrGn6CM5Ae1K3ZjXzc7z4C58KvCEpuyQqpWhD4mb7ZvyeYOAXxUrYh/qJeOIeGbvv59nyro0ejZPWbsZJYqctIKxoIMWsAthcOkI5ogUnzc6t6mtahhaO9mMp9H4uvtCT8dF87IrsbtCdt5A82v+V6pLpGlHSJvh/T+Kau0l5/i5TzGQgl2y+A7R9eArJPpJN2jqa6f9P1VDPVeXuWr+yXqyKsWY9mT3qdPMg0t45par5jIdCQqStCr6x28XccRCveJtzFgP1q0cdfYpLoRwfbvbmrJff7EiPaGX2m87j9q0wxszJU6PpJ219U/si22VtHEObQhpLb8vs/eO5d3E079dTS/yWMFXAuO2pop8NiJEticIsy8iIZj6KpYiqdbgqul0vfeZ+oqR1iZPafQXAzk9Xnwkn1dWS5+tG5zD0I8qXPo1SV6bLRxNSGktTDdIug+KwoLlRLEP6WK7KBzcd5PMi3ia51WhOn8SNVPEQnpxM1SR4UAFABQAUAFABQAUAFABQAUAFABQAUAFAD+CwjyuscSM7sbKii5J8BQlchtJXZ1Po78ncOGUS7QIkksCMOD2EO/6Rge2fAaeLV0cNgJT1lsYKuKctIepo8VtRmAVQEjAsqgBVCjkNyit7qUcOrR3NOE6Lq1u1JOz5/W74FLjNqom65PO9h+59TWGpiakzuwoYXDqy1fdp/L82U2I2yx7osPU/nWOcr7s0wxMoq1OFl53IL7TkrPJQHRxmI4IRDjWv2txFj60uaVuyOo4iop2qrsvRiZ58ugv5A6D9zRGWbUrWj1TyrhwWy/L96i8HjbmxOh0NRPTVDcLWzyyT2ejNT0d2pDgI+skAaaQnK+nYjGgCk7id5t4DhSpudd2jol9Ti4twoTlTfaa07v9mng6Z57XAA5FPjci5peRo5zlccx+3pw6JCmZnGYKANRz5AeO6mUstm5MpLuHcftSYwMcRDkZLMMyo6MoIzBWN1vYk6a6Vsw9bJNZJaC5xutURtl7Tw0v8ORoX5E5kP6j3+ldqOJna1RZl8zHOhF7aFF0u+TqOcGRFWCU7pE1w8h+2ALxk8wBx0NIqYWnU1pPXk/f0CNWpS0lqvfvU5BtjZM2FkMU6FGGvMMODKw0YeIrnSi4uzN0JqavEg1UsFABQAUAFABQAUAFABQAUAFABQBadHdgTY2YRQLc72Y6Ii/WduA+J4Xq0YuTsilSpGCvI7XsLYuH2bGUhs0pFpcSw7R+yo9leSjlrffXXoYWNNZpmKnTqYufKK9F+XyX2IOP2sqm5Fyd19TbnyFVrYiU+zF2R6LDYehhIqThdva+r8eS8vVmbxm0XkO86ndWGc4wNClXxDsisxUyJvu7cbEBR4X41klUnPbRGnqsPh32rzlx4L11uQ22iOCD3t+9LcHzJ/WQb0pr1f5Qg477A/vfvVHTfMusbFf/AB/X8jkUuc9xl137x+QtVWsq3uNhVVaSvBxs9919F9X4HmOUjWxvysfjRTknoGNpyh2mteX5GU11FwRwPHyq7dtHsIjDOs0NJLg+Ph3m92JhUTDpLKLysC0Vxfq4jqCL7mbU33gEczWOc3mcVtx7zlY6cZ1nJd3rbUqNsYxlZSqMUYgGTQgMT3SB3T57+FaKSTWr8jCzRbf6WfNoYUUfSOgZiLX6u90BO+xHat40qhQ6yTb2+4SdiBsn5THTsuMwO8NqD6X1rU8Jxiyuct121hMQ2YqqMfBSL+IcFvcwq8HVplWos2mxVhEf0Z1trYvYj7js1h4XNOjipuXaKOmraEHpR0VhxUJDJmSxOVe8h4yQtwPEruNt3CuhGcK6yz34P8/n1MsoSpvND0Pn/pX0WlwTjMc8Tfw5lFlbwI9lvs+641rFWoypSyyNVKtGotChpQ0KACgAoAKACgAoAKACgAoAtOjewpcbOsMI1OrMe6iDe7HkL+pIHGrRi5OyKVKihHMzuOAwUOAhGGw286ySHvO3F3twHAcPz7VChCjDPP8A2YKNKpjKyiuPolzKbaOPG691F9b2156cax4jEyk7nssNhKNOORaxXl56cfasjOpIZZCfZGpPhWKrVyQtxL4ak8ViHL9q38P597ELae2PYi0HFufl+9ZY0r9qZoxPSeVdVhtEuP4/PEop5y3AelMSscqpUc+CXgKhFhcan4Dy50uTvoOoxyLMt/oLTGZtGNvLQfCqOGXVGmGJVV5Z6fJfIXmCAty0Hif2H7VF3PsjVGOHTqPhou9/hb+Nu8hiRib3PvNOskrHLzTnLM2y82BhDKxzuVjUXkbebcEUH2m1A8ieFIqySWi1NDxM6Ec13fgaDpR0tRtyKBYAAchoB42pFDDPmc14lW1jd95B6KYx53YgARqpMoG4puCMDvzHT0JG6mV4KC7+BMMVwyryJ219uOWJGRTYDMqqrWAsBmAvawA9KinTRlbGsD0mluFd86nSz2ZfIg3BFMlRW6IuSYYMHiHyaYObn/RMbaAqTaO/Aqcu7TW9MVSrBX+JfMrZM0OyNg4uAmSN0mVQxKIxDEgGy5XA3mw0J31P6mnPR6EZGhfRDpW8LGCe6G9hnBUxvyYHUA/DQ10pQUlmj/sQnbRln0lw0TLaSMGKa6yRHcHGueMjdfeCNx3b66FDLiabpz3WzMtWLhLPHQ4f0y6KvgpAQS8D36qX/Q9tzj47xyHKr0JUpZWbKNZVF3mcpI4KACgAoAKACgAoAKAH8FhHmkWOJS7uwVVG8k1KVyG0ldnd9h7Ij2ZhurWzTPYzSDez8FXjlFyAPM8a7WDwqis0jk1JyrT+iIO1saFUrftsO0f08qy4nEOpK/BbHs8NhoYSh1S+NrtP7eC4epl8WSRre3uv799c6dVXNMaFSUUmnb0v6lXjcWVTqxpfV/HkvlalLtSzPyIr1HSpdRHS+svsvC25W4cgmx41FSTSuZ8LTU5ZRbQClOozZHDQ4j0UXhp/O6qZ1zH/AKeVtI6MbkhtvFvMUKXeVlRjs42feIxymy+X561ek9WJxsXkhFcvrqM4ZOFwPWrTlYRhqSk8t0jXY7C9RFHGGXVFdtd7uoYndra4A8BWWM88m7HOrxc5vtLTTcrMLsOPFXTOUmsera4aNj9V13j7w57jTnXdLW2gh4adr7+DTLHaUy4HDphot5UPM+4u7DjyAGgHDzJNUhetNzfkLfZ0MrJiDIGJOgtfyJArYll0FjAx1t2nhTMhBY4faCSAJKbW7sg7yf8A6Xmp9LGoyuOsfQC/6PdIJ8NmjLHsMRa5tobG3hS6lKE7SXEE2jWDa2H2hGBLZJFsolW2aMnu3+vGTw4HkSCSn1mHlpquXviRK0ib0d2sUf5njURwGsucBgubcyPvAIINxwroqWnW0nYT/wCMiZtzY0TRPGyscO5yOjd+GT2SGO/mrehvfXoRksXDJP4t0+f8mWcHTeeJwfpNsGTBzmJ9R3o3GgeM7mHLdYjgQRXGqU3TllZup1FUjdFTVBgUAFABQAUAFABQB2H5Lujgw0Pz2YfSyr9CD7ER9vwZ/wDD9410cDh8zzM52Kq5nkW3En4zaGeRmPdQZvX2R/PKtuOq5IdXHj7Z0uhMMpVXVktIK/nw/PkZzHYsjtX7Tak8r7gOVcGpLM7cEeng3RWf90tW+V+RQ4mcsbkknnS7JGadWU5XbIuLe5v/ADuqkdFYMRLrKjkhmOG5qsphTwzepJkawLHyA8eJpNruyN7m4QdSW+y8eL8tv9DeFwjSndcfWO6/nxq06kaf4E4bB1cW27X/APJ7fz5Fjh9lhO8xb7OmX41nnWc9lY7WG6Nhh/jm5Llpl+d/sTGwiWHZBtz1/Olqc+ZrnhcPZdhPx1+oyMOg9hP7IqzlJ8X6iY0qEXfq4/8Aqi029iEMcXYUnqUG7iFC/pVKKld6vc5VWhQjKV6UXq+BN2LgsDK8TmKTDyEA54ZCyFra3ikvYeCkUydSqk03dd55apBRqNLSzZG6b9E8RIzSYWRMWiKMyIbToFFiTCdSNPZJPhTMLXpx0lp9Ck5TkrN3MZscx5G642Q7wO81uA5edbKma/Z3FLvJPz3A3t81NvrCWXN5i5y39KMtbfN8kGnIa2lstIurmRjLhnNgSQrhhqYpLbjbiN45VenVcrxekl7uiGuJpoemzm/VBYidWyALc+noKR+lX7tScxZbL2guJOV8qzEWjxAVc4b2Q5t9Il96tcHzsRLvT1Wq4r3syNzYdGsemKULioYuvjuhbKoJykgr2dxBva2mpqZN032G7Mi19zaxYVZYHhN8pQhb65eRBPJsp91Pw+IcJqaKSgmrHJ9u7KG0MIYwPp4wXgOl81u1HfkwFvMKa9Bj8OqkM8d0c+lU6qfc9zi5FtDXAOoeUAFABQAUAFAGp+Tvo388xQzj6CKzzeI9mP8AER7g3Km0afWSsIxFXq4abvY6p0m2pYEDTkPCvRwSpQObTjdmPw+KzpIBq2cG3ErbT43rg42r/kTe1j1/Q1PPhpwhrLMm1xtbT53K/GyjdfUAA+gtXNUnqzsYiMUlC/aSSfkV8q6XqM13YzSotRzEeRahsqoDazEez8arlXMuq01o4/Mm7PwRk7cndG4c/wDak1Kih2Y7nQweDlif8tfSK2XP+Pmy0kYKOQ4AfpSIxuzr1auSNlolskRMXKx8PKmxSRzq1SpLiMKxK2PP9qvazM2Zyhle9/wNrEeBNTmRCoT4MhbVxkiZRe44A02lCEjm4+tXw81re/Mu+jnSCNgiOeqddznub9CW9jeBc6eNKq0JLVao49Sr1k3K1rlzjoJo26ztA3uJFJtfmHXT40mMovQoyo2phlxZLSqRKd86AXbxlTQOftCx55q0QqOmrLbkVauZbamy3gtmsyk2Ei6oTy5g+BAPmNa106qnsUasWGyGMmDxUW8r1UqD7QkEZt+GRqpU7NWMvFff7ErYq0JRrH113U+6aK2LjZOMs4141Sa0A6ns+cMesXvsAX8SBbMPO2vjesOZrRl7Gjwu28sioBmcIWyXsWie6MV5spQNbiAQNbVrwyV7y2vYTVbUXbexSzbHbClZI2zQkgA+0h4K/wC4+HH1VCrmbhLc5CmprvOXfKjsgQ4vrkFo8QvWDkJL2lX32b8Yrh4ul1dRo6WFqZoWfAxtZjSFABQAUAegX3UAd36O7LGz8CsZ0lf6SY/bI7v4RZfME8a7mAw+WN2cmtPrJ34GQ2/tC5OtMxNW46nArNhWLSSH2FsPxX/avP4+o7KPM9d/TVGOepXf7UkvO/4GMRFmbXff+TWbPliapUOtq2e9/wDY2+v6eVU2Jk8z7lt4CBUFtE9BMIu4U8SBVZaRbL0lKVVU3xZp+rAAA3AVjS4npJySeVbIhYxOPpV4mWuk1cZNrCr6mduKS8DySMCq3exfJTSzCITc1L0RWLdSaSQqfYpxDKi94ns+J5UUsQqZm6cwE50OsS+H6Gr6J7FwgE+EJLySRlXlVC8EbDURvMNFe9jy7Nib6VFWVWVqnJ6Lj4niJVKcNJNIsejvRDEQHq5VdofZdLtk8Ljevhwqlebl2ktRkWrbj22tg5gMmV49QDGykMQbEZhoSDe9KpzadnuRUnGEczehhYercuCwaNtJEbssBewOumhIswvY1ueaNnbUhWZmNrYOXBSvFfRlBVhueIm6sPdryII4VrpzjVipe7lXoR9nYcuSW0RVLufsjgPEmwHiRV5ystCBGEns1/GrvYDYybYeOGCZDbI7Rt6gOl//ALPdWeEIuUovxJbe5pUxJxZTGYdh10ahZYN11BLF4+feN187cq3YKDheLWl7p++Rixc4/C+JvcweKbD3GbLcA8CbEX8jauotJRmuByIPK02YHp9s8zbOckHrMO4e3ELfJIPiD+CjpOClFVEdDDSy1LczjlcU6YUAFABQBtPkq2J1+M61xePDgSNyMl/ol94LfgNaMNTzzRmxVTLCy3ZuelO07k616CbVOFjFSgc72jibk1yas7m2KIuz8fkYg3yuMptvB4G3H/eubiYZ1dbo7XROMWHqOMvhmrO26fB99uXeWmNRlbMNdb/uK58JqUcrPTYvDVKNXrYK+tyLikI1G46irQmno9zNisO4vND4XqhKrlAvvOv7UXuxfV9XBX3ev4PI5rMG5EGolG6aGUq6hOMnwaZqQQwBGt6xrQ9HNKT02ezG48H1gPaVFBszseyDxGmpPgAfSpUmtkc/F16FJOM56/8AVav+POxCl2hgkYo5mex3oET881PjQqNXTPO1v6gmpOCoKy5yd/pb3uPrtDZ72A+cfieMfkhqFQqrdoz1v6jqtJRor1f8lqxwapnvGsdjexkeUngB7K+ZU+tVjSd9dX8jm1v6hx9VOnDsX/6qz/8Abf0sZnHdMYlGTC4XDRrxYwpIx8bvoP7NbY0XvJmCFGpa0pvwu7Ef/wAZSlcrOxA3II4ggHIAaD0FS6CuQ8Kr3+4wnSoX7UA80doz70AHvFHUd5H6Rc/lc3eA6fumyw/VFicRLCjs4Z0PVK6uTkAfeRY2Og1pLw6z28yMln1Xdf5nK55WDE3Jvrcm/wCda0lY1pl5Ftd3hEbKk4Giq6klCd+VhZl3DcRSOqSldOxMqiW4xJMYSQgyMxF1BLWt7AzanXfe/KnQ/wCzM7SqO/ARjZcO63VAkn2L5PUHQHwUWpyd+BaKnHjde+JMgxzYfDCM6vMytkIByRrez67mYkgfZzcxVlGMXfj9irvUb5L6mg6LYtUPWklUQZ3I35V4DxOgHiRWqEjJWi32TQYHbbyocVYCRHXPYb42OUK1t9iVAJ4CtdJipUlF5DS4rJM5U9zEYcBvJ1MZPw+FaXDPQlHk3+SkG4pPkz51xeHaN3jcWZGZWHJlJBHvFedO2ndXQ1QSFABQB2XofGuE2WhPfnJlbnY9lB5ZQD+I12ej6eWOdnNxDz1bcjLbZxrMTU16jkxtOKRmcSxrnybNCImcggjeCD7qRJXVmNpzcJKS3Tv6Gi+f3sR3WFx+3mN1cp0OHFHuV0otJr4Zarj5eK2PJMfpYAW8aI4fmytbpa6ywird6uKgxSNpIq23AjQiolCUfhZajiaNdWrxXJNaWI+JwLKez2lPdOmvh50yFaMt9zJiujqlF3TTi9ndGk2Lhvm+mMNhvWEHt/8AUPsDwHa37qz1bTd6ZTC9LVKa6hrThJ/t8FxXvVaETb2IeSQlbBPYUaKF5AUUZxSs9zTiOiqmd1I631vzMttHCnVrajf4+NbqVRbHDx2BqJOdttyuiBJsoJPIAk+4VoZxXZbj8jyIpVgy3tvBH51VJN3KpRbuh7A7KZ1EjsI4ybByCS5BsViQaufcBxIp0YNq70XMmU0tCdNBDF2Rh5ZSPakYoCeJEcYuP7ZqFOl4/L8i1Ny4pCIpkJt8wQ+TYq/+Yavnp8Y/Nkt2/d9C7SCN8LJh1D4djNHIqytmiEoBXKJMoKFkdtGB7gJIAvS1GnUleD15Pj5is15KW+nAo/8Agszt1eRhIrZSpGo50mUlB6l3VjHVlzg8AMOpyFTJbtSkjq4xxsdzt4jQeJ3Jcsz19BEp9Y9duXFmZ2g6s/YJfm1iL+Cg628T7hWqN+JrgmlqaHYezoEYLIytiWQFImBEKMwuglbe1wQbDnqafFLbiZatSbV0uz8/Iz+0BL1z9ffrcxD33hhpbTQDlbS1raVR3vqaoZcqy7G16MYOOSGRZQcrJlBBsQ2ZWVh4gqDrpWmmtDBXnKM04lvsXCOuCxIUZiOqBt/zVYtblZDWim7WKSknUTNTh5gYIX4qQl/Agm3vX4mujQd21zQjVSaOTfKhgeq2hIwACzBZhbm47ZP/AFFeuDiIZKjR1cNK9Nd2hk6QaAoAKAOu7Tf6OBV7ogiy/d6tbV6GH/DBLkc1LtN95WfMQ1R1SkWzWKraexiNbVmq4dobCoZzEw2rBONh6Y1h8SUNt6neP1HI1mqQzeJtwuKdLR6xe6+67/rxJySK3dN/DcfdWd3W6OrHq6ivTlfu2fp+LiwLcKi6fEsozjvE0/QuMkzSkXEMYKoRp1jGyt+EBj55eVZcQo2RFbGVoRVK3Zk9U9mkR5UV1YG+a5Km/aB4qQdHXysR41TM4u51qWFhXpZKbtbZPddyfFe7cRWCYXySkJmsFfvJm5NbVPUUTpqSvEp/cMThZWccyW6ej8UW/wD4QkkuC0aqVbt50tqD3ddSeApMamWaSGYrpXD1cHUnlkuy+HcEew48KNbdnei8uJZudbHUc2fMXVlUY5snYi4thaPEdWSSW6yILkAJPeNzcCw8xTKavNRbROdwe6G8RswtIZIfm0cgFo2kmhdY1FwojiViEy8D2h4caZUrOb7W3JFus0tO7XG3v8FecBigfpNoYMczm61vOyQk+8ipjk/bF+/Mb/i4RfvzJ+B2vh4e/jnmflFEIl8s51HnY+lDTltFL1/IuVNy2jYpdpbVkxb5IsOXK3yhQzFNdb2010ux38TVo07cRsKSgtWXyxn5tHJM8ZkF4pIo5YiZWH8ESS3yiyhlsCe4OVaKuFnUtJKz5vu+5SULu0f9eRgOkmJnZ7TIY13pGO7bmG9v735bqWqPVaNGyjCEVpqJ2PAqhppR2EtZd3WOe7GPO2vIXNMg0RVbfZjx+RBknaSQyMbszFifEm+nKjiMsoxsjVYiWGSOF8VnV2DJ1iqGzdXlsX1vfK6r5IKbo9zGlOLap+niXyPhoML1okd0zBLIgzZmBIzZmAUdk601NJGfLUnUy2syx6IbU+jd1BW7C2uosbg+dOpu5SvTtJIvNoALEGUWWSZHAG4HJIHUeutuTCt+Gfb99xWGr15GI+WCEEYOW2pSWMnwQqygn/qN8a5/SUbVbm/Bv4kc3rnG0KACgDo/R7HDEYNAf4mHtGw5xm5jb3XX8I512cFUz08vGP0MVWOWd+ZOSBiLrrWxRb1Qq64kmQFYi0osOF+NXekLyK8dDB7UsSbVxq1m9DbApZVrJJDUMmqFhxMQw3Mfeaq4RfAdHEVY/DJ+ptvkr2gxxUkblmEkDLlFicwdCCFO8gBvS9ZMTSjk24mfHY3EZFLO9GN9I53jlZVIsGI3DgfKqU6UGthuG6Yxiiu3fxS/BGwG38Y1l65ivEaL2RvuVsTy1qZYaklorGr+81oyz1Ixn/8AaK+yTIm3+kTSZo0VUXcba3FTQwkYPM3dmrE9OVsRQ6rKop721/0e7E6WTR2imvNAQVZGtnCn+rkOq25bqdOjF6rRnn6uHhLWOjL7EdJjIjEK6Rm0axgAAILMwHatwQEk7iavhqeS8uO35M8aGV95m8Vj1LEjNrpewsPIXq+SxpjTsh7ZezpcSbRpM/MgAIvm17LVZNQ3InNQ3aNRD0QmjAbEQM4vpGCZJSOfWAWj8Ac1+Q0NNp5Zq8np8xHXxez+xO2tsl2Fh18MNgVjyWUnQFrL3rA7yL3IHKnpqPw29+OpSFRLkVmN2T1eEYDrG/8ANRm7pkt9FMu4MSd45Ek+tMzLKr8+fcOjUuyBs8qAY5062G9yhNiradtXH8I6Dsre+4g0WUlle3v0LSfIrekexJEKOJDPCxspUFWTQExtGRaNrbraG1+dZpUMj02LwnG3I82p0abDoswcPE1srWKtrzQ346HXQ1LhZXKQxCm8ttTzbMoOEhA3iaS3qiX/ACFEtkFJNVJeCLDYmHL4OdDf+Ezj70ZEg/wW9aZFXiLqSy1Yvv8AroaPYMaw4FZJDlDHsji7HcFHx8AK009EZ6t51WkafHm+Dg/52nqjX/IVtoL/ACeQqn8UjH/K04GGwi8S8pHkFjB/xCsnSn/Ijbg1rI5hXLN4UAFAGl6DPkllkYkRrCwf7WYjKvvGb8FbcDpUc3slr+BGI1ikt7lsm2nifMhzLy5itn6mUJXjsJ6tSVmSulc6TIs8csjRnRgAG6vTc63BX41GInngppu3HuCksrytGbeCwVgwZWFwRfgSDoQCNQayZdE+Y6/ArsWtJmhiIRpJcTQBN2JtNsNPFOnejcNbdcbmUngCCR61SUVJNMpUgpxcXxOjbT2RDi0GIwsyFH3q5ysjbyjD63hx3jSsUW4PLI5sJSpPLNFPgOjE0UpLKSrC2mun5j1q86qaGVK8ZR0Im2uhc8bFlUstsxtvA5ld4q0K6a1GU8VFrUpIY4kP02fTeFAJ+JAFNvJ7Dm5P4TSHpFEqpBDg2YKASC6OzMwBOa8J3XA0tuoqUmlZy9+ol0G+05e/Umxp2esOGwOH43nMr+WW7BM3hakqX7bt+Aq6vlTk/Atdh7Hx2LHWy4kdQpPVpGUSNyOOWIZSo3a7yLHjW7C0KUu1JevH1CUqUNo69/8AInaOzXRj2rm/abODYk7gqm4117QHrXQlkexMZJhtDCyIqDNKxyKt7uoUklsose8PQ3J1oyRfL37/AJJTi3wHQ+WKJHfFoSXlJjYEgE5EUqcrAdhjYXPa72tKqU29El/sGuSQmLFRXAd45Tr34HSUD7IhzAebXNJ6qS2087/IW4Php5/kk4Ha+RiE6tY2NmSOMkkc5JpBoRv0trwrTSptbkunpr8zO9JNkS4cvKjGfDy/xFZmfeLBs51B3WYbiADutSKtNx1WwyEoysno1szMjDFgi3uoYsOdyADf3ClJXHZkrs2+GRMHhxNKrMGPVoi6FmKkkFjogsDrqeQNaF2UYbOtPKuAhM2OVXChWisqRLfIIidyg+0NCW9r0Fn01cvdUXbn9TVbQYZooFN+qBz23dY1rr6BQPMkV0cNHVyEwVk5PiYH5X8VeeCEf0cOY/ekYm39lUPrXHx881Z9xuwcey3zZgaxGwKACgC8xD9TAkQ0ZvpJPMjsqfJbacya1t9XTUOL1f2EpZpZhWzzmU+VWpaoJbmo6P7IEOH+c9ee3dTGFupsxAS17lri/DTw1rTh4uCz334CKks0stin2tNc33ACyqFCgDkFGgqlVl4IzuJkvWGbNCRFNLLHlQAUAStnbSkgbNExF9GGhVhydDow8DVZRUtGUnCM1aRb4LakTGxeXC33iMu0N+JCBsyDwGalyhLx+omVOS218dy62dsBS4eHGYfMO0GEqq48SGIYeNx50qU3s4sROpJK0oMucVhMGGLzT4OZzvHWpkU8QFQksb+g4X4LWfZJil1trRTRGxXSbDx6JKqj6uGgK+ueQAjzBpsqM5O7Xqy0cPOT1Xq/wNzYk9flaCMKqlmdmMrsoIuc5soAUlu6dBxrTDBWdpv0Oh/bnTTztu3I0Wz9tviMKHhjiVUJUIUYlRmNu6w1y2NvtV0qVNSgsra9/gxVKUYytqMvt+RMsYihaRja3VyaX0y2Mlyx5CieHWzk7+JVUVLmW+E6RhmtKsYUBszXZOyqkyuRmbQANvFVlh4pXu9PAo6Cvpe5WYrpdgHYt1bsbABQyNlUABRqLjQDfUf/AKv5DOpnzGo+k+AfQwyi5+z8CGAvUqTDqqi4kmKfBMRZhb7Qc287ggeppnWS5fMq+sXA0GzcPEylBJCVIIyl0KlbbgM2mnK1MbTVmhTu+BQ47oSIZRlBytqiEjXXcr7j5Gx3b6y5EnoROq9mPYzYM02HkhMTXNmS4tldDcG53aXUnkxplroVTqKE1IJcN/w+BUUj5xINLWPVoO89/rE6D1PCn0o5nbgNX+WWZ7HvR/C3I/P9TXT0hBsmbOQdK9p/OcXPMO6znJ/y1skf91Vry9SeeTkdSlDJBRKmqDAoAl7MiDPdu6gzt4gcPUkD1plKKctdlqVm7LQ8xeILuWO8m9E5OUrsErKxpOjWCL6c66GEp5jPVlY2+Mw64fDhTzLW+0QB+QFdG0YRbMqk5yOZ7VxmZjXFrVMzN8I2RVMazMYJqCTyoADQB5QAUAFAHooAs4cLnhZ/qDX9K0xhmpuXIW5WlYv9lY0z4dQGtNCLXBsxi3KwtyvlPpzq1OWaPejqUp9ZTtxX0LboZi5UmaKxZZzYgd4PwdfQWPpyptGcoyMOLw+ZZuKJmOkGHxGWMnSVQSDbTMLi9rk62vWiUrbGOgm5x8UUu2HcNiYV7U8gct2gSkSuJBEoOpYopYj7o33FZakm7xXvuGzilNvhdmOaI8f59P8Aasti9x2GNhpw8x+R4eFWSZDaJ2HgI/TXdz1HD+eGrYxKtlth8IwtluLctDc66W/m4I3EU+MGLcjZbT2jiItns3WssiSJkbfe7BCrBuywsWIuD3b0ytG0b8TOoRnKzV0UuD6Z7QbRsQWHIpDYeIAS1LpxuWlh6XL6k7CZ5HzyMXY72Juf9h4V0qMBcrJWRN6WbR+a4CQg2kl+ij59odtvRL682Wk9JVssMi4kUIZ6nhqcZrgnUCgAoAsHHVxBfaks7fd9gfEn1FOfZhbnr+Cm7vyIkS3Ipa3LM6p8nuDGrHgK72Ejlg2c7ES4DXTzGljblRjHaKiicPE5tiDrXEkb0RzSyTygk8oAKgDygAoAKAPaAL3o4M0eKiLBQ2HzAkE9pJEsNNwsza1ooydpQXFfQVUtdPvIeEjkidXDBSu4gq9xxFlJBHCx51SMZRdxsaji7xNPsjpDKk6SYeIZlZbrqzPvuFG5QQCPDjenqTeyHTxLknwNljsasyvNhgkjgXLpkKoQdQCAfpFvfittRm0I0qSkuyY+vns/oYLG4XK+Ydpz2juvm331vmPGkSjbVF5tP7kGPDMBcAjmuUD/AFD96ootFGyXh8Ox4qvMt2beee/wvV0irZYYXBE7iW8RoPTTte6nQg2Uci82XgGLKLXHIjXz8Rp8K0RiKlIi9NdoK7JhoyCsZvIRuMoGULf7IuD4seVJqyzOyL0o2V2QtmYSnUqZE5Gt2ThbkAV0YJRVzNNnP/lJ20J8V1aG8cAMa8i9/pH9WFvJBXm8XW62o3wN+Gp5YXe7MlWY0BQBYbIwoYtI+qRgEj6zE9hPUg38AadRgm3J7L3YpOVtFxJeHg60tJKdN5P7U6Mc7cpFG8uiGysAN1Y+RFVtSvdMntcTpXyezBopCK7GEeaHmYcQrSRnOlst3bzpGNd5DqK0MbMtcmSNaGSlVsSHV1FgueFKLBcSVqLEnlqAPKgAqQFKKCCw2ZiercNbMLFWW9syMCrLfhoTrwNjwpsHldysldWJpwIJukseQ8WZVZRyeMnNf7uYHgTTcqez09+9Cl3xQmbHWBjiukZ0dtzyeLkbl07g053OtVlLgti0Vrdj+xcZLA5aB8sgswsQQ4W+aMjcwKsTb7Nt9EbrYaoKScTUDpjhZGBxGHRWI1ZQQpPO66i/LKbfWNPVaOzM1Si0+yyR882WdXIUfZfOfQLr8Kt1lPuF5ZkeXa2zWNopHjAvcvFLdtd4ylrL7jz5CFXpk5Jjibcwa7pww5COc3/tRj86YsRAq6cyPtHpazqUwqtGDo0rWEhHEIFJCfeuTyy1EqznotCVSS1ZXbPwVMpUwlI0mDw9q6FOFhEmP9JtsfMsKWU/TS3SLmunak/CDp4keNZukMR1cMi3YUafWT7kccrgHTCgAoAutmFXw7QiRI363P8ASHKrrlsAH3Ag33271aaTTpuF7O99RU7qWaxcr0fcQWJzDUkRXfMeAzqCFHjr5Vq/Ty6uyd/DUV1qzfkotobLKr1iDsg2dMwYxngTbXKeBIFtx4E5KlFxWZefcOjO7sze/J0+WJwdLiux0euwYsT8RSbe1c+dZ8TrJjaexRtCKxuKHXEGIVGVE3EMoqrSAYe1VZYYc0tkjRNVLCagAoAUtSBKgFNiUZIq5A05qrJEx3JsN/Dz8KqWirvQdliJRm+qwBH3r6+/86lrS5dxbTfIiXqoscSpQEzDQ3psY3KNl5gMLWynATKRf4WK1boRsIbLfDlI0aWU5Y0GZm8OAHMk2AHEkU2dSNKDnIW05PKjlXSXbTYudpW0HdjT6kYvlX4kk8SSa81VqyqTcpHSp01CNkVVLGBQAUAFAC45CpupIPAgkH3ipTa2Bq5q+hu2HfECKY9Yrq6gtqw7JNsx1INrWPhyro4HESdVQnqnpqZq9NKN46Gnw5ELELoP9rV04/43ZGZ9pGZ2zN2zXOry7RoprQqGmrM5DbDbSVW5NhtjVWyRtqqyRlqqyRs1Uk8qAAUAORrVkiGWMMdhT4rQo2R5pNao2SkMl6rcmx4HINxvFRclaFvDC8iEk9jKxvZR2gDlDnedfOmJNo0qLlG/AqVFURlJeHhvTIxKtl1gcLWynATKRoMJhrVthATJlxg8JvZiFVQSzE2CqN5J4CtGkI5pbCm+CMF006T/ADlhFDcYdD2eBkbd1jD32HAHmTXBxeKdeXctjbQo5Fd7mXrIaAoAKACgAoAKAL7oVAzYuNx3YyWduAAB/M6VrwMHKsmuGrE12lBrmajFYsMxrqTqJszKNkZraz61zqz1NEEVRes1xgoNU3A9oASRQA2wqrJGmFVJEVBIpRQBIhFMiVZMGoppQiTEXpUrF0N2FRoB6qUWAkRQA1dRRDZYYbAg0+FJMW5FxhNnLWuFFCpTZdYTBAVrhTQlyLYQJGhllYJGouznd5DiSeAGpps5QpRzTF3cnZHPul3Sw4n6KEGPDg932pCNzSW+C7h4muDisXKu+S5G6jQUNXuZeshoCgAoAKACgAoAKANTsbHo0SRIRHIt7gkBZSSSGDHTPawseQseFdChVjkUFo/r/PiZ5xeZt6r6DuOw00Yu0UgHFspy+rDSr1I1IK7TKxcXsyoxk2as05XGxViATSC56pqQF5qm4Hmai4HhNQAhqgkQagD1RQgJcEVNjEq2OzPYVaTsQkVztSGy6Eg1FyRxXqyZFiTFLTEyrRYYaenRkLaLnAzXrXTkKkjTQzxwQtPOSEXgN7se6i+J+ABPCtk60aNPPLyEZXOWVHOOkfSGXFvmc5UH8OIdxB+rc2Op8rAcCtWnVlmkzfTpRpqyKilDAoAKACgAoAKACgAoA1HQiP8AjOgVp0C9UDqQpzdY6jiRZPIMa24FLM2vi4Geu9k9h3EdaGzNYE77ADfvBsKdLOndkLLYqccutZqiGRK8ikFwFAHt6AEk1BJ5egBaqTU2AeTCE1dU2yuYkx4O1MVOxVyFyG1S9A3K6eS9Iky6RHNLLBQB6KkB1DVkQS4HpsWUZf7KOorbR3EzHvlIxBC4aIXy9W0h5FmYr62Cf3jzpfSUnnUeS+pGFW7MRXONYUAFABQAUAFABQAUAFAD+AZxInVEiTOuQjfmvpb1qVe+hErW1OgdLJFWRgtt53V28S7GGjdox2Ie9c2TuakiIy0poueZaiwHoiNTlC44mDJqVTbIzEqLZh402NEq5k6HZ4FOjSsUcyQIAKvlsVuMT6VSRZFTinrNNjEQHNIYwRUAe0AeipAcUVZEEmGmRKsvNmPYitlF6iZoseneH6zCwTD+jYxt5P2lPgLqw/EKnpGF1GovAph3aTiYOuWbAoAKACgAoAKACgAoAKALzoXEDi4yRcIHk9UQsv8AeC1owkVKtG/j6aiq7tBkjbWLLOfOtFeo5SK042RVVmGC0hJqVEi5MgwBPCmxpNlXIsYNmeFPjRFuZPi2f4U9USjmSFwVX6srmPHw9qHAm5BxJApM9CyKbF4isk5jooq5pL1mkxiRHtVCwZaLAehKmxA6sdSkRccEdWsA9GtXSKss8Cda0UxcjVwQ9dhZ4bXzRMVH20GdP7yittSOfDyXn6Ge+WaZy+uEdAKACgAoAKACgAoAKACgCz6OY8Q4hHe+TtK9vqupUm3G1728Kdh6ip1FJi6sc0bI0ON2A7HMnbU6qy6qRzBG+uhLDOXajqhEaqWjG4ej78VPuqI4SXFEuqiyw+xiPZPurRHDW4C3ULGDZx+o3uNOjRtwFuZOh2c39W3uNNUCrkTE2W39W3uq6USmcZxmEKLdlIHO1RJJK5aLuZTaG111C61z6uIWyNEabKLFYpmrFOcmPjFIgtCxpLi2XugXBGpVNkZhwYGp6sMx4cJR1YZhIgqMgXHkgqyiRcdGHq+Qi56IKMoXJeFj1psEUbNp0Vj7a+ddGkuy/BmWqzkVecOmFABQAUAFABQAUAFABQAUAScJtCWL+FLJHzyMy387HWrRnKPwuxVxjLdFknS3GD/3D+uU/EimrFVl+5+pTqKfIUemGN/+Q/uUfkKHiaz/AHMOop8hmTpRjDvxU/pI4/I1R1qj/c/UlUafJDD7bxJ34ic+csh/Woc5Pdsnq4ckRXxTne7HzYmqFrIs+i+OlXFQqrsA0qKy3OVlZgCrLuIsTTqEnGpG3NC6sU4O5dS4C8h04muhKl2mJU9B/wD4cOVX6kjOKTZw5VKokZxz5gOVW6oMw2+DqrphmIsuFpbgXUiK2GpTgTc9SGpUQuSUgpiiRccGGqchGYegwutXjAq5Gs2ImRXkOgSN3J5BVLE/CtcuxRk+4zz1aRxevNHVCgAoAKACgAoAKACgAoAKACgAoAKACgAoAKAJuxMQI8RDI25Jo2Pkrgn4CrQllknyKzV4tHU8XsvLKwtxNel6tN5lxOap3Q1JhqlwJuJENRlC4NFUOIXGHiqriWuRpIKW4lkyLJh6U4FrjYgqMpNx+KKrqJVslxwUxRKtk7DYO9OhTKORY7atDs7FOf6kp6yER/66V0hLJRaK0u1URxOvOnVCgAoAKACgAoAKACgAoAKACgAoAKACgAoAKACgDveP3j7q/wCEV6vD/wDFHwOMVk1WkXQxVCwhqhgMtVGSMPVGWGXqjJGqqSOR1ZEE2GmxKstcDWmmKkHT3/0qf70X+Ytc3pP4S+G/5UcTrhnUCgAoAKACgAoAKAP/2Q=="/>
          <p:cNvSpPr>
            <a:spLocks noChangeAspect="1" noChangeArrowheads="1"/>
          </p:cNvSpPr>
          <p:nvPr/>
        </p:nvSpPr>
        <p:spPr bwMode="auto">
          <a:xfrm>
            <a:off x="155575" y="-1790700"/>
            <a:ext cx="3743325"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4932" name="AutoShape 4" descr="data:image/jpeg;base64,/9j/4AAQSkZJRgABAQAAAQABAAD/2wCEAAkGBxQTEhUUEhQVFRUXFBcYFRQYFxQYFxcUGBcXFxcVFRUYHCggGBwmHBUWITIhJSkrLi4uGB8zODMsNygtLisBCgoKDg0OGxAQGy8kICQsLCwsLCwsLCwsLCwsLCwsLCwsLCwsLC8sLCwsLCwsLCwsLCwsLCwsLCwsLCwsLCwsLP/AABEIAOEA4QMBEQACEQEDEQH/xAAcAAABBQEBAQAAAAAAAAAAAAAAAgMEBQYHAQj/xABIEAACAQIDBAcDCgIIBAcAAAABAgMAEQQSIQUxQVEGEyIyYXGBQpGhBxQjUmJygrHB0TPwQ1OSorKzwuEVc4OTFiQ1RFSj0v/EABsBAAIDAQEBAAAAAAAAAAAAAAADAQIEBQYH/8QAOREAAgECBAIIBQMEAgIDAAAAAAECAxEEEiExQVEFEyJhcYGR8DKhscHRFELhBhUj8TNSYpJDcoL/2gAMAwEAAhEDEQA/AOG0AFABQAUAFABQAUAFABQAUAFAHqKSQACSTYAbyeQFAF9guhePlF1wsoHNwIgfIyFQavGlOWyFSr01uyyT5OMVa8j4ePwaW5H/AGwwrRHA13+0W8VDhcbPQZgbNicP+Hrj+cYq/wDb6vNeofqVyY+nyeSN3MXhT94zqf8AKNR/b63C3qR+qit0/fmey/JljLXRsPJ4LKAT/wBwLVJYOtHeJKxdPvKvG9CNoRC7YWUjnGBKPXqy1qRKnOO6Lxr03syhliZSVYFWG9SCCPMHdVBydxFABQAUAFABQAUAFABQAUAFABQAUAFABQAUAFABQAUAFAF30d6KYrGn6CM5Ae1K3ZjXzc7z4C58KvCEpuyQqpWhD4mb7ZvyeYOAXxUrYh/qJeOIeGbvv59nyro0ejZPWbsZJYqctIKxoIMWsAthcOkI5ogUnzc6t6mtahhaO9mMp9H4uvtCT8dF87IrsbtCdt5A82v+V6pLpGlHSJvh/T+Kau0l5/i5TzGQgl2y+A7R9eArJPpJN2jqa6f9P1VDPVeXuWr+yXqyKsWY9mT3qdPMg0t45par5jIdCQqStCr6x28XccRCveJtzFgP1q0cdfYpLoRwfbvbmrJff7EiPaGX2m87j9q0wxszJU6PpJ219U/si22VtHEObQhpLb8vs/eO5d3E079dTS/yWMFXAuO2pop8NiJEticIsy8iIZj6KpYiqdbgqul0vfeZ+oqR1iZPafQXAzk9Xnwkn1dWS5+tG5zD0I8qXPo1SV6bLRxNSGktTDdIug+KwoLlRLEP6WK7KBzcd5PMi3ia51WhOn8SNVPEQnpxM1SR4UAFABQAUAFABQAUAFABQAUAFABQAUAFAD+CwjyuscSM7sbKii5J8BQlchtJXZ1Po78ncOGUS7QIkksCMOD2EO/6Rge2fAaeLV0cNgJT1lsYKuKctIepo8VtRmAVQEjAsqgBVCjkNyit7qUcOrR3NOE6Lq1u1JOz5/W74FLjNqom65PO9h+59TWGpiakzuwoYXDqy1fdp/L82U2I2yx7osPU/nWOcr7s0wxMoq1OFl53IL7TkrPJQHRxmI4IRDjWv2txFj60uaVuyOo4iop2qrsvRiZ58ugv5A6D9zRGWbUrWj1TyrhwWy/L96i8HjbmxOh0NRPTVDcLWzyyT2ejNT0d2pDgI+skAaaQnK+nYjGgCk7id5t4DhSpudd2jol9Ti4twoTlTfaa07v9mng6Z57XAA5FPjci5peRo5zlccx+3pw6JCmZnGYKANRz5AeO6mUstm5MpLuHcftSYwMcRDkZLMMyo6MoIzBWN1vYk6a6Vsw9bJNZJaC5xutURtl7Tw0v8ORoX5E5kP6j3+ldqOJna1RZl8zHOhF7aFF0u+TqOcGRFWCU7pE1w8h+2ALxk8wBx0NIqYWnU1pPXk/f0CNWpS0lqvfvU5BtjZM2FkMU6FGGvMMODKw0YeIrnSi4uzN0JqavEg1UsFABQAUAFABQAUAFABQAUAFABQBadHdgTY2YRQLc72Y6Ii/WduA+J4Xq0YuTsilSpGCvI7XsLYuH2bGUhs0pFpcSw7R+yo9leSjlrffXXoYWNNZpmKnTqYufKK9F+XyX2IOP2sqm5Fyd19TbnyFVrYiU+zF2R6LDYehhIqThdva+r8eS8vVmbxm0XkO86ndWGc4wNClXxDsisxUyJvu7cbEBR4X41klUnPbRGnqsPh32rzlx4L11uQ22iOCD3t+9LcHzJ/WQb0pr1f5Qg477A/vfvVHTfMusbFf/AB/X8jkUuc9xl137x+QtVWsq3uNhVVaSvBxs9919F9X4HmOUjWxvysfjRTknoGNpyh2mteX5GU11FwRwPHyq7dtHsIjDOs0NJLg+Ph3m92JhUTDpLKLysC0Vxfq4jqCL7mbU33gEczWOc3mcVtx7zlY6cZ1nJd3rbUqNsYxlZSqMUYgGTQgMT3SB3T57+FaKSTWr8jCzRbf6WfNoYUUfSOgZiLX6u90BO+xHat40qhQ6yTb2+4SdiBsn5THTsuMwO8NqD6X1rU8Jxiyuct121hMQ2YqqMfBSL+IcFvcwq8HVplWos2mxVhEf0Z1trYvYj7js1h4XNOjipuXaKOmraEHpR0VhxUJDJmSxOVe8h4yQtwPEruNt3CuhGcK6yz34P8/n1MsoSpvND0Pn/pX0WlwTjMc8Tfw5lFlbwI9lvs+641rFWoypSyyNVKtGotChpQ0KACgAoAKACgAoAKACgAoAtOjewpcbOsMI1OrMe6iDe7HkL+pIHGrRi5OyKVKihHMzuOAwUOAhGGw286ySHvO3F3twHAcPz7VChCjDPP8A2YKNKpjKyiuPolzKbaOPG691F9b2156cax4jEyk7nssNhKNOORaxXl56cfasjOpIZZCfZGpPhWKrVyQtxL4ak8ViHL9q38P597ELae2PYi0HFufl+9ZY0r9qZoxPSeVdVhtEuP4/PEop5y3AelMSscqpUc+CXgKhFhcan4Dy50uTvoOoxyLMt/oLTGZtGNvLQfCqOGXVGmGJVV5Z6fJfIXmCAty0Hif2H7VF3PsjVGOHTqPhou9/hb+Nu8hiRib3PvNOskrHLzTnLM2y82BhDKxzuVjUXkbebcEUH2m1A8ieFIqySWi1NDxM6Ec13fgaDpR0tRtyKBYAAchoB42pFDDPmc14lW1jd95B6KYx53YgARqpMoG4puCMDvzHT0JG6mV4KC7+BMMVwyryJ219uOWJGRTYDMqqrWAsBmAvawA9KinTRlbGsD0mluFd86nSz2ZfIg3BFMlRW6IuSYYMHiHyaYObn/RMbaAqTaO/Aqcu7TW9MVSrBX+JfMrZM0OyNg4uAmSN0mVQxKIxDEgGy5XA3mw0J31P6mnPR6EZGhfRDpW8LGCe6G9hnBUxvyYHUA/DQ10pQUlmj/sQnbRln0lw0TLaSMGKa6yRHcHGueMjdfeCNx3b66FDLiabpz3WzMtWLhLPHQ4f0y6KvgpAQS8D36qX/Q9tzj47xyHKr0JUpZWbKNZVF3mcpI4KACgAoAKACgAoAKAH8FhHmkWOJS7uwVVG8k1KVyG0ldnd9h7Ij2ZhurWzTPYzSDez8FXjlFyAPM8a7WDwqis0jk1JyrT+iIO1saFUrftsO0f08qy4nEOpK/BbHs8NhoYSh1S+NrtP7eC4epl8WSRre3uv799c6dVXNMaFSUUmnb0v6lXjcWVTqxpfV/HkvlalLtSzPyIr1HSpdRHS+svsvC25W4cgmx41FSTSuZ8LTU5ZRbQClOozZHDQ4j0UXhp/O6qZ1zH/AKeVtI6MbkhtvFvMUKXeVlRjs42feIxymy+X561ek9WJxsXkhFcvrqM4ZOFwPWrTlYRhqSk8t0jXY7C9RFHGGXVFdtd7uoYndra4A8BWWM88m7HOrxc5vtLTTcrMLsOPFXTOUmsera4aNj9V13j7w57jTnXdLW2gh4adr7+DTLHaUy4HDphot5UPM+4u7DjyAGgHDzJNUhetNzfkLfZ0MrJiDIGJOgtfyJArYll0FjAx1t2nhTMhBY4faCSAJKbW7sg7yf8A6Xmp9LGoyuOsfQC/6PdIJ8NmjLHsMRa5tobG3hS6lKE7SXEE2jWDa2H2hGBLZJFsolW2aMnu3+vGTw4HkSCSn1mHlpquXviRK0ib0d2sUf5njURwGsucBgubcyPvAIINxwroqWnW0nYT/wCMiZtzY0TRPGyscO5yOjd+GT2SGO/mrehvfXoRksXDJP4t0+f8mWcHTeeJwfpNsGTBzmJ9R3o3GgeM7mHLdYjgQRXGqU3TllZup1FUjdFTVBgUAFABQAUAFABQB2H5Lujgw0Pz2YfSyr9CD7ER9vwZ/wDD9410cDh8zzM52Kq5nkW3En4zaGeRmPdQZvX2R/PKtuOq5IdXHj7Z0uhMMpVXVktIK/nw/PkZzHYsjtX7Tak8r7gOVcGpLM7cEeng3RWf90tW+V+RQ4mcsbkknnS7JGadWU5XbIuLe5v/ADuqkdFYMRLrKjkhmOG5qsphTwzepJkawLHyA8eJpNruyN7m4QdSW+y8eL8tv9DeFwjSndcfWO6/nxq06kaf4E4bB1cW27X/APJ7fz5Fjh9lhO8xb7OmX41nnWc9lY7WG6Nhh/jm5Llpl+d/sTGwiWHZBtz1/Olqc+ZrnhcPZdhPx1+oyMOg9hP7IqzlJ8X6iY0qEXfq4/8Aqi029iEMcXYUnqUG7iFC/pVKKld6vc5VWhQjKV6UXq+BN2LgsDK8TmKTDyEA54ZCyFra3ikvYeCkUydSqk03dd55apBRqNLSzZG6b9E8RIzSYWRMWiKMyIbToFFiTCdSNPZJPhTMLXpx0lp9Ck5TkrN3MZscx5G642Q7wO81uA5edbKma/Z3FLvJPz3A3t81NvrCWXN5i5y39KMtbfN8kGnIa2lstIurmRjLhnNgSQrhhqYpLbjbiN45VenVcrxekl7uiGuJpoemzm/VBYidWyALc+noKR+lX7tScxZbL2guJOV8qzEWjxAVc4b2Q5t9Il96tcHzsRLvT1Wq4r3syNzYdGsemKULioYuvjuhbKoJykgr2dxBva2mpqZN032G7Mi19zaxYVZYHhN8pQhb65eRBPJsp91Pw+IcJqaKSgmrHJ9u7KG0MIYwPp4wXgOl81u1HfkwFvMKa9Bj8OqkM8d0c+lU6qfc9zi5FtDXAOoeUAFABQAUAFAGp+Tvo388xQzj6CKzzeI9mP8AER7g3Km0afWSsIxFXq4abvY6p0m2pYEDTkPCvRwSpQObTjdmPw+KzpIBq2cG3ErbT43rg42r/kTe1j1/Q1PPhpwhrLMm1xtbT53K/GyjdfUAA+gtXNUnqzsYiMUlC/aSSfkV8q6XqM13YzSotRzEeRahsqoDazEez8arlXMuq01o4/Mm7PwRk7cndG4c/wDak1Kih2Y7nQweDlif8tfSK2XP+Pmy0kYKOQ4AfpSIxuzr1auSNlolskRMXKx8PKmxSRzq1SpLiMKxK2PP9qvazM2Zyhle9/wNrEeBNTmRCoT4MhbVxkiZRe44A02lCEjm4+tXw81re/Mu+jnSCNgiOeqddznub9CW9jeBc6eNKq0JLVao49Sr1k3K1rlzjoJo26ztA3uJFJtfmHXT40mMovQoyo2phlxZLSqRKd86AXbxlTQOftCx55q0QqOmrLbkVauZbamy3gtmsyk2Ei6oTy5g+BAPmNa106qnsUasWGyGMmDxUW8r1UqD7QkEZt+GRqpU7NWMvFff7ErYq0JRrH113U+6aK2LjZOMs4141Sa0A6ns+cMesXvsAX8SBbMPO2vjesOZrRl7Gjwu28sioBmcIWyXsWie6MV5spQNbiAQNbVrwyV7y2vYTVbUXbexSzbHbClZI2zQkgA+0h4K/wC4+HH1VCrmbhLc5CmprvOXfKjsgQ4vrkFo8QvWDkJL2lX32b8Yrh4ul1dRo6WFqZoWfAxtZjSFABQAUAegX3UAd36O7LGz8CsZ0lf6SY/bI7v4RZfME8a7mAw+WN2cmtPrJ34GQ2/tC5OtMxNW46nArNhWLSSH2FsPxX/avP4+o7KPM9d/TVGOepXf7UkvO/4GMRFmbXff+TWbPliapUOtq2e9/wDY2+v6eVU2Jk8z7lt4CBUFtE9BMIu4U8SBVZaRbL0lKVVU3xZp+rAAA3AVjS4npJySeVbIhYxOPpV4mWuk1cZNrCr6mduKS8DySMCq3exfJTSzCITc1L0RWLdSaSQqfYpxDKi94ns+J5UUsQqZm6cwE50OsS+H6Gr6J7FwgE+EJLySRlXlVC8EbDURvMNFe9jy7Nib6VFWVWVqnJ6Lj4niJVKcNJNIsejvRDEQHq5VdofZdLtk8Ljevhwqlebl2ktRkWrbj22tg5gMmV49QDGykMQbEZhoSDe9KpzadnuRUnGEczehhYercuCwaNtJEbssBewOumhIswvY1ueaNnbUhWZmNrYOXBSvFfRlBVhueIm6sPdryII4VrpzjVipe7lXoR9nYcuSW0RVLufsjgPEmwHiRV5ystCBGEns1/GrvYDYybYeOGCZDbI7Rt6gOl//ALPdWeEIuUovxJbe5pUxJxZTGYdh10ahZYN11BLF4+feN187cq3YKDheLWl7p++Rixc4/C+JvcweKbD3GbLcA8CbEX8jauotJRmuByIPK02YHp9s8zbOckHrMO4e3ELfJIPiD+CjpOClFVEdDDSy1LczjlcU6YUAFABQBtPkq2J1+M61xePDgSNyMl/ol94LfgNaMNTzzRmxVTLCy3ZuelO07k616CbVOFjFSgc72jibk1yas7m2KIuz8fkYg3yuMptvB4G3H/eubiYZ1dbo7XROMWHqOMvhmrO26fB99uXeWmNRlbMNdb/uK58JqUcrPTYvDVKNXrYK+tyLikI1G46irQmno9zNisO4vND4XqhKrlAvvOv7UXuxfV9XBX3ev4PI5rMG5EGolG6aGUq6hOMnwaZqQQwBGt6xrQ9HNKT02ezG48H1gPaVFBszseyDxGmpPgAfSpUmtkc/F16FJOM56/8AVav+POxCl2hgkYo5mex3oET881PjQqNXTPO1v6gmpOCoKy5yd/pb3uPrtDZ72A+cfieMfkhqFQqrdoz1v6jqtJRor1f8lqxwapnvGsdjexkeUngB7K+ZU+tVjSd9dX8jm1v6hx9VOnDsX/6qz/8Abf0sZnHdMYlGTC4XDRrxYwpIx8bvoP7NbY0XvJmCFGpa0pvwu7Ef/wAZSlcrOxA3II4ggHIAaD0FS6CuQ8Kr3+4wnSoX7UA80doz70AHvFHUd5H6Rc/lc3eA6fumyw/VFicRLCjs4Z0PVK6uTkAfeRY2Og1pLw6z28yMln1Xdf5nK55WDE3Jvrcm/wCda0lY1pl5Ftd3hEbKk4Giq6klCd+VhZl3DcRSOqSldOxMqiW4xJMYSQgyMxF1BLWt7AzanXfe/KnQ/wCzM7SqO/ARjZcO63VAkn2L5PUHQHwUWpyd+BaKnHjde+JMgxzYfDCM6vMytkIByRrez67mYkgfZzcxVlGMXfj9irvUb5L6mg6LYtUPWklUQZ3I35V4DxOgHiRWqEjJWi32TQYHbbyocVYCRHXPYb42OUK1t9iVAJ4CtdJipUlF5DS4rJM5U9zEYcBvJ1MZPw+FaXDPQlHk3+SkG4pPkz51xeHaN3jcWZGZWHJlJBHvFedO2ndXQ1QSFABQB2XofGuE2WhPfnJlbnY9lB5ZQD+I12ej6eWOdnNxDz1bcjLbZxrMTU16jkxtOKRmcSxrnybNCImcggjeCD7qRJXVmNpzcJKS3Tv6Gi+f3sR3WFx+3mN1cp0OHFHuV0otJr4Zarj5eK2PJMfpYAW8aI4fmytbpa6ywird6uKgxSNpIq23AjQiolCUfhZajiaNdWrxXJNaWI+JwLKez2lPdOmvh50yFaMt9zJiujqlF3TTi9ndGk2Lhvm+mMNhvWEHt/8AUPsDwHa37qz1bTd6ZTC9LVKa6hrThJ/t8FxXvVaETb2IeSQlbBPYUaKF5AUUZxSs9zTiOiqmd1I631vzMttHCnVrajf4+NbqVRbHDx2BqJOdttyuiBJsoJPIAk+4VoZxXZbj8jyIpVgy3tvBH51VJN3KpRbuh7A7KZ1EjsI4ybByCS5BsViQaufcBxIp0YNq70XMmU0tCdNBDF2Rh5ZSPakYoCeJEcYuP7ZqFOl4/L8i1Ny4pCIpkJt8wQ+TYq/+Yavnp8Y/Nkt2/d9C7SCN8LJh1D4djNHIqytmiEoBXKJMoKFkdtGB7gJIAvS1GnUleD15Pj5is15KW+nAo/8Agszt1eRhIrZSpGo50mUlB6l3VjHVlzg8AMOpyFTJbtSkjq4xxsdzt4jQeJ3Jcsz19BEp9Y9duXFmZ2g6s/YJfm1iL+Cg628T7hWqN+JrgmlqaHYezoEYLIytiWQFImBEKMwuglbe1wQbDnqafFLbiZatSbV0uz8/Iz+0BL1z9ffrcxD33hhpbTQDlbS1raVR3vqaoZcqy7G16MYOOSGRZQcrJlBBsQ2ZWVh4gqDrpWmmtDBXnKM04lvsXCOuCxIUZiOqBt/zVYtblZDWim7WKSknUTNTh5gYIX4qQl/Agm3vX4mujQd21zQjVSaOTfKhgeq2hIwACzBZhbm47ZP/AFFeuDiIZKjR1cNK9Nd2hk6QaAoAKAOu7Tf6OBV7ogiy/d6tbV6GH/DBLkc1LtN95WfMQ1R1SkWzWKraexiNbVmq4dobCoZzEw2rBONh6Y1h8SUNt6neP1HI1mqQzeJtwuKdLR6xe6+67/rxJySK3dN/DcfdWd3W6OrHq6ivTlfu2fp+LiwLcKi6fEsozjvE0/QuMkzSkXEMYKoRp1jGyt+EBj55eVZcQo2RFbGVoRVK3Zk9U9mkR5UV1YG+a5Km/aB4qQdHXysR41TM4u51qWFhXpZKbtbZPddyfFe7cRWCYXySkJmsFfvJm5NbVPUUTpqSvEp/cMThZWccyW6ej8UW/wD4QkkuC0aqVbt50tqD3ddSeApMamWaSGYrpXD1cHUnlkuy+HcEew48KNbdnei8uJZudbHUc2fMXVlUY5snYi4thaPEdWSSW6yILkAJPeNzcCw8xTKavNRbROdwe6G8RswtIZIfm0cgFo2kmhdY1FwojiViEy8D2h4caZUrOb7W3JFus0tO7XG3v8FecBigfpNoYMczm61vOyQk+8ipjk/bF+/Mb/i4RfvzJ+B2vh4e/jnmflFEIl8s51HnY+lDTltFL1/IuVNy2jYpdpbVkxb5IsOXK3yhQzFNdb2010ux38TVo07cRsKSgtWXyxn5tHJM8ZkF4pIo5YiZWH8ESS3yiyhlsCe4OVaKuFnUtJKz5vu+5SULu0f9eRgOkmJnZ7TIY13pGO7bmG9v735bqWqPVaNGyjCEVpqJ2PAqhppR2EtZd3WOe7GPO2vIXNMg0RVbfZjx+RBknaSQyMbszFifEm+nKjiMsoxsjVYiWGSOF8VnV2DJ1iqGzdXlsX1vfK6r5IKbo9zGlOLap+niXyPhoML1okd0zBLIgzZmBIzZmAUdk601NJGfLUnUy2syx6IbU+jd1BW7C2uosbg+dOpu5SvTtJIvNoALEGUWWSZHAG4HJIHUeutuTCt+Gfb99xWGr15GI+WCEEYOW2pSWMnwQqygn/qN8a5/SUbVbm/Bv4kc3rnG0KACgDo/R7HDEYNAf4mHtGw5xm5jb3XX8I512cFUz08vGP0MVWOWd+ZOSBiLrrWxRb1Qq64kmQFYi0osOF+NXekLyK8dDB7UsSbVxq1m9DbApZVrJJDUMmqFhxMQw3Mfeaq4RfAdHEVY/DJ+ptvkr2gxxUkblmEkDLlFicwdCCFO8gBvS9ZMTSjk24mfHY3EZFLO9GN9I53jlZVIsGI3DgfKqU6UGthuG6Yxiiu3fxS/BGwG38Y1l65ivEaL2RvuVsTy1qZYaklorGr+81oyz1Ixn/8AaK+yTIm3+kTSZo0VUXcba3FTQwkYPM3dmrE9OVsRQ6rKop721/0e7E6WTR2imvNAQVZGtnCn+rkOq25bqdOjF6rRnn6uHhLWOjL7EdJjIjEK6Rm0axgAAILMwHatwQEk7iavhqeS8uO35M8aGV95m8Vj1LEjNrpewsPIXq+SxpjTsh7ZezpcSbRpM/MgAIvm17LVZNQ3InNQ3aNRD0QmjAbEQM4vpGCZJSOfWAWj8Ac1+Q0NNp5Zq8np8xHXxez+xO2tsl2Fh18MNgVjyWUnQFrL3rA7yL3IHKnpqPw29+OpSFRLkVmN2T1eEYDrG/8ANRm7pkt9FMu4MSd45Ek+tMzLKr8+fcOjUuyBs8qAY5062G9yhNiradtXH8I6Dsre+4g0WUlle3v0LSfIrekexJEKOJDPCxspUFWTQExtGRaNrbraG1+dZpUMj02LwnG3I82p0abDoswcPE1srWKtrzQ346HXQ1LhZXKQxCm8ttTzbMoOEhA3iaS3qiX/ACFEtkFJNVJeCLDYmHL4OdDf+Ezj70ZEg/wW9aZFXiLqSy1Yvv8AroaPYMaw4FZJDlDHsji7HcFHx8AK009EZ6t51WkafHm+Dg/52nqjX/IVtoL/ACeQqn8UjH/K04GGwi8S8pHkFjB/xCsnSn/Ijbg1rI5hXLN4UAFAGl6DPkllkYkRrCwf7WYjKvvGb8FbcDpUc3slr+BGI1ikt7lsm2nifMhzLy5itn6mUJXjsJ6tSVmSulc6TIs8csjRnRgAG6vTc63BX41GInngppu3HuCksrytGbeCwVgwZWFwRfgSDoQCNQayZdE+Y6/ArsWtJmhiIRpJcTQBN2JtNsNPFOnejcNbdcbmUngCCR61SUVJNMpUgpxcXxOjbT2RDi0GIwsyFH3q5ysjbyjD63hx3jSsUW4PLI5sJSpPLNFPgOjE0UpLKSrC2mun5j1q86qaGVK8ZR0Im2uhc8bFlUstsxtvA5ld4q0K6a1GU8VFrUpIY4kP02fTeFAJ+JAFNvJ7Dm5P4TSHpFEqpBDg2YKASC6OzMwBOa8J3XA0tuoqUmlZy9+ol0G+05e/Umxp2esOGwOH43nMr+WW7BM3hakqX7bt+Aq6vlTk/Atdh7Hx2LHWy4kdQpPVpGUSNyOOWIZSo3a7yLHjW7C0KUu1JevH1CUqUNo69/8AInaOzXRj2rm/abODYk7gqm4117QHrXQlkexMZJhtDCyIqDNKxyKt7uoUklsose8PQ3J1oyRfL37/AJJTi3wHQ+WKJHfFoSXlJjYEgE5EUqcrAdhjYXPa72tKqU29El/sGuSQmLFRXAd45Tr34HSUD7IhzAebXNJ6qS2087/IW4Php5/kk4Ha+RiE6tY2NmSOMkkc5JpBoRv0trwrTSptbkunpr8zO9JNkS4cvKjGfDy/xFZmfeLBs51B3WYbiADutSKtNx1WwyEoysno1szMjDFgi3uoYsOdyADf3ClJXHZkrs2+GRMHhxNKrMGPVoi6FmKkkFjogsDrqeQNaF2UYbOtPKuAhM2OVXChWisqRLfIIidyg+0NCW9r0Fn01cvdUXbn9TVbQYZooFN+qBz23dY1rr6BQPMkV0cNHVyEwVk5PiYH5X8VeeCEf0cOY/ekYm39lUPrXHx881Z9xuwcey3zZgaxGwKACgC8xD9TAkQ0ZvpJPMjsqfJbacya1t9XTUOL1f2EpZpZhWzzmU+VWpaoJbmo6P7IEOH+c9ee3dTGFupsxAS17lri/DTw1rTh4uCz334CKks0stin2tNc33ACyqFCgDkFGgqlVl4IzuJkvWGbNCRFNLLHlQAUAStnbSkgbNExF9GGhVhydDow8DVZRUtGUnCM1aRb4LakTGxeXC33iMu0N+JCBsyDwGalyhLx+omVOS218dy62dsBS4eHGYfMO0GEqq48SGIYeNx50qU3s4sROpJK0oMucVhMGGLzT4OZzvHWpkU8QFQksb+g4X4LWfZJil1trRTRGxXSbDx6JKqj6uGgK+ueQAjzBpsqM5O7Xqy0cPOT1Xq/wNzYk9flaCMKqlmdmMrsoIuc5soAUlu6dBxrTDBWdpv0Oh/bnTTztu3I0Wz9tviMKHhjiVUJUIUYlRmNu6w1y2NvtV0qVNSgsra9/gxVKUYytqMvt+RMsYihaRja3VyaX0y2Mlyx5CieHWzk7+JVUVLmW+E6RhmtKsYUBszXZOyqkyuRmbQANvFVlh4pXu9PAo6Cvpe5WYrpdgHYt1bsbABQyNlUABRqLjQDfUf/AKv5DOpnzGo+k+AfQwyi5+z8CGAvUqTDqqi4kmKfBMRZhb7Qc287ggeppnWS5fMq+sXA0GzcPEylBJCVIIyl0KlbbgM2mnK1MbTVmhTu+BQ47oSIZRlBytqiEjXXcr7j5Gx3b6y5EnoROq9mPYzYM02HkhMTXNmS4tldDcG53aXUnkxplroVTqKE1IJcN/w+BUUj5xINLWPVoO89/rE6D1PCn0o5nbgNX+WWZ7HvR/C3I/P9TXT0hBsmbOQdK9p/OcXPMO6znJ/y1skf91Vry9SeeTkdSlDJBRKmqDAoAl7MiDPdu6gzt4gcPUkD1plKKctdlqVm7LQ8xeILuWO8m9E5OUrsErKxpOjWCL6c66GEp5jPVlY2+Mw64fDhTzLW+0QB+QFdG0YRbMqk5yOZ7VxmZjXFrVMzN8I2RVMazMYJqCTyoADQB5QAUAFAHooAs4cLnhZ/qDX9K0xhmpuXIW5WlYv9lY0z4dQGtNCLXBsxi3KwtyvlPpzq1OWaPejqUp9ZTtxX0LboZi5UmaKxZZzYgd4PwdfQWPpyptGcoyMOLw+ZZuKJmOkGHxGWMnSVQSDbTMLi9rk62vWiUrbGOgm5x8UUu2HcNiYV7U8gct2gSkSuJBEoOpYopYj7o33FZakm7xXvuGzilNvhdmOaI8f59P8Aasti9x2GNhpw8x+R4eFWSZDaJ2HgI/TXdz1HD+eGrYxKtlth8IwtluLctDc66W/m4I3EU+MGLcjZbT2jiItns3WssiSJkbfe7BCrBuywsWIuD3b0ytG0b8TOoRnKzV0UuD6Z7QbRsQWHIpDYeIAS1LpxuWlh6XL6k7CZ5HzyMXY72Juf9h4V0qMBcrJWRN6WbR+a4CQg2kl+ij59odtvRL682Wk9JVssMi4kUIZ6nhqcZrgnUCgAoAsHHVxBfaks7fd9gfEn1FOfZhbnr+Cm7vyIkS3Ipa3LM6p8nuDGrHgK72Ejlg2c7ES4DXTzGljblRjHaKiicPE5tiDrXEkb0RzSyTygk8oAKgDygAoAKAPaAL3o4M0eKiLBQ2HzAkE9pJEsNNwsza1ooydpQXFfQVUtdPvIeEjkidXDBSu4gq9xxFlJBHCx51SMZRdxsaji7xNPsjpDKk6SYeIZlZbrqzPvuFG5QQCPDjenqTeyHTxLknwNljsasyvNhgkjgXLpkKoQdQCAfpFvfittRm0I0qSkuyY+vns/oYLG4XK+Ydpz2juvm331vmPGkSjbVF5tP7kGPDMBcAjmuUD/AFD96ootFGyXh8Ox4qvMt2beee/wvV0irZYYXBE7iW8RoPTTte6nQg2Uci82XgGLKLXHIjXz8Rp8K0RiKlIi9NdoK7JhoyCsZvIRuMoGULf7IuD4seVJqyzOyL0o2V2QtmYSnUqZE5Gt2ThbkAV0YJRVzNNnP/lJ20J8V1aG8cAMa8i9/pH9WFvJBXm8XW62o3wN+Gp5YXe7MlWY0BQBYbIwoYtI+qRgEj6zE9hPUg38AadRgm3J7L3YpOVtFxJeHg60tJKdN5P7U6Mc7cpFG8uiGysAN1Y+RFVtSvdMntcTpXyezBopCK7GEeaHmYcQrSRnOlst3bzpGNd5DqK0MbMtcmSNaGSlVsSHV1FgueFKLBcSVqLEnlqAPKgAqQFKKCCw2ZiercNbMLFWW9syMCrLfhoTrwNjwpsHldysldWJpwIJukseQ8WZVZRyeMnNf7uYHgTTcqez09+9Cl3xQmbHWBjiukZ0dtzyeLkbl07g053OtVlLgti0Vrdj+xcZLA5aB8sgswsQQ4W+aMjcwKsTb7Nt9EbrYaoKScTUDpjhZGBxGHRWI1ZQQpPO66i/LKbfWNPVaOzM1Si0+yyR882WdXIUfZfOfQLr8Kt1lPuF5ZkeXa2zWNopHjAvcvFLdtd4ylrL7jz5CFXpk5Jjibcwa7pww5COc3/tRj86YsRAq6cyPtHpazqUwqtGDo0rWEhHEIFJCfeuTyy1EqznotCVSS1ZXbPwVMpUwlI0mDw9q6FOFhEmP9JtsfMsKWU/TS3SLmunak/CDp4keNZukMR1cMi3YUafWT7kccrgHTCgAoAutmFXw7QiRI363P8ASHKrrlsAH3Ag33271aaTTpuF7O99RU7qWaxcr0fcQWJzDUkRXfMeAzqCFHjr5Vq/Ty6uyd/DUV1qzfkotobLKr1iDsg2dMwYxngTbXKeBIFtx4E5KlFxWZefcOjO7sze/J0+WJwdLiux0euwYsT8RSbe1c+dZ8TrJjaexRtCKxuKHXEGIVGVE3EMoqrSAYe1VZYYc0tkjRNVLCagAoAUtSBKgFNiUZIq5A05qrJEx3JsN/Dz8KqWirvQdliJRm+qwBH3r6+/86lrS5dxbTfIiXqoscSpQEzDQ3psY3KNl5gMLWynATKRf4WK1boRsIbLfDlI0aWU5Y0GZm8OAHMk2AHEkU2dSNKDnIW05PKjlXSXbTYudpW0HdjT6kYvlX4kk8SSa81VqyqTcpHSp01CNkVVLGBQAUAFAC45CpupIPAgkH3ipTa2Bq5q+hu2HfECKY9Yrq6gtqw7JNsx1INrWPhyro4HESdVQnqnpqZq9NKN46Gnw5ELELoP9rV04/43ZGZ9pGZ2zN2zXOry7RoprQqGmrM5DbDbSVW5NhtjVWyRtqqyRlqqyRs1Uk8qAAUAORrVkiGWMMdhT4rQo2R5pNao2SkMl6rcmx4HINxvFRclaFvDC8iEk9jKxvZR2gDlDnedfOmJNo0qLlG/AqVFURlJeHhvTIxKtl1gcLWynATKRoMJhrVthATJlxg8JvZiFVQSzE2CqN5J4CtGkI5pbCm+CMF006T/ADlhFDcYdD2eBkbd1jD32HAHmTXBxeKdeXctjbQo5Fd7mXrIaAoAKACgAoAKAL7oVAzYuNx3YyWduAAB/M6VrwMHKsmuGrE12lBrmajFYsMxrqTqJszKNkZraz61zqz1NEEVRes1xgoNU3A9oASRQA2wqrJGmFVJEVBIpRQBIhFMiVZMGoppQiTEXpUrF0N2FRoB6qUWAkRQA1dRRDZYYbAg0+FJMW5FxhNnLWuFFCpTZdYTBAVrhTQlyLYQJGhllYJGouznd5DiSeAGpps5QpRzTF3cnZHPul3Sw4n6KEGPDg932pCNzSW+C7h4muDisXKu+S5G6jQUNXuZeshoCgAoAKACgAoAKANTsbHo0SRIRHIt7gkBZSSSGDHTPawseQseFdChVjkUFo/r/PiZ5xeZt6r6DuOw00Yu0UgHFspy+rDSr1I1IK7TKxcXsyoxk2as05XGxViATSC56pqQF5qm4Hmai4HhNQAhqgkQagD1RQgJcEVNjEq2OzPYVaTsQkVztSGy6Eg1FyRxXqyZFiTFLTEyrRYYaenRkLaLnAzXrXTkKkjTQzxwQtPOSEXgN7se6i+J+ABPCtk60aNPPLyEZXOWVHOOkfSGXFvmc5UH8OIdxB+rc2Op8rAcCtWnVlmkzfTpRpqyKilDAoAKACgAoAKACgAoA1HQiP8AjOgVp0C9UDqQpzdY6jiRZPIMa24FLM2vi4Geu9k9h3EdaGzNYE77ADfvBsKdLOndkLLYqccutZqiGRK8ikFwFAHt6AEk1BJ5egBaqTU2AeTCE1dU2yuYkx4O1MVOxVyFyG1S9A3K6eS9Iky6RHNLLBQB6KkB1DVkQS4HpsWUZf7KOorbR3EzHvlIxBC4aIXy9W0h5FmYr62Cf3jzpfSUnnUeS+pGFW7MRXONYUAFABQAUAFABQAUAFAD+AZxInVEiTOuQjfmvpb1qVe+hErW1OgdLJFWRgtt53V28S7GGjdox2Ie9c2TuakiIy0poueZaiwHoiNTlC44mDJqVTbIzEqLZh402NEq5k6HZ4FOjSsUcyQIAKvlsVuMT6VSRZFTinrNNjEQHNIYwRUAe0AeipAcUVZEEmGmRKsvNmPYitlF6iZoseneH6zCwTD+jYxt5P2lPgLqw/EKnpGF1GovAph3aTiYOuWbAoAKACgAoAKACgAoAKALzoXEDi4yRcIHk9UQsv8AeC1owkVKtG/j6aiq7tBkjbWLLOfOtFeo5SK042RVVmGC0hJqVEi5MgwBPCmxpNlXIsYNmeFPjRFuZPi2f4U9USjmSFwVX6srmPHw9qHAm5BxJApM9CyKbF4isk5jooq5pL1mkxiRHtVCwZaLAehKmxA6sdSkRccEdWsA9GtXSKss8Cda0UxcjVwQ9dhZ4bXzRMVH20GdP7yittSOfDyXn6Ge+WaZy+uEdAKACgAoAKACgAoAKACgCz6OY8Q4hHe+TtK9vqupUm3G1728Kdh6ip1FJi6sc0bI0ON2A7HMnbU6qy6qRzBG+uhLDOXajqhEaqWjG4ej78VPuqI4SXFEuqiyw+xiPZPurRHDW4C3ULGDZx+o3uNOjRtwFuZOh2c39W3uNNUCrkTE2W39W3uq6USmcZxmEKLdlIHO1RJJK5aLuZTaG111C61z6uIWyNEabKLFYpmrFOcmPjFIgtCxpLi2XugXBGpVNkZhwYGp6sMx4cJR1YZhIgqMgXHkgqyiRcdGHq+Qi56IKMoXJeFj1psEUbNp0Vj7a+ddGkuy/BmWqzkVecOmFABQAUAFABQAUAFABQAUAScJtCWL+FLJHzyMy387HWrRnKPwuxVxjLdFknS3GD/3D+uU/EimrFVl+5+pTqKfIUemGN/+Q/uUfkKHiaz/AHMOop8hmTpRjDvxU/pI4/I1R1qj/c/UlUafJDD7bxJ34ic+csh/Woc5Pdsnq4ckRXxTne7HzYmqFrIs+i+OlXFQqrsA0qKy3OVlZgCrLuIsTTqEnGpG3NC6sU4O5dS4C8h04muhKl2mJU9B/wD4cOVX6kjOKTZw5VKokZxz5gOVW6oMw2+DqrphmIsuFpbgXUiK2GpTgTc9SGpUQuSUgpiiRccGGqchGYegwutXjAq5Gs2ImRXkOgSN3J5BVLE/CtcuxRk+4zz1aRxevNHVCgAoAKACgAoAKACgAoAKACgAoAKACgAoAKAJuxMQI8RDI25Jo2Pkrgn4CrQllknyKzV4tHU8XsvLKwtxNel6tN5lxOap3Q1JhqlwJuJENRlC4NFUOIXGHiqriWuRpIKW4lkyLJh6U4FrjYgqMpNx+KKrqJVslxwUxRKtk7DYO9OhTKORY7atDs7FOf6kp6yER/66V0hLJRaK0u1URxOvOnVCgAoAKACgAoAKACgAoAKACgAoAKACgAoAKACgDveP3j7q/wCEV6vD/wDFHwOMVk1WkXQxVCwhqhgMtVGSMPVGWGXqjJGqqSOR1ZEE2GmxKstcDWmmKkHT3/0qf70X+Ytc3pP4S+G/5UcTrhnUCgAoAKACgAoAKAP/2Q=="/>
          <p:cNvSpPr>
            <a:spLocks noChangeAspect="1" noChangeArrowheads="1"/>
          </p:cNvSpPr>
          <p:nvPr/>
        </p:nvSpPr>
        <p:spPr bwMode="auto">
          <a:xfrm>
            <a:off x="155575" y="-1790700"/>
            <a:ext cx="3743325"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left-brain-right-brain-minimalism-wallpaper-2560x16001.jpg"/>
          <p:cNvPicPr>
            <a:picLocks noChangeAspect="1"/>
          </p:cNvPicPr>
          <p:nvPr/>
        </p:nvPicPr>
        <p:blipFill>
          <a:blip r:embed="rId2"/>
          <a:stretch>
            <a:fillRect/>
          </a:stretch>
        </p:blipFill>
        <p:spPr>
          <a:xfrm>
            <a:off x="457200" y="990600"/>
            <a:ext cx="8263829" cy="563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ctr"/>
            <a:r>
              <a:rPr lang="en-US" b="1" dirty="0">
                <a:solidFill>
                  <a:srgbClr val="7030A0"/>
                </a:solidFill>
              </a:rPr>
              <a:t>Brain Structure and Function</a:t>
            </a:r>
          </a:p>
        </p:txBody>
      </p:sp>
      <p:pic>
        <p:nvPicPr>
          <p:cNvPr id="4" name="Content Placeholder 3" descr="Brain.JPG"/>
          <p:cNvPicPr>
            <a:picLocks noGrp="1" noChangeAspect="1"/>
          </p:cNvPicPr>
          <p:nvPr>
            <p:ph sz="quarter" idx="1"/>
          </p:nvPr>
        </p:nvPicPr>
        <p:blipFill>
          <a:blip r:embed="rId2"/>
          <a:stretch>
            <a:fillRect/>
          </a:stretch>
        </p:blipFill>
        <p:spPr>
          <a:xfrm>
            <a:off x="224100" y="914400"/>
            <a:ext cx="8824826" cy="57912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94bdc0056e2a57487ed17ec20f5a3c0.jpg"/>
          <p:cNvPicPr>
            <a:picLocks noGrp="1" noChangeAspect="1"/>
          </p:cNvPicPr>
          <p:nvPr>
            <p:ph idx="1"/>
          </p:nvPr>
        </p:nvPicPr>
        <p:blipFill>
          <a:blip r:embed="rId2"/>
          <a:stretch>
            <a:fillRect/>
          </a:stretch>
        </p:blipFill>
        <p:spPr>
          <a:xfrm>
            <a:off x="1905000" y="0"/>
            <a:ext cx="5257800" cy="6858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7ca9e22d9b316951e9733fa6363de81.jpg"/>
          <p:cNvPicPr>
            <a:picLocks noGrp="1" noChangeAspect="1"/>
          </p:cNvPicPr>
          <p:nvPr>
            <p:ph idx="1"/>
          </p:nvPr>
        </p:nvPicPr>
        <p:blipFill>
          <a:blip r:embed="rId2"/>
          <a:stretch>
            <a:fillRect/>
          </a:stretch>
        </p:blipFill>
        <p:spPr>
          <a:xfrm>
            <a:off x="1524000" y="152400"/>
            <a:ext cx="6117935" cy="6477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ain1.jpg"/>
          <p:cNvPicPr>
            <a:picLocks noGrp="1" noChangeAspect="1"/>
          </p:cNvPicPr>
          <p:nvPr>
            <p:ph idx="1"/>
          </p:nvPr>
        </p:nvPicPr>
        <p:blipFill>
          <a:blip r:embed="rId2"/>
          <a:stretch>
            <a:fillRect/>
          </a:stretch>
        </p:blipFill>
        <p:spPr>
          <a:xfrm>
            <a:off x="2133600" y="256168"/>
            <a:ext cx="4876800" cy="660183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884238"/>
          </a:xfrm>
        </p:spPr>
        <p:txBody>
          <a:bodyPr>
            <a:normAutofit/>
          </a:bodyPr>
          <a:lstStyle/>
          <a:p>
            <a:pPr algn="ctr"/>
            <a:r>
              <a:rPr lang="en-US" sz="3600" b="1" dirty="0">
                <a:solidFill>
                  <a:srgbClr val="7030A0"/>
                </a:solidFill>
              </a:rPr>
              <a:t>Activity</a:t>
            </a:r>
          </a:p>
        </p:txBody>
      </p:sp>
      <p:sp>
        <p:nvSpPr>
          <p:cNvPr id="3" name="Content Placeholder 2"/>
          <p:cNvSpPr>
            <a:spLocks noGrp="1"/>
          </p:cNvSpPr>
          <p:nvPr>
            <p:ph sz="quarter" idx="1"/>
          </p:nvPr>
        </p:nvSpPr>
        <p:spPr>
          <a:xfrm>
            <a:off x="914400" y="1905000"/>
            <a:ext cx="7772400" cy="4114800"/>
          </a:xfrm>
        </p:spPr>
        <p:txBody>
          <a:bodyPr/>
          <a:lstStyle/>
          <a:p>
            <a:r>
              <a:rPr lang="en-US" dirty="0"/>
              <a:t>How to use right brain and left brain to enhance the power of your brain?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1981200"/>
            <a:ext cx="4800600" cy="3276600"/>
          </a:xfrm>
        </p:spPr>
        <p:txBody>
          <a:bodyPr>
            <a:normAutofit/>
          </a:bodyPr>
          <a:lstStyle/>
          <a:p>
            <a:r>
              <a:rPr lang="en-US" sz="4400" dirty="0" err="1"/>
              <a:t>Neuroplasticity</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dirty="0"/>
              <a:t>Neural Communication</a:t>
            </a:r>
            <a:br>
              <a:rPr lang="en-US" dirty="0"/>
            </a:br>
            <a:endParaRPr lang="en-US" dirty="0"/>
          </a:p>
        </p:txBody>
      </p:sp>
      <p:pic>
        <p:nvPicPr>
          <p:cNvPr id="130050" name="Picture 2" descr="https://encrypted-tbn2.gstatic.com/images?q=tbn:ANd9GcQAcmbtFQvvVGpnDr6j4fdN0Psu7lXs5olO8oPEoK3dVnfS8mOLjg"/>
          <p:cNvPicPr>
            <a:picLocks noChangeAspect="1" noChangeArrowheads="1"/>
          </p:cNvPicPr>
          <p:nvPr/>
        </p:nvPicPr>
        <p:blipFill>
          <a:blip r:embed="rId2"/>
          <a:srcRect/>
          <a:stretch>
            <a:fillRect/>
          </a:stretch>
        </p:blipFill>
        <p:spPr bwMode="auto">
          <a:xfrm>
            <a:off x="3429000" y="1905000"/>
            <a:ext cx="2743200" cy="37433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905000"/>
            <a:ext cx="7772400" cy="4114800"/>
          </a:xfrm>
        </p:spPr>
        <p:txBody>
          <a:bodyPr/>
          <a:lstStyle/>
          <a:p>
            <a:pPr>
              <a:buNone/>
            </a:pPr>
            <a:endParaRPr lang="en-US" dirty="0"/>
          </a:p>
          <a:p>
            <a:r>
              <a:rPr lang="en-US" sz="3600" dirty="0"/>
              <a:t>How to enhance brain fitness?</a:t>
            </a:r>
          </a:p>
          <a:p>
            <a:pPr>
              <a:buNone/>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xmlns="" val="2693055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 sound</a:t>
            </a:r>
          </a:p>
        </p:txBody>
      </p:sp>
      <p:sp>
        <p:nvSpPr>
          <p:cNvPr id="3" name="Content Placeholder 2"/>
          <p:cNvSpPr>
            <a:spLocks noGrp="1"/>
          </p:cNvSpPr>
          <p:nvPr>
            <p:ph sz="quarter" idx="1"/>
          </p:nvPr>
        </p:nvSpPr>
        <p:spPr/>
        <p:txBody>
          <a:bodyPr>
            <a:normAutofit/>
          </a:bodyPr>
          <a:lstStyle/>
          <a:p>
            <a:pPr>
              <a:lnSpc>
                <a:spcPct val="150000"/>
              </a:lnSpc>
            </a:pPr>
            <a:r>
              <a:rPr lang="en-US" sz="2800" dirty="0"/>
              <a:t>Do your best to get 7.5 hours of sleep and if you need to take a nap, take one! If you are one of those people that think sleep is weak and you run just fine on your 6 hours, try getting 7.5 and see how efficient you are, how much better you feel, and notice how good your mood is throughout the day!</a:t>
            </a:r>
          </a:p>
        </p:txBody>
      </p:sp>
    </p:spTree>
    <p:extLst>
      <p:ext uri="{BB962C8B-B14F-4D97-AF65-F5344CB8AC3E}">
        <p14:creationId xmlns:p14="http://schemas.microsoft.com/office/powerpoint/2010/main" xmlns="" val="889286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well</a:t>
            </a:r>
          </a:p>
        </p:txBody>
      </p:sp>
      <p:sp>
        <p:nvSpPr>
          <p:cNvPr id="3" name="Content Placeholder 2"/>
          <p:cNvSpPr>
            <a:spLocks noGrp="1"/>
          </p:cNvSpPr>
          <p:nvPr>
            <p:ph sz="quarter" idx="1"/>
          </p:nvPr>
        </p:nvSpPr>
        <p:spPr>
          <a:xfrm>
            <a:off x="914400" y="1447800"/>
            <a:ext cx="7772400" cy="4953000"/>
          </a:xfrm>
        </p:spPr>
        <p:txBody>
          <a:bodyPr>
            <a:normAutofit fontScale="92500"/>
          </a:bodyPr>
          <a:lstStyle/>
          <a:p>
            <a:pPr>
              <a:lnSpc>
                <a:spcPct val="150000"/>
              </a:lnSpc>
            </a:pPr>
            <a:r>
              <a:rPr lang="en-US" sz="2400" dirty="0"/>
              <a:t>It shouldn't come as a surprise that nutrition plays a significant part in your brain health. Entrepreneurs are often rushing from one meeting to another, leaving themselves with very little or no time to eat well.</a:t>
            </a:r>
          </a:p>
          <a:p>
            <a:pPr>
              <a:lnSpc>
                <a:spcPct val="150000"/>
              </a:lnSpc>
            </a:pPr>
            <a:r>
              <a:rPr lang="en-US" sz="2400" dirty="0"/>
              <a:t>You have to focus on getting the right kind of nutrition. Antioxidants and amino acids are particularly important, and vitamin E can also be beneficial. </a:t>
            </a:r>
          </a:p>
          <a:p>
            <a:pPr>
              <a:lnSpc>
                <a:spcPct val="150000"/>
              </a:lnSpc>
            </a:pPr>
            <a:r>
              <a:rPr lang="en-US" sz="2400" dirty="0"/>
              <a:t>Nuts, blueberries, whole grains, avocados, fish oil, broccoli, tomato,  seeds and water are beneficial. What's good for your body also tends to be good for your brain.</a:t>
            </a:r>
          </a:p>
          <a:p>
            <a:endParaRPr lang="en-US" dirty="0"/>
          </a:p>
        </p:txBody>
      </p:sp>
    </p:spTree>
    <p:extLst>
      <p:ext uri="{BB962C8B-B14F-4D97-AF65-F5344CB8AC3E}">
        <p14:creationId xmlns:p14="http://schemas.microsoft.com/office/powerpoint/2010/main" xmlns="" val="2526107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pPr>
              <a:lnSpc>
                <a:spcPct val="150000"/>
              </a:lnSpc>
            </a:pPr>
            <a:r>
              <a:rPr lang="en-US" dirty="0"/>
              <a:t>If you don’t already, start exercising! You don’t have to go to a gym to exercise, there are plenty of workouts you can perform in the privacy of your own home. Beyond that, make conscious decisions to be more active. Take the stairs not the elevator, park away from the building instead of hunting for the best spot, and get up and take a walk every now and again…your body and brain will thank you!</a:t>
            </a:r>
          </a:p>
        </p:txBody>
      </p:sp>
    </p:spTree>
    <p:extLst>
      <p:ext uri="{BB962C8B-B14F-4D97-AF65-F5344CB8AC3E}">
        <p14:creationId xmlns:p14="http://schemas.microsoft.com/office/powerpoint/2010/main" xmlns="" val="3926690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things down</a:t>
            </a:r>
          </a:p>
        </p:txBody>
      </p:sp>
      <p:sp>
        <p:nvSpPr>
          <p:cNvPr id="3" name="Content Placeholder 2"/>
          <p:cNvSpPr>
            <a:spLocks noGrp="1"/>
          </p:cNvSpPr>
          <p:nvPr>
            <p:ph sz="quarter" idx="1"/>
          </p:nvPr>
        </p:nvSpPr>
        <p:spPr/>
        <p:txBody>
          <a:bodyPr/>
          <a:lstStyle/>
          <a:p>
            <a:r>
              <a:rPr lang="en-US" dirty="0"/>
              <a:t>There are several ways to start doing this. My favorite is write down tomorrow’s activities/responsibilities the night before. What this does is release any worry about what you have to do the next day and you will sleep like a baby! It also allows you to wake up the next day and just follow a schedule…no-brainer! Even though it is better to write things down by hand, have an app on your phone where you can always jot things down when they come to mind. We have so many great ideas that come and go, if you don’t capture them, you may lose it forever!</a:t>
            </a:r>
          </a:p>
        </p:txBody>
      </p:sp>
    </p:spTree>
    <p:extLst>
      <p:ext uri="{BB962C8B-B14F-4D97-AF65-F5344CB8AC3E}">
        <p14:creationId xmlns:p14="http://schemas.microsoft.com/office/powerpoint/2010/main" xmlns="" val="1105557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457200"/>
            <a:ext cx="8001000" cy="5943600"/>
          </a:xfrm>
        </p:spPr>
        <p:txBody>
          <a:bodyPr>
            <a:normAutofit/>
          </a:bodyPr>
          <a:lstStyle/>
          <a:p>
            <a:pPr fontAlgn="base">
              <a:buNone/>
            </a:pPr>
            <a:r>
              <a:rPr lang="en-US" b="1" cap="all" dirty="0"/>
              <a:t>STEP OUT OF YOUR COMFORT ZONE.</a:t>
            </a:r>
          </a:p>
          <a:p>
            <a:pPr fontAlgn="base"/>
            <a:r>
              <a:rPr lang="en-US" dirty="0"/>
              <a:t>Your brain needs novelty to grow. Stepping out of your comfort zone literally stretches your brain by allowing the dendrites to become like big trees with full branches rather than little shrubs. If you’re afraid of public speaking, for example, speaking out more in a meeting may be enough to push you out of your comfort zone.</a:t>
            </a:r>
          </a:p>
          <a:p>
            <a:pPr fontAlgn="base">
              <a:buNone/>
            </a:pPr>
            <a:endParaRPr lang="en-US" dirty="0"/>
          </a:p>
          <a:p>
            <a:pPr fontAlgn="base"/>
            <a:r>
              <a:rPr lang="en-US" dirty="0"/>
              <a:t>We label ourselves and identify in very specific roles, and when we stay in those roles, we don’t have any brain growth at all. Anything that makes us really comfortable is not really good for our brain.</a:t>
            </a:r>
          </a:p>
          <a:p>
            <a:endParaRPr lang="en-US" dirty="0"/>
          </a:p>
        </p:txBody>
      </p:sp>
    </p:spTree>
    <p:extLst>
      <p:ext uri="{BB962C8B-B14F-4D97-AF65-F5344CB8AC3E}">
        <p14:creationId xmlns:p14="http://schemas.microsoft.com/office/powerpoint/2010/main" xmlns="" val="2789347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533400"/>
            <a:ext cx="7848600" cy="5943600"/>
          </a:xfrm>
        </p:spPr>
        <p:txBody>
          <a:bodyPr>
            <a:normAutofit/>
          </a:bodyPr>
          <a:lstStyle/>
          <a:p>
            <a:pPr fontAlgn="base">
              <a:buNone/>
            </a:pPr>
            <a:r>
              <a:rPr lang="en-US" b="1" cap="all" dirty="0"/>
              <a:t>TRY GUIDED MEDITATION AND MIND-FOCUS EXERCISES.</a:t>
            </a:r>
          </a:p>
          <a:p>
            <a:pPr fontAlgn="base"/>
            <a:r>
              <a:rPr lang="en-US" dirty="0"/>
              <a:t>If you’re not meditating, it’s like you’re eating junk food every day. While meditating accesses the unconscious mind, mind focus exercises access the subconscious mind which is pivotal to neurological growth as 80% of your decisions are made subconsciously.</a:t>
            </a:r>
          </a:p>
          <a:p>
            <a:pPr fontAlgn="base"/>
            <a:r>
              <a:rPr lang="en-US" dirty="0"/>
              <a:t>The unconscious mind is accessed while you’re sleeping, which is why the most important things we can do to improve brain growth happen right before we go to sleep. Before your head hits the pillow, think about what has impacted you the most throughout the day, either positive or negative, and allow your brain to process it in your dreams.</a:t>
            </a:r>
          </a:p>
          <a:p>
            <a:endParaRPr lang="en-US" dirty="0"/>
          </a:p>
        </p:txBody>
      </p:sp>
    </p:spTree>
    <p:extLst>
      <p:ext uri="{BB962C8B-B14F-4D97-AF65-F5344CB8AC3E}">
        <p14:creationId xmlns:p14="http://schemas.microsoft.com/office/powerpoint/2010/main" xmlns="" val="802836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Slow Down</a:t>
            </a:r>
          </a:p>
        </p:txBody>
      </p:sp>
      <p:sp>
        <p:nvSpPr>
          <p:cNvPr id="3" name="Content Placeholder 2"/>
          <p:cNvSpPr>
            <a:spLocks noGrp="1"/>
          </p:cNvSpPr>
          <p:nvPr>
            <p:ph sz="quarter" idx="1"/>
          </p:nvPr>
        </p:nvSpPr>
        <p:spPr/>
        <p:txBody>
          <a:bodyPr/>
          <a:lstStyle/>
          <a:p>
            <a:r>
              <a:rPr lang="en-US" dirty="0"/>
              <a:t>This one is pretty simple, but for some reason one of the hardest. We are so “trained” to go fast, and get things done, but it is that mentality that creates the mess! So, write down the things your are going to do in the next hour/day and mindfully do them one at a time, spend some good time with friends and families, do the things you like, make new friends and connections, be empathetic to others. You will find that you feel better as you get each one done and more relaxed. </a:t>
            </a:r>
          </a:p>
          <a:p>
            <a:pPr>
              <a:buNone/>
            </a:pPr>
            <a:endParaRPr lang="en-US" dirty="0"/>
          </a:p>
          <a:p>
            <a:r>
              <a:rPr lang="en-US" b="1" dirty="0"/>
              <a:t>Slow down and enjoy life!</a:t>
            </a:r>
          </a:p>
        </p:txBody>
      </p:sp>
    </p:spTree>
    <p:extLst>
      <p:ext uri="{BB962C8B-B14F-4D97-AF65-F5344CB8AC3E}">
        <p14:creationId xmlns:p14="http://schemas.microsoft.com/office/powerpoint/2010/main" xmlns="" val="701089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7772400" cy="1143000"/>
          </a:xfrm>
        </p:spPr>
        <p:txBody>
          <a:bodyPr/>
          <a:lstStyle/>
          <a:p>
            <a:pPr algn="ctr"/>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neurone.JPG"/>
          <p:cNvPicPr>
            <a:picLocks noGrp="1" noChangeAspect="1"/>
          </p:cNvPicPr>
          <p:nvPr>
            <p:ph idx="1"/>
          </p:nvPr>
        </p:nvPicPr>
        <p:blipFill>
          <a:blip r:embed="rId2"/>
          <a:stretch>
            <a:fillRect/>
          </a:stretch>
        </p:blipFill>
        <p:spPr>
          <a:xfrm>
            <a:off x="0" y="0"/>
            <a:ext cx="9114529" cy="4871281"/>
          </a:xfrm>
        </p:spPr>
      </p:pic>
      <p:pic>
        <p:nvPicPr>
          <p:cNvPr id="5" name="Content Placeholder 3" descr="neurone..JPG"/>
          <p:cNvPicPr>
            <a:picLocks noChangeAspect="1"/>
          </p:cNvPicPr>
          <p:nvPr/>
        </p:nvPicPr>
        <p:blipFill>
          <a:blip r:embed="rId3"/>
          <a:stretch>
            <a:fillRect/>
          </a:stretch>
        </p:blipFill>
        <p:spPr>
          <a:xfrm>
            <a:off x="685799" y="4953000"/>
            <a:ext cx="8251371" cy="1676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Neurons Communicate</a:t>
            </a:r>
          </a:p>
        </p:txBody>
      </p:sp>
      <p:sp>
        <p:nvSpPr>
          <p:cNvPr id="20482" name="AutoShape 2" descr="data:image/jpeg;base64,/9j/4AAQSkZJRgABAQAAAQABAAD/2wCEAAkGBhQSEBUUExMWFRQWFRcXGBgWGBUYFRgWFRcVFRcXGBgYHCYeFxkjGRcXIC8gIycpLCwsGB4xNTAqNSYrLCkBCQoKDgwOFw8PFykkHBwpKSwpKSksKSkpLCwpLCksLCksKSkpKSksKSksKSkpKSkpKSkpLCwpLCkpKSwsKSkpKf/AABEIAMIBAwMBIgACEQEDEQH/xAAcAAACAwEBAQEAAAAAAAAAAAAEBQIDBgABBwj/xABGEAACAAMFBAYHBQYFAwUAAAABAgADEQQSITFBBVFhcQYTIoGRoTJCUrHB0fAUYnKCkhUjM8Lh8QdDU6KyNHPSFiREVIP/xAAZAQADAQEBAAAAAAAAAAAAAAAAAQIDBAX/xAAlEQEBAAICAgICAgMBAAAAAAAAAQIRAxIhMQRBE2EiUXGB8BT/2gAMAwEAAhEDEQA/APpoMC7RsHWqLpuzFN5G3HceBiyzWhZih0YMrCoIxBEFSM4irxm7oPsaf1ykMt2YuDruO8cDB0yx0i2bLRR1mTZEjMjOkAyds9ZMCil3Lj54xl31dV1Tj7eZPD0rHhEWuMYrIjZyWeSbpRYmezkp/FlETpf45fap+Zby98G2G2LNlJNTFXUMOTCsFkRnuinYE+z/AOhPdV/7cz96nk1O6EDtjGe6Nfxba2+1MP0gCNEVjP8ARYVSe3tWqee4NT4QA5LQLb7Vcls50BPfp5wQYVW1hNmCXmiEF9xb1V+JgoT2VKKylveke0fzY07hSCS0esYpeYACSQABUk4AAak6QB6xjN2h/ts24P8AppTC+dJsxckXeinM6nCL5s57Z2ZRKWbJpmIaaPZlbl3t4Q3s9jWWgRAFVRQAaCEETEGi5kiBWGAk+UHFGFRCjaVsezrg14MaLfxZaZ1b1hlSorxMPikCW3ZiTgA61oaihIPlCMFsDaPXoWYUutTD0WNK93GDp1rEtDgCM6U14R4doS7OBKAW57GGeZpTGtdYq2vtCQFF01NOB4wghseSZqs5IDM17HKlKKuG4D3x00NWg/Uf5RrzPgYr6ObakubpYLzwhjaEqzEUIrgRiKaZcIYArLpzOZOZ5mKbZZ+sluhyZSO/MQddj2WaQBhf8PbQ0u1zLO2Wf8rU4YxrpgCVLmgXM64Rkdoyfs21ZbZKzlfyuKr7xG/tcgNWoqGFTu7QqfOsKAlkbZWa9yTKp99yThvpl5QXJs+NSanUnP8ApErJsxJRJXXyrFky6Oe+GEXlUipyDhrrHPOOQONMAcq8YEM4kVbA0xAHlC2qYmcmxgqDUR0LbRbaMQDSmGnq4buEdC7DqeTdkzrG5mWX95JJq8gnHE1JQ7/qhh9sjbUu0Leltl6SnBlO5hpBlIWbQ2AkxusUtKnaTJeDfmGTDnF6RK0CTgRQ5QutuzZbYqLjb1+I1hUtttUnCbLE9fbk0D82ln+WC7DtyVONEftaqwKuPytj4RPWNvy3XhOTbHQ3ZvIOMjz3GDqxTMAIoRURRKe6bpOHqnhu5iKYjIzmzWA2ra09qVZ37wCvuh51sZSwTz+2bQcaGVLQHGhuqTSvOChq7TNCIznJVLHkor8IT9EZJFilVza85/Oxb4xX0yt12zFB6U5hLHJj2v8AbXxhlOnrZ5A1uqqqNWIFABzgAfaU8ghJeM1xhuVdXbgN2pjyRYhLQKMaGpJzY1qWPEwTszZ5UF3xmzKFzu3INwEBbb2uZRWVLUTLQ9biVwA1eYfVQeeQgCrae1EkDtkksaIiirsdyjXnkIXy9lvaCHtOCZrIU1QUyMw/5jcPRHGCNl7PVHJduttDenMI09hB6iDIAd9YctLgChU3RxSGVjsF7SnOPNoWQqvYAYnAUOAPE6RHeN5w3+/JZNdVHaIH15xTfJyQ03t2fLExalkumrG8+86cFGgj2dPVRViAN5i2Nmg7SWOoHIfEn4QJbLqDtsxrkoJq3JVpWCr7zPQFxfaYdo/hU5c28IHn2ehKSv4hHadu0VG8k5k6Ll3CAmStkheuYKtDhhqCQDQ8YF2jYJt5aKSGjY2PZaIewMiascWZznU60954RK22u7MlyyBRiTkMCgrXzpEmV7LsS2ajTKV1rkK5+EOJk5WzUUroBhy+vCKbZZ1mVDgGvuhXJvSOwxrK9Vjmn3X+7ubTI6QwatKpjpvFR7sjES33m8a++sQSaQfqketQ5Gh3HLuPz8YAyX+IFlJliaMStMcKgqQwyG73RqbFb+ss0uZXNQMMjjUH/l4QBtyxl5ExCMaVAOpH9Kws6DWovYGRs5L0H4a0HhUwgevaIFmT6nLLWPHaIpnBV4xNcYvl2UkgAZmniYIsVlvGNJs/ZQBByoRj5xz5Z+dOzHCa3WMmbNNTic46PpH7Jlbj4R5B/Iu2Cd2PCsSrHsdbz1V2AtobKlzhSYgbccmHJhiIYGIFYDZqfItVlxlk2mUM0f8AiqPuv63fWLrDt+TaRRWuOMbr9lgRhXcRyh6YR7S2ChfrVFGr2qZHDPnCoFm2gLU+lu4wpkzwjFyKkmv946caDlGV6Q7RIUgGnh8Yi03m0ulaz9oKD6EkjLKpIJ76CNvNKzZ0uZ1imWoqorTtcQdflHwuxsRNYk4k115e6NI+1XWXgYD0+jdIemiSAJcmk2e+CKMQCdWpoIJ6PbK+zoZkw9ZaZuMxzmToi7lG6MT/AIf2IPaGmv2mVagneTQeFT5Rvi5vV00ip5KiRIBJOTEDuMWGBpcyPXm4EnAAEk8BrDKIbQ26ZbykQEuxPZFMvqvgYLnW8qjTZtAbvapjQDHGmZHzjO7EkNMmPanB7XZlDdLGFeZp798Np2OBxEZfj3duz88k8zyTrtz7QT1CkjV3BCjuzJ8IvkWMBrzEu/tNp+EZKOUXyLIstbqKFG4RC0zggFcSTRVHpMdw+JyAxMauS3d2sn2m7QLi7YKNOLH7o17hrHjL1ctqGpoSSc2Y6nv+UV2WSRVmNXOdMgNFXgPPOOtrHq3/AAnyxgITKkhVAGg+jCq2Sq2gfdkuRzZlHuENJb1Fd+PjAc4fv0+9LmL4FGHlWAKp5yP1Q/Ve6B5ogtEvSxxWnwgUjsg8MfjCBf1RT0DVfYOQ/Cc15YjlHgtIJpk3snP5EcRWCpiUgK0yQwoeYpgQd4OhgMQLSRgcRuOPhXKM30XPV26fZ8lmKx/MAMfFT4w2lzzW63pUqD7S7+Y1Hflklts7qto2eb7XZPf/AGhUNE1lJ9EhuVa/pOMVSh2ostEu67DcTTxwi1TexPpDXUjLHeeMKtsIfbFlCojUyZYGLZDIfHvjJbKn0h3bLabgK8jwNI47dXbv6dpIYttlAaR0Y5mckm8fCPYX5M1f+bA5n9I1VUa4SHUMKcYrTpGzejKJ5Aw6lyEUABRgABgMAMomXj0NV45Qu05x/wDjt7omLfN1s7dzLDJpgAqcBvOUJLZ00sks3euEx/YlVmv4JWnfAQs286yZo7gfcYEt20hdIuupPtI0L5+3bdPws1kMtTk88qp53ASfdGe2jsa1ob1omBrx9XKo03wrTh1bLfLWUQb1cz2SI+Z9IOkCEnM6Y4fD64RsLROZpFypqMowO2JAJxA+MSpVs4CYwoczGit1hZJVSMNIzeyVAYEabo1dt2mhlBSSQ2asMjvDKag90FNd0L2wsiZ2vRYUPkQY3n7fs1P4y99R8IwPR3YsmZNXrJt1CML2F4+zfAI3458BH0qx7Hs8kC7Zl/Etxye9+1DhVRI2rKf+Hfmf9tGbzpTzhhL2S9oF106uWcwSDMYZ0N3BR3kxI7TI9GRMP6F97RK0TrVMULLlhFJ7VXW9TdgYjO6dXBhv+p+6ZvsqgoAKAUAGgEJ9omXKFZkxEG92VfeYa27Z7TEF53QFe1dYht2BGW+vGEI2JZ5JvLJUtX0m7beLVgl8i4zLC23d/wC+wot5mf8ATyy4/wBRqpKHEE9p/wAo74ss+ybhLsS8wihY6D2VHqrwGetYPFvEe/axGrjBOlIW7UlTHSkt7h14jdXSHzMpga0SYYAymooG4AeAAim9fnAjKWrA/ie7h3KKn8QiqZaCxIl5DAvmo4L7TeQ13RydkUXjnqc6k61OsICrF6JG5mHnWKOoDB1OIvsPOvxgPZ1qnlzfIu6i6AByOdYOkHtzOanxUD4QgFlpVBXMdk81N34VgeZJhiJdHYe12hzwVv5T3xVaLPACS12a8MDRgaqdzQg6UuTZxMCkPJdSd2OOGGGKnDjGqeQawBt6yFrJOGty93rQ+6sKrk2adVfuv7SI3ioHwj1pND3fEfXdE+hLCdZLOzH1bpP4Tn74c23Z10EllN44Xa0CjIY41xMYZW7elw443GfslSfdgibtOktjWmQ8f7GBLUoELrZN7FN7e4f1hddjPPrWjsCXpanHEcN8dA37a6kCXSt1V9wJ98dFfjY/mP2se0XHp2WTyEyaR4hREB0WtDfxbfOPCUsuWPcxjUR5HTp57MjoHZjjNV5x3zpjvXuJp5Q1s2z5UlaS0SWo9lVUAdwEV2/bl1uqkr1s72R6K8XbJeXuhd+zFmzQtsniY5xEhSVlDCuWbmm+A1k/pJLLFJCtaJm6X6A/FMPZHnGf6X7QeVKBtExQzmkuRLFRxZmOJoK5YVMaXbVvlWOSCFxJuypSABnc5KoHmdBCTZXRBmm/arbSZPalEzlyV0RQcyN++uZxhUFGx7BMmgHqmunWhA8Yy3+IPRaZJa8BVWFRz1B8fdH2SfaAilmNFAqSd0Yjpgj2gyAy3VmTAiKfSukqCzbia5aAROtHKyPRrodNEgTGQ1bEcjlEdrdGZ5GEpzTcrEbtBG36aWh7OJbSiRLJuEaAilKbsK+EaUyzcujKlINHt85/w720vbsVoQB2aqBxg5AxXHJxnTnGu+wzZGMklk/02NafhJ93vie2+i8u2ICwuzBisxcHVhljrQj5UiHR3aEzrPstqwtCiqt6s+WPXX7w9Yd+8AVPNG7Otwm5Gh1U5gw9soaBpuwwxvp2X8m58eMOLGKL2sxnX3Rju9tV25ZY4YTr/tW8w0xhfbLNeEGWvaaDACv15QGs68KiCZS3xSwwy67s0QzZZvlaGooeYNcR4R51LQfaJhE0GmaMPBlPxiDWrhHRHBlNUKKiKNqpMmy7stgpJFa4VXUA6GGYmhhjA9ps90VXEk0A3n6x7oCVJZAqBQAAABQZYQDaJJENRUHKJdVXMQHJb6Z9b1Ytkg3mPBf5oeytnKYIGyO2rBlChaMCBjjX6pGOWV+ndxcOOt5s+8w4HUGo9xHePhExag0F7RsQFaZQkmIVPP3w8ctsufjmF8DGVSQ1BUVAOuMUW2UGlON6MPIxQzkAcz8IgZpy34eOEUwl0D6EPWxounWODyBGHfgPGNParTURjui00rZWFcp7rTdTHxhi9uMZ3Dd26uPn64dRNoFYXWhAZkpd7fEceEePa46yPWfKPshj4Vi5NMM8+1EWqcC7Gg9I6DKuEdAH2iOikPskJ7bbHnOZMg3QP4kwer91fvR5bdpmYElyTjMAN72UIrXnSGFjsqykCKKAeJOpPGL9sw9msqSFEuSovHEk/wDNzry8KQLtFZNnBtM7tOuAIAvMzC6qIozY5AY/GCltaS5Tz5jBFxcs2SoPR8vMwr2XZmtU1bXOUiWv/TSm0B/znHtsMtw51gCexdiu0z7VagOvYURM1s6H1F3uR6TamsPrhi2SsRtttVJbOMbuGuJzwpE3KRrjhsm2mnWWiTK9UXprDfdoFH6jC/pHIBtdhw/zm8lBHnF+wtpfapzzgpUKgl0IOd4k58BXvivpMaTrE2gtAB/OAIJdzZZ4dMtKenuzg9gmkDFAHH5Tj5Ew4ssy8iOMnRW8VDQRaZAdGQ5MpU8mBHxhP0WmlrFLU4PKrKbg8klKeAHjFfaDMNdPA49+vz8YXbb2eLQoANychvynHpI4yP4TkRqIYzJgZL27HkRpEXoO1SrHBRqdw+MKnjdXbuj+3euUBluzVJWYnsuuf5TgQdxEMNq16pivM0jM29TZJi2qtUaiWncFJ7E0D7hND90mH8yfhwPhSMcpuWV2zXaZRibVOe9TMbtIvsPSS4brZeB840L2WUO0VH1uEB7T2TKtC9pKHQ+iwpHPhwXHzt6XN83jzxmOlMy0XrjqaitOV4Ux76RaMcxGYtez59lqUrMl54ZgZ4j6EN9j9JknUFQH3HXlHXjl9V4/LhPeN3B9mk0BvGuJxoBQCL7LLr2zr6I3L8zme4aRVMbs3faYjuvEnyBixrRQVOUW5xKqpMXJLQkC8KnAY4wDIo5q45DQc95hlKlqpBAGBqMIyzvl2cGpjf7Rm2S7AsybSIW2WtSe0CdVZgfIwqmFq4TW/MFb4A+cZybb8nJcJPsRPn+EAz1BGUTZ3HsN+pf/ACgc2k1AuHHcQR41qPCNZNOHPO53dDrKrUZkeY0PvHMGBsCaKQaHGhGHOLZ+0V627QrTC9p4iLLJYpMuaaH01AzwqaEkbsYpmzvR2Weom1/+y/8AxEGPJinox6E9TmLQT4r/AGhoyiEZNMkmLbEhvgDPq5veaNQQeyDcPCvvilQeuWv+nMGQoey2FO+AEzkg0IxEdBjWWprHsMPomw5QW+CtHF2u4KwvKANAMu6CtrWxZcl2Zgq0oWJoADgT4VhBt7pdKstoZVBnT3VFWVLILXgX9L2BQjPHhA9k2LOtM5ZtuIN0X0s616qXoCw9Zq1z3aZRX6SLkSmtzrMmqUsksgypTYGawymTF9keqp5mNOJ0BT7WqUBzOSgVY8hHqTjhVbteIPjSGSW2dpGXJN303IRPxNhXuFT3Qys9mTqgjV9EBqZEgUrwjPgdbPvepJqF3GYfSPcMOcMhOMRcd3bacmpoTKsySluoKDPiScyeMIOmeEmU3s2iUfMw1eaxHZIrxyjO9NbSxkIjLi05KUNQaV79RFa1EZZdrtoT1oPqsMdaHPKEdmtDWe2TkuG7PuzgMMGHYmkUz9Uw+NsXj+k/KEPSmYU6i00u9TNAJ16ub2HwypkYdSOtlsVQ5U1VhiNzZV8IvkWpSbzMBoo3L8zAG1LIrigYmuZzyIB98E2WzdX2T+U1OI3V0MIDJs1HUqReBBBFCQQcCIQbDtTSH+xTGpQFrOz4l5I9Ti6ZfhA3GHpqQbrkHjQ07oC27sMWmUFJKzEIeXMGDJMXJhu4wVWN+jBZQGOZ3nP+kUJaDTtoynHQkZ8MsIU9H+kZdms9pAl2qWO0MlmKP8xOB1GnKkOiScsB5n5QFdx0tlORBjNdJej8l2qjCVPOIu4Xt5K7+OeGsPrRZ5eb05km93GtfCFVvswvK6hyUNQXFRTcLwrSFRKUWPb0yzuJdpFQMmFCMRStR34GNEkwTAGBBXMAb9K/KEotHWzivVKyGgdcMu/WBrVsmbZTfsxYy/WlNmBrdPrDhWu6F6P20vX0jv2uBr4Y+QhfsbbEi0DsgB9VbFh44wRbQBQBCag0pTSm/LOF7OWz0K+2h4En2WuRgH7HMGIAH5q+4fGJdU/rE92Hnn5wtHcrfbmcqaZncPju74qmIWGd3gufiflBstaClABFDpXEZaQyJrXYaEAHE5ViqzWUUJnYXWpdBxNOWkHtXrLx9XsjmSC3lQeMc5Br9fWkBEnRtwJtrU1wmKcNx7OohrMbHDHyhNs/s260rjRpd79JBrDKm4wBYT9f2igN+/l8Q48olfiCN++l/m14ecAe04R0RAjyAHPRvZlnsMwKoxKEs7UZy5OJrmIYT+kFHKot6ZMYKvsgDAV8zGMO0C068DwhxLmUo2ooQYomsSUJKl3JZz6TangNywSrhgCMQYSSdpGeKdVNY8LqqP1YQfJWYAFCpLA3ku3lQeZhkMRABQCgGgimZtCWuBcV3A1PgMYibCD6bM/Ami/pWg8axdKlBcFAA3AUHlDIMdroNJh5S5n/AIxndv28TbVZ1Fbsus0ggg4Guv4QO+NXPmhVLNgFBJ5CMv0QUz58+1NkTcWu7AnuFAIVONLZbVfRW3isDbdk9ZZZyb5beKi8PMCDer3YRGavZbCuBy5QyA7FtnW2VZjay1Heox/3Vhu6BhQxkeiTH7K6V/hTXFOBxHnWNXWFKdmla+kFfP1WyqPnwhtKTs448oWsoalcaGveIu+0GFZtphlJNUg6U9GDamvXxLmJQynUEOrDHFt1fee9XsfpOet+zW0tLn1oprdlTeRX0WO6tDpujXs1YR9KOjyWqUQyguuKnljT61g9Fllumjyro7Crewz86nOIT0qLurYE7hqYxPR/aVr+0LJQl0FLxfEIg1PE6CNuGxbmPcPnC2nQZLIoLAiobDHMlRqd9CceESluV7DGvsk5kDQ/eHmMd8SBre/F8BFb9oUbPh5MN0IyfbnRoTG62SeqnjEMMA1NGp7/AHxHY232ZupnrcnrocmG8aHuhoZ5X0/1DLvHqnygHbGyUtCCuDrijjNT8RvEAMWaKpkwAVJoITbK2w97qLQAs1cj6swbxvhnOQMCCKg6QjeGZeyy37+A4cYhPm0FBmcBu58gMe6OaukCqSzFt1VH8x8QB+WALSgFBz+PxMVTZQqOdPHLzp4x4zGvGnv/ALRXNqQR9V084YImATaiDSYhXxA+WUNJtiK5Y7xrxI+UZ7pFMu2qzzTh2kr4lWEay2tSY1Mia/q7XxgICLPUVBqDFSST16cFc/7W8IsYlTVdT2gcvxcD74jZ5hM6Y2iy7o5kgZ78TAFdwx0X9fHQGXpYBfwzjRSpa0C4Vw104xTZ9ni87kMRU0oMAFzJPOsGTtn3USepPZuuVzquvlDSersqWAKVy0Zh7jEvsI0aYPzt8TFAYrjLxU43dKH2TpyyiyTbA3xBzHMRaXrWU6TH/wBp96xD7PM0nHvRD7qRazQDtLaqyUvGp3AamAEPTDaMxU6m/fL0HZW7nkDj3+EaHo7s4WazJLwqASabyan64RiJnSgNNq0ubn6RQlR4GvlG3kWsOoYZMAfGJntVMGmiL5AhUZsNNnz1ODZHCFnWvDjLbWW6OzKWufKKkLON5TpUMTTmQY1dpl0ic60SZbCqgNoTTHdSmMV7TngmMcMq6s/5fXgKZkcJsClogHjo288d10eq8L+ti2VOxiKrGeR1msSJW6oF41NBmeMd1efM/KIzLZdQsDSmJPDWnGJtPJXEUOO7EaE01jDb0ph4/RdQi9WmLEim7TviuYfEfVIjap2MCmYY2npwZyTKir8CzZOqm63keYyMeGfQCIG0wJD7Y2Ws9aVuuMUcZqdO6AtjbWdiZM4XZqYVwo4GoxxPvht1lYV7a2Z1oDJhNTFTv+6YANtVpuqTroN5OAHjSIyluKFrkM951PecYV7O2h14UGodDUg6kVA5EE654Qa7GALaAEnU0r3ZR4ZkCu8R6yAEHThewGGgr3hiY1CThMkSpg9ZADzAHwPlGb6Yt+7CnRce/tD3wV0At4n2Pqqi8uXMafW+GRozAVJ0xgbZqfuXY+u4H6QfjBFssjhKXSCc8MQBzyrErTZ+rkylGHpn/iPnCCjqxHRRUx0M24kSbssJ92h5nPzJimwkGSgPsAHuFDBDNugSzmhdNzVH4X7Q87w7otCFkNw9UdMUO9N3NcuVIp25Z2dB1da3hepgSuOHKtIInSwwocCDUEZg7xFSWkg3WpXQj0W5bjw8ID0r2TZ2lqbxz03cYKmKrijCoj1jhEVxhbVMLQbbIlg6+XygxQAABgBEyAYonJgQDSozGY4wTQuFiQnCpFRXdXHwicq00jJ7JsDWa1G815ZgNGOdc8a6xpWg9lLcbuBel1pJkq4JrLdSfwk0PnSGT26+Ad4B8cYBtckPLZD6ylfEUgbZM0mSl7MCh5jCJ6yVplzZZTRkXiJeKHaIidSGyEF48M+mJNBA7TYHreoTkMh8TCMbLthelQQgNQDmxGRI0HCDzbKwo66JidE9Y1nLlrWxk3GB5giP2iK/tPh5Q2du3kyZ2afXjWB2aLJlsl0xZR3iBX2hKB/iJ4iGSwTItE+AzbJZymJ+qOR1OUyWfzQABtmylWE6X/8AoN40b64Q02daxOUVwO/PxAxI4jzjwKv+pKpuvHHhlBGz5tkkDDttXXIeGflAHPsuZojH8IvDygV1CYsKnRePH5QZbOmQKkKwC7lFB5ZxmLdtgNvFfrugBft1usqWPz3QD0NtXUzWGhJp9d3nHWq0VOeO4Yn+kKwSprjhurAH2fZ+11aiviNN/j8IM2vsfrpamUQWWuGVQaVG6tR5x812TtvsjtgU+6fjrGq2d0quesCN2Hzwg2QObJKkhgQRmCCCO4x0alOnEumKkH8QjyH4Pf6IF6dS60u/CPF6YSma8Aa0umpoDjXUafEx5M6IKciPChgSf0UpjhxoacNYi3JthMKar0rlHThW8M/DGPZu35LChA/XqNxoKUjNzuiTDEKfOkATtisKkcNTWgx84zuddmHDhW5TpCppQAeBMHStpscie/CPn1klOvarjlTdplG66O2AtSOTPlyt1HrT4/Hx8XenMkXkvMK0w4nKg8TCibtNL91gRujbS7EFlXaf3j5j0kYLaaA0octKARrnllx624/iTD5OWeOvXow2pYL61U5EMjaVGI/tEbPPvKDlXyORHjGbkbdZDnnpXOG8i3yibwagYBiDXAkZggGvlHRjnuPO5/j3DLRicIHlYFx969+oV94MRmWtcKTENdzCv9IqNpUGt9MqGrKMjUZnnGm3N0sE34h1kCzLfLGcxDyYGBn25JH+YO7H3QbLQ9m+vr6wiDTYTWnpQorcQv8A7eHHSkCtaLROy7C7wKeZxMBHtotSoLzkKOPwELJvSMU/dqzc8B84rs+wwDVyWOv9TB8uUq+iAOUAL/tNqcaJ3AHziv8AYbsavMJPMmGpYRW80iAAV6OoML7eQ99YuTo1J+9XIejlypF5nYViS2jjj7oAH/8ATkvQnwHwif7FUZZ7zh84LlTYvLiEZJb9j3VrdFMcdPEZxg7bZHE3ssQMcAdTj74+pGReqlaXsO/TzjJTtn3WbDGow4wyJLPaGAFcaCpJJ13QaLQdcScgK4eeERmWammdB3j+0RY0bl8IAk80Y0HOhJiiVJpiC3jQcqa8hFVcKKcfnSOuUxLg4cBTkIALDDM5jLLyqaRGbb6DOtNMRXlTCF8x8K1NK68OUBTrQMzQHIVyH9YAZm3k51rz/rHkJjbDo5ppRf6x0PQ2/QzvTKKLTMvACmbDyx+EXM0DTJnbpuWvjh7vfFFKtWXTERVaLCr5CjH3/GPRNjiYnLHbXj5LjS9NnAVFKHMjHThGk6PzQCFw4QGk5T6We/PxHxHnFsl1TEGp4VoPGOHLisy29uc+PLxdLWt2htBZaEk6R8e2/br85mzxoOAzJMbDpBaHcLQVDDTgKeVIzX/p8sTea7X1m+GFT3CJ5e3Jn/hr8HHj+Lx3K3zWOtjnurh36CK1eYMq1yoPjywjZ/sKWpzJphXId2sXyLNLXJFrvIr78PCN8cK4eb5GNrDy7PPG/PIwQmy5r4ipOtBh3nIRtMhgafhw8KZRGSzMccSDRuP3u+NZi48+bf0y8ropNI7bAV340/rDGz9FZagAsWxArSmf0fCHF0sBQEk4UGOIwPnFpkFRjmFYngSKAdwrFac9y2V2ewy09FRzOJi5pkePhFTGGS5pmEU3ogXrziszIZJtMjwvqa90VOI8vQgsahVSpNKZEUivKOM2uefyiBMAErPiYtUCIC2CgnkCfdBK7OemN1BvdlXyrXygC+VaCSKZ1AHOuHnHvSWwXLQ43tX4/GGOwNmyxMVi99loQAKKDoSTiaZ5CPOnBpPNN1fEQBh7Ue1U5fWA4/OF0+WaDea+EHWhgW79+MAzGGuOJw36CAA5uvd41pFJTP8ApBhkE0FM92mWpyjxrKAPSHKAFs3lhuxBPKkAzbKCahqjUmuGmI56iGdosS+kF59+sWbOs1L5YVIAByyJw4ndWsMATsndLJ43wPKsdGqsOyEMtSy4kAnEjE8BhHQbD6wiDcITOv8A7w93ujo6HUm1wUyEeMg3COjoYjlQbhHIgrkI6OiK6MEi5AIBIG4ZR7LUFMRXPPGOjomNcvRc8sbh4REyxTIeEdHRTmrurG4eEMtmShStBXkOMdHQ00o2BNN+YKml9teJg8ri34W9xj2OgIsmShTIeAikShTIeEdHQGg0lfZHgIpeUNw8BHR0Ae9Uu4eAiLSVr6I8BHR0BPFkLX0R4CGEuzKAaKow3COjoAT26c1SLxphhU0ziiUoOYjyOhG0nRtQJmA1+UCdOf4781/4iPY6H9F9sY8sVOAy3cWj1ZS7h4COjoRpyZS3jgNdBxiVokrdPZHgI6OgAeRIWrdkYruG8RckhcDdFcNBvjo6GB6ShTIeEdHR0IP/2Q=="/>
          <p:cNvSpPr>
            <a:spLocks noChangeAspect="1" noChangeArrowheads="1"/>
          </p:cNvSpPr>
          <p:nvPr/>
        </p:nvSpPr>
        <p:spPr bwMode="auto">
          <a:xfrm>
            <a:off x="155575" y="-1790700"/>
            <a:ext cx="49911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data:image/jpeg;base64,/9j/4AAQSkZJRgABAQAAAQABAAD/2wCEAAkGBhQSEBUUExMWFRQWFRcXGBgWGBUYFRgWFRcVFRcXGBgYHCYeFxkjGRcXIC8gIycpLCwsGB4xNTAqNSYrLCkBCQoKDgwOFw8PFykkHBwpKSwpKSksKSkpLCwpLCksLCksKSkpKSksKSksKSkpKSkpKSkpLCwpLCkpKSwsKSkpKf/AABEIAMIBAwMBIgACEQEDEQH/xAAcAAACAwEBAQEAAAAAAAAAAAAEBQIDBgABBwj/xABGEAACAAMFBAYHBQYFAwUAAAABAgADEQQSITFBBVFhcQYTIoGRoTJCUrHB0fAUYnKCkhUjM8Lh8QdDU6KyNHPSFiREVIP/xAAZAQADAQEBAAAAAAAAAAAAAAAAAQIDBAX/xAAlEQEBAAICAgICAgMBAAAAAAAAAQIRAxIhMQRBE2EiUXGB8BT/2gAMAwEAAhEDEQA/APpoMC7RsHWqLpuzFN5G3HceBiyzWhZih0YMrCoIxBEFSM4irxm7oPsaf1ykMt2YuDruO8cDB0yx0i2bLRR1mTZEjMjOkAyds9ZMCil3Lj54xl31dV1Tj7eZPD0rHhEWuMYrIjZyWeSbpRYmezkp/FlETpf45fap+Zby98G2G2LNlJNTFXUMOTCsFkRnuinYE+z/AOhPdV/7cz96nk1O6EDtjGe6Nfxba2+1MP0gCNEVjP8ARYVSe3tWqee4NT4QA5LQLb7Vcls50BPfp5wQYVW1hNmCXmiEF9xb1V+JgoT2VKKylveke0fzY07hSCS0esYpeYACSQABUk4AAak6QB6xjN2h/ts24P8AppTC+dJsxckXeinM6nCL5s57Z2ZRKWbJpmIaaPZlbl3t4Q3s9jWWgRAFVRQAaCEETEGi5kiBWGAk+UHFGFRCjaVsezrg14MaLfxZaZ1b1hlSorxMPikCW3ZiTgA61oaihIPlCMFsDaPXoWYUutTD0WNK93GDp1rEtDgCM6U14R4doS7OBKAW57GGeZpTGtdYq2vtCQFF01NOB4wghseSZqs5IDM17HKlKKuG4D3x00NWg/Uf5RrzPgYr6ObakubpYLzwhjaEqzEUIrgRiKaZcIYArLpzOZOZ5mKbZZ+sluhyZSO/MQddj2WaQBhf8PbQ0u1zLO2Wf8rU4YxrpgCVLmgXM64Rkdoyfs21ZbZKzlfyuKr7xG/tcgNWoqGFTu7QqfOsKAlkbZWa9yTKp99yThvpl5QXJs+NSanUnP8ApErJsxJRJXXyrFky6Oe+GEXlUipyDhrrHPOOQONMAcq8YEM4kVbA0xAHlC2qYmcmxgqDUR0LbRbaMQDSmGnq4buEdC7DqeTdkzrG5mWX95JJq8gnHE1JQ7/qhh9sjbUu0Leltl6SnBlO5hpBlIWbQ2AkxusUtKnaTJeDfmGTDnF6RK0CTgRQ5QutuzZbYqLjb1+I1hUtttUnCbLE9fbk0D82ln+WC7DtyVONEftaqwKuPytj4RPWNvy3XhOTbHQ3ZvIOMjz3GDqxTMAIoRURRKe6bpOHqnhu5iKYjIzmzWA2ra09qVZ37wCvuh51sZSwTz+2bQcaGVLQHGhuqTSvOChq7TNCIznJVLHkor8IT9EZJFilVza85/Oxb4xX0yt12zFB6U5hLHJj2v8AbXxhlOnrZ5A1uqqqNWIFABzgAfaU8ghJeM1xhuVdXbgN2pjyRYhLQKMaGpJzY1qWPEwTszZ5UF3xmzKFzu3INwEBbb2uZRWVLUTLQ9biVwA1eYfVQeeQgCrae1EkDtkksaIiirsdyjXnkIXy9lvaCHtOCZrIU1QUyMw/5jcPRHGCNl7PVHJduttDenMI09hB6iDIAd9YctLgChU3RxSGVjsF7SnOPNoWQqvYAYnAUOAPE6RHeN5w3+/JZNdVHaIH15xTfJyQ03t2fLExalkumrG8+86cFGgj2dPVRViAN5i2Nmg7SWOoHIfEn4QJbLqDtsxrkoJq3JVpWCr7zPQFxfaYdo/hU5c28IHn2ehKSv4hHadu0VG8k5k6Ll3CAmStkheuYKtDhhqCQDQ8YF2jYJt5aKSGjY2PZaIewMiascWZznU60954RK22u7MlyyBRiTkMCgrXzpEmV7LsS2ajTKV1rkK5+EOJk5WzUUroBhy+vCKbZZ1mVDgGvuhXJvSOwxrK9Vjmn3X+7ubTI6QwatKpjpvFR7sjES33m8a++sQSaQfqketQ5Gh3HLuPz8YAyX+IFlJliaMStMcKgqQwyG73RqbFb+ss0uZXNQMMjjUH/l4QBtyxl5ExCMaVAOpH9Kws6DWovYGRs5L0H4a0HhUwgevaIFmT6nLLWPHaIpnBV4xNcYvl2UkgAZmniYIsVlvGNJs/ZQBByoRj5xz5Z+dOzHCa3WMmbNNTic46PpH7Jlbj4R5B/Iu2Cd2PCsSrHsdbz1V2AtobKlzhSYgbccmHJhiIYGIFYDZqfItVlxlk2mUM0f8AiqPuv63fWLrDt+TaRRWuOMbr9lgRhXcRyh6YR7S2ChfrVFGr2qZHDPnCoFm2gLU+lu4wpkzwjFyKkmv946caDlGV6Q7RIUgGnh8Yi03m0ulaz9oKD6EkjLKpIJ76CNvNKzZ0uZ1imWoqorTtcQdflHwuxsRNYk4k115e6NI+1XWXgYD0+jdIemiSAJcmk2e+CKMQCdWpoIJ6PbK+zoZkw9ZaZuMxzmToi7lG6MT/AIf2IPaGmv2mVagneTQeFT5Rvi5vV00ip5KiRIBJOTEDuMWGBpcyPXm4EnAAEk8BrDKIbQ26ZbykQEuxPZFMvqvgYLnW8qjTZtAbvapjQDHGmZHzjO7EkNMmPanB7XZlDdLGFeZp798Np2OBxEZfj3duz88k8zyTrtz7QT1CkjV3BCjuzJ8IvkWMBrzEu/tNp+EZKOUXyLIstbqKFG4RC0zggFcSTRVHpMdw+JyAxMauS3d2sn2m7QLi7YKNOLH7o17hrHjL1ctqGpoSSc2Y6nv+UV2WSRVmNXOdMgNFXgPPOOtrHq3/AAnyxgITKkhVAGg+jCq2Sq2gfdkuRzZlHuENJb1Fd+PjAc4fv0+9LmL4FGHlWAKp5yP1Q/Ve6B5ogtEvSxxWnwgUjsg8MfjCBf1RT0DVfYOQ/Cc15YjlHgtIJpk3snP5EcRWCpiUgK0yQwoeYpgQd4OhgMQLSRgcRuOPhXKM30XPV26fZ8lmKx/MAMfFT4w2lzzW63pUqD7S7+Y1Hflklts7qto2eb7XZPf/AGhUNE1lJ9EhuVa/pOMVSh2ostEu67DcTTxwi1TexPpDXUjLHeeMKtsIfbFlCojUyZYGLZDIfHvjJbKn0h3bLabgK8jwNI47dXbv6dpIYttlAaR0Y5mckm8fCPYX5M1f+bA5n9I1VUa4SHUMKcYrTpGzejKJ5Aw6lyEUABRgABgMAMomXj0NV45Qu05x/wDjt7omLfN1s7dzLDJpgAqcBvOUJLZ00sks3euEx/YlVmv4JWnfAQs286yZo7gfcYEt20hdIuupPtI0L5+3bdPws1kMtTk88qp53ASfdGe2jsa1ob1omBrx9XKo03wrTh1bLfLWUQb1cz2SI+Z9IOkCEnM6Y4fD64RsLROZpFypqMowO2JAJxA+MSpVs4CYwoczGit1hZJVSMNIzeyVAYEabo1dt2mhlBSSQ2asMjvDKag90FNd0L2wsiZ2vRYUPkQY3n7fs1P4y99R8IwPR3YsmZNXrJt1CML2F4+zfAI3458BH0qx7Hs8kC7Zl/Etxye9+1DhVRI2rKf+Hfmf9tGbzpTzhhL2S9oF106uWcwSDMYZ0N3BR3kxI7TI9GRMP6F97RK0TrVMULLlhFJ7VXW9TdgYjO6dXBhv+p+6ZvsqgoAKAUAGgEJ9omXKFZkxEG92VfeYa27Z7TEF53QFe1dYht2BGW+vGEI2JZ5JvLJUtX0m7beLVgl8i4zLC23d/wC+wot5mf8ATyy4/wBRqpKHEE9p/wAo74ss+ybhLsS8wihY6D2VHqrwGetYPFvEe/axGrjBOlIW7UlTHSkt7h14jdXSHzMpga0SYYAymooG4AeAAim9fnAjKWrA/ie7h3KKn8QiqZaCxIl5DAvmo4L7TeQ13RydkUXjnqc6k61OsICrF6JG5mHnWKOoDB1OIvsPOvxgPZ1qnlzfIu6i6AByOdYOkHtzOanxUD4QgFlpVBXMdk81N34VgeZJhiJdHYe12hzwVv5T3xVaLPACS12a8MDRgaqdzQg6UuTZxMCkPJdSd2OOGGGKnDjGqeQawBt6yFrJOGty93rQ+6sKrk2adVfuv7SI3ioHwj1pND3fEfXdE+hLCdZLOzH1bpP4Tn74c23Z10EllN44Xa0CjIY41xMYZW7elw443GfslSfdgibtOktjWmQ8f7GBLUoELrZN7FN7e4f1hddjPPrWjsCXpanHEcN8dA37a6kCXSt1V9wJ98dFfjY/mP2se0XHp2WTyEyaR4hREB0WtDfxbfOPCUsuWPcxjUR5HTp57MjoHZjjNV5x3zpjvXuJp5Q1s2z5UlaS0SWo9lVUAdwEV2/bl1uqkr1s72R6K8XbJeXuhd+zFmzQtsniY5xEhSVlDCuWbmm+A1k/pJLLFJCtaJm6X6A/FMPZHnGf6X7QeVKBtExQzmkuRLFRxZmOJoK5YVMaXbVvlWOSCFxJuypSABnc5KoHmdBCTZXRBmm/arbSZPalEzlyV0RQcyN++uZxhUFGx7BMmgHqmunWhA8Yy3+IPRaZJa8BVWFRz1B8fdH2SfaAilmNFAqSd0Yjpgj2gyAy3VmTAiKfSukqCzbia5aAROtHKyPRrodNEgTGQ1bEcjlEdrdGZ5GEpzTcrEbtBG36aWh7OJbSiRLJuEaAilKbsK+EaUyzcujKlINHt85/w720vbsVoQB2aqBxg5AxXHJxnTnGu+wzZGMklk/02NafhJ93vie2+i8u2ICwuzBisxcHVhljrQj5UiHR3aEzrPstqwtCiqt6s+WPXX7w9Yd+8AVPNG7Otwm5Gh1U5gw9soaBpuwwxvp2X8m58eMOLGKL2sxnX3Rju9tV25ZY4YTr/tW8w0xhfbLNeEGWvaaDACv15QGs68KiCZS3xSwwy67s0QzZZvlaGooeYNcR4R51LQfaJhE0GmaMPBlPxiDWrhHRHBlNUKKiKNqpMmy7stgpJFa4VXUA6GGYmhhjA9ps90VXEk0A3n6x7oCVJZAqBQAAABQZYQDaJJENRUHKJdVXMQHJb6Z9b1Ytkg3mPBf5oeytnKYIGyO2rBlChaMCBjjX6pGOWV+ndxcOOt5s+8w4HUGo9xHePhExag0F7RsQFaZQkmIVPP3w8ctsufjmF8DGVSQ1BUVAOuMUW2UGlON6MPIxQzkAcz8IgZpy34eOEUwl0D6EPWxounWODyBGHfgPGNParTURjui00rZWFcp7rTdTHxhi9uMZ3Dd26uPn64dRNoFYXWhAZkpd7fEceEePa46yPWfKPshj4Vi5NMM8+1EWqcC7Gg9I6DKuEdAH2iOikPskJ7bbHnOZMg3QP4kwer91fvR5bdpmYElyTjMAN72UIrXnSGFjsqykCKKAeJOpPGL9sw9msqSFEuSovHEk/wDNzry8KQLtFZNnBtM7tOuAIAvMzC6qIozY5AY/GCltaS5Tz5jBFxcs2SoPR8vMwr2XZmtU1bXOUiWv/TSm0B/znHtsMtw51gCexdiu0z7VagOvYURM1s6H1F3uR6TamsPrhi2SsRtttVJbOMbuGuJzwpE3KRrjhsm2mnWWiTK9UXprDfdoFH6jC/pHIBtdhw/zm8lBHnF+wtpfapzzgpUKgl0IOd4k58BXvivpMaTrE2gtAB/OAIJdzZZ4dMtKenuzg9gmkDFAHH5Tj5Ew4ssy8iOMnRW8VDQRaZAdGQ5MpU8mBHxhP0WmlrFLU4PKrKbg8klKeAHjFfaDMNdPA49+vz8YXbb2eLQoANychvynHpI4yP4TkRqIYzJgZL27HkRpEXoO1SrHBRqdw+MKnjdXbuj+3euUBluzVJWYnsuuf5TgQdxEMNq16pivM0jM29TZJi2qtUaiWncFJ7E0D7hND90mH8yfhwPhSMcpuWV2zXaZRibVOe9TMbtIvsPSS4brZeB840L2WUO0VH1uEB7T2TKtC9pKHQ+iwpHPhwXHzt6XN83jzxmOlMy0XrjqaitOV4Ux76RaMcxGYtez59lqUrMl54ZgZ4j6EN9j9JknUFQH3HXlHXjl9V4/LhPeN3B9mk0BvGuJxoBQCL7LLr2zr6I3L8zme4aRVMbs3faYjuvEnyBixrRQVOUW5xKqpMXJLQkC8KnAY4wDIo5q45DQc95hlKlqpBAGBqMIyzvl2cGpjf7Rm2S7AsybSIW2WtSe0CdVZgfIwqmFq4TW/MFb4A+cZybb8nJcJPsRPn+EAz1BGUTZ3HsN+pf/ACgc2k1AuHHcQR41qPCNZNOHPO53dDrKrUZkeY0PvHMGBsCaKQaHGhGHOLZ+0V627QrTC9p4iLLJYpMuaaH01AzwqaEkbsYpmzvR2Weom1/+y/8AxEGPJinox6E9TmLQT4r/AGhoyiEZNMkmLbEhvgDPq5veaNQQeyDcPCvvilQeuWv+nMGQoey2FO+AEzkg0IxEdBjWWprHsMPomw5QW+CtHF2u4KwvKANAMu6CtrWxZcl2Zgq0oWJoADgT4VhBt7pdKstoZVBnT3VFWVLILXgX9L2BQjPHhA9k2LOtM5ZtuIN0X0s616qXoCw9Zq1z3aZRX6SLkSmtzrMmqUsksgypTYGawymTF9keqp5mNOJ0BT7WqUBzOSgVY8hHqTjhVbteIPjSGSW2dpGXJN303IRPxNhXuFT3Qys9mTqgjV9EBqZEgUrwjPgdbPvepJqF3GYfSPcMOcMhOMRcd3bacmpoTKsySluoKDPiScyeMIOmeEmU3s2iUfMw1eaxHZIrxyjO9NbSxkIjLi05KUNQaV79RFa1EZZdrtoT1oPqsMdaHPKEdmtDWe2TkuG7PuzgMMGHYmkUz9Uw+NsXj+k/KEPSmYU6i00u9TNAJ16ub2HwypkYdSOtlsVQ5U1VhiNzZV8IvkWpSbzMBoo3L8zAG1LIrigYmuZzyIB98E2WzdX2T+U1OI3V0MIDJs1HUqReBBBFCQQcCIQbDtTSH+xTGpQFrOz4l5I9Ti6ZfhA3GHpqQbrkHjQ07oC27sMWmUFJKzEIeXMGDJMXJhu4wVWN+jBZQGOZ3nP+kUJaDTtoynHQkZ8MsIU9H+kZdms9pAl2qWO0MlmKP8xOB1GnKkOiScsB5n5QFdx0tlORBjNdJej8l2qjCVPOIu4Xt5K7+OeGsPrRZ5eb05km93GtfCFVvswvK6hyUNQXFRTcLwrSFRKUWPb0yzuJdpFQMmFCMRStR34GNEkwTAGBBXMAb9K/KEotHWzivVKyGgdcMu/WBrVsmbZTfsxYy/WlNmBrdPrDhWu6F6P20vX0jv2uBr4Y+QhfsbbEi0DsgB9VbFh44wRbQBQBCag0pTSm/LOF7OWz0K+2h4En2WuRgH7HMGIAH5q+4fGJdU/rE92Hnn5wtHcrfbmcqaZncPju74qmIWGd3gufiflBstaClABFDpXEZaQyJrXYaEAHE5ViqzWUUJnYXWpdBxNOWkHtXrLx9XsjmSC3lQeMc5Br9fWkBEnRtwJtrU1wmKcNx7OohrMbHDHyhNs/s260rjRpd79JBrDKm4wBYT9f2igN+/l8Q48olfiCN++l/m14ecAe04R0RAjyAHPRvZlnsMwKoxKEs7UZy5OJrmIYT+kFHKot6ZMYKvsgDAV8zGMO0C068DwhxLmUo2ooQYomsSUJKl3JZz6TangNywSrhgCMQYSSdpGeKdVNY8LqqP1YQfJWYAFCpLA3ku3lQeZhkMRABQCgGgimZtCWuBcV3A1PgMYibCD6bM/Ami/pWg8axdKlBcFAA3AUHlDIMdroNJh5S5n/AIxndv28TbVZ1Fbsus0ggg4Guv4QO+NXPmhVLNgFBJ5CMv0QUz58+1NkTcWu7AnuFAIVONLZbVfRW3isDbdk9ZZZyb5beKi8PMCDer3YRGavZbCuBy5QyA7FtnW2VZjay1Heox/3Vhu6BhQxkeiTH7K6V/hTXFOBxHnWNXWFKdmla+kFfP1WyqPnwhtKTs448oWsoalcaGveIu+0GFZtphlJNUg6U9GDamvXxLmJQynUEOrDHFt1fee9XsfpOet+zW0tLn1oprdlTeRX0WO6tDpujXs1YR9KOjyWqUQyguuKnljT61g9Fllumjyro7Crewz86nOIT0qLurYE7hqYxPR/aVr+0LJQl0FLxfEIg1PE6CNuGxbmPcPnC2nQZLIoLAiobDHMlRqd9CceESluV7DGvsk5kDQ/eHmMd8SBre/F8BFb9oUbPh5MN0IyfbnRoTG62SeqnjEMMA1NGp7/AHxHY232ZupnrcnrocmG8aHuhoZ5X0/1DLvHqnygHbGyUtCCuDrijjNT8RvEAMWaKpkwAVJoITbK2w97qLQAs1cj6swbxvhnOQMCCKg6QjeGZeyy37+A4cYhPm0FBmcBu58gMe6OaukCqSzFt1VH8x8QB+WALSgFBz+PxMVTZQqOdPHLzp4x4zGvGnv/ALRXNqQR9V084YImATaiDSYhXxA+WUNJtiK5Y7xrxI+UZ7pFMu2qzzTh2kr4lWEay2tSY1Mia/q7XxgICLPUVBqDFSST16cFc/7W8IsYlTVdT2gcvxcD74jZ5hM6Y2iy7o5kgZ78TAFdwx0X9fHQGXpYBfwzjRSpa0C4Vw104xTZ9ni87kMRU0oMAFzJPOsGTtn3USepPZuuVzquvlDSersqWAKVy0Zh7jEvsI0aYPzt8TFAYrjLxU43dKH2TpyyiyTbA3xBzHMRaXrWU6TH/wBp96xD7PM0nHvRD7qRazQDtLaqyUvGp3AamAEPTDaMxU6m/fL0HZW7nkDj3+EaHo7s4WazJLwqASabyan64RiJnSgNNq0ubn6RQlR4GvlG3kWsOoYZMAfGJntVMGmiL5AhUZsNNnz1ODZHCFnWvDjLbWW6OzKWufKKkLON5TpUMTTmQY1dpl0ic60SZbCqgNoTTHdSmMV7TngmMcMq6s/5fXgKZkcJsClogHjo288d10eq8L+ti2VOxiKrGeR1msSJW6oF41NBmeMd1efM/KIzLZdQsDSmJPDWnGJtPJXEUOO7EaE01jDb0ph4/RdQi9WmLEim7TviuYfEfVIjap2MCmYY2npwZyTKir8CzZOqm63keYyMeGfQCIG0wJD7Y2Ws9aVuuMUcZqdO6AtjbWdiZM4XZqYVwo4GoxxPvht1lYV7a2Z1oDJhNTFTv+6YANtVpuqTroN5OAHjSIyluKFrkM951PecYV7O2h14UGodDUg6kVA5EE654Qa7GALaAEnU0r3ZR4ZkCu8R6yAEHThewGGgr3hiY1CThMkSpg9ZADzAHwPlGb6Yt+7CnRce/tD3wV0At4n2Pqqi8uXMafW+GRozAVJ0xgbZqfuXY+u4H6QfjBFssjhKXSCc8MQBzyrErTZ+rkylGHpn/iPnCCjqxHRRUx0M24kSbssJ92h5nPzJimwkGSgPsAHuFDBDNugSzmhdNzVH4X7Q87w7otCFkNw9UdMUO9N3NcuVIp25Z2dB1da3hepgSuOHKtIInSwwocCDUEZg7xFSWkg3WpXQj0W5bjw8ID0r2TZ2lqbxz03cYKmKrijCoj1jhEVxhbVMLQbbIlg6+XygxQAABgBEyAYonJgQDSozGY4wTQuFiQnCpFRXdXHwicq00jJ7JsDWa1G815ZgNGOdc8a6xpWg9lLcbuBel1pJkq4JrLdSfwk0PnSGT26+Ad4B8cYBtckPLZD6ylfEUgbZM0mSl7MCh5jCJ6yVplzZZTRkXiJeKHaIidSGyEF48M+mJNBA7TYHreoTkMh8TCMbLthelQQgNQDmxGRI0HCDzbKwo66JidE9Y1nLlrWxk3GB5giP2iK/tPh5Q2du3kyZ2afXjWB2aLJlsl0xZR3iBX2hKB/iJ4iGSwTItE+AzbJZymJ+qOR1OUyWfzQABtmylWE6X/8AoN40b64Q02daxOUVwO/PxAxI4jzjwKv+pKpuvHHhlBGz5tkkDDttXXIeGflAHPsuZojH8IvDygV1CYsKnRePH5QZbOmQKkKwC7lFB5ZxmLdtgNvFfrugBft1usqWPz3QD0NtXUzWGhJp9d3nHWq0VOeO4Yn+kKwSprjhurAH2fZ+11aiviNN/j8IM2vsfrpamUQWWuGVQaVG6tR5x812TtvsjtgU+6fjrGq2d0quesCN2Hzwg2QObJKkhgQRmCCCO4x0alOnEumKkH8QjyH4Pf6IF6dS60u/CPF6YSma8Aa0umpoDjXUafEx5M6IKciPChgSf0UpjhxoacNYi3JthMKar0rlHThW8M/DGPZu35LChA/XqNxoKUjNzuiTDEKfOkATtisKkcNTWgx84zuddmHDhW5TpCppQAeBMHStpscie/CPn1klOvarjlTdplG66O2AtSOTPlyt1HrT4/Hx8XenMkXkvMK0w4nKg8TCibtNL91gRujbS7EFlXaf3j5j0kYLaaA0octKARrnllx624/iTD5OWeOvXow2pYL61U5EMjaVGI/tEbPPvKDlXyORHjGbkbdZDnnpXOG8i3yibwagYBiDXAkZggGvlHRjnuPO5/j3DLRicIHlYFx969+oV94MRmWtcKTENdzCv9IqNpUGt9MqGrKMjUZnnGm3N0sE34h1kCzLfLGcxDyYGBn25JH+YO7H3QbLQ9m+vr6wiDTYTWnpQorcQv8A7eHHSkCtaLROy7C7wKeZxMBHtotSoLzkKOPwELJvSMU/dqzc8B84rs+wwDVyWOv9TB8uUq+iAOUAL/tNqcaJ3AHziv8AYbsavMJPMmGpYRW80iAAV6OoML7eQ99YuTo1J+9XIejlypF5nYViS2jjj7oAH/8ATkvQnwHwif7FUZZ7zh84LlTYvLiEZJb9j3VrdFMcdPEZxg7bZHE3ssQMcAdTj74+pGReqlaXsO/TzjJTtn3WbDGow4wyJLPaGAFcaCpJJ13QaLQdcScgK4eeERmWammdB3j+0RY0bl8IAk80Y0HOhJiiVJpiC3jQcqa8hFVcKKcfnSOuUxLg4cBTkIALDDM5jLLyqaRGbb6DOtNMRXlTCF8x8K1NK68OUBTrQMzQHIVyH9YAZm3k51rz/rHkJjbDo5ppRf6x0PQ2/QzvTKKLTMvACmbDyx+EXM0DTJnbpuWvjh7vfFFKtWXTERVaLCr5CjH3/GPRNjiYnLHbXj5LjS9NnAVFKHMjHThGk6PzQCFw4QGk5T6We/PxHxHnFsl1TEGp4VoPGOHLisy29uc+PLxdLWt2htBZaEk6R8e2/br85mzxoOAzJMbDpBaHcLQVDDTgKeVIzX/p8sTea7X1m+GFT3CJ5e3Jn/hr8HHj+Lx3K3zWOtjnurh36CK1eYMq1yoPjywjZ/sKWpzJphXId2sXyLNLXJFrvIr78PCN8cK4eb5GNrDy7PPG/PIwQmy5r4ipOtBh3nIRtMhgafhw8KZRGSzMccSDRuP3u+NZi48+bf0y8ropNI7bAV340/rDGz9FZagAsWxArSmf0fCHF0sBQEk4UGOIwPnFpkFRjmFYngSKAdwrFac9y2V2ewy09FRzOJi5pkePhFTGGS5pmEU3ogXrziszIZJtMjwvqa90VOI8vQgsahVSpNKZEUivKOM2uefyiBMAErPiYtUCIC2CgnkCfdBK7OemN1BvdlXyrXygC+VaCSKZ1AHOuHnHvSWwXLQ43tX4/GGOwNmyxMVi99loQAKKDoSTiaZ5CPOnBpPNN1fEQBh7Ue1U5fWA4/OF0+WaDea+EHWhgW79+MAzGGuOJw36CAA5uvd41pFJTP8ApBhkE0FM92mWpyjxrKAPSHKAFs3lhuxBPKkAzbKCahqjUmuGmI56iGdosS+kF59+sWbOs1L5YVIAByyJw4ndWsMATsndLJ43wPKsdGqsOyEMtSy4kAnEjE8BhHQbD6wiDcITOv8A7w93ujo6HUm1wUyEeMg3COjoYjlQbhHIgrkI6OiK6MEi5AIBIG4ZR7LUFMRXPPGOjomNcvRc8sbh4REyxTIeEdHRTmrurG4eEMtmShStBXkOMdHQ00o2BNN+YKml9teJg8ri34W9xj2OgIsmShTIeAikShTIeEdHQGg0lfZHgIpeUNw8BHR0Ae9Uu4eAiLSVr6I8BHR0BPFkLX0R4CGEuzKAaKow3COjoAT26c1SLxphhU0ziiUoOYjyOhG0nRtQJmA1+UCdOf4781/4iPY6H9F9sY8sVOAy3cWj1ZS7h4COjoRpyZS3jgNdBxiVokrdPZHgI6OgAeRIWrdkYruG8RckhcDdFcNBvjo6GB6ShTIeEdHR0IP/2Q=="/>
          <p:cNvSpPr>
            <a:spLocks noChangeAspect="1" noChangeArrowheads="1"/>
          </p:cNvSpPr>
          <p:nvPr/>
        </p:nvSpPr>
        <p:spPr bwMode="auto">
          <a:xfrm>
            <a:off x="155575" y="-1790700"/>
            <a:ext cx="49911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data:image/jpeg;base64,/9j/4AAQSkZJRgABAQAAAQABAAD/2wCEAAkGBhQSEBUUExMWFRQWFRcXGBgWGBUYFRgWFRcVFRcXGBgYHCYeFxkjGRcXIC8gIycpLCwsGB4xNTAqNSYrLCkBCQoKDgwOFw8PFykkHBwpKSwpKSksKSkpLCwpLCksLCksKSkpKSksKSksKSkpKSkpKSkpLCwpLCkpKSwsKSkpKf/AABEIAMIBAwMBIgACEQEDEQH/xAAcAAACAwEBAQEAAAAAAAAAAAAEBQIDBgABBwj/xABGEAACAAMFBAYHBQYFAwUAAAABAgADEQQSITFBBVFhcQYTIoGRoTJCUrHB0fAUYnKCkhUjM8Lh8QdDU6KyNHPSFiREVIP/xAAZAQADAQEBAAAAAAAAAAAAAAAAAQIDBAX/xAAlEQEBAAICAgICAgMBAAAAAAAAAQIRAxIhMQRBE2EiUXGB8BT/2gAMAwEAAhEDEQA/APpoMC7RsHWqLpuzFN5G3HceBiyzWhZih0YMrCoIxBEFSM4irxm7oPsaf1ykMt2YuDruO8cDB0yx0i2bLRR1mTZEjMjOkAyds9ZMCil3Lj54xl31dV1Tj7eZPD0rHhEWuMYrIjZyWeSbpRYmezkp/FlETpf45fap+Zby98G2G2LNlJNTFXUMOTCsFkRnuinYE+z/AOhPdV/7cz96nk1O6EDtjGe6Nfxba2+1MP0gCNEVjP8ARYVSe3tWqee4NT4QA5LQLb7Vcls50BPfp5wQYVW1hNmCXmiEF9xb1V+JgoT2VKKylveke0fzY07hSCS0esYpeYACSQABUk4AAak6QB6xjN2h/ts24P8AppTC+dJsxckXeinM6nCL5s57Z2ZRKWbJpmIaaPZlbl3t4Q3s9jWWgRAFVRQAaCEETEGi5kiBWGAk+UHFGFRCjaVsezrg14MaLfxZaZ1b1hlSorxMPikCW3ZiTgA61oaihIPlCMFsDaPXoWYUutTD0WNK93GDp1rEtDgCM6U14R4doS7OBKAW57GGeZpTGtdYq2vtCQFF01NOB4wghseSZqs5IDM17HKlKKuG4D3x00NWg/Uf5RrzPgYr6ObakubpYLzwhjaEqzEUIrgRiKaZcIYArLpzOZOZ5mKbZZ+sluhyZSO/MQddj2WaQBhf8PbQ0u1zLO2Wf8rU4YxrpgCVLmgXM64Rkdoyfs21ZbZKzlfyuKr7xG/tcgNWoqGFTu7QqfOsKAlkbZWa9yTKp99yThvpl5QXJs+NSanUnP8ApErJsxJRJXXyrFky6Oe+GEXlUipyDhrrHPOOQONMAcq8YEM4kVbA0xAHlC2qYmcmxgqDUR0LbRbaMQDSmGnq4buEdC7DqeTdkzrG5mWX95JJq8gnHE1JQ7/qhh9sjbUu0Leltl6SnBlO5hpBlIWbQ2AkxusUtKnaTJeDfmGTDnF6RK0CTgRQ5QutuzZbYqLjb1+I1hUtttUnCbLE9fbk0D82ln+WC7DtyVONEftaqwKuPytj4RPWNvy3XhOTbHQ3ZvIOMjz3GDqxTMAIoRURRKe6bpOHqnhu5iKYjIzmzWA2ra09qVZ37wCvuh51sZSwTz+2bQcaGVLQHGhuqTSvOChq7TNCIznJVLHkor8IT9EZJFilVza85/Oxb4xX0yt12zFB6U5hLHJj2v8AbXxhlOnrZ5A1uqqqNWIFABzgAfaU8ghJeM1xhuVdXbgN2pjyRYhLQKMaGpJzY1qWPEwTszZ5UF3xmzKFzu3INwEBbb2uZRWVLUTLQ9biVwA1eYfVQeeQgCrae1EkDtkksaIiirsdyjXnkIXy9lvaCHtOCZrIU1QUyMw/5jcPRHGCNl7PVHJduttDenMI09hB6iDIAd9YctLgChU3RxSGVjsF7SnOPNoWQqvYAYnAUOAPE6RHeN5w3+/JZNdVHaIH15xTfJyQ03t2fLExalkumrG8+86cFGgj2dPVRViAN5i2Nmg7SWOoHIfEn4QJbLqDtsxrkoJq3JVpWCr7zPQFxfaYdo/hU5c28IHn2ehKSv4hHadu0VG8k5k6Ll3CAmStkheuYKtDhhqCQDQ8YF2jYJt5aKSGjY2PZaIewMiascWZznU60954RK22u7MlyyBRiTkMCgrXzpEmV7LsS2ajTKV1rkK5+EOJk5WzUUroBhy+vCKbZZ1mVDgGvuhXJvSOwxrK9Vjmn3X+7ubTI6QwatKpjpvFR7sjES33m8a++sQSaQfqketQ5Gh3HLuPz8YAyX+IFlJliaMStMcKgqQwyG73RqbFb+ss0uZXNQMMjjUH/l4QBtyxl5ExCMaVAOpH9Kws6DWovYGRs5L0H4a0HhUwgevaIFmT6nLLWPHaIpnBV4xNcYvl2UkgAZmniYIsVlvGNJs/ZQBByoRj5xz5Z+dOzHCa3WMmbNNTic46PpH7Jlbj4R5B/Iu2Cd2PCsSrHsdbz1V2AtobKlzhSYgbccmHJhiIYGIFYDZqfItVlxlk2mUM0f8AiqPuv63fWLrDt+TaRRWuOMbr9lgRhXcRyh6YR7S2ChfrVFGr2qZHDPnCoFm2gLU+lu4wpkzwjFyKkmv946caDlGV6Q7RIUgGnh8Yi03m0ulaz9oKD6EkjLKpIJ76CNvNKzZ0uZ1imWoqorTtcQdflHwuxsRNYk4k115e6NI+1XWXgYD0+jdIemiSAJcmk2e+CKMQCdWpoIJ6PbK+zoZkw9ZaZuMxzmToi7lG6MT/AIf2IPaGmv2mVagneTQeFT5Rvi5vV00ip5KiRIBJOTEDuMWGBpcyPXm4EnAAEk8BrDKIbQ26ZbykQEuxPZFMvqvgYLnW8qjTZtAbvapjQDHGmZHzjO7EkNMmPanB7XZlDdLGFeZp798Np2OBxEZfj3duz88k8zyTrtz7QT1CkjV3BCjuzJ8IvkWMBrzEu/tNp+EZKOUXyLIstbqKFG4RC0zggFcSTRVHpMdw+JyAxMauS3d2sn2m7QLi7YKNOLH7o17hrHjL1ctqGpoSSc2Y6nv+UV2WSRVmNXOdMgNFXgPPOOtrHq3/AAnyxgITKkhVAGg+jCq2Sq2gfdkuRzZlHuENJb1Fd+PjAc4fv0+9LmL4FGHlWAKp5yP1Q/Ve6B5ogtEvSxxWnwgUjsg8MfjCBf1RT0DVfYOQ/Cc15YjlHgtIJpk3snP5EcRWCpiUgK0yQwoeYpgQd4OhgMQLSRgcRuOPhXKM30XPV26fZ8lmKx/MAMfFT4w2lzzW63pUqD7S7+Y1Hflklts7qto2eb7XZPf/AGhUNE1lJ9EhuVa/pOMVSh2ostEu67DcTTxwi1TexPpDXUjLHeeMKtsIfbFlCojUyZYGLZDIfHvjJbKn0h3bLabgK8jwNI47dXbv6dpIYttlAaR0Y5mckm8fCPYX5M1f+bA5n9I1VUa4SHUMKcYrTpGzejKJ5Aw6lyEUABRgABgMAMomXj0NV45Qu05x/wDjt7omLfN1s7dzLDJpgAqcBvOUJLZ00sks3euEx/YlVmv4JWnfAQs286yZo7gfcYEt20hdIuupPtI0L5+3bdPws1kMtTk88qp53ASfdGe2jsa1ob1omBrx9XKo03wrTh1bLfLWUQb1cz2SI+Z9IOkCEnM6Y4fD64RsLROZpFypqMowO2JAJxA+MSpVs4CYwoczGit1hZJVSMNIzeyVAYEabo1dt2mhlBSSQ2asMjvDKag90FNd0L2wsiZ2vRYUPkQY3n7fs1P4y99R8IwPR3YsmZNXrJt1CML2F4+zfAI3458BH0qx7Hs8kC7Zl/Etxye9+1DhVRI2rKf+Hfmf9tGbzpTzhhL2S9oF106uWcwSDMYZ0N3BR3kxI7TI9GRMP6F97RK0TrVMULLlhFJ7VXW9TdgYjO6dXBhv+p+6ZvsqgoAKAUAGgEJ9omXKFZkxEG92VfeYa27Z7TEF53QFe1dYht2BGW+vGEI2JZ5JvLJUtX0m7beLVgl8i4zLC23d/wC+wot5mf8ATyy4/wBRqpKHEE9p/wAo74ss+ybhLsS8wihY6D2VHqrwGetYPFvEe/axGrjBOlIW7UlTHSkt7h14jdXSHzMpga0SYYAymooG4AeAAim9fnAjKWrA/ie7h3KKn8QiqZaCxIl5DAvmo4L7TeQ13RydkUXjnqc6k61OsICrF6JG5mHnWKOoDB1OIvsPOvxgPZ1qnlzfIu6i6AByOdYOkHtzOanxUD4QgFlpVBXMdk81N34VgeZJhiJdHYe12hzwVv5T3xVaLPACS12a8MDRgaqdzQg6UuTZxMCkPJdSd2OOGGGKnDjGqeQawBt6yFrJOGty93rQ+6sKrk2adVfuv7SI3ioHwj1pND3fEfXdE+hLCdZLOzH1bpP4Tn74c23Z10EllN44Xa0CjIY41xMYZW7elw443GfslSfdgibtOktjWmQ8f7GBLUoELrZN7FN7e4f1hddjPPrWjsCXpanHEcN8dA37a6kCXSt1V9wJ98dFfjY/mP2se0XHp2WTyEyaR4hREB0WtDfxbfOPCUsuWPcxjUR5HTp57MjoHZjjNV5x3zpjvXuJp5Q1s2z5UlaS0SWo9lVUAdwEV2/bl1uqkr1s72R6K8XbJeXuhd+zFmzQtsniY5xEhSVlDCuWbmm+A1k/pJLLFJCtaJm6X6A/FMPZHnGf6X7QeVKBtExQzmkuRLFRxZmOJoK5YVMaXbVvlWOSCFxJuypSABnc5KoHmdBCTZXRBmm/arbSZPalEzlyV0RQcyN++uZxhUFGx7BMmgHqmunWhA8Yy3+IPRaZJa8BVWFRz1B8fdH2SfaAilmNFAqSd0Yjpgj2gyAy3VmTAiKfSukqCzbia5aAROtHKyPRrodNEgTGQ1bEcjlEdrdGZ5GEpzTcrEbtBG36aWh7OJbSiRLJuEaAilKbsK+EaUyzcujKlINHt85/w720vbsVoQB2aqBxg5AxXHJxnTnGu+wzZGMklk/02NafhJ93vie2+i8u2ICwuzBisxcHVhljrQj5UiHR3aEzrPstqwtCiqt6s+WPXX7w9Yd+8AVPNG7Otwm5Gh1U5gw9soaBpuwwxvp2X8m58eMOLGKL2sxnX3Rju9tV25ZY4YTr/tW8w0xhfbLNeEGWvaaDACv15QGs68KiCZS3xSwwy67s0QzZZvlaGooeYNcR4R51LQfaJhE0GmaMPBlPxiDWrhHRHBlNUKKiKNqpMmy7stgpJFa4VXUA6GGYmhhjA9ps90VXEk0A3n6x7oCVJZAqBQAAABQZYQDaJJENRUHKJdVXMQHJb6Z9b1Ytkg3mPBf5oeytnKYIGyO2rBlChaMCBjjX6pGOWV+ndxcOOt5s+8w4HUGo9xHePhExag0F7RsQFaZQkmIVPP3w8ctsufjmF8DGVSQ1BUVAOuMUW2UGlON6MPIxQzkAcz8IgZpy34eOEUwl0D6EPWxounWODyBGHfgPGNParTURjui00rZWFcp7rTdTHxhi9uMZ3Dd26uPn64dRNoFYXWhAZkpd7fEceEePa46yPWfKPshj4Vi5NMM8+1EWqcC7Gg9I6DKuEdAH2iOikPskJ7bbHnOZMg3QP4kwer91fvR5bdpmYElyTjMAN72UIrXnSGFjsqykCKKAeJOpPGL9sw9msqSFEuSovHEk/wDNzry8KQLtFZNnBtM7tOuAIAvMzC6qIozY5AY/GCltaS5Tz5jBFxcs2SoPR8vMwr2XZmtU1bXOUiWv/TSm0B/znHtsMtw51gCexdiu0z7VagOvYURM1s6H1F3uR6TamsPrhi2SsRtttVJbOMbuGuJzwpE3KRrjhsm2mnWWiTK9UXprDfdoFH6jC/pHIBtdhw/zm8lBHnF+wtpfapzzgpUKgl0IOd4k58BXvivpMaTrE2gtAB/OAIJdzZZ4dMtKenuzg9gmkDFAHH5Tj5Ew4ssy8iOMnRW8VDQRaZAdGQ5MpU8mBHxhP0WmlrFLU4PKrKbg8klKeAHjFfaDMNdPA49+vz8YXbb2eLQoANychvynHpI4yP4TkRqIYzJgZL27HkRpEXoO1SrHBRqdw+MKnjdXbuj+3euUBluzVJWYnsuuf5TgQdxEMNq16pivM0jM29TZJi2qtUaiWncFJ7E0D7hND90mH8yfhwPhSMcpuWV2zXaZRibVOe9TMbtIvsPSS4brZeB840L2WUO0VH1uEB7T2TKtC9pKHQ+iwpHPhwXHzt6XN83jzxmOlMy0XrjqaitOV4Ux76RaMcxGYtez59lqUrMl54ZgZ4j6EN9j9JknUFQH3HXlHXjl9V4/LhPeN3B9mk0BvGuJxoBQCL7LLr2zr6I3L8zme4aRVMbs3faYjuvEnyBixrRQVOUW5xKqpMXJLQkC8KnAY4wDIo5q45DQc95hlKlqpBAGBqMIyzvl2cGpjf7Rm2S7AsybSIW2WtSe0CdVZgfIwqmFq4TW/MFb4A+cZybb8nJcJPsRPn+EAz1BGUTZ3HsN+pf/ACgc2k1AuHHcQR41qPCNZNOHPO53dDrKrUZkeY0PvHMGBsCaKQaHGhGHOLZ+0V627QrTC9p4iLLJYpMuaaH01AzwqaEkbsYpmzvR2Weom1/+y/8AxEGPJinox6E9TmLQT4r/AGhoyiEZNMkmLbEhvgDPq5veaNQQeyDcPCvvilQeuWv+nMGQoey2FO+AEzkg0IxEdBjWWprHsMPomw5QW+CtHF2u4KwvKANAMu6CtrWxZcl2Zgq0oWJoADgT4VhBt7pdKstoZVBnT3VFWVLILXgX9L2BQjPHhA9k2LOtM5ZtuIN0X0s616qXoCw9Zq1z3aZRX6SLkSmtzrMmqUsksgypTYGawymTF9keqp5mNOJ0BT7WqUBzOSgVY8hHqTjhVbteIPjSGSW2dpGXJN303IRPxNhXuFT3Qys9mTqgjV9EBqZEgUrwjPgdbPvepJqF3GYfSPcMOcMhOMRcd3bacmpoTKsySluoKDPiScyeMIOmeEmU3s2iUfMw1eaxHZIrxyjO9NbSxkIjLi05KUNQaV79RFa1EZZdrtoT1oPqsMdaHPKEdmtDWe2TkuG7PuzgMMGHYmkUz9Uw+NsXj+k/KEPSmYU6i00u9TNAJ16ub2HwypkYdSOtlsVQ5U1VhiNzZV8IvkWpSbzMBoo3L8zAG1LIrigYmuZzyIB98E2WzdX2T+U1OI3V0MIDJs1HUqReBBBFCQQcCIQbDtTSH+xTGpQFrOz4l5I9Ti6ZfhA3GHpqQbrkHjQ07oC27sMWmUFJKzEIeXMGDJMXJhu4wVWN+jBZQGOZ3nP+kUJaDTtoynHQkZ8MsIU9H+kZdms9pAl2qWO0MlmKP8xOB1GnKkOiScsB5n5QFdx0tlORBjNdJej8l2qjCVPOIu4Xt5K7+OeGsPrRZ5eb05km93GtfCFVvswvK6hyUNQXFRTcLwrSFRKUWPb0yzuJdpFQMmFCMRStR34GNEkwTAGBBXMAb9K/KEotHWzivVKyGgdcMu/WBrVsmbZTfsxYy/WlNmBrdPrDhWu6F6P20vX0jv2uBr4Y+QhfsbbEi0DsgB9VbFh44wRbQBQBCag0pTSm/LOF7OWz0K+2h4En2WuRgH7HMGIAH5q+4fGJdU/rE92Hnn5wtHcrfbmcqaZncPju74qmIWGd3gufiflBstaClABFDpXEZaQyJrXYaEAHE5ViqzWUUJnYXWpdBxNOWkHtXrLx9XsjmSC3lQeMc5Br9fWkBEnRtwJtrU1wmKcNx7OohrMbHDHyhNs/s260rjRpd79JBrDKm4wBYT9f2igN+/l8Q48olfiCN++l/m14ecAe04R0RAjyAHPRvZlnsMwKoxKEs7UZy5OJrmIYT+kFHKot6ZMYKvsgDAV8zGMO0C068DwhxLmUo2ooQYomsSUJKl3JZz6TangNywSrhgCMQYSSdpGeKdVNY8LqqP1YQfJWYAFCpLA3ku3lQeZhkMRABQCgGgimZtCWuBcV3A1PgMYibCD6bM/Ami/pWg8axdKlBcFAA3AUHlDIMdroNJh5S5n/AIxndv28TbVZ1Fbsus0ggg4Guv4QO+NXPmhVLNgFBJ5CMv0QUz58+1NkTcWu7AnuFAIVONLZbVfRW3isDbdk9ZZZyb5beKi8PMCDer3YRGavZbCuBy5QyA7FtnW2VZjay1Heox/3Vhu6BhQxkeiTH7K6V/hTXFOBxHnWNXWFKdmla+kFfP1WyqPnwhtKTs448oWsoalcaGveIu+0GFZtphlJNUg6U9GDamvXxLmJQynUEOrDHFt1fee9XsfpOet+zW0tLn1oprdlTeRX0WO6tDpujXs1YR9KOjyWqUQyguuKnljT61g9Fllumjyro7Crewz86nOIT0qLurYE7hqYxPR/aVr+0LJQl0FLxfEIg1PE6CNuGxbmPcPnC2nQZLIoLAiobDHMlRqd9CceESluV7DGvsk5kDQ/eHmMd8SBre/F8BFb9oUbPh5MN0IyfbnRoTG62SeqnjEMMA1NGp7/AHxHY232ZupnrcnrocmG8aHuhoZ5X0/1DLvHqnygHbGyUtCCuDrijjNT8RvEAMWaKpkwAVJoITbK2w97qLQAs1cj6swbxvhnOQMCCKg6QjeGZeyy37+A4cYhPm0FBmcBu58gMe6OaukCqSzFt1VH8x8QB+WALSgFBz+PxMVTZQqOdPHLzp4x4zGvGnv/ALRXNqQR9V084YImATaiDSYhXxA+WUNJtiK5Y7xrxI+UZ7pFMu2qzzTh2kr4lWEay2tSY1Mia/q7XxgICLPUVBqDFSST16cFc/7W8IsYlTVdT2gcvxcD74jZ5hM6Y2iy7o5kgZ78TAFdwx0X9fHQGXpYBfwzjRSpa0C4Vw104xTZ9ni87kMRU0oMAFzJPOsGTtn3USepPZuuVzquvlDSersqWAKVy0Zh7jEvsI0aYPzt8TFAYrjLxU43dKH2TpyyiyTbA3xBzHMRaXrWU6TH/wBp96xD7PM0nHvRD7qRazQDtLaqyUvGp3AamAEPTDaMxU6m/fL0HZW7nkDj3+EaHo7s4WazJLwqASabyan64RiJnSgNNq0ubn6RQlR4GvlG3kWsOoYZMAfGJntVMGmiL5AhUZsNNnz1ODZHCFnWvDjLbWW6OzKWufKKkLON5TpUMTTmQY1dpl0ic60SZbCqgNoTTHdSmMV7TngmMcMq6s/5fXgKZkcJsClogHjo288d10eq8L+ti2VOxiKrGeR1msSJW6oF41NBmeMd1efM/KIzLZdQsDSmJPDWnGJtPJXEUOO7EaE01jDb0ph4/RdQi9WmLEim7TviuYfEfVIjap2MCmYY2npwZyTKir8CzZOqm63keYyMeGfQCIG0wJD7Y2Ws9aVuuMUcZqdO6AtjbWdiZM4XZqYVwo4GoxxPvht1lYV7a2Z1oDJhNTFTv+6YANtVpuqTroN5OAHjSIyluKFrkM951PecYV7O2h14UGodDUg6kVA5EE654Qa7GALaAEnU0r3ZR4ZkCu8R6yAEHThewGGgr3hiY1CThMkSpg9ZADzAHwPlGb6Yt+7CnRce/tD3wV0At4n2Pqqi8uXMafW+GRozAVJ0xgbZqfuXY+u4H6QfjBFssjhKXSCc8MQBzyrErTZ+rkylGHpn/iPnCCjqxHRRUx0M24kSbssJ92h5nPzJimwkGSgPsAHuFDBDNugSzmhdNzVH4X7Q87w7otCFkNw9UdMUO9N3NcuVIp25Z2dB1da3hepgSuOHKtIInSwwocCDUEZg7xFSWkg3WpXQj0W5bjw8ID0r2TZ2lqbxz03cYKmKrijCoj1jhEVxhbVMLQbbIlg6+XygxQAABgBEyAYonJgQDSozGY4wTQuFiQnCpFRXdXHwicq00jJ7JsDWa1G815ZgNGOdc8a6xpWg9lLcbuBel1pJkq4JrLdSfwk0PnSGT26+Ad4B8cYBtckPLZD6ylfEUgbZM0mSl7MCh5jCJ6yVplzZZTRkXiJeKHaIidSGyEF48M+mJNBA7TYHreoTkMh8TCMbLthelQQgNQDmxGRI0HCDzbKwo66JidE9Y1nLlrWxk3GB5giP2iK/tPh5Q2du3kyZ2afXjWB2aLJlsl0xZR3iBX2hKB/iJ4iGSwTItE+AzbJZymJ+qOR1OUyWfzQABtmylWE6X/8AoN40b64Q02daxOUVwO/PxAxI4jzjwKv+pKpuvHHhlBGz5tkkDDttXXIeGflAHPsuZojH8IvDygV1CYsKnRePH5QZbOmQKkKwC7lFB5ZxmLdtgNvFfrugBft1usqWPz3QD0NtXUzWGhJp9d3nHWq0VOeO4Yn+kKwSprjhurAH2fZ+11aiviNN/j8IM2vsfrpamUQWWuGVQaVG6tR5x812TtvsjtgU+6fjrGq2d0quesCN2Hzwg2QObJKkhgQRmCCCO4x0alOnEumKkH8QjyH4Pf6IF6dS60u/CPF6YSma8Aa0umpoDjXUafEx5M6IKciPChgSf0UpjhxoacNYi3JthMKar0rlHThW8M/DGPZu35LChA/XqNxoKUjNzuiTDEKfOkATtisKkcNTWgx84zuddmHDhW5TpCppQAeBMHStpscie/CPn1klOvarjlTdplG66O2AtSOTPlyt1HrT4/Hx8XenMkXkvMK0w4nKg8TCibtNL91gRujbS7EFlXaf3j5j0kYLaaA0octKARrnllx624/iTD5OWeOvXow2pYL61U5EMjaVGI/tEbPPvKDlXyORHjGbkbdZDnnpXOG8i3yibwagYBiDXAkZggGvlHRjnuPO5/j3DLRicIHlYFx969+oV94MRmWtcKTENdzCv9IqNpUGt9MqGrKMjUZnnGm3N0sE34h1kCzLfLGcxDyYGBn25JH+YO7H3QbLQ9m+vr6wiDTYTWnpQorcQv8A7eHHSkCtaLROy7C7wKeZxMBHtotSoLzkKOPwELJvSMU/dqzc8B84rs+wwDVyWOv9TB8uUq+iAOUAL/tNqcaJ3AHziv8AYbsavMJPMmGpYRW80iAAV6OoML7eQ99YuTo1J+9XIejlypF5nYViS2jjj7oAH/8ATkvQnwHwif7FUZZ7zh84LlTYvLiEZJb9j3VrdFMcdPEZxg7bZHE3ssQMcAdTj74+pGReqlaXsO/TzjJTtn3WbDGow4wyJLPaGAFcaCpJJ13QaLQdcScgK4eeERmWammdB3j+0RY0bl8IAk80Y0HOhJiiVJpiC3jQcqa8hFVcKKcfnSOuUxLg4cBTkIALDDM5jLLyqaRGbb6DOtNMRXlTCF8x8K1NK68OUBTrQMzQHIVyH9YAZm3k51rz/rHkJjbDo5ppRf6x0PQ2/QzvTKKLTMvACmbDyx+EXM0DTJnbpuWvjh7vfFFKtWXTERVaLCr5CjH3/GPRNjiYnLHbXj5LjS9NnAVFKHMjHThGk6PzQCFw4QGk5T6We/PxHxHnFsl1TEGp4VoPGOHLisy29uc+PLxdLWt2htBZaEk6R8e2/br85mzxoOAzJMbDpBaHcLQVDDTgKeVIzX/p8sTea7X1m+GFT3CJ5e3Jn/hr8HHj+Lx3K3zWOtjnurh36CK1eYMq1yoPjywjZ/sKWpzJphXId2sXyLNLXJFrvIr78PCN8cK4eb5GNrDy7PPG/PIwQmy5r4ipOtBh3nIRtMhgafhw8KZRGSzMccSDRuP3u+NZi48+bf0y8ropNI7bAV340/rDGz9FZagAsWxArSmf0fCHF0sBQEk4UGOIwPnFpkFRjmFYngSKAdwrFac9y2V2ewy09FRzOJi5pkePhFTGGS5pmEU3ogXrziszIZJtMjwvqa90VOI8vQgsahVSpNKZEUivKOM2uefyiBMAErPiYtUCIC2CgnkCfdBK7OemN1BvdlXyrXygC+VaCSKZ1AHOuHnHvSWwXLQ43tX4/GGOwNmyxMVi99loQAKKDoSTiaZ5CPOnBpPNN1fEQBh7Ue1U5fWA4/OF0+WaDea+EHWhgW79+MAzGGuOJw36CAA5uvd41pFJTP8ApBhkE0FM92mWpyjxrKAPSHKAFs3lhuxBPKkAzbKCahqjUmuGmI56iGdosS+kF59+sWbOs1L5YVIAByyJw4ndWsMATsndLJ43wPKsdGqsOyEMtSy4kAnEjE8BhHQbD6wiDcITOv8A7w93ujo6HUm1wUyEeMg3COjoYjlQbhHIgrkI6OiK6MEi5AIBIG4ZR7LUFMRXPPGOjomNcvRc8sbh4REyxTIeEdHRTmrurG4eEMtmShStBXkOMdHQ00o2BNN+YKml9teJg8ri34W9xj2OgIsmShTIeAikShTIeEdHQGg0lfZHgIpeUNw8BHR0Ae9Uu4eAiLSVr6I8BHR0BPFkLX0R4CGEuzKAaKow3COjoAT26c1SLxphhU0ziiUoOYjyOhG0nRtQJmA1+UCdOf4781/4iPY6H9F9sY8sVOAy3cWj1ZS7h4COjoRpyZS3jgNdBxiVokrdPZHgI6OgAeRIWrdkYruG8RckhcDdFcNBvjo6GB6ShTIeEdHR0IP/2Q=="/>
          <p:cNvSpPr>
            <a:spLocks noChangeAspect="1" noChangeArrowheads="1"/>
          </p:cNvSpPr>
          <p:nvPr/>
        </p:nvSpPr>
        <p:spPr bwMode="auto">
          <a:xfrm>
            <a:off x="155575" y="-1790700"/>
            <a:ext cx="49911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data:image/jpeg;base64,/9j/4AAQSkZJRgABAQAAAQABAAD/2wCEAAkGBhQSEBUUExMWFRQWFRcXGBgWGBUYFRgWFRcVFRcXGBgYHCYeFxkjGRcXIC8gIycpLCwsGB4xNTAqNSYrLCkBCQoKDgwOFw8PFykkHBwpKSwpKSksKSkpLCwpLCksLCksKSkpKSksKSksKSkpKSkpKSkpLCwpLCkpKSwsKSkpKf/AABEIAMIBAwMBIgACEQEDEQH/xAAcAAACAwEBAQEAAAAAAAAAAAAEBQIDBgABBwj/xABGEAACAAMFBAYHBQYFAwUAAAABAgADEQQSITFBBVFhcQYTIoGRoTJCUrHB0fAUYnKCkhUjM8Lh8QdDU6KyNHPSFiREVIP/xAAZAQADAQEBAAAAAAAAAAAAAAAAAQIDBAX/xAAlEQEBAAICAgICAgMBAAAAAAAAAQIRAxIhMQRBE2EiUXGB8BT/2gAMAwEAAhEDEQA/APpoMC7RsHWqLpuzFN5G3HceBiyzWhZih0YMrCoIxBEFSM4irxm7oPsaf1ykMt2YuDruO8cDB0yx0i2bLRR1mTZEjMjOkAyds9ZMCil3Lj54xl31dV1Tj7eZPD0rHhEWuMYrIjZyWeSbpRYmezkp/FlETpf45fap+Zby98G2G2LNlJNTFXUMOTCsFkRnuinYE+z/AOhPdV/7cz96nk1O6EDtjGe6Nfxba2+1MP0gCNEVjP8ARYVSe3tWqee4NT4QA5LQLb7Vcls50BPfp5wQYVW1hNmCXmiEF9xb1V+JgoT2VKKylveke0fzY07hSCS0esYpeYACSQABUk4AAak6QB6xjN2h/ts24P8AppTC+dJsxckXeinM6nCL5s57Z2ZRKWbJpmIaaPZlbl3t4Q3s9jWWgRAFVRQAaCEETEGi5kiBWGAk+UHFGFRCjaVsezrg14MaLfxZaZ1b1hlSorxMPikCW3ZiTgA61oaihIPlCMFsDaPXoWYUutTD0WNK93GDp1rEtDgCM6U14R4doS7OBKAW57GGeZpTGtdYq2vtCQFF01NOB4wghseSZqs5IDM17HKlKKuG4D3x00NWg/Uf5RrzPgYr6ObakubpYLzwhjaEqzEUIrgRiKaZcIYArLpzOZOZ5mKbZZ+sluhyZSO/MQddj2WaQBhf8PbQ0u1zLO2Wf8rU4YxrpgCVLmgXM64Rkdoyfs21ZbZKzlfyuKr7xG/tcgNWoqGFTu7QqfOsKAlkbZWa9yTKp99yThvpl5QXJs+NSanUnP8ApErJsxJRJXXyrFky6Oe+GEXlUipyDhrrHPOOQONMAcq8YEM4kVbA0xAHlC2qYmcmxgqDUR0LbRbaMQDSmGnq4buEdC7DqeTdkzrG5mWX95JJq8gnHE1JQ7/qhh9sjbUu0Leltl6SnBlO5hpBlIWbQ2AkxusUtKnaTJeDfmGTDnF6RK0CTgRQ5QutuzZbYqLjb1+I1hUtttUnCbLE9fbk0D82ln+WC7DtyVONEftaqwKuPytj4RPWNvy3XhOTbHQ3ZvIOMjz3GDqxTMAIoRURRKe6bpOHqnhu5iKYjIzmzWA2ra09qVZ37wCvuh51sZSwTz+2bQcaGVLQHGhuqTSvOChq7TNCIznJVLHkor8IT9EZJFilVza85/Oxb4xX0yt12zFB6U5hLHJj2v8AbXxhlOnrZ5A1uqqqNWIFABzgAfaU8ghJeM1xhuVdXbgN2pjyRYhLQKMaGpJzY1qWPEwTszZ5UF3xmzKFzu3INwEBbb2uZRWVLUTLQ9biVwA1eYfVQeeQgCrae1EkDtkksaIiirsdyjXnkIXy9lvaCHtOCZrIU1QUyMw/5jcPRHGCNl7PVHJduttDenMI09hB6iDIAd9YctLgChU3RxSGVjsF7SnOPNoWQqvYAYnAUOAPE6RHeN5w3+/JZNdVHaIH15xTfJyQ03t2fLExalkumrG8+86cFGgj2dPVRViAN5i2Nmg7SWOoHIfEn4QJbLqDtsxrkoJq3JVpWCr7zPQFxfaYdo/hU5c28IHn2ehKSv4hHadu0VG8k5k6Ll3CAmStkheuYKtDhhqCQDQ8YF2jYJt5aKSGjY2PZaIewMiascWZznU60954RK22u7MlyyBRiTkMCgrXzpEmV7LsS2ajTKV1rkK5+EOJk5WzUUroBhy+vCKbZZ1mVDgGvuhXJvSOwxrK9Vjmn3X+7ubTI6QwatKpjpvFR7sjES33m8a++sQSaQfqketQ5Gh3HLuPz8YAyX+IFlJliaMStMcKgqQwyG73RqbFb+ss0uZXNQMMjjUH/l4QBtyxl5ExCMaVAOpH9Kws6DWovYGRs5L0H4a0HhUwgevaIFmT6nLLWPHaIpnBV4xNcYvl2UkgAZmniYIsVlvGNJs/ZQBByoRj5xz5Z+dOzHCa3WMmbNNTic46PpH7Jlbj4R5B/Iu2Cd2PCsSrHsdbz1V2AtobKlzhSYgbccmHJhiIYGIFYDZqfItVlxlk2mUM0f8AiqPuv63fWLrDt+TaRRWuOMbr9lgRhXcRyh6YR7S2ChfrVFGr2qZHDPnCoFm2gLU+lu4wpkzwjFyKkmv946caDlGV6Q7RIUgGnh8Yi03m0ulaz9oKD6EkjLKpIJ76CNvNKzZ0uZ1imWoqorTtcQdflHwuxsRNYk4k115e6NI+1XWXgYD0+jdIemiSAJcmk2e+CKMQCdWpoIJ6PbK+zoZkw9ZaZuMxzmToi7lG6MT/AIf2IPaGmv2mVagneTQeFT5Rvi5vV00ip5KiRIBJOTEDuMWGBpcyPXm4EnAAEk8BrDKIbQ26ZbykQEuxPZFMvqvgYLnW8qjTZtAbvapjQDHGmZHzjO7EkNMmPanB7XZlDdLGFeZp798Np2OBxEZfj3duz88k8zyTrtz7QT1CkjV3BCjuzJ8IvkWMBrzEu/tNp+EZKOUXyLIstbqKFG4RC0zggFcSTRVHpMdw+JyAxMauS3d2sn2m7QLi7YKNOLH7o17hrHjL1ctqGpoSSc2Y6nv+UV2WSRVmNXOdMgNFXgPPOOtrHq3/AAnyxgITKkhVAGg+jCq2Sq2gfdkuRzZlHuENJb1Fd+PjAc4fv0+9LmL4FGHlWAKp5yP1Q/Ve6B5ogtEvSxxWnwgUjsg8MfjCBf1RT0DVfYOQ/Cc15YjlHgtIJpk3snP5EcRWCpiUgK0yQwoeYpgQd4OhgMQLSRgcRuOPhXKM30XPV26fZ8lmKx/MAMfFT4w2lzzW63pUqD7S7+Y1Hflklts7qto2eb7XZPf/AGhUNE1lJ9EhuVa/pOMVSh2ostEu67DcTTxwi1TexPpDXUjLHeeMKtsIfbFlCojUyZYGLZDIfHvjJbKn0h3bLabgK8jwNI47dXbv6dpIYttlAaR0Y5mckm8fCPYX5M1f+bA5n9I1VUa4SHUMKcYrTpGzejKJ5Aw6lyEUABRgABgMAMomXj0NV45Qu05x/wDjt7omLfN1s7dzLDJpgAqcBvOUJLZ00sks3euEx/YlVmv4JWnfAQs286yZo7gfcYEt20hdIuupPtI0L5+3bdPws1kMtTk88qp53ASfdGe2jsa1ob1omBrx9XKo03wrTh1bLfLWUQb1cz2SI+Z9IOkCEnM6Y4fD64RsLROZpFypqMowO2JAJxA+MSpVs4CYwoczGit1hZJVSMNIzeyVAYEabo1dt2mhlBSSQ2asMjvDKag90FNd0L2wsiZ2vRYUPkQY3n7fs1P4y99R8IwPR3YsmZNXrJt1CML2F4+zfAI3458BH0qx7Hs8kC7Zl/Etxye9+1DhVRI2rKf+Hfmf9tGbzpTzhhL2S9oF106uWcwSDMYZ0N3BR3kxI7TI9GRMP6F97RK0TrVMULLlhFJ7VXW9TdgYjO6dXBhv+p+6ZvsqgoAKAUAGgEJ9omXKFZkxEG92VfeYa27Z7TEF53QFe1dYht2BGW+vGEI2JZ5JvLJUtX0m7beLVgl8i4zLC23d/wC+wot5mf8ATyy4/wBRqpKHEE9p/wAo74ss+ybhLsS8wihY6D2VHqrwGetYPFvEe/axGrjBOlIW7UlTHSkt7h14jdXSHzMpga0SYYAymooG4AeAAim9fnAjKWrA/ie7h3KKn8QiqZaCxIl5DAvmo4L7TeQ13RydkUXjnqc6k61OsICrF6JG5mHnWKOoDB1OIvsPOvxgPZ1qnlzfIu6i6AByOdYOkHtzOanxUD4QgFlpVBXMdk81N34VgeZJhiJdHYe12hzwVv5T3xVaLPACS12a8MDRgaqdzQg6UuTZxMCkPJdSd2OOGGGKnDjGqeQawBt6yFrJOGty93rQ+6sKrk2adVfuv7SI3ioHwj1pND3fEfXdE+hLCdZLOzH1bpP4Tn74c23Z10EllN44Xa0CjIY41xMYZW7elw443GfslSfdgibtOktjWmQ8f7GBLUoELrZN7FN7e4f1hddjPPrWjsCXpanHEcN8dA37a6kCXSt1V9wJ98dFfjY/mP2se0XHp2WTyEyaR4hREB0WtDfxbfOPCUsuWPcxjUR5HTp57MjoHZjjNV5x3zpjvXuJp5Q1s2z5UlaS0SWo9lVUAdwEV2/bl1uqkr1s72R6K8XbJeXuhd+zFmzQtsniY5xEhSVlDCuWbmm+A1k/pJLLFJCtaJm6X6A/FMPZHnGf6X7QeVKBtExQzmkuRLFRxZmOJoK5YVMaXbVvlWOSCFxJuypSABnc5KoHmdBCTZXRBmm/arbSZPalEzlyV0RQcyN++uZxhUFGx7BMmgHqmunWhA8Yy3+IPRaZJa8BVWFRz1B8fdH2SfaAilmNFAqSd0Yjpgj2gyAy3VmTAiKfSukqCzbia5aAROtHKyPRrodNEgTGQ1bEcjlEdrdGZ5GEpzTcrEbtBG36aWh7OJbSiRLJuEaAilKbsK+EaUyzcujKlINHt85/w720vbsVoQB2aqBxg5AxXHJxnTnGu+wzZGMklk/02NafhJ93vie2+i8u2ICwuzBisxcHVhljrQj5UiHR3aEzrPstqwtCiqt6s+WPXX7w9Yd+8AVPNG7Otwm5Gh1U5gw9soaBpuwwxvp2X8m58eMOLGKL2sxnX3Rju9tV25ZY4YTr/tW8w0xhfbLNeEGWvaaDACv15QGs68KiCZS3xSwwy67s0QzZZvlaGooeYNcR4R51LQfaJhE0GmaMPBlPxiDWrhHRHBlNUKKiKNqpMmy7stgpJFa4VXUA6GGYmhhjA9ps90VXEk0A3n6x7oCVJZAqBQAAABQZYQDaJJENRUHKJdVXMQHJb6Z9b1Ytkg3mPBf5oeytnKYIGyO2rBlChaMCBjjX6pGOWV+ndxcOOt5s+8w4HUGo9xHePhExag0F7RsQFaZQkmIVPP3w8ctsufjmF8DGVSQ1BUVAOuMUW2UGlON6MPIxQzkAcz8IgZpy34eOEUwl0D6EPWxounWODyBGHfgPGNParTURjui00rZWFcp7rTdTHxhi9uMZ3Dd26uPn64dRNoFYXWhAZkpd7fEceEePa46yPWfKPshj4Vi5NMM8+1EWqcC7Gg9I6DKuEdAH2iOikPskJ7bbHnOZMg3QP4kwer91fvR5bdpmYElyTjMAN72UIrXnSGFjsqykCKKAeJOpPGL9sw9msqSFEuSovHEk/wDNzry8KQLtFZNnBtM7tOuAIAvMzC6qIozY5AY/GCltaS5Tz5jBFxcs2SoPR8vMwr2XZmtU1bXOUiWv/TSm0B/znHtsMtw51gCexdiu0z7VagOvYURM1s6H1F3uR6TamsPrhi2SsRtttVJbOMbuGuJzwpE3KRrjhsm2mnWWiTK9UXprDfdoFH6jC/pHIBtdhw/zm8lBHnF+wtpfapzzgpUKgl0IOd4k58BXvivpMaTrE2gtAB/OAIJdzZZ4dMtKenuzg9gmkDFAHH5Tj5Ew4ssy8iOMnRW8VDQRaZAdGQ5MpU8mBHxhP0WmlrFLU4PKrKbg8klKeAHjFfaDMNdPA49+vz8YXbb2eLQoANychvynHpI4yP4TkRqIYzJgZL27HkRpEXoO1SrHBRqdw+MKnjdXbuj+3euUBluzVJWYnsuuf5TgQdxEMNq16pivM0jM29TZJi2qtUaiWncFJ7E0D7hND90mH8yfhwPhSMcpuWV2zXaZRibVOe9TMbtIvsPSS4brZeB840L2WUO0VH1uEB7T2TKtC9pKHQ+iwpHPhwXHzt6XN83jzxmOlMy0XrjqaitOV4Ux76RaMcxGYtez59lqUrMl54ZgZ4j6EN9j9JknUFQH3HXlHXjl9V4/LhPeN3B9mk0BvGuJxoBQCL7LLr2zr6I3L8zme4aRVMbs3faYjuvEnyBixrRQVOUW5xKqpMXJLQkC8KnAY4wDIo5q45DQc95hlKlqpBAGBqMIyzvl2cGpjf7Rm2S7AsybSIW2WtSe0CdVZgfIwqmFq4TW/MFb4A+cZybb8nJcJPsRPn+EAz1BGUTZ3HsN+pf/ACgc2k1AuHHcQR41qPCNZNOHPO53dDrKrUZkeY0PvHMGBsCaKQaHGhGHOLZ+0V627QrTC9p4iLLJYpMuaaH01AzwqaEkbsYpmzvR2Weom1/+y/8AxEGPJinox6E9TmLQT4r/AGhoyiEZNMkmLbEhvgDPq5veaNQQeyDcPCvvilQeuWv+nMGQoey2FO+AEzkg0IxEdBjWWprHsMPomw5QW+CtHF2u4KwvKANAMu6CtrWxZcl2Zgq0oWJoADgT4VhBt7pdKstoZVBnT3VFWVLILXgX9L2BQjPHhA9k2LOtM5ZtuIN0X0s616qXoCw9Zq1z3aZRX6SLkSmtzrMmqUsksgypTYGawymTF9keqp5mNOJ0BT7WqUBzOSgVY8hHqTjhVbteIPjSGSW2dpGXJN303IRPxNhXuFT3Qys9mTqgjV9EBqZEgUrwjPgdbPvepJqF3GYfSPcMOcMhOMRcd3bacmpoTKsySluoKDPiScyeMIOmeEmU3s2iUfMw1eaxHZIrxyjO9NbSxkIjLi05KUNQaV79RFa1EZZdrtoT1oPqsMdaHPKEdmtDWe2TkuG7PuzgMMGHYmkUz9Uw+NsXj+k/KEPSmYU6i00u9TNAJ16ub2HwypkYdSOtlsVQ5U1VhiNzZV8IvkWpSbzMBoo3L8zAG1LIrigYmuZzyIB98E2WzdX2T+U1OI3V0MIDJs1HUqReBBBFCQQcCIQbDtTSH+xTGpQFrOz4l5I9Ti6ZfhA3GHpqQbrkHjQ07oC27sMWmUFJKzEIeXMGDJMXJhu4wVWN+jBZQGOZ3nP+kUJaDTtoynHQkZ8MsIU9H+kZdms9pAl2qWO0MlmKP8xOB1GnKkOiScsB5n5QFdx0tlORBjNdJej8l2qjCVPOIu4Xt5K7+OeGsPrRZ5eb05km93GtfCFVvswvK6hyUNQXFRTcLwrSFRKUWPb0yzuJdpFQMmFCMRStR34GNEkwTAGBBXMAb9K/KEotHWzivVKyGgdcMu/WBrVsmbZTfsxYy/WlNmBrdPrDhWu6F6P20vX0jv2uBr4Y+QhfsbbEi0DsgB9VbFh44wRbQBQBCag0pTSm/LOF7OWz0K+2h4En2WuRgH7HMGIAH5q+4fGJdU/rE92Hnn5wtHcrfbmcqaZncPju74qmIWGd3gufiflBstaClABFDpXEZaQyJrXYaEAHE5ViqzWUUJnYXWpdBxNOWkHtXrLx9XsjmSC3lQeMc5Br9fWkBEnRtwJtrU1wmKcNx7OohrMbHDHyhNs/s260rjRpd79JBrDKm4wBYT9f2igN+/l8Q48olfiCN++l/m14ecAe04R0RAjyAHPRvZlnsMwKoxKEs7UZy5OJrmIYT+kFHKot6ZMYKvsgDAV8zGMO0C068DwhxLmUo2ooQYomsSUJKl3JZz6TangNywSrhgCMQYSSdpGeKdVNY8LqqP1YQfJWYAFCpLA3ku3lQeZhkMRABQCgGgimZtCWuBcV3A1PgMYibCD6bM/Ami/pWg8axdKlBcFAA3AUHlDIMdroNJh5S5n/AIxndv28TbVZ1Fbsus0ggg4Guv4QO+NXPmhVLNgFBJ5CMv0QUz58+1NkTcWu7AnuFAIVONLZbVfRW3isDbdk9ZZZyb5beKi8PMCDer3YRGavZbCuBy5QyA7FtnW2VZjay1Heox/3Vhu6BhQxkeiTH7K6V/hTXFOBxHnWNXWFKdmla+kFfP1WyqPnwhtKTs448oWsoalcaGveIu+0GFZtphlJNUg6U9GDamvXxLmJQynUEOrDHFt1fee9XsfpOet+zW0tLn1oprdlTeRX0WO6tDpujXs1YR9KOjyWqUQyguuKnljT61g9Fllumjyro7Crewz86nOIT0qLurYE7hqYxPR/aVr+0LJQl0FLxfEIg1PE6CNuGxbmPcPnC2nQZLIoLAiobDHMlRqd9CceESluV7DGvsk5kDQ/eHmMd8SBre/F8BFb9oUbPh5MN0IyfbnRoTG62SeqnjEMMA1NGp7/AHxHY232ZupnrcnrocmG8aHuhoZ5X0/1DLvHqnygHbGyUtCCuDrijjNT8RvEAMWaKpkwAVJoITbK2w97qLQAs1cj6swbxvhnOQMCCKg6QjeGZeyy37+A4cYhPm0FBmcBu58gMe6OaukCqSzFt1VH8x8QB+WALSgFBz+PxMVTZQqOdPHLzp4x4zGvGnv/ALRXNqQR9V084YImATaiDSYhXxA+WUNJtiK5Y7xrxI+UZ7pFMu2qzzTh2kr4lWEay2tSY1Mia/q7XxgICLPUVBqDFSST16cFc/7W8IsYlTVdT2gcvxcD74jZ5hM6Y2iy7o5kgZ78TAFdwx0X9fHQGXpYBfwzjRSpa0C4Vw104xTZ9ni87kMRU0oMAFzJPOsGTtn3USepPZuuVzquvlDSersqWAKVy0Zh7jEvsI0aYPzt8TFAYrjLxU43dKH2TpyyiyTbA3xBzHMRaXrWU6TH/wBp96xD7PM0nHvRD7qRazQDtLaqyUvGp3AamAEPTDaMxU6m/fL0HZW7nkDj3+EaHo7s4WazJLwqASabyan64RiJnSgNNq0ubn6RQlR4GvlG3kWsOoYZMAfGJntVMGmiL5AhUZsNNnz1ODZHCFnWvDjLbWW6OzKWufKKkLON5TpUMTTmQY1dpl0ic60SZbCqgNoTTHdSmMV7TngmMcMq6s/5fXgKZkcJsClogHjo288d10eq8L+ti2VOxiKrGeR1msSJW6oF41NBmeMd1efM/KIzLZdQsDSmJPDWnGJtPJXEUOO7EaE01jDb0ph4/RdQi9WmLEim7TviuYfEfVIjap2MCmYY2npwZyTKir8CzZOqm63keYyMeGfQCIG0wJD7Y2Ws9aVuuMUcZqdO6AtjbWdiZM4XZqYVwo4GoxxPvht1lYV7a2Z1oDJhNTFTv+6YANtVpuqTroN5OAHjSIyluKFrkM951PecYV7O2h14UGodDUg6kVA5EE654Qa7GALaAEnU0r3ZR4ZkCu8R6yAEHThewGGgr3hiY1CThMkSpg9ZADzAHwPlGb6Yt+7CnRce/tD3wV0At4n2Pqqi8uXMafW+GRozAVJ0xgbZqfuXY+u4H6QfjBFssjhKXSCc8MQBzyrErTZ+rkylGHpn/iPnCCjqxHRRUx0M24kSbssJ92h5nPzJimwkGSgPsAHuFDBDNugSzmhdNzVH4X7Q87w7otCFkNw9UdMUO9N3NcuVIp25Z2dB1da3hepgSuOHKtIInSwwocCDUEZg7xFSWkg3WpXQj0W5bjw8ID0r2TZ2lqbxz03cYKmKrijCoj1jhEVxhbVMLQbbIlg6+XygxQAABgBEyAYonJgQDSozGY4wTQuFiQnCpFRXdXHwicq00jJ7JsDWa1G815ZgNGOdc8a6xpWg9lLcbuBel1pJkq4JrLdSfwk0PnSGT26+Ad4B8cYBtckPLZD6ylfEUgbZM0mSl7MCh5jCJ6yVplzZZTRkXiJeKHaIidSGyEF48M+mJNBA7TYHreoTkMh8TCMbLthelQQgNQDmxGRI0HCDzbKwo66JidE9Y1nLlrWxk3GB5giP2iK/tPh5Q2du3kyZ2afXjWB2aLJlsl0xZR3iBX2hKB/iJ4iGSwTItE+AzbJZymJ+qOR1OUyWfzQABtmylWE6X/8AoN40b64Q02daxOUVwO/PxAxI4jzjwKv+pKpuvHHhlBGz5tkkDDttXXIeGflAHPsuZojH8IvDygV1CYsKnRePH5QZbOmQKkKwC7lFB5ZxmLdtgNvFfrugBft1usqWPz3QD0NtXUzWGhJp9d3nHWq0VOeO4Yn+kKwSprjhurAH2fZ+11aiviNN/j8IM2vsfrpamUQWWuGVQaVG6tR5x812TtvsjtgU+6fjrGq2d0quesCN2Hzwg2QObJKkhgQRmCCCO4x0alOnEumKkH8QjyH4Pf6IF6dS60u/CPF6YSma8Aa0umpoDjXUafEx5M6IKciPChgSf0UpjhxoacNYi3JthMKar0rlHThW8M/DGPZu35LChA/XqNxoKUjNzuiTDEKfOkATtisKkcNTWgx84zuddmHDhW5TpCppQAeBMHStpscie/CPn1klOvarjlTdplG66O2AtSOTPlyt1HrT4/Hx8XenMkXkvMK0w4nKg8TCibtNL91gRujbS7EFlXaf3j5j0kYLaaA0octKARrnllx624/iTD5OWeOvXow2pYL61U5EMjaVGI/tEbPPvKDlXyORHjGbkbdZDnnpXOG8i3yibwagYBiDXAkZggGvlHRjnuPO5/j3DLRicIHlYFx969+oV94MRmWtcKTENdzCv9IqNpUGt9MqGrKMjUZnnGm3N0sE34h1kCzLfLGcxDyYGBn25JH+YO7H3QbLQ9m+vr6wiDTYTWnpQorcQv8A7eHHSkCtaLROy7C7wKeZxMBHtotSoLzkKOPwELJvSMU/dqzc8B84rs+wwDVyWOv9TB8uUq+iAOUAL/tNqcaJ3AHziv8AYbsavMJPMmGpYRW80iAAV6OoML7eQ99YuTo1J+9XIejlypF5nYViS2jjj7oAH/8ATkvQnwHwif7FUZZ7zh84LlTYvLiEZJb9j3VrdFMcdPEZxg7bZHE3ssQMcAdTj74+pGReqlaXsO/TzjJTtn3WbDGow4wyJLPaGAFcaCpJJ13QaLQdcScgK4eeERmWammdB3j+0RY0bl8IAk80Y0HOhJiiVJpiC3jQcqa8hFVcKKcfnSOuUxLg4cBTkIALDDM5jLLyqaRGbb6DOtNMRXlTCF8x8K1NK68OUBTrQMzQHIVyH9YAZm3k51rz/rHkJjbDo5ppRf6x0PQ2/QzvTKKLTMvACmbDyx+EXM0DTJnbpuWvjh7vfFFKtWXTERVaLCr5CjH3/GPRNjiYnLHbXj5LjS9NnAVFKHMjHThGk6PzQCFw4QGk5T6We/PxHxHnFsl1TEGp4VoPGOHLisy29uc+PLxdLWt2htBZaEk6R8e2/br85mzxoOAzJMbDpBaHcLQVDDTgKeVIzX/p8sTea7X1m+GFT3CJ5e3Jn/hr8HHj+Lx3K3zWOtjnurh36CK1eYMq1yoPjywjZ/sKWpzJphXId2sXyLNLXJFrvIr78PCN8cK4eb5GNrDy7PPG/PIwQmy5r4ipOtBh3nIRtMhgafhw8KZRGSzMccSDRuP3u+NZi48+bf0y8ropNI7bAV340/rDGz9FZagAsWxArSmf0fCHF0sBQEk4UGOIwPnFpkFRjmFYngSKAdwrFac9y2V2ewy09FRzOJi5pkePhFTGGS5pmEU3ogXrziszIZJtMjwvqa90VOI8vQgsahVSpNKZEUivKOM2uefyiBMAErPiYtUCIC2CgnkCfdBK7OemN1BvdlXyrXygC+VaCSKZ1AHOuHnHvSWwXLQ43tX4/GGOwNmyxMVi99loQAKKDoSTiaZ5CPOnBpPNN1fEQBh7Ue1U5fWA4/OF0+WaDea+EHWhgW79+MAzGGuOJw36CAA5uvd41pFJTP8ApBhkE0FM92mWpyjxrKAPSHKAFs3lhuxBPKkAzbKCahqjUmuGmI56iGdosS+kF59+sWbOs1L5YVIAByyJw4ndWsMATsndLJ43wPKsdGqsOyEMtSy4kAnEjE8BhHQbD6wiDcITOv8A7w93ujo6HUm1wUyEeMg3COjoYjlQbhHIgrkI6OiK6MEi5AIBIG4ZR7LUFMRXPPGOjomNcvRc8sbh4REyxTIeEdHRTmrurG4eEMtmShStBXkOMdHQ00o2BNN+YKml9teJg8ri34W9xj2OgIsmShTIeAikShTIeEdHQGg0lfZHgIpeUNw8BHR0Ae9Uu4eAiLSVr6I8BHR0BPFkLX0R4CGEuzKAaKow3COjoAT26c1SLxphhU0ziiUoOYjyOhG0nRtQJmA1+UCdOf4781/4iPY6H9F9sY8sVOAy3cWj1ZS7h4COjoRpyZS3jgNdBxiVokrdPZHgI6OgAeRIWrdkYruG8RckhcDdFcNBvjo6GB6ShTIeEdHR0IP/2Q=="/>
          <p:cNvSpPr>
            <a:spLocks noChangeAspect="1" noChangeArrowheads="1"/>
          </p:cNvSpPr>
          <p:nvPr/>
        </p:nvSpPr>
        <p:spPr bwMode="auto">
          <a:xfrm>
            <a:off x="155575" y="-1790700"/>
            <a:ext cx="49911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data:image/jpeg;base64,/9j/4AAQSkZJRgABAQAAAQABAAD/2wCEAAkGBhQSEBUUExMWFRQWFRcXGBgWGBUYFRgWFRcVFRcXGBgYHCYeFxkjGRcXIC8gIycpLCwsGB4xNTAqNSYrLCkBCQoKDgwOFw8PFykkHBwpKSwpKSksKSkpLCwpLCksLCksKSkpKSksKSksKSkpKSkpKSkpLCwpLCkpKSwsKSkpKf/AABEIAMIBAwMBIgACEQEDEQH/xAAcAAACAwEBAQEAAAAAAAAAAAAEBQIDBgABBwj/xABGEAACAAMFBAYHBQYFAwUAAAABAgADEQQSITFBBVFhcQYTIoGRoTJCUrHB0fAUYnKCkhUjM8Lh8QdDU6KyNHPSFiREVIP/xAAZAQADAQEBAAAAAAAAAAAAAAAAAQIDBAX/xAAlEQEBAAICAgICAgMBAAAAAAAAAQIRAxIhMQRBE2EiUXGB8BT/2gAMAwEAAhEDEQA/APpoMC7RsHWqLpuzFN5G3HceBiyzWhZih0YMrCoIxBEFSM4irxm7oPsaf1ykMt2YuDruO8cDB0yx0i2bLRR1mTZEjMjOkAyds9ZMCil3Lj54xl31dV1Tj7eZPD0rHhEWuMYrIjZyWeSbpRYmezkp/FlETpf45fap+Zby98G2G2LNlJNTFXUMOTCsFkRnuinYE+z/AOhPdV/7cz96nk1O6EDtjGe6Nfxba2+1MP0gCNEVjP8ARYVSe3tWqee4NT4QA5LQLb7Vcls50BPfp5wQYVW1hNmCXmiEF9xb1V+JgoT2VKKylveke0fzY07hSCS0esYpeYACSQABUk4AAak6QB6xjN2h/ts24P8AppTC+dJsxckXeinM6nCL5s57Z2ZRKWbJpmIaaPZlbl3t4Q3s9jWWgRAFVRQAaCEETEGi5kiBWGAk+UHFGFRCjaVsezrg14MaLfxZaZ1b1hlSorxMPikCW3ZiTgA61oaihIPlCMFsDaPXoWYUutTD0WNK93GDp1rEtDgCM6U14R4doS7OBKAW57GGeZpTGtdYq2vtCQFF01NOB4wghseSZqs5IDM17HKlKKuG4D3x00NWg/Uf5RrzPgYr6ObakubpYLzwhjaEqzEUIrgRiKaZcIYArLpzOZOZ5mKbZZ+sluhyZSO/MQddj2WaQBhf8PbQ0u1zLO2Wf8rU4YxrpgCVLmgXM64Rkdoyfs21ZbZKzlfyuKr7xG/tcgNWoqGFTu7QqfOsKAlkbZWa9yTKp99yThvpl5QXJs+NSanUnP8ApErJsxJRJXXyrFky6Oe+GEXlUipyDhrrHPOOQONMAcq8YEM4kVbA0xAHlC2qYmcmxgqDUR0LbRbaMQDSmGnq4buEdC7DqeTdkzrG5mWX95JJq8gnHE1JQ7/qhh9sjbUu0Leltl6SnBlO5hpBlIWbQ2AkxusUtKnaTJeDfmGTDnF6RK0CTgRQ5QutuzZbYqLjb1+I1hUtttUnCbLE9fbk0D82ln+WC7DtyVONEftaqwKuPytj4RPWNvy3XhOTbHQ3ZvIOMjz3GDqxTMAIoRURRKe6bpOHqnhu5iKYjIzmzWA2ra09qVZ37wCvuh51sZSwTz+2bQcaGVLQHGhuqTSvOChq7TNCIznJVLHkor8IT9EZJFilVza85/Oxb4xX0yt12zFB6U5hLHJj2v8AbXxhlOnrZ5A1uqqqNWIFABzgAfaU8ghJeM1xhuVdXbgN2pjyRYhLQKMaGpJzY1qWPEwTszZ5UF3xmzKFzu3INwEBbb2uZRWVLUTLQ9biVwA1eYfVQeeQgCrae1EkDtkksaIiirsdyjXnkIXy9lvaCHtOCZrIU1QUyMw/5jcPRHGCNl7PVHJduttDenMI09hB6iDIAd9YctLgChU3RxSGVjsF7SnOPNoWQqvYAYnAUOAPE6RHeN5w3+/JZNdVHaIH15xTfJyQ03t2fLExalkumrG8+86cFGgj2dPVRViAN5i2Nmg7SWOoHIfEn4QJbLqDtsxrkoJq3JVpWCr7zPQFxfaYdo/hU5c28IHn2ehKSv4hHadu0VG8k5k6Ll3CAmStkheuYKtDhhqCQDQ8YF2jYJt5aKSGjY2PZaIewMiascWZznU60954RK22u7MlyyBRiTkMCgrXzpEmV7LsS2ajTKV1rkK5+EOJk5WzUUroBhy+vCKbZZ1mVDgGvuhXJvSOwxrK9Vjmn3X+7ubTI6QwatKpjpvFR7sjES33m8a++sQSaQfqketQ5Gh3HLuPz8YAyX+IFlJliaMStMcKgqQwyG73RqbFb+ss0uZXNQMMjjUH/l4QBtyxl5ExCMaVAOpH9Kws6DWovYGRs5L0H4a0HhUwgevaIFmT6nLLWPHaIpnBV4xNcYvl2UkgAZmniYIsVlvGNJs/ZQBByoRj5xz5Z+dOzHCa3WMmbNNTic46PpH7Jlbj4R5B/Iu2Cd2PCsSrHsdbz1V2AtobKlzhSYgbccmHJhiIYGIFYDZqfItVlxlk2mUM0f8AiqPuv63fWLrDt+TaRRWuOMbr9lgRhXcRyh6YR7S2ChfrVFGr2qZHDPnCoFm2gLU+lu4wpkzwjFyKkmv946caDlGV6Q7RIUgGnh8Yi03m0ulaz9oKD6EkjLKpIJ76CNvNKzZ0uZ1imWoqorTtcQdflHwuxsRNYk4k115e6NI+1XWXgYD0+jdIemiSAJcmk2e+CKMQCdWpoIJ6PbK+zoZkw9ZaZuMxzmToi7lG6MT/AIf2IPaGmv2mVagneTQeFT5Rvi5vV00ip5KiRIBJOTEDuMWGBpcyPXm4EnAAEk8BrDKIbQ26ZbykQEuxPZFMvqvgYLnW8qjTZtAbvapjQDHGmZHzjO7EkNMmPanB7XZlDdLGFeZp798Np2OBxEZfj3duz88k8zyTrtz7QT1CkjV3BCjuzJ8IvkWMBrzEu/tNp+EZKOUXyLIstbqKFG4RC0zggFcSTRVHpMdw+JyAxMauS3d2sn2m7QLi7YKNOLH7o17hrHjL1ctqGpoSSc2Y6nv+UV2WSRVmNXOdMgNFXgPPOOtrHq3/AAnyxgITKkhVAGg+jCq2Sq2gfdkuRzZlHuENJb1Fd+PjAc4fv0+9LmL4FGHlWAKp5yP1Q/Ve6B5ogtEvSxxWnwgUjsg8MfjCBf1RT0DVfYOQ/Cc15YjlHgtIJpk3snP5EcRWCpiUgK0yQwoeYpgQd4OhgMQLSRgcRuOPhXKM30XPV26fZ8lmKx/MAMfFT4w2lzzW63pUqD7S7+Y1Hflklts7qto2eb7XZPf/AGhUNE1lJ9EhuVa/pOMVSh2ostEu67DcTTxwi1TexPpDXUjLHeeMKtsIfbFlCojUyZYGLZDIfHvjJbKn0h3bLabgK8jwNI47dXbv6dpIYttlAaR0Y5mckm8fCPYX5M1f+bA5n9I1VUa4SHUMKcYrTpGzejKJ5Aw6lyEUABRgABgMAMomXj0NV45Qu05x/wDjt7omLfN1s7dzLDJpgAqcBvOUJLZ00sks3euEx/YlVmv4JWnfAQs286yZo7gfcYEt20hdIuupPtI0L5+3bdPws1kMtTk88qp53ASfdGe2jsa1ob1omBrx9XKo03wrTh1bLfLWUQb1cz2SI+Z9IOkCEnM6Y4fD64RsLROZpFypqMowO2JAJxA+MSpVs4CYwoczGit1hZJVSMNIzeyVAYEabo1dt2mhlBSSQ2asMjvDKag90FNd0L2wsiZ2vRYUPkQY3n7fs1P4y99R8IwPR3YsmZNXrJt1CML2F4+zfAI3458BH0qx7Hs8kC7Zl/Etxye9+1DhVRI2rKf+Hfmf9tGbzpTzhhL2S9oF106uWcwSDMYZ0N3BR3kxI7TI9GRMP6F97RK0TrVMULLlhFJ7VXW9TdgYjO6dXBhv+p+6ZvsqgoAKAUAGgEJ9omXKFZkxEG92VfeYa27Z7TEF53QFe1dYht2BGW+vGEI2JZ5JvLJUtX0m7beLVgl8i4zLC23d/wC+wot5mf8ATyy4/wBRqpKHEE9p/wAo74ss+ybhLsS8wihY6D2VHqrwGetYPFvEe/axGrjBOlIW7UlTHSkt7h14jdXSHzMpga0SYYAymooG4AeAAim9fnAjKWrA/ie7h3KKn8QiqZaCxIl5DAvmo4L7TeQ13RydkUXjnqc6k61OsICrF6JG5mHnWKOoDB1OIvsPOvxgPZ1qnlzfIu6i6AByOdYOkHtzOanxUD4QgFlpVBXMdk81N34VgeZJhiJdHYe12hzwVv5T3xVaLPACS12a8MDRgaqdzQg6UuTZxMCkPJdSd2OOGGGKnDjGqeQawBt6yFrJOGty93rQ+6sKrk2adVfuv7SI3ioHwj1pND3fEfXdE+hLCdZLOzH1bpP4Tn74c23Z10EllN44Xa0CjIY41xMYZW7elw443GfslSfdgibtOktjWmQ8f7GBLUoELrZN7FN7e4f1hddjPPrWjsCXpanHEcN8dA37a6kCXSt1V9wJ98dFfjY/mP2se0XHp2WTyEyaR4hREB0WtDfxbfOPCUsuWPcxjUR5HTp57MjoHZjjNV5x3zpjvXuJp5Q1s2z5UlaS0SWo9lVUAdwEV2/bl1uqkr1s72R6K8XbJeXuhd+zFmzQtsniY5xEhSVlDCuWbmm+A1k/pJLLFJCtaJm6X6A/FMPZHnGf6X7QeVKBtExQzmkuRLFRxZmOJoK5YVMaXbVvlWOSCFxJuypSABnc5KoHmdBCTZXRBmm/arbSZPalEzlyV0RQcyN++uZxhUFGx7BMmgHqmunWhA8Yy3+IPRaZJa8BVWFRz1B8fdH2SfaAilmNFAqSd0Yjpgj2gyAy3VmTAiKfSukqCzbia5aAROtHKyPRrodNEgTGQ1bEcjlEdrdGZ5GEpzTcrEbtBG36aWh7OJbSiRLJuEaAilKbsK+EaUyzcujKlINHt85/w720vbsVoQB2aqBxg5AxXHJxnTnGu+wzZGMklk/02NafhJ93vie2+i8u2ICwuzBisxcHVhljrQj5UiHR3aEzrPstqwtCiqt6s+WPXX7w9Yd+8AVPNG7Otwm5Gh1U5gw9soaBpuwwxvp2X8m58eMOLGKL2sxnX3Rju9tV25ZY4YTr/tW8w0xhfbLNeEGWvaaDACv15QGs68KiCZS3xSwwy67s0QzZZvlaGooeYNcR4R51LQfaJhE0GmaMPBlPxiDWrhHRHBlNUKKiKNqpMmy7stgpJFa4VXUA6GGYmhhjA9ps90VXEk0A3n6x7oCVJZAqBQAAABQZYQDaJJENRUHKJdVXMQHJb6Z9b1Ytkg3mPBf5oeytnKYIGyO2rBlChaMCBjjX6pGOWV+ndxcOOt5s+8w4HUGo9xHePhExag0F7RsQFaZQkmIVPP3w8ctsufjmF8DGVSQ1BUVAOuMUW2UGlON6MPIxQzkAcz8IgZpy34eOEUwl0D6EPWxounWODyBGHfgPGNParTURjui00rZWFcp7rTdTHxhi9uMZ3Dd26uPn64dRNoFYXWhAZkpd7fEceEePa46yPWfKPshj4Vi5NMM8+1EWqcC7Gg9I6DKuEdAH2iOikPskJ7bbHnOZMg3QP4kwer91fvR5bdpmYElyTjMAN72UIrXnSGFjsqykCKKAeJOpPGL9sw9msqSFEuSovHEk/wDNzry8KQLtFZNnBtM7tOuAIAvMzC6qIozY5AY/GCltaS5Tz5jBFxcs2SoPR8vMwr2XZmtU1bXOUiWv/TSm0B/znHtsMtw51gCexdiu0z7VagOvYURM1s6H1F3uR6TamsPrhi2SsRtttVJbOMbuGuJzwpE3KRrjhsm2mnWWiTK9UXprDfdoFH6jC/pHIBtdhw/zm8lBHnF+wtpfapzzgpUKgl0IOd4k58BXvivpMaTrE2gtAB/OAIJdzZZ4dMtKenuzg9gmkDFAHH5Tj5Ew4ssy8iOMnRW8VDQRaZAdGQ5MpU8mBHxhP0WmlrFLU4PKrKbg8klKeAHjFfaDMNdPA49+vz8YXbb2eLQoANychvynHpI4yP4TkRqIYzJgZL27HkRpEXoO1SrHBRqdw+MKnjdXbuj+3euUBluzVJWYnsuuf5TgQdxEMNq16pivM0jM29TZJi2qtUaiWncFJ7E0D7hND90mH8yfhwPhSMcpuWV2zXaZRibVOe9TMbtIvsPSS4brZeB840L2WUO0VH1uEB7T2TKtC9pKHQ+iwpHPhwXHzt6XN83jzxmOlMy0XrjqaitOV4Ux76RaMcxGYtez59lqUrMl54ZgZ4j6EN9j9JknUFQH3HXlHXjl9V4/LhPeN3B9mk0BvGuJxoBQCL7LLr2zr6I3L8zme4aRVMbs3faYjuvEnyBixrRQVOUW5xKqpMXJLQkC8KnAY4wDIo5q45DQc95hlKlqpBAGBqMIyzvl2cGpjf7Rm2S7AsybSIW2WtSe0CdVZgfIwqmFq4TW/MFb4A+cZybb8nJcJPsRPn+EAz1BGUTZ3HsN+pf/ACgc2k1AuHHcQR41qPCNZNOHPO53dDrKrUZkeY0PvHMGBsCaKQaHGhGHOLZ+0V627QrTC9p4iLLJYpMuaaH01AzwqaEkbsYpmzvR2Weom1/+y/8AxEGPJinox6E9TmLQT4r/AGhoyiEZNMkmLbEhvgDPq5veaNQQeyDcPCvvilQeuWv+nMGQoey2FO+AEzkg0IxEdBjWWprHsMPomw5QW+CtHF2u4KwvKANAMu6CtrWxZcl2Zgq0oWJoADgT4VhBt7pdKstoZVBnT3VFWVLILXgX9L2BQjPHhA9k2LOtM5ZtuIN0X0s616qXoCw9Zq1z3aZRX6SLkSmtzrMmqUsksgypTYGawymTF9keqp5mNOJ0BT7WqUBzOSgVY8hHqTjhVbteIPjSGSW2dpGXJN303IRPxNhXuFT3Qys9mTqgjV9EBqZEgUrwjPgdbPvepJqF3GYfSPcMOcMhOMRcd3bacmpoTKsySluoKDPiScyeMIOmeEmU3s2iUfMw1eaxHZIrxyjO9NbSxkIjLi05KUNQaV79RFa1EZZdrtoT1oPqsMdaHPKEdmtDWe2TkuG7PuzgMMGHYmkUz9Uw+NsXj+k/KEPSmYU6i00u9TNAJ16ub2HwypkYdSOtlsVQ5U1VhiNzZV8IvkWpSbzMBoo3L8zAG1LIrigYmuZzyIB98E2WzdX2T+U1OI3V0MIDJs1HUqReBBBFCQQcCIQbDtTSH+xTGpQFrOz4l5I9Ti6ZfhA3GHpqQbrkHjQ07oC27sMWmUFJKzEIeXMGDJMXJhu4wVWN+jBZQGOZ3nP+kUJaDTtoynHQkZ8MsIU9H+kZdms9pAl2qWO0MlmKP8xOB1GnKkOiScsB5n5QFdx0tlORBjNdJej8l2qjCVPOIu4Xt5K7+OeGsPrRZ5eb05km93GtfCFVvswvK6hyUNQXFRTcLwrSFRKUWPb0yzuJdpFQMmFCMRStR34GNEkwTAGBBXMAb9K/KEotHWzivVKyGgdcMu/WBrVsmbZTfsxYy/WlNmBrdPrDhWu6F6P20vX0jv2uBr4Y+QhfsbbEi0DsgB9VbFh44wRbQBQBCag0pTSm/LOF7OWz0K+2h4En2WuRgH7HMGIAH5q+4fGJdU/rE92Hnn5wtHcrfbmcqaZncPju74qmIWGd3gufiflBstaClABFDpXEZaQyJrXYaEAHE5ViqzWUUJnYXWpdBxNOWkHtXrLx9XsjmSC3lQeMc5Br9fWkBEnRtwJtrU1wmKcNx7OohrMbHDHyhNs/s260rjRpd79JBrDKm4wBYT9f2igN+/l8Q48olfiCN++l/m14ecAe04R0RAjyAHPRvZlnsMwKoxKEs7UZy5OJrmIYT+kFHKot6ZMYKvsgDAV8zGMO0C068DwhxLmUo2ooQYomsSUJKl3JZz6TangNywSrhgCMQYSSdpGeKdVNY8LqqP1YQfJWYAFCpLA3ku3lQeZhkMRABQCgGgimZtCWuBcV3A1PgMYibCD6bM/Ami/pWg8axdKlBcFAA3AUHlDIMdroNJh5S5n/AIxndv28TbVZ1Fbsus0ggg4Guv4QO+NXPmhVLNgFBJ5CMv0QUz58+1NkTcWu7AnuFAIVONLZbVfRW3isDbdk9ZZZyb5beKi8PMCDer3YRGavZbCuBy5QyA7FtnW2VZjay1Heox/3Vhu6BhQxkeiTH7K6V/hTXFOBxHnWNXWFKdmla+kFfP1WyqPnwhtKTs448oWsoalcaGveIu+0GFZtphlJNUg6U9GDamvXxLmJQynUEOrDHFt1fee9XsfpOet+zW0tLn1oprdlTeRX0WO6tDpujXs1YR9KOjyWqUQyguuKnljT61g9Fllumjyro7Crewz86nOIT0qLurYE7hqYxPR/aVr+0LJQl0FLxfEIg1PE6CNuGxbmPcPnC2nQZLIoLAiobDHMlRqd9CceESluV7DGvsk5kDQ/eHmMd8SBre/F8BFb9oUbPh5MN0IyfbnRoTG62SeqnjEMMA1NGp7/AHxHY232ZupnrcnrocmG8aHuhoZ5X0/1DLvHqnygHbGyUtCCuDrijjNT8RvEAMWaKpkwAVJoITbK2w97qLQAs1cj6swbxvhnOQMCCKg6QjeGZeyy37+A4cYhPm0FBmcBu58gMe6OaukCqSzFt1VH8x8QB+WALSgFBz+PxMVTZQqOdPHLzp4x4zGvGnv/ALRXNqQR9V084YImATaiDSYhXxA+WUNJtiK5Y7xrxI+UZ7pFMu2qzzTh2kr4lWEay2tSY1Mia/q7XxgICLPUVBqDFSST16cFc/7W8IsYlTVdT2gcvxcD74jZ5hM6Y2iy7o5kgZ78TAFdwx0X9fHQGXpYBfwzjRSpa0C4Vw104xTZ9ni87kMRU0oMAFzJPOsGTtn3USepPZuuVzquvlDSersqWAKVy0Zh7jEvsI0aYPzt8TFAYrjLxU43dKH2TpyyiyTbA3xBzHMRaXrWU6TH/wBp96xD7PM0nHvRD7qRazQDtLaqyUvGp3AamAEPTDaMxU6m/fL0HZW7nkDj3+EaHo7s4WazJLwqASabyan64RiJnSgNNq0ubn6RQlR4GvlG3kWsOoYZMAfGJntVMGmiL5AhUZsNNnz1ODZHCFnWvDjLbWW6OzKWufKKkLON5TpUMTTmQY1dpl0ic60SZbCqgNoTTHdSmMV7TngmMcMq6s/5fXgKZkcJsClogHjo288d10eq8L+ti2VOxiKrGeR1msSJW6oF41NBmeMd1efM/KIzLZdQsDSmJPDWnGJtPJXEUOO7EaE01jDb0ph4/RdQi9WmLEim7TviuYfEfVIjap2MCmYY2npwZyTKir8CzZOqm63keYyMeGfQCIG0wJD7Y2Ws9aVuuMUcZqdO6AtjbWdiZM4XZqYVwo4GoxxPvht1lYV7a2Z1oDJhNTFTv+6YANtVpuqTroN5OAHjSIyluKFrkM951PecYV7O2h14UGodDUg6kVA5EE654Qa7GALaAEnU0r3ZR4ZkCu8R6yAEHThewGGgr3hiY1CThMkSpg9ZADzAHwPlGb6Yt+7CnRce/tD3wV0At4n2Pqqi8uXMafW+GRozAVJ0xgbZqfuXY+u4H6QfjBFssjhKXSCc8MQBzyrErTZ+rkylGHpn/iPnCCjqxHRRUx0M24kSbssJ92h5nPzJimwkGSgPsAHuFDBDNugSzmhdNzVH4X7Q87w7otCFkNw9UdMUO9N3NcuVIp25Z2dB1da3hepgSuOHKtIInSwwocCDUEZg7xFSWkg3WpXQj0W5bjw8ID0r2TZ2lqbxz03cYKmKrijCoj1jhEVxhbVMLQbbIlg6+XygxQAABgBEyAYonJgQDSozGY4wTQuFiQnCpFRXdXHwicq00jJ7JsDWa1G815ZgNGOdc8a6xpWg9lLcbuBel1pJkq4JrLdSfwk0PnSGT26+Ad4B8cYBtckPLZD6ylfEUgbZM0mSl7MCh5jCJ6yVplzZZTRkXiJeKHaIidSGyEF48M+mJNBA7TYHreoTkMh8TCMbLthelQQgNQDmxGRI0HCDzbKwo66JidE9Y1nLlrWxk3GB5giP2iK/tPh5Q2du3kyZ2afXjWB2aLJlsl0xZR3iBX2hKB/iJ4iGSwTItE+AzbJZymJ+qOR1OUyWfzQABtmylWE6X/8AoN40b64Q02daxOUVwO/PxAxI4jzjwKv+pKpuvHHhlBGz5tkkDDttXXIeGflAHPsuZojH8IvDygV1CYsKnRePH5QZbOmQKkKwC7lFB5ZxmLdtgNvFfrugBft1usqWPz3QD0NtXUzWGhJp9d3nHWq0VOeO4Yn+kKwSprjhurAH2fZ+11aiviNN/j8IM2vsfrpamUQWWuGVQaVG6tR5x812TtvsjtgU+6fjrGq2d0quesCN2Hzwg2QObJKkhgQRmCCCO4x0alOnEumKkH8QjyH4Pf6IF6dS60u/CPF6YSma8Aa0umpoDjXUafEx5M6IKciPChgSf0UpjhxoacNYi3JthMKar0rlHThW8M/DGPZu35LChA/XqNxoKUjNzuiTDEKfOkATtisKkcNTWgx84zuddmHDhW5TpCppQAeBMHStpscie/CPn1klOvarjlTdplG66O2AtSOTPlyt1HrT4/Hx8XenMkXkvMK0w4nKg8TCibtNL91gRujbS7EFlXaf3j5j0kYLaaA0octKARrnllx624/iTD5OWeOvXow2pYL61U5EMjaVGI/tEbPPvKDlXyORHjGbkbdZDnnpXOG8i3yibwagYBiDXAkZggGvlHRjnuPO5/j3DLRicIHlYFx969+oV94MRmWtcKTENdzCv9IqNpUGt9MqGrKMjUZnnGm3N0sE34h1kCzLfLGcxDyYGBn25JH+YO7H3QbLQ9m+vr6wiDTYTWnpQorcQv8A7eHHSkCtaLROy7C7wKeZxMBHtotSoLzkKOPwELJvSMU/dqzc8B84rs+wwDVyWOv9TB8uUq+iAOUAL/tNqcaJ3AHziv8AYbsavMJPMmGpYRW80iAAV6OoML7eQ99YuTo1J+9XIejlypF5nYViS2jjj7oAH/8ATkvQnwHwif7FUZZ7zh84LlTYvLiEZJb9j3VrdFMcdPEZxg7bZHE3ssQMcAdTj74+pGReqlaXsO/TzjJTtn3WbDGow4wyJLPaGAFcaCpJJ13QaLQdcScgK4eeERmWammdB3j+0RY0bl8IAk80Y0HOhJiiVJpiC3jQcqa8hFVcKKcfnSOuUxLg4cBTkIALDDM5jLLyqaRGbb6DOtNMRXlTCF8x8K1NK68OUBTrQMzQHIVyH9YAZm3k51rz/rHkJjbDo5ppRf6x0PQ2/QzvTKKLTMvACmbDyx+EXM0DTJnbpuWvjh7vfFFKtWXTERVaLCr5CjH3/GPRNjiYnLHbXj5LjS9NnAVFKHMjHThGk6PzQCFw4QGk5T6We/PxHxHnFsl1TEGp4VoPGOHLisy29uc+PLxdLWt2htBZaEk6R8e2/br85mzxoOAzJMbDpBaHcLQVDDTgKeVIzX/p8sTea7X1m+GFT3CJ5e3Jn/hr8HHj+Lx3K3zWOtjnurh36CK1eYMq1yoPjywjZ/sKWpzJphXId2sXyLNLXJFrvIr78PCN8cK4eb5GNrDy7PPG/PIwQmy5r4ipOtBh3nIRtMhgafhw8KZRGSzMccSDRuP3u+NZi48+bf0y8ropNI7bAV340/rDGz9FZagAsWxArSmf0fCHF0sBQEk4UGOIwPnFpkFRjmFYngSKAdwrFac9y2V2ewy09FRzOJi5pkePhFTGGS5pmEU3ogXrziszIZJtMjwvqa90VOI8vQgsahVSpNKZEUivKOM2uefyiBMAErPiYtUCIC2CgnkCfdBK7OemN1BvdlXyrXygC+VaCSKZ1AHOuHnHvSWwXLQ43tX4/GGOwNmyxMVi99loQAKKDoSTiaZ5CPOnBpPNN1fEQBh7Ue1U5fWA4/OF0+WaDea+EHWhgW79+MAzGGuOJw36CAA5uvd41pFJTP8ApBhkE0FM92mWpyjxrKAPSHKAFs3lhuxBPKkAzbKCahqjUmuGmI56iGdosS+kF59+sWbOs1L5YVIAByyJw4ndWsMATsndLJ43wPKsdGqsOyEMtSy4kAnEjE8BhHQbD6wiDcITOv8A7w93ujo6HUm1wUyEeMg3COjoYjlQbhHIgrkI6OiK6MEi5AIBIG4ZR7LUFMRXPPGOjomNcvRc8sbh4REyxTIeEdHRTmrurG4eEMtmShStBXkOMdHQ00o2BNN+YKml9teJg8ri34W9xj2OgIsmShTIeAikShTIeEdHQGg0lfZHgIpeUNw8BHR0Ae9Uu4eAiLSVr6I8BHR0BPFkLX0R4CGEuzKAaKow3COjoAT26c1SLxphhU0ziiUoOYjyOhG0nRtQJmA1+UCdOf4781/4iPY6H9F9sY8sVOAy3cWj1ZS7h4COjoRpyZS3jgNdBxiVokrdPZHgI6OgAeRIWrdkYruG8RckhcDdFcNBvjo6GB6ShTIeEdHR0IP/2Q=="/>
          <p:cNvSpPr>
            <a:spLocks noChangeAspect="1" noChangeArrowheads="1"/>
          </p:cNvSpPr>
          <p:nvPr/>
        </p:nvSpPr>
        <p:spPr bwMode="auto">
          <a:xfrm>
            <a:off x="155575" y="-1790700"/>
            <a:ext cx="499110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92" name="Picture 12" descr="https://encrypted-tbn1.gstatic.com/images?q=tbn:ANd9GcRRC2NPW7MN7c4YHtvbmlpvXPA4tfks8gGxcbbiD0fojVzRXPSR"/>
          <p:cNvPicPr>
            <a:picLocks noChangeAspect="1" noChangeArrowheads="1"/>
          </p:cNvPicPr>
          <p:nvPr/>
        </p:nvPicPr>
        <p:blipFill>
          <a:blip r:embed="rId2"/>
          <a:srcRect/>
          <a:stretch>
            <a:fillRect/>
          </a:stretch>
        </p:blipFill>
        <p:spPr bwMode="auto">
          <a:xfrm>
            <a:off x="2590800" y="2209800"/>
            <a:ext cx="3810000" cy="28575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Neurotransmitter </a:t>
            </a:r>
          </a:p>
        </p:txBody>
      </p:sp>
      <p:sp>
        <p:nvSpPr>
          <p:cNvPr id="132098" name="AutoShape 2" descr="data:image/jpeg;base64,/9j/4AAQSkZJRgABAQAAAQABAAD/2wCEAAkGBhMSERQUEhMVFRUVFxgVFxcXFxgWFxgYFBUWFhoXFxcXHyYeFxkjGRoXHy8gIycpLCwsGB4xNTAqNSYrLCkBCQoKDgwOGg8PGiwkHyQqKS8sLDQsLCwsLCwsLCkpLSksLCwsLCwsKSwsLCwpLCksLCwsLCwpKSktKSkpLCksLP/AABEIALsBDQMBIgACEQEDEQH/xAAbAAABBQEBAAAAAAAAAAAAAAAAAQMEBQYCB//EAEMQAAIBAgQDBgIGCAUDBQEAAAECEQADBBIhMQVBUQYTImFxkTKBFEJSobHRFSMkM2JywfBTgpKi4Ray8QdDRIOzNP/EABkBAQADAQEAAAAAAAAAAAAAAAABAgMEBf/EACwRAAICAQMCBAQHAAAAAAAAAAABAhESAyExQVETImHwUnGx0QQyQoGRoeH/2gAMAwEAAhEDEQA/APb4pIpaKASKR2AEnb50jXgCFnxEEgczG8VDv38oYnxWmnMR8VuRBkc1HPmvQjYSTXYAEnkJ9qWKoU47+ys8gsHddNQ0S0gn6uSD91WmCv6CSTsBoQJgmASJaANTt6bVNBpolZfX3pQKbv3IA82Ue5j7zA+dOVBAUUUUAUUUUAUUUUBWX8TiDHdqkhnDAsIMMMkmZUFZnmDGlcfSMV9m0NBpPMkjQzrIg8tQRPOq27w1SSTgWY52P7zchmMxMQRBGsawYIguvhRkn6CxkBcneTCorus8gcxI0+0NaAm/SMVExZBLNoWJGXw5TprMZvem0x2JYAgWN4jPpM6qSJggA7T/AEEZ+G210XBsQHyDxnYBAG3gKSxkfwk61xcw2bwnAmJBjvTGiC1pyPg8MGNN+dCSecVisojuCwOozELByancjUXRp0HmK4tY6+WjvMPEydTIXMOhgGCBudT6Au4PhFprYzWMhaCy5iTI1AzTrEx03G1SP0JYgju1gjKRrBEgxHSRQgr34hiREvhlk6AkkxJJEA6nICdDypfpGKJ0u4Y6rME6AgwAOrEczsDHUTl4FYExaXXU76kbe1FvgllSSEGrK8awGQEKQNgdTQEBMffZAVvYcmJILZh8TGRlElckR1j50/hOIMpY371iNAAh2JiJnUmZA66aa6Sf0LZ/w1GhGmmjDKdfQkfOlXg9gbWk9vMHXrqB7CgH7OLRyQjqxG8MDEyNY22PtTtM4fBW7c5EVZ3gATT1AFFFFAFFFFAFFFFAFKKSlFAJULGcQVZAdQw1ysyqW8lJMA+vl1mpVxiNln5gfjUHG27xUkC1tBQqXJXmAxIE9ARHmN6lEoqL/G2ZxlBuG0xcovhueHL9U/F+rZtv90aycLx+2xe6jBkLKp3B1RCCAd2BJBXeAOkGtbsuLizhrltWUzmtjurinfKSJI3+FprN4nDY3DXrj5wzXPiW4qhXkQc6LCsOeZYMyebA6UmbKClsi24Rw0sj2jr3Vk30XY58QvPkcjIwA6weQi5v9qUd7QVoMZtixDEOICjV3yhoUCTmDRCmsHevYlW7wQrMndsFnKy8wdZ1OvLc8jUjhnaF7bu4yC4FyZmQEhIkhG0yy8SNZhelWcLE0bhcaPpCm8WXKshDBbM2iyiTJgOcomNCTJAE+zji7MSzWlBhAyhS0bsc66SdgOQk7wGOH8OXDnO10vduAZiQGLc/AFGaB0GlWOe42wCDq3ib5KNB6kn0rJ0ZNnOKxAspmhnlgDGp10mBvA5AVDPaMaRZvGdfgjSAdNdTrH9ibG1hFBzGWb7Tan5cl+QFdteUcx6c/aqlStXtChErbvN42tmFBhlKg5oPhGvPofKek46CQBZv688kDlJ1Own7vSpr4oKJIMekb+tIcWPL/UP6UJofoqMMd5exkD1PKnFxA6H5QfwoKHaK4DBgYPtuPyNMXMQU/eaDbONh/MPq/ePMUIJVFUTcZCvkkZ7asGHmkGfIFJjzJHKrGxxAOWKyUCgyREk66eWWPepomiZRTQveNgdMoU++bX00+413beQDtNQQdUUUUAUUUUAUUVx3tAd0Vz3lCtNAdUUUUAUUUUAUopKUUBw7QNifIf8ANVWN4gy6syWoO7q50+zoYaeoYR0q0u3IHPygSfaqPiF4lgtu0z3TJBcgEKAdY3RZ0+rJ2nWpRZFDje0P6wO990cgqotKttXRTuTdzlviGwlc3nrRcRZA7XWu5mbKApuNceBJkloI18gNoFanF8FIhrqtdvOciteYG1bzSTlthyWVQCxBOy7iofD+x+HS6VA8ItLmuXjLEmfGVPhUkRAgRBJGsVqmjeMorcx97izkykkDfKNQI5dJ611hOB3srXpMbnU6DrPLStHg+AWku3zZuC4Ga2iHZSznYHmNtRpFaXD9nhhrDhrucMIZWUBJYgSOY1PMmpciJTVVQdmbN9MNbARfgHicFXIA0zSZYx1q7VXI1n3A/wC0UmA4il5cyEHqPrKdiCOWoI+VSaybtmHBCxFoR43Cid5M+ksfuimH4ig2W8/8ttlX/UQoj51aUzjMIt1GRwSrCCASJHSRrUEprqQFxzTphX/zFZ/EmlPFnXfDuPTX8BSf9NWf4/PxHXQL4j9YwBqdTr1Mrc4CCSe+vCY2fQREaRrtz/Kptdi+cfh+pEftnZUw6up8wPzobthhCrEOpYAkKwyFiBMAsIk+tPX+DXYgXg408N5cwidQeunUVW8b7E27lsCzbtLd0DOWZANNTkQQSekDep8rNIvRk6aa/cteE8Rs4lTcsNJ0DK05l30I3X1GlTRd5MNOc9PPkR5+9YjBdgMVZdblu/bV12IzbdDpqPI1t7Vlnthb6oWIIYLJUzoYzAESOX41DS6FdWMIvyO0Zfi9tcNiLLMo7tXkuSRFtyBr1CuEPoPOnezmNz4e2sgJmyg5tXBumW9AukfxT0lO0OGy2zackqATabclDo1pj1UQQeYGtZrA8SNq0LbILgQnIo0V1YqSC2u8AVerRKjlE1b8Z77EXFsH9WFtC5e2RQrOzQx8LSrAA679NReWsareG2c3KQcwHMmeZj7z61lMPYtuUVrpa7cJuvlLhUYAaW7SkZ2G0mYjblV7g7YnLZUEblngkE8yQcx15MQ3yqjozkkS73G7KXDbZ4YRpB1zAkAQNTpTX/UmH/xAdY0BPLfbUf3trUtMHrLnOT1VQokQYETtpqTTwtL9kewqpmQG7Q4cZZuRmkjwtrDFenVT8hO1dWuPWGYKryWMDwtry3iInn5jqKlWsKijKqKAOQAA1Mn75NdhANgPbpQHGKvZUJ/vXSqg8VAOuh5Vx2p4gFC25Enxn02H3z7Vmu9OZgfswNJ1Pqfvq6W1mkUaccUkSu40I8ztHWpuDxcvlOh6eY/s1lLfExaBEqXGzRrB2E7TXH6UZWV9MykMRPIb+9TiS1fBvqKbw2JW4iuhlWAIPkacrMyCiiigClFJSigOWmNN/ao1nDFJygFmOZ3PM+m5A2A5ADWpVFAVmJw+Um5duwAIGQZYHlJJJJ5DfnOkZpLyqrXBad7oOd7l22MlrODBOaGdgsDLOmadAa196znYA/ApnnLNBjXkBIM9RyjVrFcLW5CGRbgkqvhBMgyWGu8nferJl1KjN4HBObn64GTZGIRiIbvs07DTOoVdOjRtWkxhLNaGmXMrHnmOsAeQPi/y0xcwBdRcec65CpG65GzE+ragjppVhiHyqWA1UGPbYfdRsSdlHh8CgzXH53rqswJUp+tbKyuCCqnRSJgyJ2NXWGtpuhn/ADEz6ydT5nWo+DwOW33e4DzJ1LeLOSZ/in1qfFQ2Q2FFFFQVKj9NXPF+zXCVkmNjqwXLOpnL0G4PMU7huLO7AfR7igz4jAAjN115D39JsqKAj/TAN1uD/Izf9s01fxNthqxQ8mKshHzYD22NTajXsFmBBd4O4kAH/SAflNAQ246lsjvbtqDs6mBI5Mskj1n2ovdpbITMpZ/s5VYhj0BiPnVNxBFsFrmfDuDCtbuFlcNIIKXGLMkDxRHLSIkxTiF0i3bs5yS3ek3UdTPjAdQ86dQN96vRoo2VHaXjv0lgqgkAavcWEE8ltnpvm3mD0iDibKC2fEsjTwiCfUcifWp2Jwlq2BGY94SEdkIUxAGWRAXYiOWWofFez3cKDlIMzrJmTvP31ezr04xRL4NcW7Au3UtyNC6ko26lXa2yENlGknYma12ExZTw2lRiNItXGuoRyzBv3Z+Z03J5R+x/Z+39GV7ttXe5J8QzZVmAonbaT5mrezwJEH6ubbA+F1Op6Bxs8DTxT71RtHNOSsl2A7QbgC6fCGnXmSefkP7EioOEW6RLXAXBgrlAXT08Wu4M7EaVJN+B4t/LX8qqZDtM43GLattccwqCSfTp1PKKrb/auwjQ5ZRzZgAo8yZ0HnWd/wDUnjBXubK6hputHMAgL6j4j8hUqNui2Dvco+I8V7x2vPJLnQclA2A9BFQsbiG1DFM2YDKGltQDOmhHKi4EyHQ67D5fjXWSyltSWZnQkqhVQoJ3JYGWAPKtq4OiONbhjMUigK2r5Z02nlIqMl13IIObTK8KR3ZJhQes6+1cWMO0uobIzgRnAkkEEQx+EbyancRufR2lCr3HWWumSATvlH9TPlS969v38zTKEVS3b9+9+UXfYrtR3Vz6PdMW3ju2Owc7iejH7/WvRK8TxlsEAsfqiCORPL/mvR8J2ws2sFYu4i4M9xYCjV7jJIJVee0k7Dmazmupyyjb2NLRWe4f2xS7/wC0y/MH3q+t3ZFUqikoOPJ3SikpRUFRKKKKAKKKKAKCKKKAKKCaTNQC0VxauSPmR7Gub1hXgNqBynQ/zDmPI6UBDxPHbaMoIZg2zKpYfEq8tY1+LbznSmD2ntiZS7AEk5NtJII/v21qZjcLdYqbd42wIkBFadZPxbaae9Mpw+/ILYmRoWUW1AMHUeQI0oCdh74dFcbMoYejCRtXZE/3FKBRQEK7hDnVlRPACFJMHxROynTTbyrOcUxZMoAHv4ktbz/DlsK2QlTrlUkmD/FOsVo+M8Qt2LLPdMKOXNj9keu3pNUvZ6wYfE4gfrr/AMCDdLQ+FFG43knTcTGtWXc2gqWb9v3uLisOmTLBusYDsVyoqIM4RA0AIMoIUEk6Ek71OwvC7WItpcupnLKD4p8PMADlFN3bJu2yWQpaglVLS9x28Ks5BPh10EmZHIAVNwNnuSbcHIWlG3AzAEqeYOfMeniGvKllW9hcPgzanKxyHUA6gH8jUxLk+R/vbqK6pm5bjb25j0/KqlOR3LrNR8YulO2bhIEiDH9xReWRQLZmC49azTmHlXnWFxDo4ts5/U+FATIVJ+Ff4ZO3Ka9a49YkRFeZdqOFEHvbYIddWIMyIAHhjlBB6z7aKVUztXmjRJt40Ekx49QI0H50pEAEmSwjKBzMVRcGxLXiwUeJCrFZnNLQAgHiOu4EwOdSrXE/HdVXRyrM0ocuVVO5R/EsbEnp51bxI5YpmN06L23hbZRWZjnUaLDbzImdAPSncVh4tHxDWTISSSAIG+gOvKqlO0rL4rrqtsk924uWwGZRleQTPOI8vnTI7RE3Ldm2rs9xSyRBVhEgJMSdGOacsRzrGUr60k/vfyKtN7Ey/bCW1khmaDA0CCNZnaPzrNcJxRuYwsJygELrPhGijXYRJjzNLw68mV+7Jdm7wmxdslhmY5cheY+GX8iIJq57J9mXVNV8U6nc6fgfL86lTy27HRpKnub3s9a1BA9a3GHWBVDwDhuRQa0aCpkzDWlbFpRSUoqpgJRRRQBRRRQBRRRQDd14rgPNRMdiwHidh+OtQsbiQ1tgDEgjTQjzB5Eb1ZIskdcGxVx7bFXQRcuDVCx0bycVPPef4i/K2R+Lmsh2RLJ3rOSWzZdfLxMfmSPatF9PB1G9TJbmurFKbSJmMRu6cm8VlYzBRKzAzKBrm6eZqnHEZ/8AnCdyVtyCNpUaiNQefxAzqJvsPluWhmAYEQQRIMHYinDYQScqiJJMDzJP3k1QxIvD+L27hVFfM+QMdMpjbMRyk8qkY7HJZQvcMAe58gOZqJieJ2bShgFLEAgAAEg6iegqktcOuY5w90lbQ5DSf4V8urf2LqHV8G+no2sp7L3wR8FhH4lfF68CMPaPgt8mI5Hr5n5da2VywDMjfeNJ8jHKizZVVCqAFAgAaAAchXdQ3ZTU1M3tslwhi7g1b4pIEQASoEbHQ7+ftTiJ4QDr/wAc67oqpkFFFFANunP+/UV0Na6pMtAV3EsEHFYzifCJnka9EZZqDiuHhuVWTo209TE8U4r2MDFnUsj5swZDlKn+GNqpLPY24obLiGRnlGGX4rbCWDtm1lgNIr2zFcAk6b1WYrsqW8jRxTOjKEuTybD/APp8ZLPcOxjKg1blmk/DvPOtFgeAN3ZRrl2CqpEiAtsyoXSVAJ5EVucN2ZYetWGH4BGsa86hwi+RlBGVwPZMDx21VJ5KNvITqKvsDwNlOcETzn4Wjken83Lz2rQ2OHAbCKmW8MOnlThUjKWrtQ1w9lKKykZSARqDv5gwflUpMQp2ZTsdCNjt71WjsrhgIFqBpszDbKAN9oUD0nrTtvs7hwQwtiQQwJLHVcsbnllX2qDnbssaUUlKKECUUUUAUUUUAUUVXdoeI9zh3b6xGVf5m0HtqflRAy+O4lmuu86ZjHoDA+4VAxPF4258qgZj7CTVZeVmggQGLREsRk3JA1iulJdTq04Jvfguv0iwJBUqw1IPnEH2inf0uZHIxNUeMxFpVAQ5rpCZ4zZQBDSCwlmbTbQCuL10gkFYYbg8tJG1K7iUeqPT+yeP7y0w5q34gH86oe1vagu/cWCSAfHl1LMPqiNwOfn6VV9hONAYg2bhIF9co1jxDYSNQSM23lXouE4fatCLdtU/lAHuedZvyysrCUdOWTV9jI9n+DXXcNesuE/iIWT5qfER5aVtQI2paKrKblyV1taWq7YUUUVQxCmb2LVTBOuVniCZVImPcaedPVVcVZw47trAIUn9aDmiG1DchmyffQCWe1WGbUXN9vC3iiZy6axBB/5FPtx2wCwNwSq5jodAFDzt9kg/+KrBeun4buEmCQp5aEArscpJ3157122Lcm5luYTxfuwTr4oC59NdAwiOgoCa3aPDjd/Q5Wg7HTTXcbbyOopb3aLDqYa5rp9VtmAIO20GfkehqBbxLksO+woIziB8QYW2M+IcjJOh0DVwuJYz+04UGTMAAHVV3O5HhE+goCc3ajDj655alWHxGANQJM1Zo8gEbEA+9U2ExjBgbl6w6fAAm8wp2AMmSunINPlV3QEe9ilV1Q/EwYr0OWNJ66jT1qBb49aYHMlxSFLkFfqjLzGh368jXXFnYOpW+to5GMFA5IDJJHONQIH2p1qHb4gQ0nGqRO2QbMSqgEDaWXXmQPMECQe0drSEuHMY+AjYEk668tt9fIx1/wBRWsrNlueA5WASSDlDbA+YE9fIE1DGNOWfp4y9e6WRAt9PNlJ/mG1M2MfmK5caZ8ZYd0J8K5/F9kBQfkQKElo3aG2NkuncaJzG49RXdzjiqxXu7pInZNDHQzVO2NBUTxAmdotkbCJhddfYkiOVSMHjRdPdpjWLhmM92BICoYiIgZhv9qhBMHaNcwHdXQJCklIhmgAeepA/41ovdoQpI7m8SDHwcvDqNddG+4jehOFXxP7Ux8igIB113neNJ5ddQ9g+H3UaTfZ11lWUbELEEHcEHUz8RoBk9ohpFi+ZIB8ERI8zrrp9+0TaYe7mVWAIzAGCIIkTBB2PlXVKKASiiqy/w28bjMmIKq2uXKGggKABP1dDIEb0BZ0VT2uE4iZbFExtCQDtuJ9R8+utdpw7Ed5mOI8OctkyfUzEhZ9IHvz2Ata847e8W76/3KtC2fiPI3DuPkNPm1a/jXHxh8I15oD/AAKOXe6rHoGBJ8lNeRJYLSweS5OYn6zEySfnW2nHqaQW5YW8Zm8Cny/4FRrGMW1eINp3ZhEKwAImd4lfOKMDgmViXgLoeWYwdlI60zcvPJdYyoQsmJ1+cnWtZJcPg3SbtRH79mHa4+TMTJXUBZGVQMusARHpUe7ilRERXW48zKiQokE5m+uTEeQmm7oHOS53npE6VycaNDkUCYMaGf7mrY9aLYyxt8DF1GUhwYJ8QKnUFTMj7JkV7F2M7TjGWATAvJAuL58nA6N+MjlXlNxLeQZBBb6zamOgrjg3EzhcSlwiUmHHIod/nzHmBVZxyRjNWe8k0gYHaoowFpl0UQ6xI0lWEaEaiQaj2uzlhWVghlSCJZjBUyNzyrkMCyDjqKQXRpqNdtd9J066A1Wr2YwwEd0NwdzuBA1npTuG4FZtuHRIYTBzNGu+hMa0BPqq4sCXAFm3cLLlOZwjZSdQBuREmrWqjjYQsoezcuaGCmkGV0mRBkA/KeVARTgnJH7HbA0JllJHlodxp5cvTi3gn0/Y7IJEkZwYmJB8jr5aCo9vDWxmVcJfPhyEMTGWEOnLUoBykg8taS9Ysq2mFvMVCNoXgF0MCD0+HadYiNKElhYw9w3JbD2NyHaRmAcgEc80oSeXKmXwV3Q/RcPMzOYdZHoQdfyrgYFFueHC3ZV1Acu0fErZhqTl5abxB0khp+HKRBwTn6k5zEDw68yI028tQSaAlLZuAhbeGw4yaxK+EsBqANtVjlO+kRV/aYkAsIPMbwfUVU4Thlt7pZ7BVkYFXLFs2WQCJ30AOvWrihA1fwiP8aK2kagHQkEjXloNPKkODtzORJ/lHl+Q9hT1FAM/Q7cRkSN4yjy/Ie1dDDqNlX2HpXVy4FBZiAAJJOwA50xw7HC9bFxZhpid4DET900Jp1Y59ESZyLIkTlE6710tlREKBG2g0ruihAUUUUAUopKUUAlM3nMaU9TN5aEoz3F8Vc1Adl9CRWNxuLeR42zA6EMZ9ZrXccSfWsLxO6JgmK2jwd2nRTcR7XXsXbRbsTae4SR9cnKAxXYMFEabyTpNSMM6hR3es6wTBFZzHulm+dfBc8Uc1MmdOkzp0jpFTbWMaAZ05EQa0hTVGM1iy4vXCGAYhTlnrqNlEc6cwd5FnvGyQ2wtd4zEqQQrbAep3qFhGztBDOcpIKkaRqWOaMwHSpGMYg21mAYKSAmhYgM07bDWpdO4s2cGko90dX77By7L3aHwCBnKrly6jnoBJ60nEcbbZVVCzEQzXWXLOUQqqnTmSdaTD8YJzqxBK7aggwY0POjGY5WZc+aWUZQsDxkwASY0O1Q6/N/ZnVugw103UyZMw+0NCNNBroBNV2LsEeGZ6xqPT++tScRxIKblpREOVMkZhyho0nSq7EYkAhSQNPCpOp9RyE8/arKSq+hR77I9AwXbp+4sYeycpt2lW7dO+YQoRAfIGWPTTrUzAcUvk/vnn+Yn7jpWO7O2Tk1nMXJM6agx7Rr862HDUJ1GlYm+KijW8NxtxlGYyfQVaIaqsBagCKtUFZM451Z1VNx24oZM1y+mh/dTl+F/ij3k/ZFXNU/HLxDoPpHciGOUIWLQV8UjYDaOc1BQq2dJP63GHUxGbkzTE6bkDloR8u7ty04RhcxcaoCs7qe6JJ3BaJ5bdTq7YxxM/t2aFbQWRpCHUQPEQYYeQI13Df0sIP8A+4wRmAFqTq7a+EcyriDp5UJHbV63nt+PFECImchGdmDP1GsSdwOe9JhGXD3fhxJAlfiLoZfKWy6eLwA+jaSabvYrwhhjHKAxpbbUyILNzABHKI1M04+NBKEYxgXVSsW2IIOVSYiNWUnyz9CKA0lFZKzxEEgtjXK5lYAWzqkqwmAGE7dNDuJrUYTFLdRXQyrCVMESOsHWhA7RRUPizqLTFywWNcpgn+H51K3JiraRmu1HHQ82kPhG5+0R/Srnsgf2S3/n/wD0asNcttdcLaXMzEwo99z5czW77K2yuEtAiDDSCIIJdjBHWttRKKpHp/i4R09JQj3+5bUUUVgeWFFFFAFKKSlFAJXFxa7oIoCh4zh5B/GvPOM8P13869WxNiRWV4vwUmYEzWkWdelM80uWwZUwQZGoB0J/Cqq/2eYNNm4U6qdV9x/UNWvx/AShLD8Kq8Vb+rJnnA1joANZ69B61ajqdSRQYfiGJtWWK2i10PALIhthAIJyyGzZtjsRTGNGIvXMuMDLKd5mto13MxQFEOVioUzqOUDarq+rjbwqeXP8h99N4eVHhXefLfU1R5cWzN6K5TI6XyjWZ742e7W0Ge0SUCaPkW3GYK2muvnVbj8ULhtm7Z7y2rlVQ95a7zMCFliZGsNHkR1q+uIzbkx91OLgNJAkeVVUXVdB4K6me4NgnRh3khAIdLbZXbf4TsNTuT1GnK04Vw5Uacssd2mTJ3g+vMVYixA+E6bGNvzHl/5qz4VZzMDkgbf8g8xVkiyiouybw6yZBbSfnrWt4Rh9utQuFcMBNajD2FQCSB5kx+NS2Y6kiTh0qYK4tpTlZnG3YVWcXDypU4cAAk96JOUMuYjUaAfeRVnTN7BI7BmUEgFQT0aCR9w9qEFRau3CZL4QKPjjUgAwwn0kSaaXFXJ8V7CALmkDl4XKgk7iSpIEbT62g4HhwCBZt6qUPhHwls2X0zaxXf6Is6fqk020mI2A8vLyoCouYi6AQcRhVZT5RIHizA7e4/rXVzHnxftGHhUBECYYFQ0xyJzgKNdRVoeD2TJNpCWmSRJOYknflqdPM0r8Isne1bPPVQdqAr24fi+V63znwcj5Rr92/MCDbYWzkRVgCABoABPOAABv5U4qgAAaAaCqXjfa+xhpGbPc+wpk/wCY7L89fKpqy0YuTqKLbFYpbal3YKo3J/vU+VYPjPHXxNwLbBOsIg3PmfP8BUIXcXxO5IEKD5i0nz+s3ufQVueB9nbeGEjxXCIZyNfRR9UeXvWqahv1O6OH4ZW95fQ47O8AGHXM0G63xEbD+FfLz5+1XFFFZN3uzhnNzeUgoooqCoUUUUAUopKUUAlFLFEUAhFVXG7ThAbdy3bObXvIysMreHXzg6awDVtFNYnCJcGV1DCZg9RzoSmYfiWCvNp3uF21gnQ667nrbEa6k8qqL/ByFJS7hgxaSQwiCpYGTu2hOvIHpXo36Csf4Se0/VC8/wCEAegpo9m8P4x3aw5DMDqsgZZAOg06VZSNVqtHl+IwLeLM+HkajWBlliZ1+zHsfWu7fCGX6oYxrpA+Qr0s9mcPM90m8/CN6ePB06CpyNFrnmX6HmTl16RAruxwI6Ry5V6X+h06Cj9EJ0pkT46McOC5lK5RBEH5iDXeD7BWV+qY3jM0bDz5RW1XBgU4tkCocjJ6tmdw3Y7DiPAYEx4m566wdddfKpi9k8NH7vy+JtY258th0G1XGWliqmTdkXA8Ot2QRbXKCZO5kn1qTSxTb2SfrMPSP6g0IO6KitgWP/v3R6C1/VKabhLHfE3/AJG2PwSpLUu5Pri7eVRLMFHUkAffVZc7Mq3x3sS3/wB7r/2RTa9isHu1kOetxnuH/cTTYslDq3/H+hjO2WDt/FfQnonjP+2arbnbd7mmFwl250ZgQv8Atn7yK0WG4PZt/BZtr6IoPvFS4qbRZS01+m/m/sYi5wvieK/e3FsId1Ux9yST6Fql8N7A4a3rcJusOR8Kf6Rv8ya1ZFU2OtuwARsvi1Ou0HoQTrHOqym0tjRa0peVPFeha2sqgKoAA0AAgD0ArrvBWfNm9mHi0k8zoC7bgbnKVidsvzpPo98lTniCJAY6wEHlvDnWRrt0x8V9ivgr4jQ94KO8FUlq3dCOCZYzHjYffuvyoNu9FuHjKRmkkloiZPvpz0qfE9CPCXcu+8FHeCoAc9aXvT1q+RniTs4o7wVCF412l2mRGJK7wV0rTUdGmnrNTZDQ5RRRUkBRRRQBRRRQBRRRQBRRRQBRRRQBRRRQBRRRQBRRRQBRRRQBRRRQCGqfFBjGQgGdZEiMp5SJ1jnVzXHcL9ke1Q1ZJnwt+N1nTfXlrTjre0yss5dZGhaD5TExV33C/ZHtR3C/ZHtVcSNvUo8l7QZl5SdJiVkRETGbXqRXK27/ANpfPbXVf4dvjjntJNX/AHC/ZHtR3C/ZHtTEUvUpDbu5V8QDZTO0ZuRPh1HkI+dcfR7uhLj00MiZ1OXUxA0j5VfdyvQe1Hcr0HtTEnb1M+MPfA/eAmOcATAGkL9rMfkK7Ni7r4xz8t22+HTwwJgwZq97heg9qTuF+yPamJFL1KZMPeJY94B9kdJVhJ011ymPInyq1wIIUBjJ5mnRaHQV0FipSoUkf//Z"/>
          <p:cNvSpPr>
            <a:spLocks noChangeAspect="1" noChangeArrowheads="1"/>
          </p:cNvSpPr>
          <p:nvPr/>
        </p:nvSpPr>
        <p:spPr bwMode="auto">
          <a:xfrm>
            <a:off x="155575" y="-1790700"/>
            <a:ext cx="5391150" cy="37433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2102" name="Picture 6" descr="http://www.sailhome.org/Concerns/Excitotoxins_files/synapse_1.png"/>
          <p:cNvPicPr>
            <a:picLocks noChangeAspect="1" noChangeArrowheads="1"/>
          </p:cNvPicPr>
          <p:nvPr/>
        </p:nvPicPr>
        <p:blipFill>
          <a:blip r:embed="rId2"/>
          <a:srcRect/>
          <a:stretch>
            <a:fillRect/>
          </a:stretch>
        </p:blipFill>
        <p:spPr bwMode="auto">
          <a:xfrm>
            <a:off x="1676400" y="1676400"/>
            <a:ext cx="5787955" cy="3810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How Neurotransmitters influence us</a:t>
            </a:r>
          </a:p>
        </p:txBody>
      </p:sp>
      <p:pic>
        <p:nvPicPr>
          <p:cNvPr id="6" name="Content Placeholder 5" descr="neurotransmitter.JPG"/>
          <p:cNvPicPr>
            <a:picLocks noGrp="1" noChangeAspect="1"/>
          </p:cNvPicPr>
          <p:nvPr>
            <p:ph idx="1"/>
          </p:nvPr>
        </p:nvPicPr>
        <p:blipFill>
          <a:blip r:embed="rId2"/>
          <a:stretch>
            <a:fillRect/>
          </a:stretch>
        </p:blipFill>
        <p:spPr>
          <a:xfrm>
            <a:off x="457200" y="1685411"/>
            <a:ext cx="8229600" cy="435554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descr="Displaying IMG_18693121728404.jpeg"/>
          <p:cNvPicPr>
            <a:picLocks noChangeAspect="1" noChangeArrowheads="1"/>
          </p:cNvPicPr>
          <p:nvPr/>
        </p:nvPicPr>
        <p:blipFill>
          <a:blip r:embed="rId2"/>
          <a:srcRect/>
          <a:stretch>
            <a:fillRect/>
          </a:stretch>
        </p:blipFill>
        <p:spPr bwMode="auto">
          <a:xfrm>
            <a:off x="2286000" y="381000"/>
            <a:ext cx="4448175" cy="610181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Nervous System</a:t>
            </a:r>
          </a:p>
        </p:txBody>
      </p:sp>
      <p:sp>
        <p:nvSpPr>
          <p:cNvPr id="1026" name="AutoShape 2" descr="data:image/jpeg;base64,/9j/4AAQSkZJRgABAQAAAQABAAD/2wCEAAkGBxQTEhQUExQVFBUXFRsXGBcVGBkXGBcWGhgZGBUXGBcaHiggHR4mHBgYIjEhJSkrLi4uGB8zODMsNygtLisBCgoKDg0OGhAQGiwkHyQ3NCwsLCw0LCwsNC8sLCwuLC80NCwsLCw0LCwsLCwsLCwsLCwsLCw0LCwsLCwsLCwsLP/AABEIAMkA+wMBIgACEQEDEQH/xAAbAAACAwEBAQAAAAAAAAAAAAAABgMEBQECB//EAEYQAAIBAgMFBAUJBgYCAQUAAAECAwARBBIhBRMxQVEGImFxMjOBkaEjQlJTcqKxstEUFmJzwfAHFYKS4fFDwiQ0Y4Oj0v/EABkBAQADAQEAAAAAAAAAAAAAAAACAwQBBf/EACkRAAICAQMCBQQDAAAAAAAAAAABAhEDEiExBEETIlFhcSMygfAzkaH/2gAMAwEAAhEDEQA/APsuIzlwqvlGUk90G+oA40biX677i17PrR9g/mFT0BV3Ev133Fo3Ev133Fq1RQFXcS/XfcWjcS/XfcWrVFAVdxL9d9xa5uJfrvuLVuuO1hcmwoCoYZPrvuLWFN2njVypnYi3piJSh8iDc+61Ycs0uMcu0jpFc2VDl7uoK6ceOpN+PhVp9kIEY5QQE4kHXpYt4dKpllL44vU0I+1mHJt+1W+1FYe+tjBYjejNFiVcdVVTbz109tKGI2NEyL3EsQNbW0I48jS3kfBSCSE2sba/lbkRw18qLLYeGj65uJfrvuLRuJfrvuLVbs9tlMVCJF0PBl5qw4j4g+RrTq4oexV3Ev133Fo3Ev133Fq1RQFXcS/XfcWjcS/XfcWrVFAVdxL9d9xaNxL9d9xatUUBl7L2nnJU6sCQTw1BtwrUeQAEk2AFyToAOZNKXZz10v8AMb8xpi2zgd/h5oScoliePMOK51K3HlegPGztsRzKWTOFFjmeN41YH0WRnADKeovxHWru8HC//PPSlLaezMXiEhV44UELqzKsmZZvk5I2FnhKqAWRwGDXIt3bBq5D2WKlGCpmQ4YozNmZFicmZQ4QaZSVFgARppQDRh8fG65kdWW5FwRa6mze4i1E+ORMtz6biMW175ubacOBpb2b2bKGEPFAFiknYBdQ28a8TZcosQLAjlbQ1R2Z2ZxMUhkIiuXwzlQwVS0ZmE5CpEoW6ygjQk5ACedAPQNdryteqAKKKKAKKKKArH1o+wfzCp6gPrR9g/mFT0AUUUUAUUUUAVgduMbusK1tC5Ed+ma9/gCPbW/WH20wu8wcvVQJB5oQx+AI9tcfB2PJi7DUCFLW0W2vC5GumnXj+tWcXKCrDNdirCxOtrEABh4WPtrB2O2SJXkYKhVTc8Dx0t1sPhV//MIH0jlRiRwDA/DQisko2bYotftKiIEG3cU+ZCi9vHW3sNK22ACDfhblzvwHLXj8aZGkRUGZlWwtdjl0sB/fmaWNszobLE6Mb/Nyt16g9fdXFHeycntVFn/CTaJE8sB4Mmb/AFIQPir/AHa+q18p/wAPsI/7XO8aRFo1CjMWQEPYnUZrNZeQAtfTnX0T/NGX1sEqfxKBKv8A+slreJUVrjwYJ8mlRVXCbSilJEciORxUEZh5rxHtqzepETtFFFAFFFFAKXZz10v8xvzGt3tFvP2XEbnMJdxJu8vpbzI2TLfnmtasLs566X+Y35jTJtSZkilZCgZY2ZTIbRhgpKlyOC34npegE/G4fFrIUDz/ALPnJzjeSSXMMRSxRg5Teb3S5ANgRlq2+FxaiWXPLJLCsLIo+TScrGpnXd3y3c5hqTlJHSoMH2nmcQgFXadt0hCd0SxyH9ouyOysNzmZSDYmJuthWTtJK7Q5p4xkxhil3YUxODhpZEjWTORYkKBmysGIuOGYC1LBi1kQFp3f5AqyH5ElpScZvOWUKbANrlC5dajzYt4gjHExsuHjV2yOc0yzKZFGU5mzKCC6HRWJBuKj2b2lxUsSvmw4LtAtrAtC0smSRGQSX0F7ZspzKbjlWt2b2rPJIqzPE4dJiMiFCDDPuebtcMCD4EHlQG3sV2MERkRo3Ma5kZs7K2UXBbmfGrtcArtAFFFFAFFFFAVj60fYP5hU9QH1o+wfzCp6AKKKKAKKKKAKo7bzbiXKbHIePx+F6vV4mTMCDwII99GdXIkw4F2wse4IUgAAmxstuXjasHBdnpzMc7Fze9yABa+nDn400YSN4lMZvoxH9R8DRPipEIKIzW9LLa5HQXrEejV7/wBCn2iwjPPuh6IIv5X466VHh9gzxr32BQAkkgddMvTSpdp7TP7VmRWBHpBtOF7ire0drF0CjQHj5dKlucpPcv8A+H9xiZwp7hjBYfxAqFJ/0k19ApT/AMPcCyRPKwIMraAixyi4B16/0psrTDgw5HcivjMDHKAJI0e3DMoNvK/Cqn+UZfVSzReAbeL/ALZQ1h4LatOipEDMDYpOUMw6jNC3uOdSfaK7/nAX1sU0XiyZlHm8ZZQPEkVpUUBBhcZHILxujjqjBvwqeqeK2XFIczxqW5MBZx5OLMPfUI2Y6+qnkUclktMvvfv/AH6AxOznrpf5jfmNNxWkbYM0qyyfJCSztco4Uk5jeyPYDyz0zjbkQ9Znh/moUUeG89D3NQFp8ChkWQglkUqupsoPEhb5b20va9tKnyVl7X24sKxEKZd8+VMjIAbI0hOZ2C2yo3Ou4XtDh3VG3qrmiE2VyFdY2XOGZTqul+PSgNPLXQKyX7RYe62ljKsjPnzoAFR0Q3ub+k4F+R42q/gsZHKoeJ1dTcZlIIuCQRcdCCKAsUUUUAUUUUAUUUUBWPrR9g/mFT1AfWj7B/MKnoAooooAooooAooooDD20oRweGf8y/8AFvdWZtJpMxKsiqALXUk8NSNQPZWv2iQFVuL8f/WlaLaxW4tvApyr1JJAtbibXHvrLkdSN2F+RNmLjWkf50bDXUoVI8rm9V4IS8gjU95iqA/xH+/hUm2tqlmylMh5ZhbTQc/HSouyrlsXETykX2a60jzQnNPg+wwxhVCjgAAPICwr3RRWowhRRRQBRRRQBRRRQCl2c9dL/Mb8xpuK0o9nPXS/zG/Mab6Axdv7FM+4yGNd1KXyyR7xGBikjylMy/WX4/NqnhOzTxwyxrMQ7xJGJFUqVyZuFmuF71gAQVFrG+tMtF6AUU7IN9avpSNYIx9ZLh5SLs5JsYCLk65x01YNl4Hdb3W+eZ5OFrZracdeHGrwNGagO0UCigCiuXrtAFFFFAVj60fYP5hU9QH1o+wfzCp6AKKKKAKKjnmCAliAALknSqOJ2p3bxrmuLgk2B049fwrjklydjFvg0r1XxGMReJ16DU+3p7awpNqO1wXA8AMp99YeP2hY5Mw1PAa+dwNT5f8AdUTzxirL1075kzU7Q7VzAhBdspAA1tc8SeF9LAfoaXcOAuZWW5yjXulQuYAgFiAWJ6aacesX7PI7gA25lrhwLgcLaH7XuAFi0k+FaB8x3nEd5CCupBBta9wQBrWOOR5Ja+xalttwYu0iN4VUZ89lFgMwAIcmyX1JUdedS7NzRsJLWYMCL9RYi/nr7VajFqsrk3kZiVtfu346G4ANgSbeHO1qlEDLfUG+l9Bp8ARw424D0ectbu4kUmfQNndrsPJox3bfx+j7G4e+1b6sCLggjqOFfJsLh1Fi1tdAb8+ak9f743FMOz3aL0JGUfRvmH+06Vpx9RGStEfA1K4seaKX8Jt1hcyhQv0id3b/AHG34VZj7S4dvRcyG+W0SNLY9Lxgir1JMolBx5NeiswbSlb0MNLb6TlEHuLZvu1wnFtygh8bvOb8ja0Y+JqRE1L0Vmf5dK3p4qTxESIgJ9oZh7DXf8ihPph5L8RJJI4P+ktl+FAL+yMSkUshldYwZGsZGCX7x4XIvTB/nkZ9BZZL8CkUhU/67ZfjS/2WwyLNJlRV+Ub0VA+celOdqAVu1crPBG5JgVZSzxSzjDmZAj90TRsSpGkg1F93Y2BJFDB9qJJGRVaMiR5o1iKtvoUjjd1ll797d1FNwusia3OrtLEG0YA631AOvXWoMLgEjzZVtmdnPMlmN21PjyoBP2V2lmvDcx7oypBlszOL7PGLLlyxLG91y21BBvevGA7SvNJCJHQAYmEhlypdJ4ZyiuqyOAcyiwLXN10vT0Ix0Hu8LV5XDqOQ9w86Awsbtl1xLxB4o1jRHCOLyYgvm7sfeUCxUKLBjmPAaXx8F2onksqyYdy4wzbxFYpGZ2kDxMM+rKEBGoPe1A0u7tEDYkA24XHCgRKOAA1vwHHrQCfgtsSS4yFWljGWWeMwqCJBu0IDyd751gwGXQOup4051GIRe9hfrYX99SUAUUUUBWPrR9g/mFT1AfWj7B/MKnoArxLIFUseAr3WftOexVfHMfZwHv19lRk6Vkox1OhZ7RY7egRxsGlM2RkPBQELWIOhAbdluouK0tp49UW505C3EnkAKytpusUjTBQ2cjML97MPR3Y4XN9RzOtYm0cXK0h9FdOtzGDxGnBjzN7/AIjDkycs0xjp3Z7xGIkckeiOgJJGpBB6m5XhpxGp4WYOz7Fe8xjOnCxYWJOp4X19nhwqXYuHEShnzMzXWKNfSJGjsoJAFgQMxtYacAK0WwJy3nfIqjSNHIVRbTPJoWb3Dz41VDG5eaZ1O3bKMmy4E0bj1dzm95NRYkMF0kZkups1m5i1m8/61NGsPCLDl145gihSeuZyCx8dazsVHEWBEJR863JQixzqBcrofOpZdoP4LHVFObvFwCxBKKcqAENbusHkZeDMOGlaOEhQsoXdk3+fiCxP/wCNQVvrwvVHDKDdt27HNHdgt1ykIGQnkTcEAcSBTXBi7qtsPJl0I9XYdDbPp1rnSv6a+EVRMefYDm5zQqT9GLQ/72YA+IGlZbQSKbM0nQrnKJqbm6whQ1xm5E6DjqKd2NZW2cFnQ5fSHtuOakc79PC2l6lkUquJY4LlEWwxFmJ3SK4Av3VJI5HNa5B61aGPWPETGZhHGyBlPIgW71uTatfwVTSrHLKpXKV0OjMSMtzrc81N/wADW2zLiSY5IwoFswJ7xsTw/hNzr4muwyWRa1ccjvg5791tSBcH6S9f78Kt1hx4sXVjyOvkdD+vsrcrbjlaM2SDiwoooqwrFLs566X+Y35jTfSh2c9dL/Mb8xpskcAEkgAC5J0AA4kmgPdFVsDj4plzxSJIvDNGwYX6XGlSTzqguzBRcC5IAuSANT1JA9tAS0VFNOqWLMFBIUXNu8xCqPMkgAeNSXoDtFFRRzAllBBK2zAHUXFxcctNaAlooooAooooCsfWj7B/MKnqA+tH2D+YVPQBSxt2Y788gIwSeQHeJpixM4RSx4D49BS/icO0ytmNs9s1te5zUdLjS/8AWqcz2ovw2nqMoLkj37i8j6Rqdcgb0QB1tqefIVi4KPPMIydDcs1/SOma3C9tP9ynrWht7HB3Nj3Vuq9LjR266Hu9NNKXosSY5kfUciegPogn2c6xadcq9C3k+gy4k6RQKpZVALG4SIaWBtqWtY5B0BNtL50ixq/fZ8VMOChQQl+iL3E4cWueGp5wQ4sSq3e3UFyWZe6ZT87UagePE2qbD4wZcuFjGUcXPdW/t1bgNf0q5yGklcztfSOPoDd2HibWHXT41l4pJQy53RhnS2VcpPfGgFySfbV6WOTUyTkacECqB148fMj3VlsyGRPlGkO8j1uCAN4v0QNNOXt4VRm/jkWPZblWDDsYZQHsPkwUygk3SMA5uPE9NdKbVwswQHehmtcoyrlvzAZACPPXypSlMdnLK1/kyGBYKPk4794HQ2HHyplw0QI+SnfMOJLmUE+KuTl9lq50j8i+EVU+xeeoHNTzMKzp8SLGxrQzRBGBteyOzD0Wvca/016nmePCwrQ2Sm9jCMbSRi6OOIFrcOY5Ea6Ec6wdt4q/dB1JHwN6t7KxuQqQPR1t1FiXXx0uenhVMo6HfZlUtnsbrysYiwFiLq6j5rLowH4+RFOsB7q+Q/Cl7D4YHO6tdJLNa3PKASD0IC6W43POtLZWK/8AGx1HDxH/ABWrE6dFeW5RT9DSooorSZRS7Oeul/mN+Y0wbehZ8NiEUZmaGRQBzJQgD30v9nPXS/zG/Ma3u0WKeLC4iSO2eOCR0uLjMqMy3HPUDSgE7EbAxStG+9kO8hCyblCuSSNQIO4kyE2zSXJZgTYMLBcujLs3EnfszTM4xUAis5VTCBhTMwjDZbFhNe9+Bt41sXt7ExyGJpEADm87qqAfIxSJGb90XZ3seJCW461bbauKUSyuUywLC0kUaZ8waNWxGR/SNrsVsLnLbW+gGJgcJiMRFhyonaNhh3mZ5G70gxMLbyEl7oFjWUnLbiltRVzE7Pxhyx551Qb4I65pHRt+24Z7SoWAiyWz5wbHML8bD7ZxMbojFI3+QKwBPW72UiVFYH/xpYXGgK5m0NqiHaeV4hkkhWRcPG8meyhJDMElQ5tFfLmADaBiL6UBYn2fPunvvmeTEyKxEkvycAkkMLJHHIuhGTQEenrcLarvYuGdQxxKuJGhw5d2y96RYQko7pOodTflqLXrZ2Nid7BFLr341bvLlOqg6rc28gauWoDtFFFAFFFFAVj60fYP5hU5qBvWj7B/MKq7WxNrRr6TcfBefv4e+uSdKzsU26RXxUm9fT0VOnieZ/SqGOxBLmNDlVNZXGlhxyA8jbUnkKsYrE7pAEF3bRF6nr5DifKl/a0u6iESkl27zEcWYnvNy4n8LcxWPJOlZprsuDJxLhicosi6Acgo4Lx8yeuvXSTE7NAwiSOPWSs1ueVVZV/9j7asYLAGR0hXzYjkPnH3ae6mbthAFw8YAsFcKAOQyn9KlihUW2dm6aiI0K2RTLmyEAxjlbiCR9KxHletDCY17WQiNfEXa3UDgPb/ANWcFEoRZp+8WFo0AuQvJVH0jfWr8Ows6mTEFY0GuQGwA/jfmarq2T16VuY8s0XA3ne3zu95W5W1r1h8HKWVsiom8j0Gh9Yt+At/1WzEhb1CrHEODsnefxVdNPE8dPYPgGAVnldjvENu6F9YumUDh7aryryS+Dmq0YckU27mKBSgyc+/m3cfoi1jy0JHCrCYmPuho2Qi2QlbG3KzryNhxOtT/s94Zm3jrleIZVsVayxHVSNTr+Fbe7muN4Y5FPpd0qV4+iRcML9QPPlUelX04r2RGMmYku0L8DWDjsVroT5U3YnZkZ+aBWLtHCqgNq0J0aLbWxi7CgMmLizi6lgCD0Ohv76nmw7QyMp0MbWuPD0W91tT4Vc7Mof2qP7Yv7NfwFMXbLZ+onA0ICP/AOrf091TlHXBme6lXqVtm4rdqjD1LaMv1TEnvKDwW54eItW3KgIDoQeYYaj3jjSjsOYKxiaxRtOgN/cNQeXVel61dmYFVJjDNFINVdLASryzoRlZhoCSL9DzqrHK1uddrcbsHiA6g+wjoedT0qw42XDveVc0Z9J4QT5M0XpDX6ObieGlMeDxscq5o3V1va6m9jzB6HwNbIStGacaYs9nPXS/zG/MaZsfKyRu6IZGVGZUBALsASqgnQEkWuetLPZz10v8xvzGmueEOpVgCrAgg6ggixBHlUyAsRdqzZAY1zyELGqs2sm+EcyESIrKYwyuQRe2bprF+8k7PCN3HGTiWjmjcyZ1QQSyj5g73cvdcym2h1JG0mwIlkhdVCLCXZI1ChRI4KvIdMxYqzDjbvG4J4SJsLDgWEEYGcSaKPTAyq3mBceVAYeE7WSyRrIMMQJDDuixdFImYKodmjHeAIY5Mwtex63dhbckmcLJEseZJGUpIX1il3UgN1FtbEeB1tWjDsaBB3IY17ytooHeU5lNuFwxJHQk1PBgY0IZUVSAwBAFwHbO49ranxoCwBXaKKAKKKKAKKKKAo4qcIxZjYCMk+8Uu4fFvM0jqAt+Ejai4NgFTS4A53Gtd7buSYkBIDA3A6ArqfKuYZwqADhbS1Zc03q09jVgx2rPTlYgzsxYgau1r+AA4DyFLe9LuZCCWY2UC978tPd48Old21tDOwUHu8dOfj/fjxuKZeyOx7ATuNSPkwfmr9LzP98aphF5JeyJykomj2c2RuULMPlG4+A5LR2shzYc/wALKfjY/AmtkVV2rDnhkXmUNvO1x8bVuaVUZVJuVsTdmDdpv5blj3Y14sBeyqqg+k2p8vbWlHAW+VxNgFN1jJ7idC30m5dNdKytnSDMZH0SIZUuOZALuOpsVUW8epq4pEnys/djGqoeFuTMOZPSsd0aZIuGaSa+5AVB/wCWQGxP8KaE+3pbSs/FQHeR55nkO8QWsEU2YG4ReHA/rVqXHyyrlQbpPpHVzxvlXly1N+oqjiMHFG0YuWk30dyWJa+8GrVV1D+lKvQ5FPuQYjCfJynOwOeABFIAJIhCta1+PPw8K34opVPfdHW30MrX8w1j7qXMcsWcX0l3sIBuQQrQhQRrbQ3PhTJGz8HdXAGhtle+nGxseeoA15VHpHeKL9kcjycmasHailvADWtfEObUtbZnPAnSrzUtkWew8BbE5uIXM1+uhX8W+FfQZ4A6lWF1IsRSp/h9hu7JJbjZR+LfivupwrXjWxgzPzHzXbezGw72N7cVbkV8bcxf8fCtXAYhZkAa+ZeNtGB6j3Xpq2ngFmjZG4HgeankRXzYFsLOUbQjQjkRyI8LcPZ41lzQ0PUuGW48ifI0zSSKhv8ALC+vzXC21NgCHN/LSptmRRT63KyqO7LG2VynBbkelbhlYEcNKrYXFZgCDWZDIYsR3CFucy9L8Cp63/8A551yORxkn2LJ4rjRNsCaWOWS6b5Q7XKWD+kdch0P+kjwWnHA7RjlvkYEj0lIKuv2kazL7QKWuyz3kc8LsTbpdjTLjtmxykF17w9F1JV165XWzDyB1rcYS2zAcTau0pdp9lyP+xx6Yj/5LE79MyZf2efLvQi2IBtYkDvZeetZ2xxjIX3DSEiHMoBR8skQiJRk+TIBzkWvKbBctidaAfb0Xr57tKfEQ/sjtJKTJAglkMSFo2kxODV1W0fdJV5O5rfINCVr2zYol5lee8UMu7YxANMqzAxiRSnMAiwCkix50B9AopBxOPxxOKKsyMn7QFj3bNdFzDDNH8lYsRu29Y18zCwIst7aWLxEWJhRHmdQ0WdmUFZFkkZZDZIrDKLXOdcoy6a3IDeDfhXaw+wykbPwisrKy4eNGV1KsrKoVgVYAixBrcoAooooBZ7XsAASQO4Rfpcj9PhSrPiiI7tdYxz5t4DrfX4cdRTT2qKK0bOMxVGyjqSV/wCP+7UqYvDvJIt+9Kxsi8kv0/qeVudrnDmTlko2Ym9BNsTZwxGIXu2RQGfy+avmTx9tfSQKzthbKXDxhRqx1dvpN+nStKteOCijNknqYVxheu0VMgfN5L73I3oRsxboSpsB8OFaMBMpEjjT5icvtMOZOn92rmMwIknlU6De3PiPSsfbUW1tphCY0upAuxAuwFrkIvM25nQdSdKwSj5mb7VJslxWOGfdhmB+dkF3ufmR9G6sdBUUisgS0OTvpqXzMLuDb2m3OrGx1SGHeMvfk1A1JsdVUXF+hPieZtXjGpIcjOwUbxCFAHpZhYE+/mfZyp6j+OXwytb7szdqOXZVMSvnchbAcADGRc6gZMvTUDjrVrD47KGUk3W1la+ZQeVz6Q6HpxqminfKynXO9gT80C4sDzuWNja45jjVvHYkMuoseY6Hnaqei2xxT9CWLmyGbbBIpex2KZ2t41oEaGs5h3/bW9FsrPp3Y6HLhU/iLMffb8AK26zezgthovs/1NaVa48Hnz+5hSt242UHjWZR3oyCfFb3+B18iaaa4y3FjRq1TORdOz5ds7FEk7u5se8lu8PEDja3C3x0y6Oz41lZs2oPH6StyPgdePD41H2i2F+zzB0uqMe4w+Y3EofDU28L1Ph2EnHuTLwI5jTj1B/vmK86UdDrsboytF3sotpGF72Yi/XXjTnSZ2Tvna/G5vbrfWnOvRXBhfJkbex0sbQJCI80rst5MxC5YpJL5VIJ9C1rjjflY4ewe1k2KeNo4RuiYg4JXMN7Ak+cEuNBvAMuQk2JvypwkiBtcA24XF7XFjb2Ej21CuAiDBhGgZRlVgq5lXhlBtcDwrpwUsJt6WaLCmWKFjikhlhADWSQMkj5yx1KKd4CLHuHTS50ezO25sSwZogsLqzKwK5kKsFCOM5LE97XKuUoQeV2BIFAUAABfRAAAXS2nTTSuRYRFZmVFVm9JgoBb7RGp9tAS2otXaKAKKKKAKKKKAU+2UoVoidTla3ndeX986sdltjlBvpB8o/AH5i9PM8/dWnisEjzxswuUVit+AJK6266VfqGhatRY5+XSgoooqZWFBooNAK8EV5Zm/8AusPdp/Ssj9lUsy2O6BvI7elNIOIJPzB4WGlhYCruxcZmD9S7H7xrxtZs5WIcX425Rg9438fRHnWSVG9LiyhHtENIrk37+VU0GQZZApa/C5uT0sOld2pIzZWa3pru1t87OoDG4vbhbnrwHO5OY1IBAyouZuHLXKL8DqvgQzVRxMl2VtGYyq2hNlVWF9evGx6dCxviyN00/wB2/URurKLE/tFo1u4OYg8GCrGO7462ru0MSWkPKwB04E24g21Fj8PDSR3bfBlIVVDODxbQIHBHSx4c8tq846UMSQBobm1uDEBrMOIz5SP5jeVQ6d1CH7+RD0Ic9lqnl1rRiguATVNhY1uRe0fSezLXw6eFx8TWpWH2Pa8B+2fwWtytcPtR52T7mFFFFSIFbH4NZUZHF1I9oPEEeIOtfP8AEYZ4ZN2/prqj8Aw5Hy46a219v0mqO1dlpOmVuI1VuanqP0qvJjU1RZjyaX7C32RN3JPG5/GnSkzspHlkZTqQxF+tiRTnU0VsKKKK6AooooAooooAooooAooooCsfWj7B/MKnqA+tH2D+YVPQBRRRQBXGNq7VHbMlomAOrWX/AHGx+F643Ss6lboSR8mplHoEltOVySRXvAzGxdheR7XHTkiA9Lm3mTU+Jg7ypYbsMC46hdVW3i1vYOdUMTDkdgPRIFv9TZSL/Y3nwrBOTUWz0eCcKHzuSD3TlOtmOpD26XPdHS3hb0I1VXKc3uPIPcewkX/1eAry2tuV3Qe91FUMLjS4ZSEAVRYZrubAAsV5DoapUIqWh+j/ANCilKiTFzMjRkZcxDgdLEqzeZyhvhVaAjeardTcWXQgEWJXxHG3C4HA61DLiLzEEjuLZR8659JvLS1ciksb1asUdGlcHEkzSxkoUW0uBxHBgRdWXwIP9OVY6vrVjESZo1P0HZP9JAdB795arWCwll19JvurzAruNut+eDqbkNvYPEZsOQeKyNfyOo/H4UyUodlPk5mjHB0uPNf+CfdTfW3G7ijDmjU2FFFFTKwooooBS7Oeul/mN+Y030odnPXS/wAxvzGm+gCiiuUB2iioJsZGhszoptexYA2va9vOhxuieisvaG3YYXw6u3/1D5IyLEXy3BJ5KTlW/wBJ1HOreM2hFEVEsscZa+UOwUtbVsoJ1sOlDpZoqvhcdFIueORHS5GZGDLccRcG2nOvT4uMJvC6BLA5ywC2NspzcLG4t50BNRUU+IRFLOyqo4sxAA5ak6VJegKWMkKNnC5hlINjY8Qf6Vmt2lA/8Mn3f1rZn9E+VYr8aAP3mH1Mn3f1o/eYfUyfd/WvNFAev3mH1Mn3f1qntLbZkAAicWN9bdCP61ar1XGr2OxdO0YRxRv6tuFuXGqmJVn+a3w5Xt+JpoFcqHgwfJa8833FVxLltlPn+HL2+wVVwODkjv3eI1sNb301OtgPxp1NeWqHgQ16u5F5p3YlNgZczG2h5c/DXkLcvbXDs+TpTuaKmscTvjSEuHBOAQVOro3llEgPt+U+FaaykE/Jt6OUcNOppiP9aK54UV+Qs00LuBndJ0lKMQt9Ba5upX+tMX7zD6mT7v60D+/hXmrFFR2RCU3J2z1+8w+pk+7+tH7zD6mT7v615orpE9fvMPqZPu/rR+84+pk+7+teaKArdmo23jsQQGYnXxJNNlZmza0xQBRRRQBSPtjs9PNji40jUKyuWI71wGAsbiwB0AHAa3NPFeOdCvJiWRUxOm7Oti48TdmiWQtHGHU7xBE5aOVSSMl5ry8DcZOgtDgNsvLPgWmgxCSxxTCf/wCPNkWQhF0fJlIYoxFidCKeKKE0qEWRJJcbiBDHIiTxwqxkjkjjdIzIZpC2WwZlKwgGz2u1soBPYojHC+zpoXZN9GIikUkkLYZ5Vcxs4TKojGeOzEd1VJ408tQvCh0+e4/A4lsJJDNG7jCELG1i5xPfQwS2FySkXpce+Sfmg0+4XECRQwDAG/pKyHQkaqwBHDpUldoD/9k="/>
          <p:cNvSpPr>
            <a:spLocks noChangeAspect="1" noChangeArrowheads="1"/>
          </p:cNvSpPr>
          <p:nvPr/>
        </p:nvSpPr>
        <p:spPr bwMode="auto">
          <a:xfrm>
            <a:off x="155575" y="-1462088"/>
            <a:ext cx="3810000" cy="30480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jpeg;base64,/9j/4AAQSkZJRgABAQAAAQABAAD/2wCEAAkGBxQTEhQUExQVFBUXFRsXGBcVGBkXGBcWGhgZGBUXGBcaHiggHR4mHBgYIjEhJSkrLi4uGB8zODMsNygtLisBCgoKDg0OGhAQGiwkHyQ3NCwsLCw0LCwsNC8sLCwuLC80NCwsLCw0LCwsLCwsLCwsLCwsLCw0LCwsLCwsLCwsLP/AABEIAMkA+wMBIgACEQEDEQH/xAAbAAACAwEBAQAAAAAAAAAAAAAABgMEBQECB//EAEYQAAIBAgMFBAUJBgYCAQUAAAECAwARBBIhBRMxQVEGImFxMjOBkaEjQlJTcqKxstEUFmJzwfAHFYKS4fFDwiQ0Y4Oj0v/EABkBAQADAQEAAAAAAAAAAAAAAAACAwQBBf/EACkRAAICAQMCBQQDAAAAAAAAAAABAhEDEiExBEETIlFhcSMygfAzkaH/2gAMAwEAAhEDEQA/APsuIzlwqvlGUk90G+oA40biX677i17PrR9g/mFT0BV3Ev133Fo3Ev133Fq1RQFXcS/XfcWjcS/XfcWrVFAVdxL9d9xa5uJfrvuLVuuO1hcmwoCoYZPrvuLWFN2njVypnYi3piJSh8iDc+61Ycs0uMcu0jpFc2VDl7uoK6ceOpN+PhVp9kIEY5QQE4kHXpYt4dKpllL44vU0I+1mHJt+1W+1FYe+tjBYjejNFiVcdVVTbz109tKGI2NEyL3EsQNbW0I48jS3kfBSCSE2sba/lbkRw18qLLYeGj65uJfrvuLRuJfrvuLVbs9tlMVCJF0PBl5qw4j4g+RrTq4oexV3Ev133Fo3Ev133Fq1RQFXcS/XfcWjcS/XfcWrVFAVdxL9d9xaNxL9d9xatUUBl7L2nnJU6sCQTw1BtwrUeQAEk2AFyToAOZNKXZz10v8AMb8xpi2zgd/h5oScoliePMOK51K3HlegPGztsRzKWTOFFjmeN41YH0WRnADKeovxHWru8HC//PPSlLaezMXiEhV44UELqzKsmZZvk5I2FnhKqAWRwGDXIt3bBq5D2WKlGCpmQ4YozNmZFicmZQ4QaZSVFgARppQDRh8fG65kdWW5FwRa6mze4i1E+ORMtz6biMW175ubacOBpb2b2bKGEPFAFiknYBdQ28a8TZcosQLAjlbQ1R2Z2ZxMUhkIiuXwzlQwVS0ZmE5CpEoW6ygjQk5ACedAPQNdryteqAKKKKAKKKKArH1o+wfzCp6gPrR9g/mFT0AUUUUAUUUUAVgduMbusK1tC5Ed+ma9/gCPbW/WH20wu8wcvVQJB5oQx+AI9tcfB2PJi7DUCFLW0W2vC5GumnXj+tWcXKCrDNdirCxOtrEABh4WPtrB2O2SJXkYKhVTc8Dx0t1sPhV//MIH0jlRiRwDA/DQisko2bYotftKiIEG3cU+ZCi9vHW3sNK22ACDfhblzvwHLXj8aZGkRUGZlWwtdjl0sB/fmaWNszobLE6Mb/Nyt16g9fdXFHeycntVFn/CTaJE8sB4Mmb/AFIQPir/AHa+q18p/wAPsI/7XO8aRFo1CjMWQEPYnUZrNZeQAtfTnX0T/NGX1sEqfxKBKv8A+slreJUVrjwYJ8mlRVXCbSilJEciORxUEZh5rxHtqzepETtFFFAFFFFAKXZz10v8xvzGt3tFvP2XEbnMJdxJu8vpbzI2TLfnmtasLs566X+Y35jTJtSZkilZCgZY2ZTIbRhgpKlyOC34npegE/G4fFrIUDz/ALPnJzjeSSXMMRSxRg5Teb3S5ANgRlq2+FxaiWXPLJLCsLIo+TScrGpnXd3y3c5hqTlJHSoMH2nmcQgFXadt0hCd0SxyH9ouyOysNzmZSDYmJuthWTtJK7Q5p4xkxhil3YUxODhpZEjWTORYkKBmysGIuOGYC1LBi1kQFp3f5AqyH5ElpScZvOWUKbANrlC5dajzYt4gjHExsuHjV2yOc0yzKZFGU5mzKCC6HRWJBuKj2b2lxUsSvmw4LtAtrAtC0smSRGQSX0F7ZspzKbjlWt2b2rPJIqzPE4dJiMiFCDDPuebtcMCD4EHlQG3sV2MERkRo3Ma5kZs7K2UXBbmfGrtcArtAFFFFAFFFFAVj60fYP5hU9QH1o+wfzCp6AKKKKAKKKKAKo7bzbiXKbHIePx+F6vV4mTMCDwII99GdXIkw4F2wse4IUgAAmxstuXjasHBdnpzMc7Fze9yABa+nDn400YSN4lMZvoxH9R8DRPipEIKIzW9LLa5HQXrEejV7/wBCn2iwjPPuh6IIv5X466VHh9gzxr32BQAkkgddMvTSpdp7TP7VmRWBHpBtOF7ire0drF0CjQHj5dKlucpPcv8A+H9xiZwp7hjBYfxAqFJ/0k19ApT/AMPcCyRPKwIMraAixyi4B16/0psrTDgw5HcivjMDHKAJI0e3DMoNvK/Cqn+UZfVSzReAbeL/ALZQ1h4LatOipEDMDYpOUMw6jNC3uOdSfaK7/nAX1sU0XiyZlHm8ZZQPEkVpUUBBhcZHILxujjqjBvwqeqeK2XFIczxqW5MBZx5OLMPfUI2Y6+qnkUclktMvvfv/AH6AxOznrpf5jfmNNxWkbYM0qyyfJCSztco4Uk5jeyPYDyz0zjbkQ9Znh/moUUeG89D3NQFp8ChkWQglkUqupsoPEhb5b20va9tKnyVl7X24sKxEKZd8+VMjIAbI0hOZ2C2yo3Ou4XtDh3VG3qrmiE2VyFdY2XOGZTqul+PSgNPLXQKyX7RYe62ljKsjPnzoAFR0Q3ub+k4F+R42q/gsZHKoeJ1dTcZlIIuCQRcdCCKAsUUUUAUUUUAUUUUBWPrR9g/mFT1AfWj7B/MKnoAooooAooooAooooDD20oRweGf8y/8AFvdWZtJpMxKsiqALXUk8NSNQPZWv2iQFVuL8f/WlaLaxW4tvApyr1JJAtbibXHvrLkdSN2F+RNmLjWkf50bDXUoVI8rm9V4IS8gjU95iqA/xH+/hUm2tqlmylMh5ZhbTQc/HSouyrlsXETykX2a60jzQnNPg+wwxhVCjgAAPICwr3RRWowhRRRQBRRRQBRRRQCl2c9dL/Mb8xpuK0o9nPXS/zG/Mab6Axdv7FM+4yGNd1KXyyR7xGBikjylMy/WX4/NqnhOzTxwyxrMQ7xJGJFUqVyZuFmuF71gAQVFrG+tMtF6AUU7IN9avpSNYIx9ZLh5SLs5JsYCLk65x01YNl4Hdb3W+eZ5OFrZracdeHGrwNGagO0UCigCiuXrtAFFFFAVj60fYP5hU9QH1o+wfzCp6AKKKKAKKjnmCAliAALknSqOJ2p3bxrmuLgk2B049fwrjklydjFvg0r1XxGMReJ16DU+3p7awpNqO1wXA8AMp99YeP2hY5Mw1PAa+dwNT5f8AdUTzxirL1075kzU7Q7VzAhBdspAA1tc8SeF9LAfoaXcOAuZWW5yjXulQuYAgFiAWJ6aacesX7PI7gA25lrhwLgcLaH7XuAFi0k+FaB8x3nEd5CCupBBta9wQBrWOOR5Ja+xalttwYu0iN4VUZ89lFgMwAIcmyX1JUdedS7NzRsJLWYMCL9RYi/nr7VajFqsrk3kZiVtfu346G4ANgSbeHO1qlEDLfUG+l9Bp8ARw424D0ectbu4kUmfQNndrsPJox3bfx+j7G4e+1b6sCLggjqOFfJsLh1Fi1tdAb8+ak9f743FMOz3aL0JGUfRvmH+06Vpx9RGStEfA1K4seaKX8Jt1hcyhQv0id3b/AHG34VZj7S4dvRcyG+W0SNLY9Lxgir1JMolBx5NeiswbSlb0MNLb6TlEHuLZvu1wnFtygh8bvOb8ja0Y+JqRE1L0Vmf5dK3p4qTxESIgJ9oZh7DXf8ihPph5L8RJJI4P+ktl+FAL+yMSkUshldYwZGsZGCX7x4XIvTB/nkZ9BZZL8CkUhU/67ZfjS/2WwyLNJlRV+Ub0VA+celOdqAVu1crPBG5JgVZSzxSzjDmZAj90TRsSpGkg1F93Y2BJFDB9qJJGRVaMiR5o1iKtvoUjjd1ll797d1FNwusia3OrtLEG0YA631AOvXWoMLgEjzZVtmdnPMlmN21PjyoBP2V2lmvDcx7oypBlszOL7PGLLlyxLG91y21BBvevGA7SvNJCJHQAYmEhlypdJ4ZyiuqyOAcyiwLXN10vT0Ix0Hu8LV5XDqOQ9w86Awsbtl1xLxB4o1jRHCOLyYgvm7sfeUCxUKLBjmPAaXx8F2onksqyYdy4wzbxFYpGZ2kDxMM+rKEBGoPe1A0u7tEDYkA24XHCgRKOAA1vwHHrQCfgtsSS4yFWljGWWeMwqCJBu0IDyd751gwGXQOup4051GIRe9hfrYX99SUAUUUUBWPrR9g/mFT1AfWj7B/MKnoArxLIFUseAr3WftOexVfHMfZwHv19lRk6Vkox1OhZ7RY7egRxsGlM2RkPBQELWIOhAbdluouK0tp49UW505C3EnkAKytpusUjTBQ2cjML97MPR3Y4XN9RzOtYm0cXK0h9FdOtzGDxGnBjzN7/AIjDkycs0xjp3Z7xGIkckeiOgJJGpBB6m5XhpxGp4WYOz7Fe8xjOnCxYWJOp4X19nhwqXYuHEShnzMzXWKNfSJGjsoJAFgQMxtYacAK0WwJy3nfIqjSNHIVRbTPJoWb3Dz41VDG5eaZ1O3bKMmy4E0bj1dzm95NRYkMF0kZkups1m5i1m8/61NGsPCLDl145gihSeuZyCx8dazsVHEWBEJR863JQixzqBcrofOpZdoP4LHVFObvFwCxBKKcqAENbusHkZeDMOGlaOEhQsoXdk3+fiCxP/wCNQVvrwvVHDKDdt27HNHdgt1ykIGQnkTcEAcSBTXBi7qtsPJl0I9XYdDbPp1rnSv6a+EVRMefYDm5zQqT9GLQ/72YA+IGlZbQSKbM0nQrnKJqbm6whQ1xm5E6DjqKd2NZW2cFnQ5fSHtuOakc79PC2l6lkUquJY4LlEWwxFmJ3SK4Av3VJI5HNa5B61aGPWPETGZhHGyBlPIgW71uTatfwVTSrHLKpXKV0OjMSMtzrc81N/wADW2zLiSY5IwoFswJ7xsTw/hNzr4muwyWRa1ccjvg5791tSBcH6S9f78Kt1hx4sXVjyOvkdD+vsrcrbjlaM2SDiwoooqwrFLs566X+Y35jTfSh2c9dL/Mb8xpskcAEkgAC5J0AA4kmgPdFVsDj4plzxSJIvDNGwYX6XGlSTzqguzBRcC5IAuSANT1JA9tAS0VFNOqWLMFBIUXNu8xCqPMkgAeNSXoDtFFRRzAllBBK2zAHUXFxcctNaAlooooAooooCsfWj7B/MKnqA+tH2D+YVPQBSxt2Y788gIwSeQHeJpixM4RSx4D49BS/icO0ytmNs9s1te5zUdLjS/8AWqcz2ovw2nqMoLkj37i8j6Rqdcgb0QB1tqefIVi4KPPMIydDcs1/SOma3C9tP9ynrWht7HB3Nj3Vuq9LjR266Hu9NNKXosSY5kfUciegPogn2c6xadcq9C3k+gy4k6RQKpZVALG4SIaWBtqWtY5B0BNtL50ixq/fZ8VMOChQQl+iL3E4cWueGp5wQ4sSq3e3UFyWZe6ZT87UagePE2qbD4wZcuFjGUcXPdW/t1bgNf0q5yGklcztfSOPoDd2HibWHXT41l4pJQy53RhnS2VcpPfGgFySfbV6WOTUyTkacECqB148fMj3VlsyGRPlGkO8j1uCAN4v0QNNOXt4VRm/jkWPZblWDDsYZQHsPkwUygk3SMA5uPE9NdKbVwswQHehmtcoyrlvzAZACPPXypSlMdnLK1/kyGBYKPk4794HQ2HHyplw0QI+SnfMOJLmUE+KuTl9lq50j8i+EVU+xeeoHNTzMKzp8SLGxrQzRBGBteyOzD0Wvca/016nmePCwrQ2Sm9jCMbSRi6OOIFrcOY5Ea6Ec6wdt4q/dB1JHwN6t7KxuQqQPR1t1FiXXx0uenhVMo6HfZlUtnsbrysYiwFiLq6j5rLowH4+RFOsB7q+Q/Cl7D4YHO6tdJLNa3PKASD0IC6W43POtLZWK/8AGx1HDxH/ABWrE6dFeW5RT9DSooorSZRS7Oeul/mN+Y0wbehZ8NiEUZmaGRQBzJQgD30v9nPXS/zG/Ma3u0WKeLC4iSO2eOCR0uLjMqMy3HPUDSgE7EbAxStG+9kO8hCyblCuSSNQIO4kyE2zSXJZgTYMLBcujLs3EnfszTM4xUAis5VTCBhTMwjDZbFhNe9+Bt41sXt7ExyGJpEADm87qqAfIxSJGb90XZ3seJCW461bbauKUSyuUywLC0kUaZ8waNWxGR/SNrsVsLnLbW+gGJgcJiMRFhyonaNhh3mZ5G70gxMLbyEl7oFjWUnLbiltRVzE7Pxhyx551Qb4I65pHRt+24Z7SoWAiyWz5wbHML8bD7ZxMbojFI3+QKwBPW72UiVFYH/xpYXGgK5m0NqiHaeV4hkkhWRcPG8meyhJDMElQ5tFfLmADaBiL6UBYn2fPunvvmeTEyKxEkvycAkkMLJHHIuhGTQEenrcLarvYuGdQxxKuJGhw5d2y96RYQko7pOodTflqLXrZ2Nid7BFLr341bvLlOqg6rc28gauWoDtFFFAFFFFAVj60fYP5hU5qBvWj7B/MKq7WxNrRr6TcfBefv4e+uSdKzsU26RXxUm9fT0VOnieZ/SqGOxBLmNDlVNZXGlhxyA8jbUnkKsYrE7pAEF3bRF6nr5DifKl/a0u6iESkl27zEcWYnvNy4n8LcxWPJOlZprsuDJxLhicosi6Acgo4Lx8yeuvXSTE7NAwiSOPWSs1ueVVZV/9j7asYLAGR0hXzYjkPnH3ae6mbthAFw8YAsFcKAOQyn9KlihUW2dm6aiI0K2RTLmyEAxjlbiCR9KxHletDCY17WQiNfEXa3UDgPb/ANWcFEoRZp+8WFo0AuQvJVH0jfWr8Ows6mTEFY0GuQGwA/jfmarq2T16VuY8s0XA3ne3zu95W5W1r1h8HKWVsiom8j0Gh9Yt+At/1WzEhb1CrHEODsnefxVdNPE8dPYPgGAVnldjvENu6F9YumUDh7aryryS+Dmq0YckU27mKBSgyc+/m3cfoi1jy0JHCrCYmPuho2Qi2QlbG3KzryNhxOtT/s94Zm3jrleIZVsVayxHVSNTr+Fbe7muN4Y5FPpd0qV4+iRcML9QPPlUelX04r2RGMmYku0L8DWDjsVroT5U3YnZkZ+aBWLtHCqgNq0J0aLbWxi7CgMmLizi6lgCD0Ohv76nmw7QyMp0MbWuPD0W91tT4Vc7Mof2qP7Yv7NfwFMXbLZ+onA0ICP/AOrf091TlHXBme6lXqVtm4rdqjD1LaMv1TEnvKDwW54eItW3KgIDoQeYYaj3jjSjsOYKxiaxRtOgN/cNQeXVel61dmYFVJjDNFINVdLASryzoRlZhoCSL9DzqrHK1uddrcbsHiA6g+wjoedT0qw42XDveVc0Z9J4QT5M0XpDX6ObieGlMeDxscq5o3V1va6m9jzB6HwNbIStGacaYs9nPXS/zG/MaZsfKyRu6IZGVGZUBALsASqgnQEkWuetLPZz10v8xvzGmueEOpVgCrAgg6ggixBHlUyAsRdqzZAY1zyELGqs2sm+EcyESIrKYwyuQRe2bprF+8k7PCN3HGTiWjmjcyZ1QQSyj5g73cvdcym2h1JG0mwIlkhdVCLCXZI1ChRI4KvIdMxYqzDjbvG4J4SJsLDgWEEYGcSaKPTAyq3mBceVAYeE7WSyRrIMMQJDDuixdFImYKodmjHeAIY5Mwtex63dhbckmcLJEseZJGUpIX1il3UgN1FtbEeB1tWjDsaBB3IY17ytooHeU5lNuFwxJHQk1PBgY0IZUVSAwBAFwHbO49ranxoCwBXaKKAKKKKAKKKKAo4qcIxZjYCMk+8Uu4fFvM0jqAt+Ejai4NgFTS4A53Gtd7buSYkBIDA3A6ArqfKuYZwqADhbS1Zc03q09jVgx2rPTlYgzsxYgau1r+AA4DyFLe9LuZCCWY2UC978tPd48Old21tDOwUHu8dOfj/fjxuKZeyOx7ATuNSPkwfmr9LzP98aphF5JeyJykomj2c2RuULMPlG4+A5LR2shzYc/wALKfjY/AmtkVV2rDnhkXmUNvO1x8bVuaVUZVJuVsTdmDdpv5blj3Y14sBeyqqg+k2p8vbWlHAW+VxNgFN1jJ7idC30m5dNdKytnSDMZH0SIZUuOZALuOpsVUW8epq4pEnys/djGqoeFuTMOZPSsd0aZIuGaSa+5AVB/wCWQGxP8KaE+3pbSs/FQHeR55nkO8QWsEU2YG4ReHA/rVqXHyyrlQbpPpHVzxvlXly1N+oqjiMHFG0YuWk30dyWJa+8GrVV1D+lKvQ5FPuQYjCfJynOwOeABFIAJIhCta1+PPw8K34opVPfdHW30MrX8w1j7qXMcsWcX0l3sIBuQQrQhQRrbQ3PhTJGz8HdXAGhtle+nGxseeoA15VHpHeKL9kcjycmasHailvADWtfEObUtbZnPAnSrzUtkWew8BbE5uIXM1+uhX8W+FfQZ4A6lWF1IsRSp/h9hu7JJbjZR+LfivupwrXjWxgzPzHzXbezGw72N7cVbkV8bcxf8fCtXAYhZkAa+ZeNtGB6j3Xpq2ngFmjZG4HgeankRXzYFsLOUbQjQjkRyI8LcPZ41lzQ0PUuGW48ifI0zSSKhv8ALC+vzXC21NgCHN/LSptmRRT63KyqO7LG2VynBbkelbhlYEcNKrYXFZgCDWZDIYsR3CFucy9L8Cp63/8A551yORxkn2LJ4rjRNsCaWOWS6b5Q7XKWD+kdch0P+kjwWnHA7RjlvkYEj0lIKuv2kazL7QKWuyz3kc8LsTbpdjTLjtmxykF17w9F1JV165XWzDyB1rcYS2zAcTau0pdp9lyP+xx6Yj/5LE79MyZf2efLvQi2IBtYkDvZeetZ2xxjIX3DSEiHMoBR8skQiJRk+TIBzkWvKbBctidaAfb0Xr57tKfEQ/sjtJKTJAglkMSFo2kxODV1W0fdJV5O5rfINCVr2zYol5lee8UMu7YxANMqzAxiRSnMAiwCkix50B9AopBxOPxxOKKsyMn7QFj3bNdFzDDNH8lYsRu29Y18zCwIst7aWLxEWJhRHmdQ0WdmUFZFkkZZDZIrDKLXOdcoy6a3IDeDfhXaw+wykbPwisrKy4eNGV1KsrKoVgVYAixBrcoAooooBZ7XsAASQO4Rfpcj9PhSrPiiI7tdYxz5t4DrfX4cdRTT2qKK0bOMxVGyjqSV/wCP+7UqYvDvJIt+9Kxsi8kv0/qeVudrnDmTlko2Ym9BNsTZwxGIXu2RQGfy+avmTx9tfSQKzthbKXDxhRqx1dvpN+nStKteOCijNknqYVxheu0VMgfN5L73I3oRsxboSpsB8OFaMBMpEjjT5icvtMOZOn92rmMwIknlU6De3PiPSsfbUW1tphCY0upAuxAuwFrkIvM25nQdSdKwSj5mb7VJslxWOGfdhmB+dkF3ufmR9G6sdBUUisgS0OTvpqXzMLuDb2m3OrGx1SGHeMvfk1A1JsdVUXF+hPieZtXjGpIcjOwUbxCFAHpZhYE+/mfZyp6j+OXwytb7szdqOXZVMSvnchbAcADGRc6gZMvTUDjrVrD47KGUk3W1la+ZQeVz6Q6HpxqminfKynXO9gT80C4sDzuWNja45jjVvHYkMuoseY6Hnaqei2xxT9CWLmyGbbBIpex2KZ2t41oEaGs5h3/bW9FsrPp3Y6HLhU/iLMffb8AK26zezgthovs/1NaVa48Hnz+5hSt242UHjWZR3oyCfFb3+B18iaaa4y3FjRq1TORdOz5ds7FEk7u5se8lu8PEDja3C3x0y6Oz41lZs2oPH6StyPgdePD41H2i2F+zzB0uqMe4w+Y3EofDU28L1Ph2EnHuTLwI5jTj1B/vmK86UdDrsboytF3sotpGF72Yi/XXjTnSZ2Tvna/G5vbrfWnOvRXBhfJkbex0sbQJCI80rst5MxC5YpJL5VIJ9C1rjjflY4ewe1k2KeNo4RuiYg4JXMN7Ak+cEuNBvAMuQk2JvypwkiBtcA24XF7XFjb2Ej21CuAiDBhGgZRlVgq5lXhlBtcDwrpwUsJt6WaLCmWKFjikhlhADWSQMkj5yx1KKd4CLHuHTS50ezO25sSwZogsLqzKwK5kKsFCOM5LE97XKuUoQeV2BIFAUAABfRAAAXS2nTTSuRYRFZmVFVm9JgoBb7RGp9tAS2otXaKAKKKKAKKKKAU+2UoVoidTla3ndeX986sdltjlBvpB8o/AH5i9PM8/dWnisEjzxswuUVit+AJK6266VfqGhatRY5+XSgoooqZWFBooNAK8EV5Zm/8AusPdp/Ssj9lUsy2O6BvI7elNIOIJPzB4WGlhYCruxcZmD9S7H7xrxtZs5WIcX425Rg9438fRHnWSVG9LiyhHtENIrk37+VU0GQZZApa/C5uT0sOld2pIzZWa3pru1t87OoDG4vbhbnrwHO5OY1IBAyouZuHLXKL8DqvgQzVRxMl2VtGYyq2hNlVWF9evGx6dCxviyN00/wB2/URurKLE/tFo1u4OYg8GCrGO7462ru0MSWkPKwB04E24g21Fj8PDSR3bfBlIVVDODxbQIHBHSx4c8tq846UMSQBobm1uDEBrMOIz5SP5jeVQ6d1CH7+RD0Ic9lqnl1rRiguATVNhY1uRe0fSezLXw6eFx8TWpWH2Pa8B+2fwWtytcPtR52T7mFFFFSIFbH4NZUZHF1I9oPEEeIOtfP8AEYZ4ZN2/prqj8Aw5Hy46a219v0mqO1dlpOmVuI1VuanqP0qvJjU1RZjyaX7C32RN3JPG5/GnSkzspHlkZTqQxF+tiRTnU0VsKKKK6AooooAooooAooooAooooCsfWj7B/MKnqA+tH2D+YVPQBRRRQBXGNq7VHbMlomAOrWX/AHGx+F643Ss6lboSR8mplHoEltOVySRXvAzGxdheR7XHTkiA9Lm3mTU+Jg7ypYbsMC46hdVW3i1vYOdUMTDkdgPRIFv9TZSL/Y3nwrBOTUWz0eCcKHzuSD3TlOtmOpD26XPdHS3hb0I1VXKc3uPIPcewkX/1eAry2tuV3Qe91FUMLjS4ZSEAVRYZrubAAsV5DoapUIqWh+j/ANCilKiTFzMjRkZcxDgdLEqzeZyhvhVaAjeardTcWXQgEWJXxHG3C4HA61DLiLzEEjuLZR8659JvLS1ciksb1asUdGlcHEkzSxkoUW0uBxHBgRdWXwIP9OVY6vrVjESZo1P0HZP9JAdB795arWCwll19JvurzAruNut+eDqbkNvYPEZsOQeKyNfyOo/H4UyUodlPk5mjHB0uPNf+CfdTfW3G7ijDmjU2FFFFTKwooooBS7Oeul/mN+Y030odnPXS/wAxvzGm+gCiiuUB2iioJsZGhszoptexYA2va9vOhxuieisvaG3YYXw6u3/1D5IyLEXy3BJ5KTlW/wBJ1HOreM2hFEVEsscZa+UOwUtbVsoJ1sOlDpZoqvhcdFIueORHS5GZGDLccRcG2nOvT4uMJvC6BLA5ywC2NspzcLG4t50BNRUU+IRFLOyqo4sxAA5ak6VJegKWMkKNnC5hlINjY8Qf6Vmt2lA/8Mn3f1rZn9E+VYr8aAP3mH1Mn3f1o/eYfUyfd/WvNFAev3mH1Mn3f1qntLbZkAAicWN9bdCP61ar1XGr2OxdO0YRxRv6tuFuXGqmJVn+a3w5Xt+JpoFcqHgwfJa8833FVxLltlPn+HL2+wVVwODkjv3eI1sNb301OtgPxp1NeWqHgQ16u5F5p3YlNgZczG2h5c/DXkLcvbXDs+TpTuaKmscTvjSEuHBOAQVOro3llEgPt+U+FaaykE/Jt6OUcNOppiP9aK54UV+Qs00LuBndJ0lKMQt9Ba5upX+tMX7zD6mT7v60D+/hXmrFFR2RCU3J2z1+8w+pk+7+tH7zD6mT7v615orpE9fvMPqZPu/rR+84+pk+7+teaKArdmo23jsQQGYnXxJNNlZmza0xQBRRRQBSPtjs9PNji40jUKyuWI71wGAsbiwB0AHAa3NPFeOdCvJiWRUxOm7Oti48TdmiWQtHGHU7xBE5aOVSSMl5ry8DcZOgtDgNsvLPgWmgxCSxxTCf/wCPNkWQhF0fJlIYoxFidCKeKKE0qEWRJJcbiBDHIiTxwqxkjkjjdIzIZpC2WwZlKwgGz2u1soBPYojHC+zpoXZN9GIikUkkLYZ5Vcxs4TKojGeOzEd1VJ408tQvCh0+e4/A4lsJJDNG7jCELG1i5xPfQwS2FySkXpce+Sfmg0+4XECRQwDAG/pKyHQkaqwBHDpUldoD/9k="/>
          <p:cNvSpPr>
            <a:spLocks noChangeAspect="1" noChangeArrowheads="1"/>
          </p:cNvSpPr>
          <p:nvPr/>
        </p:nvSpPr>
        <p:spPr bwMode="auto">
          <a:xfrm>
            <a:off x="155575" y="-1462088"/>
            <a:ext cx="3810000" cy="30480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xQTEhQUExQVFBUXFRsXGBcVGBkXGBcWGhgZGBUXGBcaHiggHR4mHBgYIjEhJSkrLi4uGB8zODMsNygtLisBCgoKDg0OGhAQGiwkHyQ3NCwsLCw0LCwsNC8sLCwuLC80NCwsLCw0LCwsLCwsLCwsLCwsLCw0LCwsLCwsLCwsLP/AABEIAMkA+wMBIgACEQEDEQH/xAAbAAACAwEBAQAAAAAAAAAAAAAABgMEBQECB//EAEYQAAIBAgMFBAUJBgYCAQUAAAECAwARBBIhBRMxQVEGImFxMjOBkaEjQlJTcqKxstEUFmJzwfAHFYKS4fFDwiQ0Y4Oj0v/EABkBAQADAQEAAAAAAAAAAAAAAAACAwQBBf/EACkRAAICAQMCBQQDAAAAAAAAAAABAhEDEiExBEETIlFhcSMygfAzkaH/2gAMAwEAAhEDEQA/APsuIzlwqvlGUk90G+oA40biX677i17PrR9g/mFT0BV3Ev133Fo3Ev133Fq1RQFXcS/XfcWjcS/XfcWrVFAVdxL9d9xa5uJfrvuLVuuO1hcmwoCoYZPrvuLWFN2njVypnYi3piJSh8iDc+61Ycs0uMcu0jpFc2VDl7uoK6ceOpN+PhVp9kIEY5QQE4kHXpYt4dKpllL44vU0I+1mHJt+1W+1FYe+tjBYjejNFiVcdVVTbz109tKGI2NEyL3EsQNbW0I48jS3kfBSCSE2sba/lbkRw18qLLYeGj65uJfrvuLRuJfrvuLVbs9tlMVCJF0PBl5qw4j4g+RrTq4oexV3Ev133Fo3Ev133Fq1RQFXcS/XfcWjcS/XfcWrVFAVdxL9d9xaNxL9d9xatUUBl7L2nnJU6sCQTw1BtwrUeQAEk2AFyToAOZNKXZz10v8AMb8xpi2zgd/h5oScoliePMOK51K3HlegPGztsRzKWTOFFjmeN41YH0WRnADKeovxHWru8HC//PPSlLaezMXiEhV44UELqzKsmZZvk5I2FnhKqAWRwGDXIt3bBq5D2WKlGCpmQ4YozNmZFicmZQ4QaZSVFgARppQDRh8fG65kdWW5FwRa6mze4i1E+ORMtz6biMW175ubacOBpb2b2bKGEPFAFiknYBdQ28a8TZcosQLAjlbQ1R2Z2ZxMUhkIiuXwzlQwVS0ZmE5CpEoW6ygjQk5ACedAPQNdryteqAKKKKAKKKKArH1o+wfzCp6gPrR9g/mFT0AUUUUAUUUUAVgduMbusK1tC5Ed+ma9/gCPbW/WH20wu8wcvVQJB5oQx+AI9tcfB2PJi7DUCFLW0W2vC5GumnXj+tWcXKCrDNdirCxOtrEABh4WPtrB2O2SJXkYKhVTc8Dx0t1sPhV//MIH0jlRiRwDA/DQisko2bYotftKiIEG3cU+ZCi9vHW3sNK22ACDfhblzvwHLXj8aZGkRUGZlWwtdjl0sB/fmaWNszobLE6Mb/Nyt16g9fdXFHeycntVFn/CTaJE8sB4Mmb/AFIQPir/AHa+q18p/wAPsI/7XO8aRFo1CjMWQEPYnUZrNZeQAtfTnX0T/NGX1sEqfxKBKv8A+slreJUVrjwYJ8mlRVXCbSilJEciORxUEZh5rxHtqzepETtFFFAFFFFAKXZz10v8xvzGt3tFvP2XEbnMJdxJu8vpbzI2TLfnmtasLs566X+Y35jTJtSZkilZCgZY2ZTIbRhgpKlyOC34npegE/G4fFrIUDz/ALPnJzjeSSXMMRSxRg5Teb3S5ANgRlq2+FxaiWXPLJLCsLIo+TScrGpnXd3y3c5hqTlJHSoMH2nmcQgFXadt0hCd0SxyH9ouyOysNzmZSDYmJuthWTtJK7Q5p4xkxhil3YUxODhpZEjWTORYkKBmysGIuOGYC1LBi1kQFp3f5AqyH5ElpScZvOWUKbANrlC5dajzYt4gjHExsuHjV2yOc0yzKZFGU5mzKCC6HRWJBuKj2b2lxUsSvmw4LtAtrAtC0smSRGQSX0F7ZspzKbjlWt2b2rPJIqzPE4dJiMiFCDDPuebtcMCD4EHlQG3sV2MERkRo3Ma5kZs7K2UXBbmfGrtcArtAFFFFAFFFFAVj60fYP5hU9QH1o+wfzCp6AKKKKAKKKKAKo7bzbiXKbHIePx+F6vV4mTMCDwII99GdXIkw4F2wse4IUgAAmxstuXjasHBdnpzMc7Fze9yABa+nDn400YSN4lMZvoxH9R8DRPipEIKIzW9LLa5HQXrEejV7/wBCn2iwjPPuh6IIv5X466VHh9gzxr32BQAkkgddMvTSpdp7TP7VmRWBHpBtOF7ire0drF0CjQHj5dKlucpPcv8A+H9xiZwp7hjBYfxAqFJ/0k19ApT/AMPcCyRPKwIMraAixyi4B16/0psrTDgw5HcivjMDHKAJI0e3DMoNvK/Cqn+UZfVSzReAbeL/ALZQ1h4LatOipEDMDYpOUMw6jNC3uOdSfaK7/nAX1sU0XiyZlHm8ZZQPEkVpUUBBhcZHILxujjqjBvwqeqeK2XFIczxqW5MBZx5OLMPfUI2Y6+qnkUclktMvvfv/AH6AxOznrpf5jfmNNxWkbYM0qyyfJCSztco4Uk5jeyPYDyz0zjbkQ9Znh/moUUeG89D3NQFp8ChkWQglkUqupsoPEhb5b20va9tKnyVl7X24sKxEKZd8+VMjIAbI0hOZ2C2yo3Ou4XtDh3VG3qrmiE2VyFdY2XOGZTqul+PSgNPLXQKyX7RYe62ljKsjPnzoAFR0Q3ub+k4F+R42q/gsZHKoeJ1dTcZlIIuCQRcdCCKAsUUUUAUUUUAUUUUBWPrR9g/mFT1AfWj7B/MKnoAooooAooooAooooDD20oRweGf8y/8AFvdWZtJpMxKsiqALXUk8NSNQPZWv2iQFVuL8f/WlaLaxW4tvApyr1JJAtbibXHvrLkdSN2F+RNmLjWkf50bDXUoVI8rm9V4IS8gjU95iqA/xH+/hUm2tqlmylMh5ZhbTQc/HSouyrlsXETykX2a60jzQnNPg+wwxhVCjgAAPICwr3RRWowhRRRQBRRRQBRRRQCl2c9dL/Mb8xpuK0o9nPXS/zG/Mab6Axdv7FM+4yGNd1KXyyR7xGBikjylMy/WX4/NqnhOzTxwyxrMQ7xJGJFUqVyZuFmuF71gAQVFrG+tMtF6AUU7IN9avpSNYIx9ZLh5SLs5JsYCLk65x01YNl4Hdb3W+eZ5OFrZracdeHGrwNGagO0UCigCiuXrtAFFFFAVj60fYP5hU9QH1o+wfzCp6AKKKKAKKjnmCAliAALknSqOJ2p3bxrmuLgk2B049fwrjklydjFvg0r1XxGMReJ16DU+3p7awpNqO1wXA8AMp99YeP2hY5Mw1PAa+dwNT5f8AdUTzxirL1075kzU7Q7VzAhBdspAA1tc8SeF9LAfoaXcOAuZWW5yjXulQuYAgFiAWJ6aacesX7PI7gA25lrhwLgcLaH7XuAFi0k+FaB8x3nEd5CCupBBta9wQBrWOOR5Ja+xalttwYu0iN4VUZ89lFgMwAIcmyX1JUdedS7NzRsJLWYMCL9RYi/nr7VajFqsrk3kZiVtfu346G4ANgSbeHO1qlEDLfUG+l9Bp8ARw424D0ectbu4kUmfQNndrsPJox3bfx+j7G4e+1b6sCLggjqOFfJsLh1Fi1tdAb8+ak9f743FMOz3aL0JGUfRvmH+06Vpx9RGStEfA1K4seaKX8Jt1hcyhQv0id3b/AHG34VZj7S4dvRcyG+W0SNLY9Lxgir1JMolBx5NeiswbSlb0MNLb6TlEHuLZvu1wnFtygh8bvOb8ja0Y+JqRE1L0Vmf5dK3p4qTxESIgJ9oZh7DXf8ihPph5L8RJJI4P+ktl+FAL+yMSkUshldYwZGsZGCX7x4XIvTB/nkZ9BZZL8CkUhU/67ZfjS/2WwyLNJlRV+Ub0VA+celOdqAVu1crPBG5JgVZSzxSzjDmZAj90TRsSpGkg1F93Y2BJFDB9qJJGRVaMiR5o1iKtvoUjjd1ll797d1FNwusia3OrtLEG0YA631AOvXWoMLgEjzZVtmdnPMlmN21PjyoBP2V2lmvDcx7oypBlszOL7PGLLlyxLG91y21BBvevGA7SvNJCJHQAYmEhlypdJ4ZyiuqyOAcyiwLXN10vT0Ix0Hu8LV5XDqOQ9w86Awsbtl1xLxB4o1jRHCOLyYgvm7sfeUCxUKLBjmPAaXx8F2onksqyYdy4wzbxFYpGZ2kDxMM+rKEBGoPe1A0u7tEDYkA24XHCgRKOAA1vwHHrQCfgtsSS4yFWljGWWeMwqCJBu0IDyd751gwGXQOup4051GIRe9hfrYX99SUAUUUUBWPrR9g/mFT1AfWj7B/MKnoArxLIFUseAr3WftOexVfHMfZwHv19lRk6Vkox1OhZ7RY7egRxsGlM2RkPBQELWIOhAbdluouK0tp49UW505C3EnkAKytpusUjTBQ2cjML97MPR3Y4XN9RzOtYm0cXK0h9FdOtzGDxGnBjzN7/AIjDkycs0xjp3Z7xGIkckeiOgJJGpBB6m5XhpxGp4WYOz7Fe8xjOnCxYWJOp4X19nhwqXYuHEShnzMzXWKNfSJGjsoJAFgQMxtYacAK0WwJy3nfIqjSNHIVRbTPJoWb3Dz41VDG5eaZ1O3bKMmy4E0bj1dzm95NRYkMF0kZkups1m5i1m8/61NGsPCLDl145gihSeuZyCx8dazsVHEWBEJR863JQixzqBcrofOpZdoP4LHVFObvFwCxBKKcqAENbusHkZeDMOGlaOEhQsoXdk3+fiCxP/wCNQVvrwvVHDKDdt27HNHdgt1ykIGQnkTcEAcSBTXBi7qtsPJl0I9XYdDbPp1rnSv6a+EVRMefYDm5zQqT9GLQ/72YA+IGlZbQSKbM0nQrnKJqbm6whQ1xm5E6DjqKd2NZW2cFnQ5fSHtuOakc79PC2l6lkUquJY4LlEWwxFmJ3SK4Av3VJI5HNa5B61aGPWPETGZhHGyBlPIgW71uTatfwVTSrHLKpXKV0OjMSMtzrc81N/wADW2zLiSY5IwoFswJ7xsTw/hNzr4muwyWRa1ccjvg5791tSBcH6S9f78Kt1hx4sXVjyOvkdD+vsrcrbjlaM2SDiwoooqwrFLs566X+Y35jTfSh2c9dL/Mb8xpskcAEkgAC5J0AA4kmgPdFVsDj4plzxSJIvDNGwYX6XGlSTzqguzBRcC5IAuSANT1JA9tAS0VFNOqWLMFBIUXNu8xCqPMkgAeNSXoDtFFRRzAllBBK2zAHUXFxcctNaAlooooAooooCsfWj7B/MKnqA+tH2D+YVPQBSxt2Y788gIwSeQHeJpixM4RSx4D49BS/icO0ytmNs9s1te5zUdLjS/8AWqcz2ovw2nqMoLkj37i8j6Rqdcgb0QB1tqefIVi4KPPMIydDcs1/SOma3C9tP9ynrWht7HB3Nj3Vuq9LjR266Hu9NNKXosSY5kfUciegPogn2c6xadcq9C3k+gy4k6RQKpZVALG4SIaWBtqWtY5B0BNtL50ixq/fZ8VMOChQQl+iL3E4cWueGp5wQ4sSq3e3UFyWZe6ZT87UagePE2qbD4wZcuFjGUcXPdW/t1bgNf0q5yGklcztfSOPoDd2HibWHXT41l4pJQy53RhnS2VcpPfGgFySfbV6WOTUyTkacECqB148fMj3VlsyGRPlGkO8j1uCAN4v0QNNOXt4VRm/jkWPZblWDDsYZQHsPkwUygk3SMA5uPE9NdKbVwswQHehmtcoyrlvzAZACPPXypSlMdnLK1/kyGBYKPk4794HQ2HHyplw0QI+SnfMOJLmUE+KuTl9lq50j8i+EVU+xeeoHNTzMKzp8SLGxrQzRBGBteyOzD0Wvca/016nmePCwrQ2Sm9jCMbSRi6OOIFrcOY5Ea6Ec6wdt4q/dB1JHwN6t7KxuQqQPR1t1FiXXx0uenhVMo6HfZlUtnsbrysYiwFiLq6j5rLowH4+RFOsB7q+Q/Cl7D4YHO6tdJLNa3PKASD0IC6W43POtLZWK/8AGx1HDxH/ABWrE6dFeW5RT9DSooorSZRS7Oeul/mN+Y0wbehZ8NiEUZmaGRQBzJQgD30v9nPXS/zG/Ma3u0WKeLC4iSO2eOCR0uLjMqMy3HPUDSgE7EbAxStG+9kO8hCyblCuSSNQIO4kyE2zSXJZgTYMLBcujLs3EnfszTM4xUAis5VTCBhTMwjDZbFhNe9+Bt41sXt7ExyGJpEADm87qqAfIxSJGb90XZ3seJCW461bbauKUSyuUywLC0kUaZ8waNWxGR/SNrsVsLnLbW+gGJgcJiMRFhyonaNhh3mZ5G70gxMLbyEl7oFjWUnLbiltRVzE7Pxhyx551Qb4I65pHRt+24Z7SoWAiyWz5wbHML8bD7ZxMbojFI3+QKwBPW72UiVFYH/xpYXGgK5m0NqiHaeV4hkkhWRcPG8meyhJDMElQ5tFfLmADaBiL6UBYn2fPunvvmeTEyKxEkvycAkkMLJHHIuhGTQEenrcLarvYuGdQxxKuJGhw5d2y96RYQko7pOodTflqLXrZ2Nid7BFLr341bvLlOqg6rc28gauWoDtFFFAFFFFAVj60fYP5hU5qBvWj7B/MKq7WxNrRr6TcfBefv4e+uSdKzsU26RXxUm9fT0VOnieZ/SqGOxBLmNDlVNZXGlhxyA8jbUnkKsYrE7pAEF3bRF6nr5DifKl/a0u6iESkl27zEcWYnvNy4n8LcxWPJOlZprsuDJxLhicosi6Acgo4Lx8yeuvXSTE7NAwiSOPWSs1ueVVZV/9j7asYLAGR0hXzYjkPnH3ae6mbthAFw8YAsFcKAOQyn9KlihUW2dm6aiI0K2RTLmyEAxjlbiCR9KxHletDCY17WQiNfEXa3UDgPb/ANWcFEoRZp+8WFo0AuQvJVH0jfWr8Ows6mTEFY0GuQGwA/jfmarq2T16VuY8s0XA3ne3zu95W5W1r1h8HKWVsiom8j0Gh9Yt+At/1WzEhb1CrHEODsnefxVdNPE8dPYPgGAVnldjvENu6F9YumUDh7aryryS+Dmq0YckU27mKBSgyc+/m3cfoi1jy0JHCrCYmPuho2Qi2QlbG3KzryNhxOtT/s94Zm3jrleIZVsVayxHVSNTr+Fbe7muN4Y5FPpd0qV4+iRcML9QPPlUelX04r2RGMmYku0L8DWDjsVroT5U3YnZkZ+aBWLtHCqgNq0J0aLbWxi7CgMmLizi6lgCD0Ohv76nmw7QyMp0MbWuPD0W91tT4Vc7Mof2qP7Yv7NfwFMXbLZ+onA0ICP/AOrf091TlHXBme6lXqVtm4rdqjD1LaMv1TEnvKDwW54eItW3KgIDoQeYYaj3jjSjsOYKxiaxRtOgN/cNQeXVel61dmYFVJjDNFINVdLASryzoRlZhoCSL9DzqrHK1uddrcbsHiA6g+wjoedT0qw42XDveVc0Z9J4QT5M0XpDX6ObieGlMeDxscq5o3V1va6m9jzB6HwNbIStGacaYs9nPXS/zG/MaZsfKyRu6IZGVGZUBALsASqgnQEkWuetLPZz10v8xvzGmueEOpVgCrAgg6ggixBHlUyAsRdqzZAY1zyELGqs2sm+EcyESIrKYwyuQRe2bprF+8k7PCN3HGTiWjmjcyZ1QQSyj5g73cvdcym2h1JG0mwIlkhdVCLCXZI1ChRI4KvIdMxYqzDjbvG4J4SJsLDgWEEYGcSaKPTAyq3mBceVAYeE7WSyRrIMMQJDDuixdFImYKodmjHeAIY5Mwtex63dhbckmcLJEseZJGUpIX1il3UgN1FtbEeB1tWjDsaBB3IY17ytooHeU5lNuFwxJHQk1PBgY0IZUVSAwBAFwHbO49ranxoCwBXaKKAKKKKAKKKKAo4qcIxZjYCMk+8Uu4fFvM0jqAt+Ejai4NgFTS4A53Gtd7buSYkBIDA3A6ArqfKuYZwqADhbS1Zc03q09jVgx2rPTlYgzsxYgau1r+AA4DyFLe9LuZCCWY2UC978tPd48Old21tDOwUHu8dOfj/fjxuKZeyOx7ATuNSPkwfmr9LzP98aphF5JeyJykomj2c2RuULMPlG4+A5LR2shzYc/wALKfjY/AmtkVV2rDnhkXmUNvO1x8bVuaVUZVJuVsTdmDdpv5blj3Y14sBeyqqg+k2p8vbWlHAW+VxNgFN1jJ7idC30m5dNdKytnSDMZH0SIZUuOZALuOpsVUW8epq4pEnys/djGqoeFuTMOZPSsd0aZIuGaSa+5AVB/wCWQGxP8KaE+3pbSs/FQHeR55nkO8QWsEU2YG4ReHA/rVqXHyyrlQbpPpHVzxvlXly1N+oqjiMHFG0YuWk30dyWJa+8GrVV1D+lKvQ5FPuQYjCfJynOwOeABFIAJIhCta1+PPw8K34opVPfdHW30MrX8w1j7qXMcsWcX0l3sIBuQQrQhQRrbQ3PhTJGz8HdXAGhtle+nGxseeoA15VHpHeKL9kcjycmasHailvADWtfEObUtbZnPAnSrzUtkWew8BbE5uIXM1+uhX8W+FfQZ4A6lWF1IsRSp/h9hu7JJbjZR+LfivupwrXjWxgzPzHzXbezGw72N7cVbkV8bcxf8fCtXAYhZkAa+ZeNtGB6j3Xpq2ngFmjZG4HgeankRXzYFsLOUbQjQjkRyI8LcPZ41lzQ0PUuGW48ifI0zSSKhv8ALC+vzXC21NgCHN/LSptmRRT63KyqO7LG2VynBbkelbhlYEcNKrYXFZgCDWZDIYsR3CFucy9L8Cp63/8A551yORxkn2LJ4rjRNsCaWOWS6b5Q7XKWD+kdch0P+kjwWnHA7RjlvkYEj0lIKuv2kazL7QKWuyz3kc8LsTbpdjTLjtmxykF17w9F1JV165XWzDyB1rcYS2zAcTau0pdp9lyP+xx6Yj/5LE79MyZf2efLvQi2IBtYkDvZeetZ2xxjIX3DSEiHMoBR8skQiJRk+TIBzkWvKbBctidaAfb0Xr57tKfEQ/sjtJKTJAglkMSFo2kxODV1W0fdJV5O5rfINCVr2zYol5lee8UMu7YxANMqzAxiRSnMAiwCkix50B9AopBxOPxxOKKsyMn7QFj3bNdFzDDNH8lYsRu29Y18zCwIst7aWLxEWJhRHmdQ0WdmUFZFkkZZDZIrDKLXOdcoy6a3IDeDfhXaw+wykbPwisrKy4eNGV1KsrKoVgVYAixBrcoAooooBZ7XsAASQO4Rfpcj9PhSrPiiI7tdYxz5t4DrfX4cdRTT2qKK0bOMxVGyjqSV/wCP+7UqYvDvJIt+9Kxsi8kv0/qeVudrnDmTlko2Ym9BNsTZwxGIXu2RQGfy+avmTx9tfSQKzthbKXDxhRqx1dvpN+nStKteOCijNknqYVxheu0VMgfN5L73I3oRsxboSpsB8OFaMBMpEjjT5icvtMOZOn92rmMwIknlU6De3PiPSsfbUW1tphCY0upAuxAuwFrkIvM25nQdSdKwSj5mb7VJslxWOGfdhmB+dkF3ufmR9G6sdBUUisgS0OTvpqXzMLuDb2m3OrGx1SGHeMvfk1A1JsdVUXF+hPieZtXjGpIcjOwUbxCFAHpZhYE+/mfZyp6j+OXwytb7szdqOXZVMSvnchbAcADGRc6gZMvTUDjrVrD47KGUk3W1la+ZQeVz6Q6HpxqminfKynXO9gT80C4sDzuWNja45jjVvHYkMuoseY6Hnaqei2xxT9CWLmyGbbBIpex2KZ2t41oEaGs5h3/bW9FsrPp3Y6HLhU/iLMffb8AK26zezgthovs/1NaVa48Hnz+5hSt242UHjWZR3oyCfFb3+B18iaaa4y3FjRq1TORdOz5ds7FEk7u5se8lu8PEDja3C3x0y6Oz41lZs2oPH6StyPgdePD41H2i2F+zzB0uqMe4w+Y3EofDU28L1Ph2EnHuTLwI5jTj1B/vmK86UdDrsboytF3sotpGF72Yi/XXjTnSZ2Tvna/G5vbrfWnOvRXBhfJkbex0sbQJCI80rst5MxC5YpJL5VIJ9C1rjjflY4ewe1k2KeNo4RuiYg4JXMN7Ak+cEuNBvAMuQk2JvypwkiBtcA24XF7XFjb2Ej21CuAiDBhGgZRlVgq5lXhlBtcDwrpwUsJt6WaLCmWKFjikhlhADWSQMkj5yx1KKd4CLHuHTS50ezO25sSwZogsLqzKwK5kKsFCOM5LE97XKuUoQeV2BIFAUAABfRAAAXS2nTTSuRYRFZmVFVm9JgoBb7RGp9tAS2otXaKAKKKKAKKKKAU+2UoVoidTla3ndeX986sdltjlBvpB8o/AH5i9PM8/dWnisEjzxswuUVit+AJK6266VfqGhatRY5+XSgoooqZWFBooNAK8EV5Zm/8AusPdp/Ssj9lUsy2O6BvI7elNIOIJPzB4WGlhYCruxcZmD9S7H7xrxtZs5WIcX425Rg9438fRHnWSVG9LiyhHtENIrk37+VU0GQZZApa/C5uT0sOld2pIzZWa3pru1t87OoDG4vbhbnrwHO5OY1IBAyouZuHLXKL8DqvgQzVRxMl2VtGYyq2hNlVWF9evGx6dCxviyN00/wB2/URurKLE/tFo1u4OYg8GCrGO7462ru0MSWkPKwB04E24g21Fj8PDSR3bfBlIVVDODxbQIHBHSx4c8tq846UMSQBobm1uDEBrMOIz5SP5jeVQ6d1CH7+RD0Ic9lqnl1rRiguATVNhY1uRe0fSezLXw6eFx8TWpWH2Pa8B+2fwWtytcPtR52T7mFFFFSIFbH4NZUZHF1I9oPEEeIOtfP8AEYZ4ZN2/prqj8Aw5Hy46a219v0mqO1dlpOmVuI1VuanqP0qvJjU1RZjyaX7C32RN3JPG5/GnSkzspHlkZTqQxF+tiRTnU0VsKKKK6AooooAooooAooooAooooCsfWj7B/MKnqA+tH2D+YVPQBRRRQBXGNq7VHbMlomAOrWX/AHGx+F643Ss6lboSR8mplHoEltOVySRXvAzGxdheR7XHTkiA9Lm3mTU+Jg7ypYbsMC46hdVW3i1vYOdUMTDkdgPRIFv9TZSL/Y3nwrBOTUWz0eCcKHzuSD3TlOtmOpD26XPdHS3hb0I1VXKc3uPIPcewkX/1eAry2tuV3Qe91FUMLjS4ZSEAVRYZrubAAsV5DoapUIqWh+j/ANCilKiTFzMjRkZcxDgdLEqzeZyhvhVaAjeardTcWXQgEWJXxHG3C4HA61DLiLzEEjuLZR8659JvLS1ciksb1asUdGlcHEkzSxkoUW0uBxHBgRdWXwIP9OVY6vrVjESZo1P0HZP9JAdB795arWCwll19JvurzAruNut+eDqbkNvYPEZsOQeKyNfyOo/H4UyUodlPk5mjHB0uPNf+CfdTfW3G7ijDmjU2FFFFTKwooooBS7Oeul/mN+Y030odnPXS/wAxvzGm+gCiiuUB2iioJsZGhszoptexYA2va9vOhxuieisvaG3YYXw6u3/1D5IyLEXy3BJ5KTlW/wBJ1HOreM2hFEVEsscZa+UOwUtbVsoJ1sOlDpZoqvhcdFIueORHS5GZGDLccRcG2nOvT4uMJvC6BLA5ywC2NspzcLG4t50BNRUU+IRFLOyqo4sxAA5ak6VJegKWMkKNnC5hlINjY8Qf6Vmt2lA/8Mn3f1rZn9E+VYr8aAP3mH1Mn3f1o/eYfUyfd/WvNFAev3mH1Mn3f1qntLbZkAAicWN9bdCP61ar1XGr2OxdO0YRxRv6tuFuXGqmJVn+a3w5Xt+JpoFcqHgwfJa8833FVxLltlPn+HL2+wVVwODkjv3eI1sNb301OtgPxp1NeWqHgQ16u5F5p3YlNgZczG2h5c/DXkLcvbXDs+TpTuaKmscTvjSEuHBOAQVOro3llEgPt+U+FaaykE/Jt6OUcNOppiP9aK54UV+Qs00LuBndJ0lKMQt9Ba5upX+tMX7zD6mT7v60D+/hXmrFFR2RCU3J2z1+8w+pk+7+tH7zD6mT7v615orpE9fvMPqZPu/rR+84+pk+7+teaKArdmo23jsQQGYnXxJNNlZmza0xQBRRRQBSPtjs9PNji40jUKyuWI71wGAsbiwB0AHAa3NPFeOdCvJiWRUxOm7Oti48TdmiWQtHGHU7xBE5aOVSSMl5ry8DcZOgtDgNsvLPgWmgxCSxxTCf/wCPNkWQhF0fJlIYoxFidCKeKKE0qEWRJJcbiBDHIiTxwqxkjkjjdIzIZpC2WwZlKwgGz2u1soBPYojHC+zpoXZN9GIikUkkLYZ5Vcxs4TKojGeOzEd1VJ408tQvCh0+e4/A4lsJJDNG7jCELG1i5xPfQwS2FySkXpce+Sfmg0+4XECRQwDAG/pKyHQkaqwBHDpUldoD/9k="/>
          <p:cNvSpPr>
            <a:spLocks noChangeAspect="1" noChangeArrowheads="1"/>
          </p:cNvSpPr>
          <p:nvPr/>
        </p:nvSpPr>
        <p:spPr bwMode="auto">
          <a:xfrm>
            <a:off x="155575" y="-1462088"/>
            <a:ext cx="3810000" cy="30480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http://upload.wikimedia.org/wikipedia/commons/d/d3/1201_Overview_of_Nervous_System.jpg"/>
          <p:cNvPicPr>
            <a:picLocks noChangeAspect="1" noChangeArrowheads="1"/>
          </p:cNvPicPr>
          <p:nvPr/>
        </p:nvPicPr>
        <p:blipFill>
          <a:blip r:embed="rId2"/>
          <a:srcRect/>
          <a:stretch>
            <a:fillRect/>
          </a:stretch>
        </p:blipFill>
        <p:spPr bwMode="auto">
          <a:xfrm>
            <a:off x="1981200" y="1524000"/>
            <a:ext cx="5486400" cy="495667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Nervous System</a:t>
            </a:r>
          </a:p>
        </p:txBody>
      </p:sp>
      <p:sp>
        <p:nvSpPr>
          <p:cNvPr id="3" name="Content Placeholder 2"/>
          <p:cNvSpPr>
            <a:spLocks noGrp="1"/>
          </p:cNvSpPr>
          <p:nvPr>
            <p:ph idx="1"/>
          </p:nvPr>
        </p:nvSpPr>
        <p:spPr/>
        <p:txBody>
          <a:bodyPr/>
          <a:lstStyle/>
          <a:p>
            <a:r>
              <a:rPr lang="en-US" dirty="0"/>
              <a:t>The system of cells, tissues, and organs that regulates the body's responses to internal and external stimuli.</a:t>
            </a:r>
          </a:p>
          <a:p>
            <a:r>
              <a:rPr lang="en-US" dirty="0"/>
              <a:t>The </a:t>
            </a:r>
            <a:r>
              <a:rPr lang="en-US" b="1" dirty="0"/>
              <a:t>nervous system</a:t>
            </a:r>
            <a:r>
              <a:rPr lang="en-US" dirty="0"/>
              <a:t> is the part of an animal's body that coordinates its voluntary and involuntary actions and transmits signals between different parts of its body (</a:t>
            </a:r>
            <a:r>
              <a:rPr lang="en-US" dirty="0" err="1"/>
              <a:t>wikipedia</a:t>
            </a:r>
            <a:r>
              <a:rPr lang="en-US"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784</Words>
  <Application>Microsoft Office PowerPoint</Application>
  <PresentationFormat>On-screen Show (4:3)</PresentationFormat>
  <Paragraphs>38</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Equity</vt:lpstr>
      <vt:lpstr>Office Theme</vt:lpstr>
      <vt:lpstr>The Biology of Mind</vt:lpstr>
      <vt:lpstr>Neural Communication </vt:lpstr>
      <vt:lpstr>Slide 3</vt:lpstr>
      <vt:lpstr>How Neurons Communicate</vt:lpstr>
      <vt:lpstr>Neurotransmitter </vt:lpstr>
      <vt:lpstr>How Neurotransmitters influence us</vt:lpstr>
      <vt:lpstr>Slide 7</vt:lpstr>
      <vt:lpstr>Nervous System</vt:lpstr>
      <vt:lpstr>Nervous System</vt:lpstr>
      <vt:lpstr>Slide 10</vt:lpstr>
      <vt:lpstr>Slide 11</vt:lpstr>
      <vt:lpstr>Slide 12</vt:lpstr>
      <vt:lpstr>The Brain</vt:lpstr>
      <vt:lpstr>Brain Structure and Function</vt:lpstr>
      <vt:lpstr>Slide 15</vt:lpstr>
      <vt:lpstr>Slide 16</vt:lpstr>
      <vt:lpstr>Slide 17</vt:lpstr>
      <vt:lpstr>Activity</vt:lpstr>
      <vt:lpstr>Slide 19</vt:lpstr>
      <vt:lpstr>Slide 20</vt:lpstr>
      <vt:lpstr>Sleep sound</vt:lpstr>
      <vt:lpstr>Eat well</vt:lpstr>
      <vt:lpstr>Exercise</vt:lpstr>
      <vt:lpstr>Write things down</vt:lpstr>
      <vt:lpstr>Slide 25</vt:lpstr>
      <vt:lpstr>Slide 26</vt:lpstr>
      <vt:lpstr>Slow Down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Sharan</dc:creator>
  <cp:lastModifiedBy>suhrid</cp:lastModifiedBy>
  <cp:revision>53</cp:revision>
  <dcterms:created xsi:type="dcterms:W3CDTF">2013-09-22T17:01:37Z</dcterms:created>
  <dcterms:modified xsi:type="dcterms:W3CDTF">2024-02-13T09:08:53Z</dcterms:modified>
</cp:coreProperties>
</file>