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7"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deepupula@gmail.com" TargetMode="External"/><Relationship Id="rId2" Type="http://schemas.openxmlformats.org/officeDocument/2006/relationships/hyperlink" Target="mailto:ganasandeepsai@gmail.com" TargetMode="Externa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venkatavarun3@gmail.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Problem Statement 2</a:t>
            </a:r>
            <a:r>
              <a:rPr lang="en-US" b="1" dirty="0" smtClean="0">
                <a:latin typeface="Times New Roman" panose="02020603050405020304" pitchFamily="18" charset="0"/>
                <a:cs typeface="Times New Roman" panose="02020603050405020304" pitchFamily="18" charset="0"/>
              </a:rPr>
              <a:t>:</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User Query on Stack Overflow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ATP coders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5988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Tools used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dirty="0" err="1" smtClean="0">
                <a:latin typeface="Times New Roman" panose="02020603050405020304" pitchFamily="18" charset="0"/>
                <a:cs typeface="Times New Roman" panose="02020603050405020304" pitchFamily="18" charset="0"/>
              </a:rPr>
              <a:t>Pycharm</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I'm </a:t>
            </a:r>
            <a:r>
              <a:rPr lang="en-US" dirty="0">
                <a:latin typeface="Times New Roman" panose="02020603050405020304" pitchFamily="18" charset="0"/>
                <a:cs typeface="Times New Roman" panose="02020603050405020304" pitchFamily="18" charset="0"/>
              </a:rPr>
              <a:t>in the unique position of asking over 100 industry experts the following question on my Talk Python To Me podcast. "When you write some Python code, what editor do you open up?" While the answers vary, it is frequently </a:t>
            </a:r>
            <a:r>
              <a:rPr lang="en-US" dirty="0" err="1">
                <a:latin typeface="Times New Roman" panose="02020603050405020304" pitchFamily="18" charset="0"/>
                <a:cs typeface="Times New Roman" panose="02020603050405020304" pitchFamily="18" charset="0"/>
              </a:rPr>
              <a:t>PyCharm</a:t>
            </a:r>
            <a:r>
              <a:rPr lang="en-US" dirty="0">
                <a:latin typeface="Times New Roman" panose="02020603050405020304" pitchFamily="18" charset="0"/>
                <a:cs typeface="Times New Roman" panose="02020603050405020304" pitchFamily="18" charset="0"/>
              </a:rPr>
              <a:t>. The reasons the guests give are usually the same reasons I've been a </a:t>
            </a:r>
            <a:r>
              <a:rPr lang="en-US" dirty="0" err="1">
                <a:latin typeface="Times New Roman" panose="02020603050405020304" pitchFamily="18" charset="0"/>
                <a:cs typeface="Times New Roman" panose="02020603050405020304" pitchFamily="18" charset="0"/>
              </a:rPr>
              <a:t>PyCharm</a:t>
            </a:r>
            <a:r>
              <a:rPr lang="en-US" dirty="0">
                <a:latin typeface="Times New Roman" panose="02020603050405020304" pitchFamily="18" charset="0"/>
                <a:cs typeface="Times New Roman" panose="02020603050405020304" pitchFamily="18" charset="0"/>
              </a:rPr>
              <a:t> advocate for </a:t>
            </a:r>
            <a:r>
              <a:rPr lang="en-US" dirty="0" smtClean="0">
                <a:latin typeface="Times New Roman" panose="02020603050405020304" pitchFamily="18" charset="0"/>
                <a:cs typeface="Times New Roman" panose="02020603050405020304" pitchFamily="18" charset="0"/>
              </a:rPr>
              <a:t>years.</a:t>
            </a:r>
          </a:p>
          <a:p>
            <a:r>
              <a:rPr lang="en-US" dirty="0" err="1" smtClean="0">
                <a:latin typeface="Times New Roman" panose="02020603050405020304" pitchFamily="18" charset="0"/>
                <a:cs typeface="Times New Roman" panose="02020603050405020304" pitchFamily="18" charset="0"/>
              </a:rPr>
              <a:t>PyCharm</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deeply understands your project, not just individual files</a:t>
            </a:r>
          </a:p>
          <a:p>
            <a:r>
              <a:rPr lang="en-US" dirty="0" smtClean="0">
                <a:latin typeface="Times New Roman" panose="02020603050405020304" pitchFamily="18" charset="0"/>
                <a:cs typeface="Times New Roman" panose="02020603050405020304" pitchFamily="18" charset="0"/>
              </a:rPr>
              <a:t>Refactoring </a:t>
            </a:r>
            <a:r>
              <a:rPr lang="en-US" dirty="0">
                <a:latin typeface="Times New Roman" panose="02020603050405020304" pitchFamily="18" charset="0"/>
                <a:cs typeface="Times New Roman" panose="02020603050405020304" pitchFamily="18" charset="0"/>
              </a:rPr>
              <a:t>is a breeze across an entire project</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built-in SQL tooling is amazing</a:t>
            </a:r>
          </a:p>
          <a:p>
            <a:r>
              <a:rPr lang="en-US" dirty="0" smtClean="0">
                <a:latin typeface="Times New Roman" panose="02020603050405020304" pitchFamily="18" charset="0"/>
                <a:cs typeface="Times New Roman" panose="02020603050405020304" pitchFamily="18" charset="0"/>
              </a:rPr>
              <a:t>Autocomplete </a:t>
            </a:r>
            <a:r>
              <a:rPr lang="en-US" dirty="0">
                <a:latin typeface="Times New Roman" panose="02020603050405020304" pitchFamily="18" charset="0"/>
                <a:cs typeface="Times New Roman" panose="02020603050405020304" pitchFamily="18" charset="0"/>
              </a:rPr>
              <a:t>works better than any other editor, by far</a:t>
            </a:r>
          </a:p>
          <a:p>
            <a:r>
              <a:rPr lang="en-US" dirty="0" smtClean="0">
                <a:latin typeface="Times New Roman" panose="02020603050405020304" pitchFamily="18" charset="0"/>
                <a:cs typeface="Times New Roman" panose="02020603050405020304" pitchFamily="18" charset="0"/>
              </a:rPr>
              <a:t>That's </a:t>
            </a:r>
            <a:r>
              <a:rPr lang="en-US" dirty="0">
                <a:latin typeface="Times New Roman" panose="02020603050405020304" pitchFamily="18" charset="0"/>
                <a:cs typeface="Times New Roman" panose="02020603050405020304" pitchFamily="18" charset="0"/>
              </a:rPr>
              <a:t>just a few reasons I open </a:t>
            </a:r>
            <a:r>
              <a:rPr lang="en-US" dirty="0" err="1">
                <a:latin typeface="Times New Roman" panose="02020603050405020304" pitchFamily="18" charset="0"/>
                <a:cs typeface="Times New Roman" panose="02020603050405020304" pitchFamily="18" charset="0"/>
              </a:rPr>
              <a:t>PyCharm</a:t>
            </a:r>
            <a:r>
              <a:rPr lang="en-US" dirty="0">
                <a:latin typeface="Times New Roman" panose="02020603050405020304" pitchFamily="18" charset="0"/>
                <a:cs typeface="Times New Roman" panose="02020603050405020304" pitchFamily="18" charset="0"/>
              </a:rPr>
              <a:t> daily to build my web properties and manage the software that runs my business.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06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Will be going to use further</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Anaconda:</a:t>
            </a:r>
            <a:r>
              <a:rPr lang="en-US" sz="2000" dirty="0">
                <a:latin typeface="Times New Roman" panose="02020603050405020304" pitchFamily="18" charset="0"/>
                <a:cs typeface="Times New Roman" panose="02020603050405020304" pitchFamily="18" charset="0"/>
              </a:rPr>
              <a:t> Anaconda is a free and open-source distribution of the Python and R programming languages for scientific computing, that aims to simplify package management and deployment. Package versions are managed by the package management system </a:t>
            </a:r>
            <a:r>
              <a:rPr lang="en-US" sz="2000" dirty="0" err="1" smtClean="0">
                <a:latin typeface="Times New Roman" panose="02020603050405020304" pitchFamily="18" charset="0"/>
                <a:cs typeface="Times New Roman" panose="02020603050405020304" pitchFamily="18" charset="0"/>
              </a:rPr>
              <a:t>conda</a:t>
            </a:r>
            <a:endParaRPr lang="en-US" sz="2000"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Pandas: </a:t>
            </a:r>
            <a:r>
              <a:rPr lang="en-US" sz="2000" dirty="0">
                <a:latin typeface="Times New Roman" panose="02020603050405020304" pitchFamily="18" charset="0"/>
                <a:cs typeface="Times New Roman" panose="02020603050405020304" pitchFamily="18" charset="0"/>
              </a:rPr>
              <a:t>In computer programming, pandas is a software library written for the Python programming language for data manipulation and analysis. In particular, it offers data structures and operations for manipulating numerical tables and time series. It is free software released under the three-clause BSD license</a:t>
            </a:r>
            <a:r>
              <a:rPr lang="en-US" sz="2000" dirty="0" smtClean="0">
                <a:latin typeface="Times New Roman" panose="02020603050405020304" pitchFamily="18" charset="0"/>
                <a:cs typeface="Times New Roman" panose="02020603050405020304" pitchFamily="18" charset="0"/>
              </a:rPr>
              <a:t>.</a:t>
            </a:r>
          </a:p>
          <a:p>
            <a:endParaRPr lang="en-US" sz="2000" b="1" dirty="0" smtClean="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073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Thankyou…</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07883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Team details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5000" lnSpcReduction="20000"/>
          </a:bodyPr>
          <a:lstStyle/>
          <a:p>
            <a:r>
              <a:rPr lang="en-US" dirty="0" smtClean="0">
                <a:latin typeface="Times New Roman" panose="02020603050405020304" pitchFamily="18" charset="0"/>
                <a:cs typeface="Times New Roman" panose="02020603050405020304" pitchFamily="18" charset="0"/>
              </a:rPr>
              <a:t>Name </a:t>
            </a:r>
            <a:r>
              <a:rPr lang="en-US" dirty="0">
                <a:latin typeface="Times New Roman" panose="02020603050405020304" pitchFamily="18" charset="0"/>
                <a:cs typeface="Times New Roman" panose="02020603050405020304" pitchFamily="18" charset="0"/>
              </a:rPr>
              <a:t>of the College:</a:t>
            </a:r>
          </a:p>
          <a:p>
            <a:r>
              <a:rPr lang="en-US" dirty="0">
                <a:latin typeface="Times New Roman" panose="02020603050405020304" pitchFamily="18" charset="0"/>
                <a:cs typeface="Times New Roman" panose="02020603050405020304" pitchFamily="18" charset="0"/>
              </a:rPr>
              <a:t>gates institute of engineering and technology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Team Name:</a:t>
            </a:r>
          </a:p>
          <a:p>
            <a:r>
              <a:rPr lang="en-US" dirty="0">
                <a:latin typeface="Times New Roman" panose="02020603050405020304" pitchFamily="18" charset="0"/>
                <a:cs typeface="Times New Roman" panose="02020603050405020304" pitchFamily="18" charset="0"/>
              </a:rPr>
              <a:t>ATP coders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City:</a:t>
            </a:r>
          </a:p>
          <a:p>
            <a:r>
              <a:rPr lang="en-US" dirty="0" err="1" smtClean="0">
                <a:latin typeface="Times New Roman" panose="02020603050405020304" pitchFamily="18" charset="0"/>
                <a:cs typeface="Times New Roman" panose="02020603050405020304" pitchFamily="18" charset="0"/>
              </a:rPr>
              <a:t>Anantapur</a:t>
            </a:r>
            <a:r>
              <a:rPr lang="en-US" dirty="0"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Andhra Pradesh.</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Total team members:</a:t>
            </a:r>
          </a:p>
          <a:p>
            <a:r>
              <a:rPr lang="en-US" dirty="0">
                <a:latin typeface="Times New Roman" panose="02020603050405020304" pitchFamily="18" charset="0"/>
                <a:cs typeface="Times New Roman" panose="02020603050405020304" pitchFamily="18" charset="0"/>
              </a:rPr>
              <a:t>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User Query on Stack Overflow</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3341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My self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1400" b="1" dirty="0" smtClean="0">
                <a:latin typeface="Times New Roman" panose="02020603050405020304" pitchFamily="18" charset="0"/>
                <a:cs typeface="Times New Roman" panose="02020603050405020304" pitchFamily="18" charset="0"/>
              </a:rPr>
              <a:t>Full name : </a:t>
            </a:r>
            <a:r>
              <a:rPr lang="en-IN" sz="1400" dirty="0" err="1" smtClean="0">
                <a:latin typeface="Times New Roman" panose="02020603050405020304" pitchFamily="18" charset="0"/>
                <a:cs typeface="Times New Roman" panose="02020603050405020304" pitchFamily="18" charset="0"/>
              </a:rPr>
              <a:t>Pula.Sai</a:t>
            </a:r>
            <a:r>
              <a:rPr lang="en-IN" sz="1400" dirty="0" smtClean="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Gana</a:t>
            </a:r>
            <a:r>
              <a:rPr lang="en-IN" sz="1400" dirty="0" smtClean="0">
                <a:latin typeface="Times New Roman" panose="02020603050405020304" pitchFamily="18" charset="0"/>
                <a:cs typeface="Times New Roman" panose="02020603050405020304" pitchFamily="18" charset="0"/>
              </a:rPr>
              <a:t> Sandeep</a:t>
            </a:r>
          </a:p>
          <a:p>
            <a:r>
              <a:rPr lang="en-IN" sz="1400" b="1" dirty="0">
                <a:latin typeface="Times New Roman" panose="02020603050405020304" pitchFamily="18" charset="0"/>
                <a:cs typeface="Times New Roman" panose="02020603050405020304" pitchFamily="18" charset="0"/>
              </a:rPr>
              <a:t>G</a:t>
            </a:r>
            <a:r>
              <a:rPr lang="en-IN" sz="1400" b="1" dirty="0" smtClean="0">
                <a:latin typeface="Times New Roman" panose="02020603050405020304" pitchFamily="18" charset="0"/>
                <a:cs typeface="Times New Roman" panose="02020603050405020304" pitchFamily="18" charset="0"/>
              </a:rPr>
              <a:t>ender: </a:t>
            </a:r>
            <a:r>
              <a:rPr lang="en-IN" sz="1400" dirty="0" smtClean="0">
                <a:latin typeface="Times New Roman" panose="02020603050405020304" pitchFamily="18" charset="0"/>
                <a:cs typeface="Times New Roman" panose="02020603050405020304" pitchFamily="18" charset="0"/>
              </a:rPr>
              <a:t>Male</a:t>
            </a:r>
            <a:endParaRPr lang="en-IN" sz="1400" b="1" dirty="0" smtClean="0">
              <a:latin typeface="Times New Roman" panose="02020603050405020304" pitchFamily="18" charset="0"/>
              <a:cs typeface="Times New Roman" panose="02020603050405020304" pitchFamily="18" charset="0"/>
            </a:endParaRPr>
          </a:p>
          <a:p>
            <a:r>
              <a:rPr lang="en-IN" sz="1400" b="1" dirty="0" smtClean="0">
                <a:latin typeface="Times New Roman" panose="02020603050405020304" pitchFamily="18" charset="0"/>
                <a:cs typeface="Times New Roman" panose="02020603050405020304" pitchFamily="18" charset="0"/>
              </a:rPr>
              <a:t>E-mail:</a:t>
            </a:r>
            <a:r>
              <a:rPr lang="en-IN" sz="1400" dirty="0" smtClean="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hlinkClick r:id="rId2"/>
              </a:rPr>
              <a:t>ganasandeepsai@gmail.com</a:t>
            </a:r>
            <a:r>
              <a:rPr lang="en-IN" sz="1400" dirty="0" smtClean="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hlinkClick r:id="rId3"/>
              </a:rPr>
              <a:t>deepupula@gmail.com</a:t>
            </a:r>
            <a:r>
              <a:rPr lang="en-IN" sz="1400" dirty="0" smtClean="0">
                <a:latin typeface="Times New Roman" panose="02020603050405020304" pitchFamily="18" charset="0"/>
                <a:cs typeface="Times New Roman" panose="02020603050405020304" pitchFamily="18" charset="0"/>
              </a:rPr>
              <a:t> </a:t>
            </a:r>
          </a:p>
          <a:p>
            <a:r>
              <a:rPr lang="en-IN" sz="1400" b="1" dirty="0" smtClean="0">
                <a:latin typeface="Times New Roman" panose="02020603050405020304" pitchFamily="18" charset="0"/>
                <a:cs typeface="Times New Roman" panose="02020603050405020304" pitchFamily="18" charset="0"/>
              </a:rPr>
              <a:t>Phone:</a:t>
            </a:r>
            <a:r>
              <a:rPr lang="en-IN" sz="1400" dirty="0" smtClean="0">
                <a:latin typeface="Times New Roman" panose="02020603050405020304" pitchFamily="18" charset="0"/>
                <a:cs typeface="Times New Roman" panose="02020603050405020304" pitchFamily="18" charset="0"/>
              </a:rPr>
              <a:t> 7799228879 </a:t>
            </a:r>
          </a:p>
          <a:p>
            <a:r>
              <a:rPr lang="en-IN" sz="1400" b="1" dirty="0">
                <a:latin typeface="Times New Roman" panose="02020603050405020304" pitchFamily="18" charset="0"/>
                <a:cs typeface="Times New Roman" panose="02020603050405020304" pitchFamily="18" charset="0"/>
              </a:rPr>
              <a:t>Currently </a:t>
            </a:r>
            <a:r>
              <a:rPr lang="en-IN" sz="1400" b="1" dirty="0" smtClean="0">
                <a:latin typeface="Times New Roman" panose="02020603050405020304" pitchFamily="18" charset="0"/>
                <a:cs typeface="Times New Roman" panose="02020603050405020304" pitchFamily="18" charset="0"/>
              </a:rPr>
              <a:t>Pursuing: </a:t>
            </a:r>
            <a:r>
              <a:rPr lang="en-IN" sz="1400" dirty="0" smtClean="0">
                <a:latin typeface="Times New Roman" panose="02020603050405020304" pitchFamily="18" charset="0"/>
                <a:cs typeface="Times New Roman" panose="02020603050405020304" pitchFamily="18" charset="0"/>
              </a:rPr>
              <a:t>Under Graduate</a:t>
            </a:r>
          </a:p>
          <a:p>
            <a:r>
              <a:rPr lang="en-US" sz="1400" b="1" dirty="0">
                <a:latin typeface="Times New Roman" panose="02020603050405020304" pitchFamily="18" charset="0"/>
                <a:cs typeface="Times New Roman" panose="02020603050405020304" pitchFamily="18" charset="0"/>
              </a:rPr>
              <a:t>Engineering </a:t>
            </a:r>
            <a:r>
              <a:rPr lang="en-US" sz="1400" b="1" dirty="0" smtClean="0">
                <a:latin typeface="Times New Roman" panose="02020603050405020304" pitchFamily="18" charset="0"/>
                <a:cs typeface="Times New Roman" panose="02020603050405020304" pitchFamily="18" charset="0"/>
              </a:rPr>
              <a:t>Branch: </a:t>
            </a:r>
            <a:r>
              <a:rPr lang="en-US" sz="1400" dirty="0" smtClean="0">
                <a:latin typeface="Times New Roman" panose="02020603050405020304" pitchFamily="18" charset="0"/>
                <a:cs typeface="Times New Roman" panose="02020603050405020304" pitchFamily="18" charset="0"/>
              </a:rPr>
              <a:t>COMPUTER </a:t>
            </a:r>
            <a:r>
              <a:rPr lang="en-US" sz="1400" dirty="0">
                <a:latin typeface="Times New Roman" panose="02020603050405020304" pitchFamily="18" charset="0"/>
                <a:cs typeface="Times New Roman" panose="02020603050405020304" pitchFamily="18" charset="0"/>
              </a:rPr>
              <a:t>SCIENCE </a:t>
            </a:r>
            <a:r>
              <a:rPr lang="en-US" sz="1400" dirty="0" smtClean="0">
                <a:latin typeface="Times New Roman" panose="02020603050405020304" pitchFamily="18" charset="0"/>
                <a:cs typeface="Times New Roman" panose="02020603050405020304" pitchFamily="18" charset="0"/>
              </a:rPr>
              <a:t>ENGINEERING</a:t>
            </a:r>
          </a:p>
          <a:p>
            <a:r>
              <a:rPr lang="en-IN" sz="1400" b="1" dirty="0" smtClean="0">
                <a:latin typeface="Times New Roman" panose="02020603050405020304" pitchFamily="18" charset="0"/>
                <a:cs typeface="Times New Roman" panose="02020603050405020304" pitchFamily="18" charset="0"/>
              </a:rPr>
              <a:t>Semester:</a:t>
            </a:r>
            <a:r>
              <a:rPr lang="en-IN" sz="1400" dirty="0" smtClean="0">
                <a:latin typeface="Times New Roman" panose="02020603050405020304" pitchFamily="18" charset="0"/>
                <a:cs typeface="Times New Roman" panose="02020603050405020304" pitchFamily="18" charset="0"/>
              </a:rPr>
              <a:t> 3</a:t>
            </a:r>
          </a:p>
          <a:p>
            <a:r>
              <a:rPr lang="en-IN" sz="1400" b="1" dirty="0">
                <a:latin typeface="Times New Roman" panose="02020603050405020304" pitchFamily="18" charset="0"/>
                <a:cs typeface="Times New Roman" panose="02020603050405020304" pitchFamily="18" charset="0"/>
              </a:rPr>
              <a:t>Aggregate % </a:t>
            </a:r>
            <a:r>
              <a:rPr lang="en-IN" sz="1400" b="1" dirty="0" smtClean="0">
                <a:latin typeface="Times New Roman" panose="02020603050405020304" pitchFamily="18" charset="0"/>
                <a:cs typeface="Times New Roman" panose="02020603050405020304" pitchFamily="18" charset="0"/>
              </a:rPr>
              <a:t>UG:</a:t>
            </a:r>
            <a:r>
              <a:rPr lang="en-IN" sz="1400" dirty="0" smtClean="0">
                <a:latin typeface="Times New Roman" panose="02020603050405020304" pitchFamily="18" charset="0"/>
                <a:cs typeface="Times New Roman" panose="02020603050405020304" pitchFamily="18" charset="0"/>
              </a:rPr>
              <a:t> 77</a:t>
            </a:r>
          </a:p>
          <a:p>
            <a:r>
              <a:rPr lang="en-IN" sz="1400" b="1" dirty="0">
                <a:latin typeface="Times New Roman" panose="02020603050405020304" pitchFamily="18" charset="0"/>
                <a:cs typeface="Times New Roman" panose="02020603050405020304" pitchFamily="18" charset="0"/>
              </a:rPr>
              <a:t>12th Marks % </a:t>
            </a:r>
            <a:r>
              <a:rPr lang="en-IN" sz="1400" b="1" dirty="0" smtClean="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90</a:t>
            </a:r>
          </a:p>
          <a:p>
            <a:r>
              <a:rPr lang="en-IN" sz="1400" b="1" dirty="0">
                <a:latin typeface="Times New Roman" panose="02020603050405020304" pitchFamily="18" charset="0"/>
                <a:cs typeface="Times New Roman" panose="02020603050405020304" pitchFamily="18" charset="0"/>
              </a:rPr>
              <a:t>10th Marks </a:t>
            </a:r>
            <a:r>
              <a:rPr lang="en-IN" sz="1400" b="1" dirty="0" smtClean="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83</a:t>
            </a:r>
          </a:p>
          <a:p>
            <a:endParaRPr lang="en-IN" sz="1400" dirty="0">
              <a:latin typeface="Times New Roman" panose="02020603050405020304" pitchFamily="18" charset="0"/>
              <a:cs typeface="Times New Roman" panose="02020603050405020304" pitchFamily="18" charset="0"/>
            </a:endParaRPr>
          </a:p>
          <a:p>
            <a:r>
              <a:rPr lang="en-IN" sz="1400" b="1" dirty="0" smtClean="0">
                <a:latin typeface="Times New Roman" panose="02020603050405020304" pitchFamily="18" charset="0"/>
                <a:cs typeface="Times New Roman" panose="02020603050405020304" pitchFamily="18" charset="0"/>
              </a:rPr>
              <a:t>Role in team work: </a:t>
            </a:r>
            <a:r>
              <a:rPr lang="en-IN" sz="1400" dirty="0" smtClean="0">
                <a:latin typeface="Times New Roman" panose="02020603050405020304" pitchFamily="18" charset="0"/>
                <a:cs typeface="Times New Roman" panose="02020603050405020304" pitchFamily="18" charset="0"/>
              </a:rPr>
              <a:t>Coder, analyser.</a:t>
            </a:r>
          </a:p>
          <a:p>
            <a:r>
              <a:rPr lang="en-IN" sz="1400" b="1" dirty="0" smtClean="0">
                <a:latin typeface="Times New Roman" panose="02020603050405020304" pitchFamily="18" charset="0"/>
                <a:cs typeface="Times New Roman" panose="02020603050405020304" pitchFamily="18" charset="0"/>
              </a:rPr>
              <a:t>Expertise area: </a:t>
            </a:r>
            <a:r>
              <a:rPr lang="en-IN" sz="1400" dirty="0" smtClean="0">
                <a:latin typeface="Times New Roman" panose="02020603050405020304" pitchFamily="18" charset="0"/>
                <a:cs typeface="Times New Roman" panose="02020603050405020304" pitchFamily="18" charset="0"/>
              </a:rPr>
              <a:t>Bug detection, Rectification of errors, task analyser, keen knowledge upon programing, communication skills etc..</a:t>
            </a:r>
          </a:p>
          <a:p>
            <a:endParaRPr lang="en-IN" sz="1400" b="1"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7775" y="365125"/>
            <a:ext cx="2486025" cy="2486025"/>
          </a:xfrm>
          <a:prstGeom prst="rect">
            <a:avLst/>
          </a:prstGeom>
        </p:spPr>
      </p:pic>
    </p:spTree>
    <p:extLst>
      <p:ext uri="{BB962C8B-B14F-4D97-AF65-F5344CB8AC3E}">
        <p14:creationId xmlns:p14="http://schemas.microsoft.com/office/powerpoint/2010/main" val="74955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Team members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Full name </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k.venkata</a:t>
            </a:r>
            <a:r>
              <a:rPr lang="en-IN" sz="1800" dirty="0" smtClean="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varun</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Gender: Male</a:t>
            </a:r>
          </a:p>
          <a:p>
            <a:r>
              <a:rPr lang="en-IN" sz="1800" dirty="0">
                <a:latin typeface="Times New Roman" panose="02020603050405020304" pitchFamily="18" charset="0"/>
                <a:cs typeface="Times New Roman" panose="02020603050405020304" pitchFamily="18" charset="0"/>
              </a:rPr>
              <a:t>E-mail</a:t>
            </a:r>
            <a:r>
              <a:rPr lang="en-IN" sz="1800"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hlinkClick r:id="rId2"/>
              </a:rPr>
              <a:t>venkatavarun3@gmail.com</a:t>
            </a:r>
            <a:r>
              <a:rPr lang="en-IN" sz="1800" dirty="0" smtClean="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Phone: 9573959461</a:t>
            </a:r>
          </a:p>
          <a:p>
            <a:r>
              <a:rPr lang="en-IN" sz="1800" dirty="0">
                <a:latin typeface="Times New Roman" panose="02020603050405020304" pitchFamily="18" charset="0"/>
                <a:cs typeface="Times New Roman" panose="02020603050405020304" pitchFamily="18" charset="0"/>
              </a:rPr>
              <a:t>Currently Pursuing: Under Graduate</a:t>
            </a:r>
          </a:p>
          <a:p>
            <a:r>
              <a:rPr lang="en-IN" sz="1800" dirty="0">
                <a:latin typeface="Times New Roman" panose="02020603050405020304" pitchFamily="18" charset="0"/>
                <a:cs typeface="Times New Roman" panose="02020603050405020304" pitchFamily="18" charset="0"/>
              </a:rPr>
              <a:t>Engineering Branch: COMPUTER SCIENCE ENGINEERING</a:t>
            </a:r>
          </a:p>
          <a:p>
            <a:r>
              <a:rPr lang="en-IN" sz="1800" dirty="0">
                <a:latin typeface="Times New Roman" panose="02020603050405020304" pitchFamily="18" charset="0"/>
                <a:cs typeface="Times New Roman" panose="02020603050405020304" pitchFamily="18" charset="0"/>
              </a:rPr>
              <a:t>Semester: 3</a:t>
            </a:r>
          </a:p>
          <a:p>
            <a:r>
              <a:rPr lang="en-IN" sz="1800" dirty="0">
                <a:latin typeface="Times New Roman" panose="02020603050405020304" pitchFamily="18" charset="0"/>
                <a:cs typeface="Times New Roman" panose="02020603050405020304" pitchFamily="18" charset="0"/>
              </a:rPr>
              <a:t>Aggregate % UG: </a:t>
            </a:r>
            <a:r>
              <a:rPr lang="en-IN" sz="1800" dirty="0" smtClean="0">
                <a:latin typeface="Times New Roman" panose="02020603050405020304" pitchFamily="18" charset="0"/>
                <a:cs typeface="Times New Roman" panose="02020603050405020304" pitchFamily="18" charset="0"/>
              </a:rPr>
              <a:t>70</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Role in team work</a:t>
            </a:r>
            <a:r>
              <a:rPr lang="en-IN" sz="1800" dirty="0" smtClean="0">
                <a:latin typeface="Times New Roman" panose="02020603050405020304" pitchFamily="18" charset="0"/>
                <a:cs typeface="Times New Roman" panose="02020603050405020304" pitchFamily="18" charset="0"/>
              </a:rPr>
              <a:t>: Analyser, Documentation.</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Expertise area: </a:t>
            </a:r>
            <a:r>
              <a:rPr lang="en-IN" sz="1800" dirty="0" smtClean="0">
                <a:latin typeface="Times New Roman" panose="02020603050405020304" pitchFamily="18" charset="0"/>
                <a:cs typeface="Times New Roman" panose="02020603050405020304" pitchFamily="18" charset="0"/>
              </a:rPr>
              <a:t>task </a:t>
            </a:r>
            <a:r>
              <a:rPr lang="en-IN" sz="1800" dirty="0">
                <a:latin typeface="Times New Roman" panose="02020603050405020304" pitchFamily="18" charset="0"/>
                <a:cs typeface="Times New Roman" panose="02020603050405020304" pitchFamily="18" charset="0"/>
              </a:rPr>
              <a:t>analyser, </a:t>
            </a:r>
            <a:r>
              <a:rPr lang="en-IN" sz="1800" dirty="0" smtClean="0">
                <a:latin typeface="Times New Roman" panose="02020603050405020304" pitchFamily="18" charset="0"/>
                <a:cs typeface="Times New Roman" panose="02020603050405020304" pitchFamily="18" charset="0"/>
              </a:rPr>
              <a:t>programing, communication skills </a:t>
            </a:r>
            <a:r>
              <a:rPr lang="en-IN" sz="1800" dirty="0">
                <a:latin typeface="Times New Roman" panose="02020603050405020304" pitchFamily="18" charset="0"/>
                <a:cs typeface="Times New Roman" panose="02020603050405020304" pitchFamily="18" charset="0"/>
              </a:rPr>
              <a:t>etc</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8786" y="417722"/>
            <a:ext cx="2035014" cy="2545932"/>
          </a:xfrm>
          <a:prstGeom prst="rect">
            <a:avLst/>
          </a:prstGeom>
        </p:spPr>
      </p:pic>
    </p:spTree>
    <p:extLst>
      <p:ext uri="{BB962C8B-B14F-4D97-AF65-F5344CB8AC3E}">
        <p14:creationId xmlns:p14="http://schemas.microsoft.com/office/powerpoint/2010/main" val="160676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Team members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IN" sz="2000" dirty="0">
                <a:latin typeface="Times New Roman" panose="02020603050405020304" pitchFamily="18" charset="0"/>
                <a:cs typeface="Times New Roman" panose="02020603050405020304" pitchFamily="18" charset="0"/>
              </a:rPr>
              <a:t>Full name : </a:t>
            </a:r>
            <a:r>
              <a:rPr lang="en-IN" sz="2000" dirty="0" err="1"/>
              <a:t>shaiksha</a:t>
            </a:r>
            <a:r>
              <a:rPr lang="en-IN" sz="2000" dirty="0"/>
              <a:t> </a:t>
            </a:r>
            <a:r>
              <a:rPr lang="en-IN" sz="2000" dirty="0" err="1"/>
              <a:t>vali</a:t>
            </a:r>
            <a:r>
              <a:rPr lang="en-IN" sz="2000" dirty="0"/>
              <a:t> </a:t>
            </a:r>
            <a:r>
              <a:rPr lang="en-IN" sz="2000" dirty="0" err="1"/>
              <a:t>shaik</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Gender: Male</a:t>
            </a:r>
          </a:p>
          <a:p>
            <a:r>
              <a:rPr lang="en-IN" sz="2000" dirty="0">
                <a:latin typeface="Times New Roman" panose="02020603050405020304" pitchFamily="18" charset="0"/>
                <a:cs typeface="Times New Roman" panose="02020603050405020304" pitchFamily="18" charset="0"/>
              </a:rPr>
              <a:t>E-mail: </a:t>
            </a:r>
            <a:r>
              <a:rPr lang="en-IN" sz="2000" dirty="0"/>
              <a:t>shaikshavali2204</a:t>
            </a:r>
            <a:r>
              <a:rPr lang="en-IN" sz="2000" dirty="0" smtClean="0">
                <a:latin typeface="Times New Roman" panose="02020603050405020304" pitchFamily="18" charset="0"/>
                <a:cs typeface="Times New Roman" panose="02020603050405020304" pitchFamily="18" charset="0"/>
              </a:rPr>
              <a:t>@gmail.com </a:t>
            </a:r>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Phone:</a:t>
            </a:r>
            <a:r>
              <a:rPr lang="en-IN" sz="2000" dirty="0"/>
              <a:t>8247212132</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Currently Pursuing: Under Graduate</a:t>
            </a:r>
          </a:p>
          <a:p>
            <a:r>
              <a:rPr lang="en-IN" sz="2000" dirty="0">
                <a:latin typeface="Times New Roman" panose="02020603050405020304" pitchFamily="18" charset="0"/>
                <a:cs typeface="Times New Roman" panose="02020603050405020304" pitchFamily="18" charset="0"/>
              </a:rPr>
              <a:t>Engineering Branch: COMPUTER SCIENCE ENGINEERING</a:t>
            </a:r>
          </a:p>
          <a:p>
            <a:r>
              <a:rPr lang="en-IN" sz="2000" dirty="0">
                <a:latin typeface="Times New Roman" panose="02020603050405020304" pitchFamily="18" charset="0"/>
                <a:cs typeface="Times New Roman" panose="02020603050405020304" pitchFamily="18" charset="0"/>
              </a:rPr>
              <a:t>Semester: 3</a:t>
            </a:r>
          </a:p>
          <a:p>
            <a:r>
              <a:rPr lang="en-IN" sz="2000" dirty="0">
                <a:latin typeface="Times New Roman" panose="02020603050405020304" pitchFamily="18" charset="0"/>
                <a:cs typeface="Times New Roman" panose="02020603050405020304" pitchFamily="18" charset="0"/>
              </a:rPr>
              <a:t>Aggregate % UG: 70</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Role in team work</a:t>
            </a:r>
            <a:r>
              <a:rPr lang="en-IN" sz="2000" dirty="0" smtClean="0">
                <a:latin typeface="Times New Roman" panose="02020603050405020304" pitchFamily="18" charset="0"/>
                <a:cs typeface="Times New Roman" panose="02020603050405020304" pitchFamily="18" charset="0"/>
              </a:rPr>
              <a:t>: Schedule manager, flow charts designer, </a:t>
            </a:r>
            <a:r>
              <a:rPr lang="en-IN" sz="2000" dirty="0">
                <a:latin typeface="Times New Roman" panose="02020603050405020304" pitchFamily="18" charset="0"/>
                <a:cs typeface="Times New Roman" panose="02020603050405020304" pitchFamily="18" charset="0"/>
              </a:rPr>
              <a:t>Documentation.</a:t>
            </a:r>
          </a:p>
          <a:p>
            <a:r>
              <a:rPr lang="en-IN" sz="2000" dirty="0">
                <a:latin typeface="Times New Roman" panose="02020603050405020304" pitchFamily="18" charset="0"/>
                <a:cs typeface="Times New Roman" panose="02020603050405020304" pitchFamily="18" charset="0"/>
              </a:rPr>
              <a:t>Expertise area</a:t>
            </a:r>
            <a:r>
              <a:rPr lang="en-IN" sz="2000" dirty="0" smtClean="0">
                <a:latin typeface="Times New Roman" panose="02020603050405020304" pitchFamily="18" charset="0"/>
                <a:cs typeface="Times New Roman" panose="02020603050405020304" pitchFamily="18" charset="0"/>
              </a:rPr>
              <a:t>:  programing, communication skills </a:t>
            </a:r>
            <a:r>
              <a:rPr lang="en-IN" sz="2000" dirty="0">
                <a:latin typeface="Times New Roman" panose="02020603050405020304" pitchFamily="18" charset="0"/>
                <a:cs typeface="Times New Roman" panose="02020603050405020304" pitchFamily="18" charset="0"/>
              </a:rPr>
              <a:t>etc..</a:t>
            </a: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8794" y="535875"/>
            <a:ext cx="1985006" cy="2579500"/>
          </a:xfrm>
          <a:prstGeom prst="rect">
            <a:avLst/>
          </a:prstGeom>
        </p:spPr>
      </p:pic>
    </p:spTree>
    <p:extLst>
      <p:ext uri="{BB962C8B-B14F-4D97-AF65-F5344CB8AC3E}">
        <p14:creationId xmlns:p14="http://schemas.microsoft.com/office/powerpoint/2010/main" val="336317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Team details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IN" sz="2000" dirty="0">
                <a:latin typeface="Times New Roman" panose="02020603050405020304" pitchFamily="18" charset="0"/>
                <a:cs typeface="Times New Roman" panose="02020603050405020304" pitchFamily="18" charset="0"/>
              </a:rPr>
              <a:t>Full name : </a:t>
            </a:r>
            <a:r>
              <a:rPr lang="en-IN" sz="2000" dirty="0" err="1"/>
              <a:t>p.sreekanth</a:t>
            </a:r>
            <a:r>
              <a:rPr lang="en-IN" sz="2000" dirty="0"/>
              <a:t> </a:t>
            </a:r>
            <a:r>
              <a:rPr lang="en-IN" sz="2000" dirty="0" err="1"/>
              <a:t>reddy</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Gender: Male</a:t>
            </a:r>
          </a:p>
          <a:p>
            <a:r>
              <a:rPr lang="en-IN" sz="2000" dirty="0">
                <a:latin typeface="Times New Roman" panose="02020603050405020304" pitchFamily="18" charset="0"/>
                <a:cs typeface="Times New Roman" panose="02020603050405020304" pitchFamily="18" charset="0"/>
              </a:rPr>
              <a:t>E-mail: </a:t>
            </a:r>
            <a:r>
              <a:rPr lang="en-IN" sz="2000" dirty="0" smtClean="0">
                <a:latin typeface="Times New Roman" panose="02020603050405020304" pitchFamily="18" charset="0"/>
                <a:cs typeface="Times New Roman" panose="02020603050405020304" pitchFamily="18" charset="0"/>
              </a:rPr>
              <a:t>psreekanth934@gmail.com </a:t>
            </a:r>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Phone: </a:t>
            </a:r>
            <a:r>
              <a:rPr lang="en-IN" sz="2000" dirty="0" smtClean="0"/>
              <a:t>8074627417</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Currently Pursuing: Under Graduate</a:t>
            </a:r>
          </a:p>
          <a:p>
            <a:r>
              <a:rPr lang="en-IN" sz="2000" dirty="0">
                <a:latin typeface="Times New Roman" panose="02020603050405020304" pitchFamily="18" charset="0"/>
                <a:cs typeface="Times New Roman" panose="02020603050405020304" pitchFamily="18" charset="0"/>
              </a:rPr>
              <a:t>Engineering Branch: COMPUTER SCIENCE ENGINEERING</a:t>
            </a:r>
          </a:p>
          <a:p>
            <a:r>
              <a:rPr lang="en-IN" sz="2000" dirty="0">
                <a:latin typeface="Times New Roman" panose="02020603050405020304" pitchFamily="18" charset="0"/>
                <a:cs typeface="Times New Roman" panose="02020603050405020304" pitchFamily="18" charset="0"/>
              </a:rPr>
              <a:t>Semester: 3</a:t>
            </a:r>
          </a:p>
          <a:p>
            <a:r>
              <a:rPr lang="en-IN" sz="2000" dirty="0">
                <a:latin typeface="Times New Roman" panose="02020603050405020304" pitchFamily="18" charset="0"/>
                <a:cs typeface="Times New Roman" panose="02020603050405020304" pitchFamily="18" charset="0"/>
              </a:rPr>
              <a:t>Aggregate % UG: </a:t>
            </a:r>
            <a:r>
              <a:rPr lang="en-IN" sz="2000" dirty="0" smtClean="0">
                <a:latin typeface="Times New Roman" panose="02020603050405020304" pitchFamily="18" charset="0"/>
                <a:cs typeface="Times New Roman" panose="02020603050405020304" pitchFamily="18" charset="0"/>
              </a:rPr>
              <a:t>56</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Role in team work: </a:t>
            </a:r>
            <a:r>
              <a:rPr lang="en-IN" sz="2000" dirty="0" smtClean="0">
                <a:latin typeface="Times New Roman" panose="02020603050405020304" pitchFamily="18" charset="0"/>
                <a:cs typeface="Times New Roman" panose="02020603050405020304" pitchFamily="18" charset="0"/>
              </a:rPr>
              <a:t>flow </a:t>
            </a:r>
            <a:r>
              <a:rPr lang="en-IN" sz="2000" dirty="0">
                <a:latin typeface="Times New Roman" panose="02020603050405020304" pitchFamily="18" charset="0"/>
                <a:cs typeface="Times New Roman" panose="02020603050405020304" pitchFamily="18" charset="0"/>
              </a:rPr>
              <a:t>charts designer, </a:t>
            </a:r>
            <a:r>
              <a:rPr lang="en-IN" sz="2000" dirty="0" smtClean="0">
                <a:latin typeface="Times New Roman" panose="02020603050405020304" pitchFamily="18" charset="0"/>
                <a:cs typeface="Times New Roman" panose="02020603050405020304" pitchFamily="18" charset="0"/>
              </a:rPr>
              <a:t>Documentation, schedule manager.</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Expertise area:  </a:t>
            </a:r>
            <a:r>
              <a:rPr lang="en-IN" sz="2000" dirty="0" smtClean="0">
                <a:latin typeface="Times New Roman" panose="02020603050405020304" pitchFamily="18" charset="0"/>
                <a:cs typeface="Times New Roman" panose="02020603050405020304" pitchFamily="18" charset="0"/>
              </a:rPr>
              <a:t>communications </a:t>
            </a:r>
            <a:r>
              <a:rPr lang="en-IN" sz="2000" dirty="0">
                <a:latin typeface="Times New Roman" panose="02020603050405020304" pitchFamily="18" charset="0"/>
                <a:cs typeface="Times New Roman" panose="02020603050405020304" pitchFamily="18" charset="0"/>
              </a:rPr>
              <a:t>etc..</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2731" y="794084"/>
            <a:ext cx="1931069" cy="2574758"/>
          </a:xfrm>
          <a:prstGeom prst="rect">
            <a:avLst/>
          </a:prstGeom>
        </p:spPr>
      </p:pic>
    </p:spTree>
    <p:extLst>
      <p:ext uri="{BB962C8B-B14F-4D97-AF65-F5344CB8AC3E}">
        <p14:creationId xmlns:p14="http://schemas.microsoft.com/office/powerpoint/2010/main" val="2599350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Flow charts</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3548412"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4102" y="1329656"/>
            <a:ext cx="3543795" cy="489653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741" y="1359985"/>
            <a:ext cx="2972215" cy="4866203"/>
          </a:xfrm>
          <a:prstGeom prst="rect">
            <a:avLst/>
          </a:prstGeom>
        </p:spPr>
      </p:pic>
    </p:spTree>
    <p:extLst>
      <p:ext uri="{BB962C8B-B14F-4D97-AF65-F5344CB8AC3E}">
        <p14:creationId xmlns:p14="http://schemas.microsoft.com/office/powerpoint/2010/main" val="4267685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concept</a:t>
            </a:r>
            <a:endParaRPr lang="en-IN" dirty="0"/>
          </a:p>
        </p:txBody>
      </p:sp>
      <p:sp>
        <p:nvSpPr>
          <p:cNvPr id="3" name="Content Placeholder 2"/>
          <p:cNvSpPr>
            <a:spLocks noGrp="1"/>
          </p:cNvSpPr>
          <p:nvPr>
            <p:ph idx="1"/>
          </p:nvPr>
        </p:nvSpPr>
        <p:spPr/>
        <p:txBody>
          <a:bodyPr>
            <a:normAutofit fontScale="92500"/>
          </a:bodyPr>
          <a:lstStyle/>
          <a:p>
            <a:r>
              <a:rPr lang="en-US" b="1" dirty="0" smtClean="0"/>
              <a:t>Based on </a:t>
            </a:r>
            <a:r>
              <a:rPr lang="en-US" b="1" dirty="0" err="1" smtClean="0"/>
              <a:t>min+max</a:t>
            </a:r>
            <a:r>
              <a:rPr lang="en-US" b="1" dirty="0" smtClean="0"/>
              <a:t>/2 formula</a:t>
            </a:r>
          </a:p>
          <a:p>
            <a:r>
              <a:rPr lang="en-US" dirty="0" smtClean="0"/>
              <a:t>By comparing size of word among question and key word in excel database we use </a:t>
            </a:r>
            <a:r>
              <a:rPr lang="en-US" dirty="0" err="1" smtClean="0"/>
              <a:t>min+max</a:t>
            </a:r>
            <a:r>
              <a:rPr lang="en-US" dirty="0" smtClean="0"/>
              <a:t>/2 formula based upon data structures.</a:t>
            </a:r>
          </a:p>
          <a:p>
            <a:r>
              <a:rPr lang="en-US" dirty="0" smtClean="0"/>
              <a:t>Algorithm:</a:t>
            </a:r>
          </a:p>
          <a:p>
            <a:pPr marL="0" indent="0">
              <a:buNone/>
            </a:pPr>
            <a:r>
              <a:rPr lang="en-US" dirty="0"/>
              <a:t> </a:t>
            </a:r>
            <a:r>
              <a:rPr lang="en-US" dirty="0" smtClean="0"/>
              <a:t> if ( string length of word in question= string length of word in excel )</a:t>
            </a:r>
          </a:p>
          <a:p>
            <a:pPr marL="0" indent="0">
              <a:buNone/>
            </a:pPr>
            <a:r>
              <a:rPr lang="en-US" dirty="0" smtClean="0"/>
              <a:t>  	perform mid=</a:t>
            </a:r>
            <a:r>
              <a:rPr lang="en-US" dirty="0" err="1" smtClean="0"/>
              <a:t>min+max</a:t>
            </a:r>
            <a:r>
              <a:rPr lang="en-US" dirty="0" smtClean="0"/>
              <a:t>/2 formula</a:t>
            </a:r>
          </a:p>
          <a:p>
            <a:pPr marL="0" indent="0">
              <a:buNone/>
            </a:pPr>
            <a:r>
              <a:rPr lang="en-US" dirty="0"/>
              <a:t> </a:t>
            </a:r>
            <a:r>
              <a:rPr lang="en-US" dirty="0" smtClean="0"/>
              <a:t> 	if ( word match is true )</a:t>
            </a:r>
          </a:p>
          <a:p>
            <a:pPr marL="0" indent="0">
              <a:buNone/>
            </a:pPr>
            <a:r>
              <a:rPr lang="en-US" dirty="0"/>
              <a:t>	</a:t>
            </a:r>
            <a:r>
              <a:rPr lang="en-US" dirty="0" smtClean="0"/>
              <a:t>	print the output of corresponding keyword in excel</a:t>
            </a:r>
          </a:p>
          <a:p>
            <a:pPr marL="0" indent="0">
              <a:buNone/>
            </a:pPr>
            <a:r>
              <a:rPr lang="en-US" dirty="0"/>
              <a:t>	</a:t>
            </a:r>
            <a:r>
              <a:rPr lang="en-US" dirty="0" smtClean="0"/>
              <a:t>else alter min value and max values as per data structure concepts</a:t>
            </a:r>
            <a:endParaRPr lang="en-IN" dirty="0"/>
          </a:p>
        </p:txBody>
      </p:sp>
    </p:spTree>
    <p:extLst>
      <p:ext uri="{BB962C8B-B14F-4D97-AF65-F5344CB8AC3E}">
        <p14:creationId xmlns:p14="http://schemas.microsoft.com/office/powerpoint/2010/main" val="20425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 key &gt;= min )      min = mid</a:t>
            </a:r>
            <a:br>
              <a:rPr lang="en-US" dirty="0" smtClean="0"/>
            </a:br>
            <a:r>
              <a:rPr lang="en-US" dirty="0" smtClean="0"/>
              <a:t>else ( key &lt;= max)  max = mid</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8430009"/>
              </p:ext>
            </p:extLst>
          </p:nvPr>
        </p:nvGraphicFramePr>
        <p:xfrm>
          <a:off x="834186" y="3317541"/>
          <a:ext cx="10515603" cy="741680"/>
        </p:xfrm>
        <a:graphic>
          <a:graphicData uri="http://schemas.openxmlformats.org/drawingml/2006/table">
            <a:tbl>
              <a:tblPr firstRow="1" bandRow="1">
                <a:tableStyleId>{5C22544A-7EE6-4342-B048-85BDC9FD1C3A}</a:tableStyleId>
              </a:tblPr>
              <a:tblGrid>
                <a:gridCol w="1502229"/>
                <a:gridCol w="1502229"/>
                <a:gridCol w="1502229"/>
                <a:gridCol w="1502229"/>
                <a:gridCol w="1502229"/>
                <a:gridCol w="1502229"/>
                <a:gridCol w="1502229"/>
              </a:tblGrid>
              <a:tr h="370840">
                <a:tc>
                  <a:txBody>
                    <a:bodyPr/>
                    <a:lstStyle/>
                    <a:p>
                      <a:pPr algn="ctr"/>
                      <a:r>
                        <a:rPr lang="en-US" b="0" i="0" dirty="0" smtClean="0"/>
                        <a:t>Key</a:t>
                      </a:r>
                      <a:r>
                        <a:rPr lang="en-US" b="0" i="0" baseline="0" dirty="0" smtClean="0"/>
                        <a:t> word</a:t>
                      </a:r>
                      <a:endParaRPr lang="en-IN" b="0" i="0" dirty="0"/>
                    </a:p>
                  </a:txBody>
                  <a:tcPr/>
                </a:tc>
                <a:tc>
                  <a:txBody>
                    <a:bodyPr/>
                    <a:lstStyle/>
                    <a:p>
                      <a:pPr algn="ctr"/>
                      <a:r>
                        <a:rPr lang="en-US" b="0" dirty="0" smtClean="0"/>
                        <a:t>Key word</a:t>
                      </a:r>
                      <a:endParaRPr lang="en-IN" b="0" dirty="0"/>
                    </a:p>
                  </a:txBody>
                  <a:tcPr/>
                </a:tc>
                <a:tc>
                  <a:txBody>
                    <a:bodyPr/>
                    <a:lstStyle/>
                    <a:p>
                      <a:pPr algn="ctr"/>
                      <a:r>
                        <a:rPr lang="en-US" b="0" dirty="0" smtClean="0"/>
                        <a:t>Key word</a:t>
                      </a:r>
                      <a:endParaRPr lang="en-IN" dirty="0"/>
                    </a:p>
                  </a:txBody>
                  <a:tcPr/>
                </a:tc>
                <a:tc>
                  <a:txBody>
                    <a:bodyPr/>
                    <a:lstStyle/>
                    <a:p>
                      <a:pPr algn="ctr"/>
                      <a:r>
                        <a:rPr lang="en-US" b="0" dirty="0" smtClean="0"/>
                        <a:t>Key word</a:t>
                      </a:r>
                      <a:endParaRPr lang="en-IN" dirty="0"/>
                    </a:p>
                  </a:txBody>
                  <a:tcPr/>
                </a:tc>
                <a:tc>
                  <a:txBody>
                    <a:bodyPr/>
                    <a:lstStyle/>
                    <a:p>
                      <a:pPr algn="ctr"/>
                      <a:r>
                        <a:rPr lang="en-US" b="0" dirty="0" smtClean="0"/>
                        <a:t>Key word</a:t>
                      </a:r>
                      <a:endParaRPr lang="en-IN" dirty="0"/>
                    </a:p>
                  </a:txBody>
                  <a:tcPr/>
                </a:tc>
                <a:tc>
                  <a:txBody>
                    <a:bodyPr/>
                    <a:lstStyle/>
                    <a:p>
                      <a:pPr algn="ctr"/>
                      <a:r>
                        <a:rPr lang="en-US" b="0" dirty="0" smtClean="0"/>
                        <a:t>Key word</a:t>
                      </a:r>
                      <a:endParaRPr lang="en-IN" dirty="0"/>
                    </a:p>
                  </a:txBody>
                  <a:tcPr/>
                </a:tc>
                <a:tc>
                  <a:txBody>
                    <a:bodyPr/>
                    <a:lstStyle/>
                    <a:p>
                      <a:pPr algn="ctr"/>
                      <a:r>
                        <a:rPr lang="en-US" b="0" dirty="0" smtClean="0"/>
                        <a:t>Key word</a:t>
                      </a:r>
                      <a:endParaRPr lang="en-IN" dirty="0"/>
                    </a:p>
                  </a:txBody>
                  <a:tcPr/>
                </a:tc>
              </a:tr>
              <a:tr h="370840">
                <a:tc>
                  <a:txBody>
                    <a:bodyPr/>
                    <a:lstStyle/>
                    <a:p>
                      <a:pPr algn="ctr"/>
                      <a:r>
                        <a:rPr lang="en-US" dirty="0" smtClean="0"/>
                        <a:t>Data</a:t>
                      </a:r>
                      <a:endParaRPr lang="en-IN" dirty="0"/>
                    </a:p>
                  </a:txBody>
                  <a:tcPr/>
                </a:tc>
                <a:tc>
                  <a:txBody>
                    <a:bodyPr/>
                    <a:lstStyle/>
                    <a:p>
                      <a:pPr algn="ctr"/>
                      <a:r>
                        <a:rPr lang="en-US" dirty="0" smtClean="0"/>
                        <a:t>Data</a:t>
                      </a:r>
                      <a:endParaRPr lang="en-IN" dirty="0"/>
                    </a:p>
                  </a:txBody>
                  <a:tcPr/>
                </a:tc>
                <a:tc>
                  <a:txBody>
                    <a:bodyPr/>
                    <a:lstStyle/>
                    <a:p>
                      <a:pPr algn="ctr"/>
                      <a:r>
                        <a:rPr lang="en-US" dirty="0" smtClean="0"/>
                        <a:t>Data</a:t>
                      </a:r>
                      <a:endParaRPr lang="en-IN" dirty="0"/>
                    </a:p>
                  </a:txBody>
                  <a:tcPr/>
                </a:tc>
                <a:tc>
                  <a:txBody>
                    <a:bodyPr/>
                    <a:lstStyle/>
                    <a:p>
                      <a:pPr algn="ctr"/>
                      <a:r>
                        <a:rPr lang="en-US" dirty="0" smtClean="0"/>
                        <a:t>Data</a:t>
                      </a:r>
                      <a:endParaRPr lang="en-IN" dirty="0"/>
                    </a:p>
                  </a:txBody>
                  <a:tcPr/>
                </a:tc>
                <a:tc>
                  <a:txBody>
                    <a:bodyPr/>
                    <a:lstStyle/>
                    <a:p>
                      <a:pPr algn="ctr"/>
                      <a:r>
                        <a:rPr lang="en-US" dirty="0" smtClean="0"/>
                        <a:t>Data</a:t>
                      </a:r>
                      <a:endParaRPr lang="en-IN" dirty="0"/>
                    </a:p>
                  </a:txBody>
                  <a:tcPr/>
                </a:tc>
                <a:tc>
                  <a:txBody>
                    <a:bodyPr/>
                    <a:lstStyle/>
                    <a:p>
                      <a:pPr algn="ctr"/>
                      <a:r>
                        <a:rPr lang="en-US" dirty="0" smtClean="0"/>
                        <a:t>Data</a:t>
                      </a:r>
                      <a:endParaRPr lang="en-IN" dirty="0"/>
                    </a:p>
                  </a:txBody>
                  <a:tcPr/>
                </a:tc>
                <a:tc>
                  <a:txBody>
                    <a:bodyPr/>
                    <a:lstStyle/>
                    <a:p>
                      <a:pPr algn="ctr"/>
                      <a:r>
                        <a:rPr lang="en-US" dirty="0" smtClean="0"/>
                        <a:t>data</a:t>
                      </a:r>
                      <a:endParaRPr lang="en-IN" dirty="0"/>
                    </a:p>
                  </a:txBody>
                  <a:tcPr/>
                </a:tc>
              </a:tr>
            </a:tbl>
          </a:graphicData>
        </a:graphic>
      </p:graphicFrame>
      <p:sp>
        <p:nvSpPr>
          <p:cNvPr id="5" name="TextBox 4"/>
          <p:cNvSpPr txBox="1"/>
          <p:nvPr/>
        </p:nvSpPr>
        <p:spPr>
          <a:xfrm>
            <a:off x="1612232" y="2863516"/>
            <a:ext cx="543739" cy="369332"/>
          </a:xfrm>
          <a:prstGeom prst="rect">
            <a:avLst/>
          </a:prstGeom>
          <a:noFill/>
        </p:spPr>
        <p:txBody>
          <a:bodyPr wrap="none" rtlCol="0">
            <a:spAutoFit/>
          </a:bodyPr>
          <a:lstStyle/>
          <a:p>
            <a:r>
              <a:rPr lang="en-US" dirty="0" smtClean="0"/>
              <a:t>min</a:t>
            </a:r>
            <a:endParaRPr lang="en-IN" dirty="0"/>
          </a:p>
        </p:txBody>
      </p:sp>
      <p:sp>
        <p:nvSpPr>
          <p:cNvPr id="6" name="TextBox 5"/>
          <p:cNvSpPr txBox="1"/>
          <p:nvPr/>
        </p:nvSpPr>
        <p:spPr>
          <a:xfrm>
            <a:off x="10238874" y="2863516"/>
            <a:ext cx="576889" cy="369332"/>
          </a:xfrm>
          <a:prstGeom prst="rect">
            <a:avLst/>
          </a:prstGeom>
          <a:noFill/>
        </p:spPr>
        <p:txBody>
          <a:bodyPr wrap="none" rtlCol="0">
            <a:spAutoFit/>
          </a:bodyPr>
          <a:lstStyle/>
          <a:p>
            <a:r>
              <a:rPr lang="en-US" dirty="0" smtClean="0"/>
              <a:t>max</a:t>
            </a:r>
            <a:endParaRPr lang="en-IN" dirty="0"/>
          </a:p>
        </p:txBody>
      </p:sp>
      <p:cxnSp>
        <p:nvCxnSpPr>
          <p:cNvPr id="8" name="Straight Arrow Connector 7"/>
          <p:cNvCxnSpPr/>
          <p:nvPr/>
        </p:nvCxnSpPr>
        <p:spPr>
          <a:xfrm>
            <a:off x="1443789" y="4776537"/>
            <a:ext cx="17205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337884" y="4620126"/>
            <a:ext cx="1900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14538" y="5501408"/>
            <a:ext cx="8754897" cy="369332"/>
          </a:xfrm>
          <a:prstGeom prst="rect">
            <a:avLst/>
          </a:prstGeom>
          <a:noFill/>
        </p:spPr>
        <p:txBody>
          <a:bodyPr wrap="none" rtlCol="0">
            <a:spAutoFit/>
          </a:bodyPr>
          <a:lstStyle/>
          <a:p>
            <a:r>
              <a:rPr lang="en-IN" dirty="0" smtClean="0"/>
              <a:t>Note: this is not implemented as soon as we get shortlisted we will submit the entire project</a:t>
            </a:r>
            <a:endParaRPr lang="en-IN" dirty="0"/>
          </a:p>
        </p:txBody>
      </p:sp>
    </p:spTree>
    <p:extLst>
      <p:ext uri="{BB962C8B-B14F-4D97-AF65-F5344CB8AC3E}">
        <p14:creationId xmlns:p14="http://schemas.microsoft.com/office/powerpoint/2010/main" val="9047748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1251</TotalTime>
  <Words>550</Words>
  <Application>Microsoft Office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Problem Statement 2:  User Query on Stack Overflow  </vt:lpstr>
      <vt:lpstr>Team details</vt:lpstr>
      <vt:lpstr>My self </vt:lpstr>
      <vt:lpstr>Team members</vt:lpstr>
      <vt:lpstr>Team members </vt:lpstr>
      <vt:lpstr>Team details</vt:lpstr>
      <vt:lpstr>Flow charts</vt:lpstr>
      <vt:lpstr>Actual  concept</vt:lpstr>
      <vt:lpstr>If ( key &gt;= min )      min = mid else ( key &lt;= max)  max = mid</vt:lpstr>
      <vt:lpstr>Tools used</vt:lpstr>
      <vt:lpstr>Will be going to use further</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2:  User Query on Stack Overflow</dc:title>
  <dc:creator>sandeep pula</dc:creator>
  <cp:lastModifiedBy>sandeep pula</cp:lastModifiedBy>
  <cp:revision>13</cp:revision>
  <dcterms:created xsi:type="dcterms:W3CDTF">2019-07-19T18:08:15Z</dcterms:created>
  <dcterms:modified xsi:type="dcterms:W3CDTF">2019-07-20T16:31:21Z</dcterms:modified>
</cp:coreProperties>
</file>