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87" d="100"/>
          <a:sy n="87" d="100"/>
        </p:scale>
        <p:origin x="153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9/30/15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9/30/15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9/30/15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Angular.</a:t>
            </a:r>
            <a:r>
              <a:rPr lang="en-US" sz="6000" dirty="0" err="1" smtClean="0"/>
              <a:t>js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Angular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4005075"/>
          </a:xfrm>
        </p:spPr>
        <p:txBody>
          <a:bodyPr>
            <a:normAutofit/>
          </a:bodyPr>
          <a:lstStyle/>
          <a:p>
            <a:r>
              <a:rPr lang="en-US" sz="3200" dirty="0"/>
              <a:t>More devices on web ( </a:t>
            </a:r>
            <a:r>
              <a:rPr lang="en-US" sz="3200" dirty="0" err="1"/>
              <a:t>RESTful</a:t>
            </a:r>
            <a:r>
              <a:rPr lang="en-US" sz="3200" dirty="0"/>
              <a:t> Services 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r>
              <a:rPr lang="en-US" sz="3200" dirty="0" smtClean="0"/>
              <a:t>Server </a:t>
            </a:r>
            <a:r>
              <a:rPr lang="en-US" sz="3200" dirty="0" smtClean="0"/>
              <a:t>side work to client side ( Routing / </a:t>
            </a:r>
            <a:r>
              <a:rPr lang="en-US" sz="3200" dirty="0" err="1" smtClean="0"/>
              <a:t>Templating</a:t>
            </a:r>
            <a:r>
              <a:rPr lang="en-US" sz="3200" dirty="0" smtClean="0"/>
              <a:t> 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Round trip page </a:t>
            </a:r>
            <a:r>
              <a:rPr lang="en-US" sz="3200" dirty="0" smtClean="0">
                <a:sym typeface="Wingdings"/>
              </a:rPr>
              <a:t> Single Page</a:t>
            </a:r>
            <a:endParaRPr lang="en-US" sz="3200" dirty="0" smtClean="0"/>
          </a:p>
          <a:p>
            <a:r>
              <a:rPr lang="en-US" sz="3200" dirty="0" smtClean="0"/>
              <a:t>Handling </a:t>
            </a:r>
            <a:r>
              <a:rPr lang="en-US" sz="3200" dirty="0" smtClean="0"/>
              <a:t>complexity</a:t>
            </a:r>
          </a:p>
          <a:p>
            <a:r>
              <a:rPr lang="en-US" sz="3200" dirty="0" smtClean="0"/>
              <a:t>MVC pattern</a:t>
            </a: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826477"/>
          </a:xfrm>
        </p:spPr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or Angular?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1358975"/>
            <a:ext cx="4800600" cy="632529"/>
          </a:xfrm>
        </p:spPr>
        <p:txBody>
          <a:bodyPr/>
          <a:lstStyle/>
          <a:p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143002"/>
            <a:ext cx="4800600" cy="3762498"/>
          </a:xfrm>
        </p:spPr>
        <p:txBody>
          <a:bodyPr/>
          <a:lstStyle/>
          <a:p>
            <a:r>
              <a:rPr lang="en-US" sz="2800" dirty="0" smtClean="0"/>
              <a:t>Simple application</a:t>
            </a:r>
          </a:p>
          <a:p>
            <a:r>
              <a:rPr lang="en-US" sz="2800" dirty="0" smtClean="0"/>
              <a:t>Manipulate DOM directly</a:t>
            </a:r>
          </a:p>
          <a:p>
            <a:r>
              <a:rPr lang="en-US" sz="2800" dirty="0" smtClean="0"/>
              <a:t>Simple and easy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Spaghetti Code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Memory leaks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More work for complex apps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1358975"/>
            <a:ext cx="4800600" cy="632529"/>
          </a:xfrm>
        </p:spPr>
        <p:txBody>
          <a:bodyPr/>
          <a:lstStyle/>
          <a:p>
            <a:r>
              <a:rPr lang="en-US" smtClean="0"/>
              <a:t>Angular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143002"/>
            <a:ext cx="4800600" cy="376249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More complex applications</a:t>
            </a:r>
          </a:p>
          <a:p>
            <a:r>
              <a:rPr lang="en-US" sz="2800" dirty="0" smtClean="0"/>
              <a:t>Does not manipulate DOM directly</a:t>
            </a:r>
          </a:p>
          <a:p>
            <a:r>
              <a:rPr lang="en-US" sz="2800" dirty="0" smtClean="0"/>
              <a:t>MCV pattern</a:t>
            </a:r>
          </a:p>
          <a:p>
            <a:r>
              <a:rPr lang="en-US" sz="2800" dirty="0" smtClean="0"/>
              <a:t>Uses Directives for DOM</a:t>
            </a:r>
          </a:p>
          <a:p>
            <a:r>
              <a:rPr lang="en-US" sz="2800" dirty="0" smtClean="0"/>
              <a:t>Custom HTML entities</a:t>
            </a:r>
          </a:p>
          <a:p>
            <a:r>
              <a:rPr lang="en-US" sz="2800" dirty="0" smtClean="0"/>
              <a:t>Dependency Injection</a:t>
            </a:r>
          </a:p>
          <a:p>
            <a:r>
              <a:rPr lang="en-US" sz="2800" dirty="0" smtClean="0"/>
              <a:t>Unit Testing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Learning curve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More work for simple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41731"/>
          </a:xfrm>
        </p:spPr>
        <p:txBody>
          <a:bodyPr/>
          <a:lstStyle/>
          <a:p>
            <a:r>
              <a:rPr lang="en-US" smtClean="0"/>
              <a:t>Common Issues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89587"/>
            <a:ext cx="10178322" cy="4390005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Jquery</a:t>
            </a:r>
            <a:r>
              <a:rPr lang="en-US" dirty="0" smtClean="0"/>
              <a:t> with </a:t>
            </a:r>
            <a:r>
              <a:rPr lang="en-US" dirty="0" err="1" smtClean="0"/>
              <a:t>Angular.js</a:t>
            </a:r>
            <a:endParaRPr lang="en-US" dirty="0" smtClean="0"/>
          </a:p>
          <a:p>
            <a:r>
              <a:rPr lang="en-US" dirty="0" smtClean="0"/>
              <a:t>Putting logic in the wrong place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0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" y="838648"/>
            <a:ext cx="118745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14" y="3968974"/>
            <a:ext cx="10947400" cy="2070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1399" y="0"/>
            <a:ext cx="54107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Server Implementation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3591399" y="3270055"/>
            <a:ext cx="5299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Client Implementation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594</TotalTime>
  <Words>101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Gill Sans MT</vt:lpstr>
      <vt:lpstr>Impact</vt:lpstr>
      <vt:lpstr>Wingdings</vt:lpstr>
      <vt:lpstr>Arial</vt:lpstr>
      <vt:lpstr>Badge</vt:lpstr>
      <vt:lpstr>Angular.js</vt:lpstr>
      <vt:lpstr>Why Angular JS</vt:lpstr>
      <vt:lpstr>Jquery or Angular?</vt:lpstr>
      <vt:lpstr>Common Issues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Angular.js</dc:title>
  <dc:creator>Microsoft Office User</dc:creator>
  <cp:lastModifiedBy>Microsoft Office User</cp:lastModifiedBy>
  <cp:revision>8</cp:revision>
  <dcterms:created xsi:type="dcterms:W3CDTF">2015-09-30T13:58:51Z</dcterms:created>
  <dcterms:modified xsi:type="dcterms:W3CDTF">2015-09-30T23:59:08Z</dcterms:modified>
</cp:coreProperties>
</file>