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702C-4D48-467F-8275-DDF90D96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636CC-F0B3-4EE8-96DA-322FF881A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D47D-418B-4C98-95BB-109AB97D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3457-2589-47E3-B1DF-1CD46C31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56183-51BD-4067-B303-67D7C1F8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4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D589-9086-45AC-BF5B-4CECDBDA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180FF-B827-413C-9314-AF146C466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5455-13F6-4472-948A-C3FBE69A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DCF7-6225-4A4B-AE89-20858609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7C25-6431-4863-BDCA-EC81E317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DBCD1-C936-4A3B-80FA-8244B317E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A314-1B14-4735-8576-3F957A71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D776-74A7-4159-955D-B13E636E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5AFE-1F3F-44BD-A444-19E028E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325E-F1BC-4EEB-98D5-0CA311D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C3B3-307A-4126-9197-80DD1ABA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D122-D6D2-43F8-AAE6-7BE7D539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8F80-D289-4622-B2AE-05E275A3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BD68-A3D2-4E89-B1A7-1F1D804C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FA2C-7D12-42BA-9A42-1FFBC875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10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628-D2EB-4AD1-8078-C1B80E2E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2F2F-2C24-47BC-B6A2-CB63BAFE0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7AB3-35DE-4FAE-9179-CC6A8B33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C8DC-972B-4447-8BB7-2EFDA665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5E87-A787-4497-99B3-AEB64F29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9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48F2-851E-4EFC-857F-AF67B89B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04D6A-78E1-40AA-AAB9-B95C1C405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431D3-41D7-461D-8431-7540C24C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D56A-6061-49E0-AD58-A4FB6E17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3A98B-F36A-4063-B3FF-E4A7E8D5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CAD46-9A58-4940-B492-9B752FA5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6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290A-5E2C-4C8C-A158-42F4A699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E658-5AB8-4C40-9657-EC3FF539C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0504-593B-4FBF-B047-78352EC5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E312-1FEB-45C1-8645-012DB9263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57DF9-3050-4C56-9144-CE0B65A27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0497E-B23A-4DC3-82DE-81B9FA12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4EE4E-9B3A-4411-81BA-878A38EA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C16E-32F2-4DC4-B110-47D936D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2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EC28-915E-401B-87DE-2B8E3A34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0959F-FEDF-4C73-9699-503BE3C4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B02DC-DEB8-4EF4-BA43-533634F7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D0C59-3E93-4E1B-9A06-0C47AD26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8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42B2C-CB93-41CF-878F-9032FD46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92C57-60E0-43A1-86FA-C3710D60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7CDA-F884-4CB3-B447-7B1AB9AB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5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5068-788B-49DE-A13D-B1276AE4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E671-3ACE-4F7C-8DA5-528A1830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11FE4-C619-4756-9619-A3BF79A80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E718-780C-49B8-B1EB-69EE342D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EE27A-8439-440B-9115-1E008809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4EA7-84C8-4C84-98EE-A1F7F394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5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6FF5-F13A-4B17-9233-79505405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2634E-DE63-4FB0-8B8A-47A4F4215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D161-1225-4C80-96AD-272D8955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F80A-22FA-4176-A972-3FE764F1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83D84-E5CA-45F7-BC36-EEA9A8B7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E500D-5037-45BC-B87C-0C13D005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3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79AFF-7DCA-4AB1-8CF8-BA4C96CA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252E-05A9-4FC1-AD21-2B8094F70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B9AC-0CE4-4207-B054-877EDFC6A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7A9B6-3F94-48E4-A8AC-7BDAA99B5E63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52C3-3EAE-42A9-8CE1-6A9FDEE32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A25C-FCBA-4C37-9398-CFCC9707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BA37A-8932-4F11-99BC-721C99F51E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8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Gothic Std B" panose="020B0800000000000000" pitchFamily="34" charset="-128"/>
          <a:ea typeface="Adobe Gothic Std B" panose="020B08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ettol Sans Web" panose="020B0603060302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ettol Sans Web" panose="020B0603060302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ettol Sans Web" panose="020B0603060302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ettol Sans Web" panose="020B0603060302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ettol Sans Web" panose="020B0603060302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0FB243-C29E-41BC-B7E5-488C5C519347}"/>
              </a:ext>
            </a:extLst>
          </p:cNvPr>
          <p:cNvSpPr txBox="1"/>
          <p:nvPr/>
        </p:nvSpPr>
        <p:spPr>
          <a:xfrm>
            <a:off x="774441" y="1032177"/>
            <a:ext cx="6139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2BB673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Acne Aid Plaster</a:t>
            </a:r>
            <a:endParaRPr lang="en-GB" sz="9600" dirty="0">
              <a:solidFill>
                <a:srgbClr val="2BB673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40C31-2A9B-485E-8A27-EA77E73812FC}"/>
              </a:ext>
            </a:extLst>
          </p:cNvPr>
          <p:cNvSpPr txBox="1"/>
          <p:nvPr/>
        </p:nvSpPr>
        <p:spPr>
          <a:xfrm>
            <a:off x="774441" y="3976234"/>
            <a:ext cx="4641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2BB673"/>
                </a:solidFill>
                <a:latin typeface="Dettol Sans Web" panose="020B0603060302030203" pitchFamily="34" charset="0"/>
              </a:rPr>
              <a:t>For pimple protection</a:t>
            </a:r>
            <a:endParaRPr lang="en-GB" sz="2800" dirty="0">
              <a:solidFill>
                <a:srgbClr val="2BB673"/>
              </a:solidFill>
              <a:latin typeface="Dettol Sans Web" panose="020B0603060302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C8612-D0BA-4C03-980E-66F0A86B008D}"/>
              </a:ext>
            </a:extLst>
          </p:cNvPr>
          <p:cNvSpPr txBox="1"/>
          <p:nvPr/>
        </p:nvSpPr>
        <p:spPr>
          <a:xfrm>
            <a:off x="774441" y="5609513"/>
            <a:ext cx="52971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latin typeface="Dettol Sans Web" panose="020B0603060302030203" pitchFamily="34" charset="0"/>
                <a:ea typeface="Kite Display" panose="02000000000000000000" pitchFamily="2" charset="0"/>
              </a:rPr>
              <a:t>Sachira</a:t>
            </a:r>
            <a:r>
              <a:rPr lang="en-US" sz="2000" dirty="0">
                <a:latin typeface="Dettol Sans Web" panose="020B0603060302030203" pitchFamily="34" charset="0"/>
                <a:ea typeface="Kite Display" panose="02000000000000000000" pitchFamily="2" charset="0"/>
              </a:rPr>
              <a:t> </a:t>
            </a:r>
            <a:r>
              <a:rPr lang="en-US" sz="2000" dirty="0" err="1">
                <a:latin typeface="Dettol Sans Web" panose="020B0603060302030203" pitchFamily="34" charset="0"/>
                <a:ea typeface="Kite Display" panose="02000000000000000000" pitchFamily="2" charset="0"/>
              </a:rPr>
              <a:t>Karunasena</a:t>
            </a:r>
            <a:r>
              <a:rPr lang="en-US" sz="2000" dirty="0">
                <a:latin typeface="Dettol Sans Web" panose="020B0603060302030203" pitchFamily="34" charset="0"/>
                <a:ea typeface="Kite Display" panose="02000000000000000000" pitchFamily="2" charset="0"/>
              </a:rPr>
              <a:t>, Pulasthi Ekanayake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Dettol Sans Web" panose="020B0603060302030203" pitchFamily="34" charset="0"/>
              <a:ea typeface="Kite Display" panose="02000000000000000000" pitchFamily="2" charset="0"/>
            </a:endParaRPr>
          </a:p>
          <a:p>
            <a:pPr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Dettol Sans Web" panose="020B0603060302030203" pitchFamily="34" charset="0"/>
                <a:ea typeface="Kite Display" panose="02000000000000000000" pitchFamily="2" charset="0"/>
              </a:rPr>
              <a:t>Team Among Us (University of Moratuwa)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86849-BEC6-44F8-9788-81249463F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430" y="0"/>
            <a:ext cx="6846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1FDDA-8A8D-4EF6-9430-F2C0387C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The Issue</a:t>
            </a:r>
            <a:endParaRPr lang="en-GB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44909-931D-4626-9B4F-37DCD747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148" y="1499054"/>
            <a:ext cx="5257800" cy="4351338"/>
          </a:xfrm>
        </p:spPr>
        <p:txBody>
          <a:bodyPr/>
          <a:lstStyle/>
          <a:p>
            <a:r>
              <a:rPr lang="en-US" dirty="0">
                <a:latin typeface="Dettol Sans Web" panose="020B0603060302030203" pitchFamily="34" charset="0"/>
              </a:rPr>
              <a:t>Social Stigma</a:t>
            </a:r>
          </a:p>
          <a:p>
            <a:r>
              <a:rPr lang="en-US" dirty="0">
                <a:latin typeface="Dettol Sans Web" panose="020B0603060302030203" pitchFamily="34" charset="0"/>
              </a:rPr>
              <a:t>Physical and Mental scarring</a:t>
            </a:r>
          </a:p>
        </p:txBody>
      </p:sp>
      <p:pic>
        <p:nvPicPr>
          <p:cNvPr id="1026" name="Picture 2" descr="Girl with skin problem Premium Vector">
            <a:extLst>
              <a:ext uri="{FF2B5EF4-FFF2-40B4-BE49-F238E27FC236}">
                <a16:creationId xmlns:a16="http://schemas.microsoft.com/office/drawing/2014/main" id="{8630B47B-71BB-4982-96E5-6A96FD6B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t="10048" r="19623"/>
          <a:stretch/>
        </p:blipFill>
        <p:spPr bwMode="auto">
          <a:xfrm flipH="1">
            <a:off x="838200" y="1499054"/>
            <a:ext cx="3667432" cy="536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 bullying concept Free Vector">
            <a:extLst>
              <a:ext uri="{FF2B5EF4-FFF2-40B4-BE49-F238E27FC236}">
                <a16:creationId xmlns:a16="http://schemas.microsoft.com/office/drawing/2014/main" id="{8E1FA850-40CC-435B-945A-80BD1C891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23" y="2824617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4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cne Triple Clear™ Cleanser | CLEAN &amp; CLEAR®">
            <a:extLst>
              <a:ext uri="{FF2B5EF4-FFF2-40B4-BE49-F238E27FC236}">
                <a16:creationId xmlns:a16="http://schemas.microsoft.com/office/drawing/2014/main" id="{3C56095D-0D5C-497B-9E55-3BCEB4B98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4" r="24069"/>
          <a:stretch/>
        </p:blipFill>
        <p:spPr bwMode="auto">
          <a:xfrm>
            <a:off x="531302" y="3249739"/>
            <a:ext cx="1387398" cy="352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FE043-33AE-42DF-9FB7-3540A7A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5257800" cy="1325563"/>
          </a:xfrm>
        </p:spPr>
        <p:txBody>
          <a:bodyPr/>
          <a:lstStyle/>
          <a:p>
            <a:r>
              <a:rPr lang="en-US" dirty="0"/>
              <a:t>Consumer Landscape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2B1E-0B6B-44C7-BD98-45EB9DF4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7297"/>
            <a:ext cx="4792456" cy="3769665"/>
          </a:xfrm>
        </p:spPr>
        <p:txBody>
          <a:bodyPr/>
          <a:lstStyle/>
          <a:p>
            <a:r>
              <a:rPr lang="en-US" dirty="0"/>
              <a:t>Needs a quick solution</a:t>
            </a:r>
          </a:p>
          <a:p>
            <a:r>
              <a:rPr lang="en-US" dirty="0"/>
              <a:t>Gap in Sri Lankan market</a:t>
            </a:r>
            <a:endParaRPr lang="en-GB" dirty="0"/>
          </a:p>
        </p:txBody>
      </p:sp>
      <p:pic>
        <p:nvPicPr>
          <p:cNvPr id="2050" name="Picture 2" descr="Acne infographic Royalty Free Vector Image - VectorStock">
            <a:extLst>
              <a:ext uri="{FF2B5EF4-FFF2-40B4-BE49-F238E27FC236}">
                <a16:creationId xmlns:a16="http://schemas.microsoft.com/office/drawing/2014/main" id="{E3AD628D-9426-41ED-B2BB-6BA518629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5" b="10885"/>
          <a:stretch/>
        </p:blipFill>
        <p:spPr bwMode="auto">
          <a:xfrm>
            <a:off x="5630656" y="1"/>
            <a:ext cx="65613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eBonn Cosmetics introduces ReeBonn Herbal Anti Acne Gel and ReeBonn  Herbal Facial Cleanser to the Sri Lankan market as the sure remedy for Acne">
            <a:extLst>
              <a:ext uri="{FF2B5EF4-FFF2-40B4-BE49-F238E27FC236}">
                <a16:creationId xmlns:a16="http://schemas.microsoft.com/office/drawing/2014/main" id="{A9A8BE0A-EE96-4654-AD4D-916E570C8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7" r="30071"/>
          <a:stretch/>
        </p:blipFill>
        <p:spPr bwMode="auto">
          <a:xfrm>
            <a:off x="2015725" y="4205651"/>
            <a:ext cx="1387399" cy="247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cne Pimple Master Patch 132 dots - Abso- Buy Online in Sri Lanka at  Desertcart">
            <a:extLst>
              <a:ext uri="{FF2B5EF4-FFF2-40B4-BE49-F238E27FC236}">
                <a16:creationId xmlns:a16="http://schemas.microsoft.com/office/drawing/2014/main" id="{7E1BE3C0-E888-46B4-B885-98BEDBEE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78" y="4637601"/>
            <a:ext cx="1871778" cy="187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9C01-ECAB-424A-BE86-D4032E24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8A12-A1D3-4018-A8A9-5CA852C7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 Medicated Pimple patch</a:t>
            </a:r>
          </a:p>
          <a:p>
            <a:r>
              <a:rPr lang="en-US" dirty="0"/>
              <a:t>Protection &amp; Treatment</a:t>
            </a:r>
            <a:endParaRPr lang="en-GB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FD0B770-16DD-474B-8BB6-BB1AF531C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878" y="715086"/>
            <a:ext cx="6991657" cy="58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FB0B-0FEA-4245-8FA7-3A6A466F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6A3F-3F81-4FC9-A523-594001B7D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https://www.freepik.com/free-vector/cyber-bullying-concept_9005921.htm#page=1&amp;query=bully&amp;position=2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33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Adobe Gothic Std B</vt:lpstr>
      <vt:lpstr>Arial</vt:lpstr>
      <vt:lpstr>Calibri</vt:lpstr>
      <vt:lpstr>Dettol Sans Web</vt:lpstr>
      <vt:lpstr>Office Theme</vt:lpstr>
      <vt:lpstr>PowerPoint Presentation</vt:lpstr>
      <vt:lpstr>The Issue</vt:lpstr>
      <vt:lpstr>Consumer Landscape</vt:lpstr>
      <vt:lpstr>Idea</vt:lpstr>
      <vt:lpstr>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Timmy Ekanayake</dc:creator>
  <cp:lastModifiedBy>Timmy Ekanayake</cp:lastModifiedBy>
  <cp:revision>13</cp:revision>
  <dcterms:created xsi:type="dcterms:W3CDTF">2021-03-01T18:42:43Z</dcterms:created>
  <dcterms:modified xsi:type="dcterms:W3CDTF">2021-03-02T04:09:10Z</dcterms:modified>
</cp:coreProperties>
</file>