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258" r:id="rId4"/>
    <p:sldId id="27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88" autoAdjust="0"/>
    <p:restoredTop sz="94660"/>
  </p:normalViewPr>
  <p:slideViewPr>
    <p:cSldViewPr snapToGrid="0">
      <p:cViewPr>
        <p:scale>
          <a:sx n="33" d="100"/>
          <a:sy n="33" d="100"/>
        </p:scale>
        <p:origin x="231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4E8B-3356-39F7-AFB0-DD7D821CA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734EE-8280-48D4-86C3-0E54BE35C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5FA-6D3E-C209-DCD0-32CCE173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C47A-F192-4CE2-84CE-725222B1E76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9CED9-F6E6-9893-7542-04AFDBA4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6EB06-C86B-37FE-1253-B87C90BA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4F12-3CD3-466B-99FB-C0492300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9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C491-3739-BD30-1714-780C9CFB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7FAF4-DBFF-99BF-7C1C-2BE9E6A98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F01AB-D470-517B-E37F-ABE7B13C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C47A-F192-4CE2-84CE-725222B1E76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064D-026B-BD9F-7197-71667936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0E6C-19F3-7D92-557B-D2008F70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4F12-3CD3-466B-99FB-C0492300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3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36113-FCBC-30BC-62E3-5E1C1E2DB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EDD85-03CC-8B72-A049-DC048E580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77762-27CA-B910-69E1-E50382D9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C47A-F192-4CE2-84CE-725222B1E76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4C051-1C32-D961-5770-4B9556ED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E007-7913-039A-1D4E-98388337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4F12-3CD3-466B-99FB-C0492300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3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EFAD-C6D3-82C1-5A0B-92B65D3A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5847-C54D-B6E5-8D51-C56B6DC9A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F704-881C-66EC-4DD3-894DA316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C47A-F192-4CE2-84CE-725222B1E76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88A81-B809-D423-5AE6-240500AA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A9063-5D15-6606-BD99-7D68F799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4F12-3CD3-466B-99FB-C0492300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3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5E2-8216-6042-A799-F241C907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F5728-0AF2-9D34-D2EA-7CDB83829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4824F-5D3A-B284-BA3F-3984F5F7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C47A-F192-4CE2-84CE-725222B1E76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17538-B674-9F8C-F35F-E016026C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2230-8A51-97BA-FF9E-0AD6BC90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4F12-3CD3-466B-99FB-C0492300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0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1BAA-19B2-949D-9A2A-399B9E00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B6AC-6548-757D-FD14-1569647DA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9C93-E78E-349D-5496-27CD27338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D8466-73B9-9246-C64A-57F304A7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C47A-F192-4CE2-84CE-725222B1E76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67614-6F83-4609-CA11-203E89A3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01F19-D1DB-DEB7-E2AB-4B64700F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4F12-3CD3-466B-99FB-C0492300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4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F1C7-30CC-C976-35D2-6C9FF3EA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D6A99-1B78-0A4C-4081-947FAC1B9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0E517-AB1E-6EC6-C9EE-EAD3CFE6C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C388B-8FA6-46EB-F0D5-2084343A3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4495B-0870-FED1-9931-4B1087199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AA696-F639-02F3-E443-8FFEB175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C47A-F192-4CE2-84CE-725222B1E76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D4C0F-AF89-3726-317C-6D7AA447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498F2-50A2-3EEF-752D-F90AC880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4F12-3CD3-466B-99FB-C0492300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4386-70A4-BE1B-1A06-858D1329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22B69-1C6E-52D3-2FD2-A864FCFD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C47A-F192-4CE2-84CE-725222B1E76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8A5CE-655A-F741-CCBF-E5B9B899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FC6FA-39C8-547A-1EC7-A7CF6E0E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4F12-3CD3-466B-99FB-C0492300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56B76-10EE-C882-31C0-576D8A2B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C47A-F192-4CE2-84CE-725222B1E76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14D53-BA4D-65FF-D3DB-0629E1A3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00AE3-6828-56F3-FEE3-78FF9E36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4F12-3CD3-466B-99FB-C0492300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8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834B-4F24-F098-A4B0-C505A2A3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9F32-9943-2162-8643-7AA45661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64E0C-8479-CA58-13BD-0301648B1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D4785-1FE9-B256-EEAE-D9A4161E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C47A-F192-4CE2-84CE-725222B1E76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6B25A-9BBB-1214-BB2E-7B44314B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B131-2789-E596-B557-2BDC8827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4F12-3CD3-466B-99FB-C0492300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3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A53B-5943-C623-62B8-263619E9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A3352-41F7-82F4-68BE-6D1446A8D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C5DB2-7978-20D5-60D1-088ECD8FF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48657-E1E7-AE39-2C01-CA1821F8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C47A-F192-4CE2-84CE-725222B1E76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C5EBF-34D3-B299-C101-8E23253A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3053B-4868-E938-A56F-66C5BA0B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4F12-3CD3-466B-99FB-C0492300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1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AE452-D178-6D4B-E7EA-ED4E1581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3B779-EADA-143C-C7BF-A0097676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23C3D-4519-CFEC-4346-F67A4DF47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C47A-F192-4CE2-84CE-725222B1E76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7684C-92CE-0ED6-48C6-A58ACE366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94577-1ADC-14F7-BCE4-B4110902D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54F12-3CD3-466B-99FB-C0492300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0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60000">
              <a:schemeClr val="tx1">
                <a:lumMod val="90000"/>
                <a:lumOff val="10000"/>
              </a:schemeClr>
            </a:gs>
            <a:gs pos="100000">
              <a:srgbClr val="39109B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073" y="0"/>
            <a:ext cx="12371390" cy="6973877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CC3D26DF-B5E5-1653-5804-C8183EE9087E}"/>
              </a:ext>
            </a:extLst>
          </p:cNvPr>
          <p:cNvSpPr/>
          <p:nvPr/>
        </p:nvSpPr>
        <p:spPr>
          <a:xfrm>
            <a:off x="-42192" y="2724"/>
            <a:ext cx="12311153" cy="6855276"/>
          </a:xfrm>
          <a:prstGeom prst="rect">
            <a:avLst/>
          </a:prstGeom>
          <a:gradFill>
            <a:gsLst>
              <a:gs pos="0">
                <a:schemeClr val="dk1">
                  <a:alpha val="78000"/>
                </a:schemeClr>
              </a:gs>
              <a:gs pos="60000">
                <a:schemeClr val="tx1">
                  <a:lumMod val="90000"/>
                  <a:lumOff val="10000"/>
                  <a:alpha val="69000"/>
                </a:schemeClr>
              </a:gs>
              <a:gs pos="100000">
                <a:srgbClr val="39109B">
                  <a:alpha val="80000"/>
                </a:srgbClr>
              </a:gs>
            </a:gsLst>
            <a:lin ang="5400012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66127C-8E6C-6BF3-8F17-F910E44995F5}"/>
              </a:ext>
            </a:extLst>
          </p:cNvPr>
          <p:cNvGrpSpPr/>
          <p:nvPr/>
        </p:nvGrpSpPr>
        <p:grpSpPr>
          <a:xfrm>
            <a:off x="-2943788" y="34128"/>
            <a:ext cx="20718716" cy="11331966"/>
            <a:chOff x="-859802" y="651025"/>
            <a:chExt cx="15647363" cy="7906149"/>
          </a:xfrm>
        </p:grpSpPr>
        <p:grpSp>
          <p:nvGrpSpPr>
            <p:cNvPr id="3" name="Google Shape;9;p2">
              <a:extLst>
                <a:ext uri="{FF2B5EF4-FFF2-40B4-BE49-F238E27FC236}">
                  <a16:creationId xmlns:a16="http://schemas.microsoft.com/office/drawing/2014/main" id="{8973E788-BA06-B859-EE02-528C02FDD0F6}"/>
                </a:ext>
              </a:extLst>
            </p:cNvPr>
            <p:cNvGrpSpPr/>
            <p:nvPr/>
          </p:nvGrpSpPr>
          <p:grpSpPr>
            <a:xfrm>
              <a:off x="-859802" y="651025"/>
              <a:ext cx="15647363" cy="7906149"/>
              <a:chOff x="-859802" y="651025"/>
              <a:chExt cx="15647363" cy="7906149"/>
            </a:xfrm>
          </p:grpSpPr>
          <p:grpSp>
            <p:nvGrpSpPr>
              <p:cNvPr id="84" name="Google Shape;10;p2">
                <a:extLst>
                  <a:ext uri="{FF2B5EF4-FFF2-40B4-BE49-F238E27FC236}">
                    <a16:creationId xmlns:a16="http://schemas.microsoft.com/office/drawing/2014/main" id="{62BE38E5-8EE3-C78C-03C7-10B9F5C0C34A}"/>
                  </a:ext>
                </a:extLst>
              </p:cNvPr>
              <p:cNvGrpSpPr/>
              <p:nvPr/>
            </p:nvGrpSpPr>
            <p:grpSpPr>
              <a:xfrm rot="-9661442">
                <a:off x="7434296" y="2756350"/>
                <a:ext cx="6915263" cy="3849699"/>
                <a:chOff x="411750" y="2489850"/>
                <a:chExt cx="3341229" cy="1860049"/>
              </a:xfrm>
            </p:grpSpPr>
            <p:sp>
              <p:nvSpPr>
                <p:cNvPr id="139" name="Google Shape;11;p2">
                  <a:extLst>
                    <a:ext uri="{FF2B5EF4-FFF2-40B4-BE49-F238E27FC236}">
                      <a16:creationId xmlns:a16="http://schemas.microsoft.com/office/drawing/2014/main" id="{9CFEEB4A-3FB3-A742-82D5-1C44D3A4FA5C}"/>
                    </a:ext>
                  </a:extLst>
                </p:cNvPr>
                <p:cNvSpPr/>
                <p:nvPr/>
              </p:nvSpPr>
              <p:spPr>
                <a:xfrm>
                  <a:off x="411750" y="2784692"/>
                  <a:ext cx="2968932" cy="14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41" h="24102" extrusionOk="0">
                      <a:moveTo>
                        <a:pt x="46258" y="1"/>
                      </a:moveTo>
                      <a:cubicBezTo>
                        <a:pt x="44408" y="1"/>
                        <a:pt x="42511" y="366"/>
                        <a:pt x="40707" y="1086"/>
                      </a:cubicBezTo>
                      <a:cubicBezTo>
                        <a:pt x="37852" y="2218"/>
                        <a:pt x="35488" y="4145"/>
                        <a:pt x="34061" y="6509"/>
                      </a:cubicBezTo>
                      <a:cubicBezTo>
                        <a:pt x="33651" y="7187"/>
                        <a:pt x="33303" y="7919"/>
                        <a:pt x="32964" y="8615"/>
                      </a:cubicBezTo>
                      <a:cubicBezTo>
                        <a:pt x="32598" y="9391"/>
                        <a:pt x="32214" y="10194"/>
                        <a:pt x="31742" y="10934"/>
                      </a:cubicBezTo>
                      <a:cubicBezTo>
                        <a:pt x="31126" y="11898"/>
                        <a:pt x="29806" y="13566"/>
                        <a:pt x="27807" y="13941"/>
                      </a:cubicBezTo>
                      <a:cubicBezTo>
                        <a:pt x="27502" y="14000"/>
                        <a:pt x="27196" y="14024"/>
                        <a:pt x="26890" y="14024"/>
                      </a:cubicBezTo>
                      <a:cubicBezTo>
                        <a:pt x="25989" y="14024"/>
                        <a:pt x="25089" y="13808"/>
                        <a:pt x="24203" y="13602"/>
                      </a:cubicBezTo>
                      <a:cubicBezTo>
                        <a:pt x="23299" y="13382"/>
                        <a:pt x="22364" y="13162"/>
                        <a:pt x="21411" y="13162"/>
                      </a:cubicBezTo>
                      <a:cubicBezTo>
                        <a:pt x="21357" y="13162"/>
                        <a:pt x="21304" y="13163"/>
                        <a:pt x="21250" y="13165"/>
                      </a:cubicBezTo>
                      <a:cubicBezTo>
                        <a:pt x="19029" y="13236"/>
                        <a:pt x="16817" y="14583"/>
                        <a:pt x="14693" y="17179"/>
                      </a:cubicBezTo>
                      <a:cubicBezTo>
                        <a:pt x="14345" y="17607"/>
                        <a:pt x="13998" y="18062"/>
                        <a:pt x="13659" y="18499"/>
                      </a:cubicBezTo>
                      <a:cubicBezTo>
                        <a:pt x="12445" y="20078"/>
                        <a:pt x="11179" y="21711"/>
                        <a:pt x="9430" y="22764"/>
                      </a:cubicBezTo>
                      <a:cubicBezTo>
                        <a:pt x="8104" y="23563"/>
                        <a:pt x="6536" y="23957"/>
                        <a:pt x="4978" y="23957"/>
                      </a:cubicBezTo>
                      <a:cubicBezTo>
                        <a:pt x="3213" y="23957"/>
                        <a:pt x="1459" y="23451"/>
                        <a:pt x="81" y="22451"/>
                      </a:cubicBezTo>
                      <a:lnTo>
                        <a:pt x="0" y="22567"/>
                      </a:lnTo>
                      <a:cubicBezTo>
                        <a:pt x="1401" y="23584"/>
                        <a:pt x="3185" y="24102"/>
                        <a:pt x="4978" y="24102"/>
                      </a:cubicBezTo>
                      <a:cubicBezTo>
                        <a:pt x="6566" y="24102"/>
                        <a:pt x="8154" y="23700"/>
                        <a:pt x="9501" y="22888"/>
                      </a:cubicBezTo>
                      <a:cubicBezTo>
                        <a:pt x="11286" y="21818"/>
                        <a:pt x="12552" y="20176"/>
                        <a:pt x="13775" y="18589"/>
                      </a:cubicBezTo>
                      <a:cubicBezTo>
                        <a:pt x="14114" y="18151"/>
                        <a:pt x="14461" y="17705"/>
                        <a:pt x="14809" y="17268"/>
                      </a:cubicBezTo>
                      <a:cubicBezTo>
                        <a:pt x="16906" y="14717"/>
                        <a:pt x="19074" y="13379"/>
                        <a:pt x="21259" y="13316"/>
                      </a:cubicBezTo>
                      <a:cubicBezTo>
                        <a:pt x="21311" y="13315"/>
                        <a:pt x="21364" y="13314"/>
                        <a:pt x="21416" y="13314"/>
                      </a:cubicBezTo>
                      <a:cubicBezTo>
                        <a:pt x="22345" y="13314"/>
                        <a:pt x="23272" y="13533"/>
                        <a:pt x="24168" y="13744"/>
                      </a:cubicBezTo>
                      <a:cubicBezTo>
                        <a:pt x="25061" y="13958"/>
                        <a:pt x="25979" y="14176"/>
                        <a:pt x="26899" y="14176"/>
                      </a:cubicBezTo>
                      <a:cubicBezTo>
                        <a:pt x="27211" y="14176"/>
                        <a:pt x="27523" y="14151"/>
                        <a:pt x="27834" y="14092"/>
                      </a:cubicBezTo>
                      <a:cubicBezTo>
                        <a:pt x="29886" y="13709"/>
                        <a:pt x="31242" y="11996"/>
                        <a:pt x="31866" y="11015"/>
                      </a:cubicBezTo>
                      <a:cubicBezTo>
                        <a:pt x="32339" y="10265"/>
                        <a:pt x="32732" y="9462"/>
                        <a:pt x="33098" y="8677"/>
                      </a:cubicBezTo>
                      <a:cubicBezTo>
                        <a:pt x="33437" y="7981"/>
                        <a:pt x="33784" y="7259"/>
                        <a:pt x="34195" y="6590"/>
                      </a:cubicBezTo>
                      <a:cubicBezTo>
                        <a:pt x="36564" y="2655"/>
                        <a:pt x="41482" y="159"/>
                        <a:pt x="46284" y="159"/>
                      </a:cubicBezTo>
                      <a:cubicBezTo>
                        <a:pt x="47339" y="159"/>
                        <a:pt x="48389" y="280"/>
                        <a:pt x="49405" y="532"/>
                      </a:cubicBezTo>
                      <a:lnTo>
                        <a:pt x="49441" y="381"/>
                      </a:lnTo>
                      <a:cubicBezTo>
                        <a:pt x="48415" y="127"/>
                        <a:pt x="47344" y="1"/>
                        <a:pt x="4625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2;p2">
                  <a:extLst>
                    <a:ext uri="{FF2B5EF4-FFF2-40B4-BE49-F238E27FC236}">
                      <a16:creationId xmlns:a16="http://schemas.microsoft.com/office/drawing/2014/main" id="{C546314B-29EA-BA00-293A-0E68994AD9F1}"/>
                    </a:ext>
                  </a:extLst>
                </p:cNvPr>
                <p:cNvSpPr/>
                <p:nvPr/>
              </p:nvSpPr>
              <p:spPr>
                <a:xfrm>
                  <a:off x="454085" y="2779347"/>
                  <a:ext cx="2942150" cy="1450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95" h="24156" extrusionOk="0">
                      <a:moveTo>
                        <a:pt x="46438" y="0"/>
                      </a:moveTo>
                      <a:cubicBezTo>
                        <a:pt x="42623" y="0"/>
                        <a:pt x="38592" y="1606"/>
                        <a:pt x="35809" y="4359"/>
                      </a:cubicBezTo>
                      <a:cubicBezTo>
                        <a:pt x="35078" y="5082"/>
                        <a:pt x="34444" y="5876"/>
                        <a:pt x="33927" y="6706"/>
                      </a:cubicBezTo>
                      <a:cubicBezTo>
                        <a:pt x="33517" y="7357"/>
                        <a:pt x="33169" y="8053"/>
                        <a:pt x="32830" y="8722"/>
                      </a:cubicBezTo>
                      <a:cubicBezTo>
                        <a:pt x="32437" y="9498"/>
                        <a:pt x="32027" y="10301"/>
                        <a:pt x="31536" y="11041"/>
                      </a:cubicBezTo>
                      <a:cubicBezTo>
                        <a:pt x="30903" y="11978"/>
                        <a:pt x="29556" y="13601"/>
                        <a:pt x="27566" y="13949"/>
                      </a:cubicBezTo>
                      <a:cubicBezTo>
                        <a:pt x="27278" y="13999"/>
                        <a:pt x="26982" y="14028"/>
                        <a:pt x="26667" y="14028"/>
                      </a:cubicBezTo>
                      <a:cubicBezTo>
                        <a:pt x="26533" y="14028"/>
                        <a:pt x="26396" y="14022"/>
                        <a:pt x="26255" y="14012"/>
                      </a:cubicBezTo>
                      <a:cubicBezTo>
                        <a:pt x="25497" y="13958"/>
                        <a:pt x="24729" y="13771"/>
                        <a:pt x="23989" y="13593"/>
                      </a:cubicBezTo>
                      <a:cubicBezTo>
                        <a:pt x="23075" y="13373"/>
                        <a:pt x="22137" y="13144"/>
                        <a:pt x="21190" y="13144"/>
                      </a:cubicBezTo>
                      <a:cubicBezTo>
                        <a:pt x="21139" y="13144"/>
                        <a:pt x="21087" y="13145"/>
                        <a:pt x="21036" y="13147"/>
                      </a:cubicBezTo>
                      <a:cubicBezTo>
                        <a:pt x="18815" y="13200"/>
                        <a:pt x="16611" y="14538"/>
                        <a:pt x="14497" y="17107"/>
                      </a:cubicBezTo>
                      <a:cubicBezTo>
                        <a:pt x="14327" y="17322"/>
                        <a:pt x="14158" y="17527"/>
                        <a:pt x="13988" y="17741"/>
                      </a:cubicBezTo>
                      <a:cubicBezTo>
                        <a:pt x="13792" y="18000"/>
                        <a:pt x="13596" y="18258"/>
                        <a:pt x="13400" y="18508"/>
                      </a:cubicBezTo>
                      <a:cubicBezTo>
                        <a:pt x="12204" y="20060"/>
                        <a:pt x="10982" y="21657"/>
                        <a:pt x="9287" y="22719"/>
                      </a:cubicBezTo>
                      <a:cubicBezTo>
                        <a:pt x="8877" y="22977"/>
                        <a:pt x="8431" y="23200"/>
                        <a:pt x="7967" y="23388"/>
                      </a:cubicBezTo>
                      <a:cubicBezTo>
                        <a:pt x="6910" y="23808"/>
                        <a:pt x="5776" y="24015"/>
                        <a:pt x="4657" y="24015"/>
                      </a:cubicBezTo>
                      <a:cubicBezTo>
                        <a:pt x="3000" y="24015"/>
                        <a:pt x="1375" y="23562"/>
                        <a:pt x="80" y="22683"/>
                      </a:cubicBezTo>
                      <a:lnTo>
                        <a:pt x="0" y="22808"/>
                      </a:lnTo>
                      <a:cubicBezTo>
                        <a:pt x="1321" y="23700"/>
                        <a:pt x="2971" y="24155"/>
                        <a:pt x="4657" y="24155"/>
                      </a:cubicBezTo>
                      <a:cubicBezTo>
                        <a:pt x="5799" y="24155"/>
                        <a:pt x="6950" y="23950"/>
                        <a:pt x="8020" y="23522"/>
                      </a:cubicBezTo>
                      <a:cubicBezTo>
                        <a:pt x="8493" y="23334"/>
                        <a:pt x="8948" y="23102"/>
                        <a:pt x="9367" y="22835"/>
                      </a:cubicBezTo>
                      <a:cubicBezTo>
                        <a:pt x="11080" y="21764"/>
                        <a:pt x="12311" y="20149"/>
                        <a:pt x="13507" y="18597"/>
                      </a:cubicBezTo>
                      <a:cubicBezTo>
                        <a:pt x="13703" y="18339"/>
                        <a:pt x="13899" y="18089"/>
                        <a:pt x="14104" y="17830"/>
                      </a:cubicBezTo>
                      <a:cubicBezTo>
                        <a:pt x="14265" y="17616"/>
                        <a:pt x="14434" y="17411"/>
                        <a:pt x="14613" y="17197"/>
                      </a:cubicBezTo>
                      <a:cubicBezTo>
                        <a:pt x="16691" y="14663"/>
                        <a:pt x="18859" y="13343"/>
                        <a:pt x="21045" y="13289"/>
                      </a:cubicBezTo>
                      <a:cubicBezTo>
                        <a:pt x="21095" y="13288"/>
                        <a:pt x="21146" y="13287"/>
                        <a:pt x="21196" y="13287"/>
                      </a:cubicBezTo>
                      <a:cubicBezTo>
                        <a:pt x="22127" y="13287"/>
                        <a:pt x="23056" y="13515"/>
                        <a:pt x="23953" y="13726"/>
                      </a:cubicBezTo>
                      <a:cubicBezTo>
                        <a:pt x="24703" y="13905"/>
                        <a:pt x="25479" y="14092"/>
                        <a:pt x="26246" y="14155"/>
                      </a:cubicBezTo>
                      <a:cubicBezTo>
                        <a:pt x="26390" y="14165"/>
                        <a:pt x="26530" y="14170"/>
                        <a:pt x="26668" y="14170"/>
                      </a:cubicBezTo>
                      <a:cubicBezTo>
                        <a:pt x="26992" y="14170"/>
                        <a:pt x="27299" y="14142"/>
                        <a:pt x="27593" y="14092"/>
                      </a:cubicBezTo>
                      <a:cubicBezTo>
                        <a:pt x="29110" y="13825"/>
                        <a:pt x="30546" y="12772"/>
                        <a:pt x="31652" y="11121"/>
                      </a:cubicBezTo>
                      <a:cubicBezTo>
                        <a:pt x="32152" y="10372"/>
                        <a:pt x="32562" y="9569"/>
                        <a:pt x="32955" y="8784"/>
                      </a:cubicBezTo>
                      <a:cubicBezTo>
                        <a:pt x="33294" y="8115"/>
                        <a:pt x="33641" y="7428"/>
                        <a:pt x="34043" y="6777"/>
                      </a:cubicBezTo>
                      <a:cubicBezTo>
                        <a:pt x="34560" y="5956"/>
                        <a:pt x="35185" y="5180"/>
                        <a:pt x="35907" y="4466"/>
                      </a:cubicBezTo>
                      <a:cubicBezTo>
                        <a:pt x="38672" y="1731"/>
                        <a:pt x="42671" y="140"/>
                        <a:pt x="46448" y="140"/>
                      </a:cubicBezTo>
                      <a:cubicBezTo>
                        <a:pt x="47302" y="140"/>
                        <a:pt x="48144" y="222"/>
                        <a:pt x="48959" y="389"/>
                      </a:cubicBezTo>
                      <a:lnTo>
                        <a:pt x="48995" y="256"/>
                      </a:lnTo>
                      <a:cubicBezTo>
                        <a:pt x="48165" y="83"/>
                        <a:pt x="47307" y="0"/>
                        <a:pt x="4643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3;p2">
                  <a:extLst>
                    <a:ext uri="{FF2B5EF4-FFF2-40B4-BE49-F238E27FC236}">
                      <a16:creationId xmlns:a16="http://schemas.microsoft.com/office/drawing/2014/main" id="{44E0BD1B-977E-4868-B354-5E5506FC146F}"/>
                    </a:ext>
                  </a:extLst>
                </p:cNvPr>
                <p:cNvSpPr/>
                <p:nvPr/>
              </p:nvSpPr>
              <p:spPr>
                <a:xfrm>
                  <a:off x="496359" y="2771781"/>
                  <a:ext cx="2914887" cy="145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41" h="24255" extrusionOk="0">
                      <a:moveTo>
                        <a:pt x="46552" y="1"/>
                      </a:moveTo>
                      <a:cubicBezTo>
                        <a:pt x="42694" y="1"/>
                        <a:pt x="38593" y="1701"/>
                        <a:pt x="35676" y="4610"/>
                      </a:cubicBezTo>
                      <a:cubicBezTo>
                        <a:pt x="34945" y="5333"/>
                        <a:pt x="34311" y="6118"/>
                        <a:pt x="33785" y="6939"/>
                      </a:cubicBezTo>
                      <a:cubicBezTo>
                        <a:pt x="33384" y="7563"/>
                        <a:pt x="33036" y="8223"/>
                        <a:pt x="32697" y="8857"/>
                      </a:cubicBezTo>
                      <a:cubicBezTo>
                        <a:pt x="32277" y="9642"/>
                        <a:pt x="31849" y="10445"/>
                        <a:pt x="31323" y="11185"/>
                      </a:cubicBezTo>
                      <a:cubicBezTo>
                        <a:pt x="30217" y="12755"/>
                        <a:pt x="28798" y="13754"/>
                        <a:pt x="27335" y="13995"/>
                      </a:cubicBezTo>
                      <a:cubicBezTo>
                        <a:pt x="27070" y="14040"/>
                        <a:pt x="26800" y="14064"/>
                        <a:pt x="26521" y="14064"/>
                      </a:cubicBezTo>
                      <a:cubicBezTo>
                        <a:pt x="26359" y="14064"/>
                        <a:pt x="26194" y="14056"/>
                        <a:pt x="26024" y="14040"/>
                      </a:cubicBezTo>
                      <a:cubicBezTo>
                        <a:pt x="25274" y="13986"/>
                        <a:pt x="24507" y="13799"/>
                        <a:pt x="23776" y="13612"/>
                      </a:cubicBezTo>
                      <a:cubicBezTo>
                        <a:pt x="22846" y="13388"/>
                        <a:pt x="21891" y="13156"/>
                        <a:pt x="20928" y="13156"/>
                      </a:cubicBezTo>
                      <a:cubicBezTo>
                        <a:pt x="20893" y="13156"/>
                        <a:pt x="20858" y="13156"/>
                        <a:pt x="20823" y="13157"/>
                      </a:cubicBezTo>
                      <a:cubicBezTo>
                        <a:pt x="18601" y="13210"/>
                        <a:pt x="16407" y="14530"/>
                        <a:pt x="14301" y="17082"/>
                      </a:cubicBezTo>
                      <a:cubicBezTo>
                        <a:pt x="14132" y="17287"/>
                        <a:pt x="13962" y="17501"/>
                        <a:pt x="13793" y="17706"/>
                      </a:cubicBezTo>
                      <a:cubicBezTo>
                        <a:pt x="13570" y="17992"/>
                        <a:pt x="13347" y="18277"/>
                        <a:pt x="13133" y="18563"/>
                      </a:cubicBezTo>
                      <a:cubicBezTo>
                        <a:pt x="11973" y="20079"/>
                        <a:pt x="10778" y="21640"/>
                        <a:pt x="9154" y="22702"/>
                      </a:cubicBezTo>
                      <a:cubicBezTo>
                        <a:pt x="8753" y="22970"/>
                        <a:pt x="8315" y="23202"/>
                        <a:pt x="7860" y="23398"/>
                      </a:cubicBezTo>
                      <a:cubicBezTo>
                        <a:pt x="6740" y="23878"/>
                        <a:pt x="5527" y="24114"/>
                        <a:pt x="4334" y="24114"/>
                      </a:cubicBezTo>
                      <a:cubicBezTo>
                        <a:pt x="2800" y="24114"/>
                        <a:pt x="1301" y="23724"/>
                        <a:pt x="81" y="22961"/>
                      </a:cubicBezTo>
                      <a:lnTo>
                        <a:pt x="1" y="23077"/>
                      </a:lnTo>
                      <a:cubicBezTo>
                        <a:pt x="1250" y="23853"/>
                        <a:pt x="2775" y="24254"/>
                        <a:pt x="4337" y="24254"/>
                      </a:cubicBezTo>
                      <a:cubicBezTo>
                        <a:pt x="5550" y="24254"/>
                        <a:pt x="6781" y="24013"/>
                        <a:pt x="7914" y="23523"/>
                      </a:cubicBezTo>
                      <a:cubicBezTo>
                        <a:pt x="8378" y="23326"/>
                        <a:pt x="8815" y="23095"/>
                        <a:pt x="9225" y="22818"/>
                      </a:cubicBezTo>
                      <a:cubicBezTo>
                        <a:pt x="10867" y="21739"/>
                        <a:pt x="12071" y="20168"/>
                        <a:pt x="13240" y="18652"/>
                      </a:cubicBezTo>
                      <a:cubicBezTo>
                        <a:pt x="13463" y="18366"/>
                        <a:pt x="13677" y="18081"/>
                        <a:pt x="13900" y="17795"/>
                      </a:cubicBezTo>
                      <a:cubicBezTo>
                        <a:pt x="14069" y="17581"/>
                        <a:pt x="14239" y="17376"/>
                        <a:pt x="14408" y="17162"/>
                      </a:cubicBezTo>
                      <a:cubicBezTo>
                        <a:pt x="16487" y="14646"/>
                        <a:pt x="18646" y="13344"/>
                        <a:pt x="20823" y="13299"/>
                      </a:cubicBezTo>
                      <a:cubicBezTo>
                        <a:pt x="20873" y="13298"/>
                        <a:pt x="20923" y="13297"/>
                        <a:pt x="20974" y="13297"/>
                      </a:cubicBezTo>
                      <a:cubicBezTo>
                        <a:pt x="21905" y="13297"/>
                        <a:pt x="22834" y="13525"/>
                        <a:pt x="23740" y="13745"/>
                      </a:cubicBezTo>
                      <a:cubicBezTo>
                        <a:pt x="24480" y="13933"/>
                        <a:pt x="25248" y="14120"/>
                        <a:pt x="26006" y="14182"/>
                      </a:cubicBezTo>
                      <a:cubicBezTo>
                        <a:pt x="26171" y="14195"/>
                        <a:pt x="26332" y="14201"/>
                        <a:pt x="26489" y="14201"/>
                      </a:cubicBezTo>
                      <a:cubicBezTo>
                        <a:pt x="26791" y="14201"/>
                        <a:pt x="27077" y="14179"/>
                        <a:pt x="27353" y="14138"/>
                      </a:cubicBezTo>
                      <a:cubicBezTo>
                        <a:pt x="29280" y="13817"/>
                        <a:pt x="30636" y="12398"/>
                        <a:pt x="31439" y="11265"/>
                      </a:cubicBezTo>
                      <a:cubicBezTo>
                        <a:pt x="31965" y="10516"/>
                        <a:pt x="32393" y="9704"/>
                        <a:pt x="32813" y="8919"/>
                      </a:cubicBezTo>
                      <a:cubicBezTo>
                        <a:pt x="33152" y="8286"/>
                        <a:pt x="33508" y="7634"/>
                        <a:pt x="33901" y="7010"/>
                      </a:cubicBezTo>
                      <a:cubicBezTo>
                        <a:pt x="34427" y="6198"/>
                        <a:pt x="35052" y="5422"/>
                        <a:pt x="35774" y="4708"/>
                      </a:cubicBezTo>
                      <a:cubicBezTo>
                        <a:pt x="38670" y="1821"/>
                        <a:pt x="42730" y="137"/>
                        <a:pt x="46555" y="137"/>
                      </a:cubicBezTo>
                      <a:cubicBezTo>
                        <a:pt x="47220" y="137"/>
                        <a:pt x="47879" y="188"/>
                        <a:pt x="48523" y="292"/>
                      </a:cubicBezTo>
                      <a:lnTo>
                        <a:pt x="48540" y="159"/>
                      </a:lnTo>
                      <a:cubicBezTo>
                        <a:pt x="47890" y="53"/>
                        <a:pt x="47225" y="1"/>
                        <a:pt x="4655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;p2">
                  <a:extLst>
                    <a:ext uri="{FF2B5EF4-FFF2-40B4-BE49-F238E27FC236}">
                      <a16:creationId xmlns:a16="http://schemas.microsoft.com/office/drawing/2014/main" id="{D1B6644E-3038-70E0-9DBC-E30EF0EF5978}"/>
                    </a:ext>
                  </a:extLst>
                </p:cNvPr>
                <p:cNvSpPr/>
                <p:nvPr/>
              </p:nvSpPr>
              <p:spPr>
                <a:xfrm>
                  <a:off x="539235" y="2763434"/>
                  <a:ext cx="2887564" cy="1463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86" h="24367" extrusionOk="0">
                      <a:moveTo>
                        <a:pt x="46746" y="0"/>
                      </a:moveTo>
                      <a:cubicBezTo>
                        <a:pt x="42842" y="0"/>
                        <a:pt x="38571" y="1828"/>
                        <a:pt x="35533" y="4874"/>
                      </a:cubicBezTo>
                      <a:cubicBezTo>
                        <a:pt x="34811" y="5597"/>
                        <a:pt x="34177" y="6373"/>
                        <a:pt x="33642" y="7176"/>
                      </a:cubicBezTo>
                      <a:cubicBezTo>
                        <a:pt x="33249" y="7773"/>
                        <a:pt x="32893" y="8398"/>
                        <a:pt x="32554" y="8996"/>
                      </a:cubicBezTo>
                      <a:cubicBezTo>
                        <a:pt x="32116" y="9790"/>
                        <a:pt x="31653" y="10601"/>
                        <a:pt x="31108" y="11342"/>
                      </a:cubicBezTo>
                      <a:cubicBezTo>
                        <a:pt x="30305" y="12421"/>
                        <a:pt x="28949" y="13768"/>
                        <a:pt x="27085" y="14054"/>
                      </a:cubicBezTo>
                      <a:cubicBezTo>
                        <a:pt x="26829" y="14093"/>
                        <a:pt x="26567" y="14114"/>
                        <a:pt x="26291" y="14114"/>
                      </a:cubicBezTo>
                      <a:cubicBezTo>
                        <a:pt x="26124" y="14114"/>
                        <a:pt x="25952" y="14106"/>
                        <a:pt x="25774" y="14090"/>
                      </a:cubicBezTo>
                      <a:cubicBezTo>
                        <a:pt x="25033" y="14027"/>
                        <a:pt x="24275" y="13840"/>
                        <a:pt x="23543" y="13652"/>
                      </a:cubicBezTo>
                      <a:cubicBezTo>
                        <a:pt x="22636" y="13423"/>
                        <a:pt x="21697" y="13187"/>
                        <a:pt x="20748" y="13187"/>
                      </a:cubicBezTo>
                      <a:cubicBezTo>
                        <a:pt x="20699" y="13187"/>
                        <a:pt x="20649" y="13187"/>
                        <a:pt x="20599" y="13188"/>
                      </a:cubicBezTo>
                      <a:cubicBezTo>
                        <a:pt x="18378" y="13224"/>
                        <a:pt x="16183" y="14527"/>
                        <a:pt x="14087" y="17060"/>
                      </a:cubicBezTo>
                      <a:cubicBezTo>
                        <a:pt x="13935" y="17248"/>
                        <a:pt x="13766" y="17453"/>
                        <a:pt x="13587" y="17694"/>
                      </a:cubicBezTo>
                      <a:cubicBezTo>
                        <a:pt x="13338" y="18006"/>
                        <a:pt x="13097" y="18318"/>
                        <a:pt x="12856" y="18639"/>
                      </a:cubicBezTo>
                      <a:cubicBezTo>
                        <a:pt x="11732" y="20111"/>
                        <a:pt x="10563" y="21637"/>
                        <a:pt x="9011" y="22707"/>
                      </a:cubicBezTo>
                      <a:cubicBezTo>
                        <a:pt x="8609" y="22984"/>
                        <a:pt x="8181" y="23225"/>
                        <a:pt x="7744" y="23430"/>
                      </a:cubicBezTo>
                      <a:cubicBezTo>
                        <a:pt x="6560" y="23971"/>
                        <a:pt x="5262" y="24240"/>
                        <a:pt x="3993" y="24240"/>
                      </a:cubicBezTo>
                      <a:cubicBezTo>
                        <a:pt x="2583" y="24240"/>
                        <a:pt x="1208" y="23908"/>
                        <a:pt x="63" y="23251"/>
                      </a:cubicBezTo>
                      <a:lnTo>
                        <a:pt x="1" y="23358"/>
                      </a:lnTo>
                      <a:cubicBezTo>
                        <a:pt x="1160" y="24036"/>
                        <a:pt x="2561" y="24366"/>
                        <a:pt x="3988" y="24366"/>
                      </a:cubicBezTo>
                      <a:cubicBezTo>
                        <a:pt x="5282" y="24366"/>
                        <a:pt x="6593" y="24099"/>
                        <a:pt x="7798" y="23546"/>
                      </a:cubicBezTo>
                      <a:cubicBezTo>
                        <a:pt x="8244" y="23341"/>
                        <a:pt x="8681" y="23091"/>
                        <a:pt x="9082" y="22814"/>
                      </a:cubicBezTo>
                      <a:cubicBezTo>
                        <a:pt x="10652" y="21735"/>
                        <a:pt x="11830" y="20200"/>
                        <a:pt x="12963" y="18720"/>
                      </a:cubicBezTo>
                      <a:cubicBezTo>
                        <a:pt x="13204" y="18398"/>
                        <a:pt x="13445" y="18086"/>
                        <a:pt x="13686" y="17774"/>
                      </a:cubicBezTo>
                      <a:cubicBezTo>
                        <a:pt x="13873" y="17542"/>
                        <a:pt x="14033" y="17337"/>
                        <a:pt x="14194" y="17140"/>
                      </a:cubicBezTo>
                      <a:cubicBezTo>
                        <a:pt x="16264" y="14643"/>
                        <a:pt x="18414" y="13358"/>
                        <a:pt x="20599" y="13322"/>
                      </a:cubicBezTo>
                      <a:cubicBezTo>
                        <a:pt x="20634" y="13322"/>
                        <a:pt x="20668" y="13321"/>
                        <a:pt x="20703" y="13321"/>
                      </a:cubicBezTo>
                      <a:cubicBezTo>
                        <a:pt x="21650" y="13321"/>
                        <a:pt x="22595" y="13554"/>
                        <a:pt x="23517" y="13786"/>
                      </a:cubicBezTo>
                      <a:cubicBezTo>
                        <a:pt x="24248" y="13965"/>
                        <a:pt x="25006" y="14161"/>
                        <a:pt x="25765" y="14223"/>
                      </a:cubicBezTo>
                      <a:cubicBezTo>
                        <a:pt x="25950" y="14237"/>
                        <a:pt x="26129" y="14244"/>
                        <a:pt x="26303" y="14244"/>
                      </a:cubicBezTo>
                      <a:cubicBezTo>
                        <a:pt x="26580" y="14244"/>
                        <a:pt x="26845" y="14226"/>
                        <a:pt x="27103" y="14188"/>
                      </a:cubicBezTo>
                      <a:cubicBezTo>
                        <a:pt x="29012" y="13893"/>
                        <a:pt x="30395" y="12519"/>
                        <a:pt x="31215" y="11413"/>
                      </a:cubicBezTo>
                      <a:cubicBezTo>
                        <a:pt x="31768" y="10673"/>
                        <a:pt x="32223" y="9852"/>
                        <a:pt x="32670" y="9067"/>
                      </a:cubicBezTo>
                      <a:cubicBezTo>
                        <a:pt x="33009" y="8460"/>
                        <a:pt x="33356" y="7845"/>
                        <a:pt x="33749" y="7247"/>
                      </a:cubicBezTo>
                      <a:cubicBezTo>
                        <a:pt x="34275" y="6453"/>
                        <a:pt x="34909" y="5686"/>
                        <a:pt x="35622" y="4963"/>
                      </a:cubicBezTo>
                      <a:cubicBezTo>
                        <a:pt x="38634" y="1944"/>
                        <a:pt x="42868" y="133"/>
                        <a:pt x="46731" y="133"/>
                      </a:cubicBezTo>
                      <a:cubicBezTo>
                        <a:pt x="47182" y="133"/>
                        <a:pt x="47629" y="158"/>
                        <a:pt x="48067" y="208"/>
                      </a:cubicBezTo>
                      <a:lnTo>
                        <a:pt x="48085" y="75"/>
                      </a:lnTo>
                      <a:cubicBezTo>
                        <a:pt x="47645" y="25"/>
                        <a:pt x="47198" y="0"/>
                        <a:pt x="4674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5;p2">
                  <a:extLst>
                    <a:ext uri="{FF2B5EF4-FFF2-40B4-BE49-F238E27FC236}">
                      <a16:creationId xmlns:a16="http://schemas.microsoft.com/office/drawing/2014/main" id="{71D905AC-C40A-74C7-4EFD-4A9BFE4961BB}"/>
                    </a:ext>
                  </a:extLst>
                </p:cNvPr>
                <p:cNvSpPr/>
                <p:nvPr/>
              </p:nvSpPr>
              <p:spPr>
                <a:xfrm>
                  <a:off x="581569" y="2753166"/>
                  <a:ext cx="2860182" cy="1474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30" h="24547" extrusionOk="0">
                      <a:moveTo>
                        <a:pt x="46920" y="0"/>
                      </a:moveTo>
                      <a:cubicBezTo>
                        <a:pt x="43006" y="0"/>
                        <a:pt x="38561" y="1975"/>
                        <a:pt x="35399" y="5170"/>
                      </a:cubicBezTo>
                      <a:cubicBezTo>
                        <a:pt x="34677" y="5893"/>
                        <a:pt x="34043" y="6660"/>
                        <a:pt x="33499" y="7454"/>
                      </a:cubicBezTo>
                      <a:cubicBezTo>
                        <a:pt x="33124" y="8016"/>
                        <a:pt x="32776" y="8596"/>
                        <a:pt x="32437" y="9167"/>
                      </a:cubicBezTo>
                      <a:cubicBezTo>
                        <a:pt x="31973" y="9961"/>
                        <a:pt x="31483" y="10781"/>
                        <a:pt x="30903" y="11531"/>
                      </a:cubicBezTo>
                      <a:cubicBezTo>
                        <a:pt x="30082" y="12574"/>
                        <a:pt x="28708" y="13877"/>
                        <a:pt x="26844" y="14145"/>
                      </a:cubicBezTo>
                      <a:cubicBezTo>
                        <a:pt x="26604" y="14181"/>
                        <a:pt x="26359" y="14199"/>
                        <a:pt x="26104" y="14199"/>
                      </a:cubicBezTo>
                      <a:cubicBezTo>
                        <a:pt x="25922" y="14199"/>
                        <a:pt x="25735" y="14190"/>
                        <a:pt x="25541" y="14171"/>
                      </a:cubicBezTo>
                      <a:cubicBezTo>
                        <a:pt x="24801" y="14100"/>
                        <a:pt x="24052" y="13913"/>
                        <a:pt x="23329" y="13725"/>
                      </a:cubicBezTo>
                      <a:cubicBezTo>
                        <a:pt x="22391" y="13489"/>
                        <a:pt x="21419" y="13243"/>
                        <a:pt x="20437" y="13243"/>
                      </a:cubicBezTo>
                      <a:cubicBezTo>
                        <a:pt x="20420" y="13243"/>
                        <a:pt x="20402" y="13243"/>
                        <a:pt x="20385" y="13244"/>
                      </a:cubicBezTo>
                      <a:cubicBezTo>
                        <a:pt x="18164" y="13279"/>
                        <a:pt x="15978" y="14564"/>
                        <a:pt x="13890" y="17071"/>
                      </a:cubicBezTo>
                      <a:cubicBezTo>
                        <a:pt x="13730" y="17267"/>
                        <a:pt x="13560" y="17472"/>
                        <a:pt x="13382" y="17704"/>
                      </a:cubicBezTo>
                      <a:cubicBezTo>
                        <a:pt x="13114" y="18043"/>
                        <a:pt x="12847" y="18400"/>
                        <a:pt x="12588" y="18739"/>
                      </a:cubicBezTo>
                      <a:cubicBezTo>
                        <a:pt x="11491" y="20184"/>
                        <a:pt x="10358" y="21674"/>
                        <a:pt x="8868" y="22744"/>
                      </a:cubicBezTo>
                      <a:cubicBezTo>
                        <a:pt x="8484" y="23021"/>
                        <a:pt x="8065" y="23271"/>
                        <a:pt x="7628" y="23485"/>
                      </a:cubicBezTo>
                      <a:cubicBezTo>
                        <a:pt x="6369" y="24105"/>
                        <a:pt x="4996" y="24415"/>
                        <a:pt x="3660" y="24415"/>
                      </a:cubicBezTo>
                      <a:cubicBezTo>
                        <a:pt x="2383" y="24415"/>
                        <a:pt x="1140" y="24132"/>
                        <a:pt x="63" y="23565"/>
                      </a:cubicBezTo>
                      <a:lnTo>
                        <a:pt x="0" y="23681"/>
                      </a:lnTo>
                      <a:cubicBezTo>
                        <a:pt x="1098" y="24252"/>
                        <a:pt x="2356" y="24546"/>
                        <a:pt x="3649" y="24546"/>
                      </a:cubicBezTo>
                      <a:cubicBezTo>
                        <a:pt x="5005" y="24546"/>
                        <a:pt x="6406" y="24225"/>
                        <a:pt x="7690" y="23601"/>
                      </a:cubicBezTo>
                      <a:cubicBezTo>
                        <a:pt x="8127" y="23378"/>
                        <a:pt x="8556" y="23128"/>
                        <a:pt x="8948" y="22843"/>
                      </a:cubicBezTo>
                      <a:cubicBezTo>
                        <a:pt x="10447" y="21763"/>
                        <a:pt x="11589" y="20264"/>
                        <a:pt x="12686" y="18819"/>
                      </a:cubicBezTo>
                      <a:cubicBezTo>
                        <a:pt x="12945" y="18471"/>
                        <a:pt x="13212" y="18123"/>
                        <a:pt x="13489" y="17775"/>
                      </a:cubicBezTo>
                      <a:cubicBezTo>
                        <a:pt x="13667" y="17552"/>
                        <a:pt x="13828" y="17347"/>
                        <a:pt x="13989" y="17151"/>
                      </a:cubicBezTo>
                      <a:cubicBezTo>
                        <a:pt x="16049" y="14680"/>
                        <a:pt x="18199" y="13404"/>
                        <a:pt x="20385" y="13368"/>
                      </a:cubicBezTo>
                      <a:cubicBezTo>
                        <a:pt x="20402" y="13368"/>
                        <a:pt x="20419" y="13368"/>
                        <a:pt x="20436" y="13368"/>
                      </a:cubicBezTo>
                      <a:cubicBezTo>
                        <a:pt x="21400" y="13368"/>
                        <a:pt x="22364" y="13613"/>
                        <a:pt x="23293" y="13850"/>
                      </a:cubicBezTo>
                      <a:cubicBezTo>
                        <a:pt x="24025" y="14037"/>
                        <a:pt x="24783" y="14225"/>
                        <a:pt x="25524" y="14296"/>
                      </a:cubicBezTo>
                      <a:cubicBezTo>
                        <a:pt x="25724" y="14315"/>
                        <a:pt x="25917" y="14324"/>
                        <a:pt x="26104" y="14324"/>
                      </a:cubicBezTo>
                      <a:cubicBezTo>
                        <a:pt x="26366" y="14324"/>
                        <a:pt x="26617" y="14306"/>
                        <a:pt x="26862" y="14269"/>
                      </a:cubicBezTo>
                      <a:cubicBezTo>
                        <a:pt x="28771" y="14002"/>
                        <a:pt x="30162" y="12673"/>
                        <a:pt x="31001" y="11602"/>
                      </a:cubicBezTo>
                      <a:cubicBezTo>
                        <a:pt x="31590" y="10853"/>
                        <a:pt x="32080" y="10032"/>
                        <a:pt x="32553" y="9229"/>
                      </a:cubicBezTo>
                      <a:cubicBezTo>
                        <a:pt x="32883" y="8667"/>
                        <a:pt x="33231" y="8087"/>
                        <a:pt x="33606" y="7525"/>
                      </a:cubicBezTo>
                      <a:cubicBezTo>
                        <a:pt x="34141" y="6740"/>
                        <a:pt x="34775" y="5973"/>
                        <a:pt x="35488" y="5259"/>
                      </a:cubicBezTo>
                      <a:cubicBezTo>
                        <a:pt x="38629" y="2085"/>
                        <a:pt x="43049" y="127"/>
                        <a:pt x="46941" y="127"/>
                      </a:cubicBezTo>
                      <a:cubicBezTo>
                        <a:pt x="47173" y="127"/>
                        <a:pt x="47402" y="133"/>
                        <a:pt x="47630" y="147"/>
                      </a:cubicBezTo>
                      <a:lnTo>
                        <a:pt x="47630" y="23"/>
                      </a:lnTo>
                      <a:cubicBezTo>
                        <a:pt x="47395" y="8"/>
                        <a:pt x="47158" y="0"/>
                        <a:pt x="4692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6;p2">
                  <a:extLst>
                    <a:ext uri="{FF2B5EF4-FFF2-40B4-BE49-F238E27FC236}">
                      <a16:creationId xmlns:a16="http://schemas.microsoft.com/office/drawing/2014/main" id="{23C24E0B-32D7-BB94-EA2C-9C0B04C4D871}"/>
                    </a:ext>
                  </a:extLst>
                </p:cNvPr>
                <p:cNvSpPr/>
                <p:nvPr/>
              </p:nvSpPr>
              <p:spPr>
                <a:xfrm>
                  <a:off x="624444" y="2741576"/>
                  <a:ext cx="2832859" cy="1485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75" h="24731" extrusionOk="0">
                      <a:moveTo>
                        <a:pt x="47050" y="1"/>
                      </a:moveTo>
                      <a:cubicBezTo>
                        <a:pt x="43101" y="1"/>
                        <a:pt x="38584" y="2098"/>
                        <a:pt x="35256" y="5488"/>
                      </a:cubicBezTo>
                      <a:cubicBezTo>
                        <a:pt x="34542" y="6211"/>
                        <a:pt x="33900" y="6969"/>
                        <a:pt x="33356" y="7754"/>
                      </a:cubicBezTo>
                      <a:cubicBezTo>
                        <a:pt x="32990" y="8280"/>
                        <a:pt x="32651" y="8824"/>
                        <a:pt x="32321" y="9351"/>
                      </a:cubicBezTo>
                      <a:cubicBezTo>
                        <a:pt x="31795" y="10198"/>
                        <a:pt x="31295" y="10992"/>
                        <a:pt x="30680" y="11742"/>
                      </a:cubicBezTo>
                      <a:cubicBezTo>
                        <a:pt x="29841" y="12750"/>
                        <a:pt x="28458" y="14016"/>
                        <a:pt x="26594" y="14257"/>
                      </a:cubicBezTo>
                      <a:cubicBezTo>
                        <a:pt x="26361" y="14288"/>
                        <a:pt x="26122" y="14304"/>
                        <a:pt x="25874" y="14304"/>
                      </a:cubicBezTo>
                      <a:cubicBezTo>
                        <a:pt x="25686" y="14304"/>
                        <a:pt x="25492" y="14294"/>
                        <a:pt x="25291" y="14275"/>
                      </a:cubicBezTo>
                      <a:cubicBezTo>
                        <a:pt x="24560" y="14195"/>
                        <a:pt x="23819" y="14007"/>
                        <a:pt x="23106" y="13820"/>
                      </a:cubicBezTo>
                      <a:cubicBezTo>
                        <a:pt x="22159" y="13575"/>
                        <a:pt x="21186" y="13329"/>
                        <a:pt x="20205" y="13329"/>
                      </a:cubicBezTo>
                      <a:cubicBezTo>
                        <a:pt x="20187" y="13329"/>
                        <a:pt x="20170" y="13329"/>
                        <a:pt x="20153" y="13329"/>
                      </a:cubicBezTo>
                      <a:cubicBezTo>
                        <a:pt x="17396" y="13356"/>
                        <a:pt x="15112" y="15399"/>
                        <a:pt x="13685" y="17103"/>
                      </a:cubicBezTo>
                      <a:cubicBezTo>
                        <a:pt x="13524" y="17299"/>
                        <a:pt x="13355" y="17504"/>
                        <a:pt x="13176" y="17736"/>
                      </a:cubicBezTo>
                      <a:cubicBezTo>
                        <a:pt x="12882" y="18111"/>
                        <a:pt x="12588" y="18495"/>
                        <a:pt x="12302" y="18869"/>
                      </a:cubicBezTo>
                      <a:cubicBezTo>
                        <a:pt x="11241" y="20279"/>
                        <a:pt x="10143" y="21733"/>
                        <a:pt x="8725" y="22795"/>
                      </a:cubicBezTo>
                      <a:cubicBezTo>
                        <a:pt x="8341" y="23080"/>
                        <a:pt x="7940" y="23339"/>
                        <a:pt x="7512" y="23562"/>
                      </a:cubicBezTo>
                      <a:cubicBezTo>
                        <a:pt x="6182" y="24261"/>
                        <a:pt x="4717" y="24615"/>
                        <a:pt x="3302" y="24615"/>
                      </a:cubicBezTo>
                      <a:cubicBezTo>
                        <a:pt x="2153" y="24615"/>
                        <a:pt x="1037" y="24382"/>
                        <a:pt x="54" y="23910"/>
                      </a:cubicBezTo>
                      <a:lnTo>
                        <a:pt x="0" y="24017"/>
                      </a:lnTo>
                      <a:cubicBezTo>
                        <a:pt x="999" y="24499"/>
                        <a:pt x="2132" y="24730"/>
                        <a:pt x="3301" y="24730"/>
                      </a:cubicBezTo>
                      <a:cubicBezTo>
                        <a:pt x="4737" y="24730"/>
                        <a:pt x="6227" y="24374"/>
                        <a:pt x="7574" y="23669"/>
                      </a:cubicBezTo>
                      <a:cubicBezTo>
                        <a:pt x="8002" y="23446"/>
                        <a:pt x="8413" y="23187"/>
                        <a:pt x="8796" y="22893"/>
                      </a:cubicBezTo>
                      <a:cubicBezTo>
                        <a:pt x="10233" y="21822"/>
                        <a:pt x="11339" y="20359"/>
                        <a:pt x="12400" y="18950"/>
                      </a:cubicBezTo>
                      <a:cubicBezTo>
                        <a:pt x="12686" y="18575"/>
                        <a:pt x="12980" y="18182"/>
                        <a:pt x="13275" y="17808"/>
                      </a:cubicBezTo>
                      <a:cubicBezTo>
                        <a:pt x="13453" y="17585"/>
                        <a:pt x="13614" y="17380"/>
                        <a:pt x="13774" y="17183"/>
                      </a:cubicBezTo>
                      <a:cubicBezTo>
                        <a:pt x="15184" y="15497"/>
                        <a:pt x="17441" y="13481"/>
                        <a:pt x="20162" y="13445"/>
                      </a:cubicBezTo>
                      <a:cubicBezTo>
                        <a:pt x="21143" y="13445"/>
                        <a:pt x="22124" y="13695"/>
                        <a:pt x="23070" y="13936"/>
                      </a:cubicBezTo>
                      <a:cubicBezTo>
                        <a:pt x="23793" y="14123"/>
                        <a:pt x="24542" y="14320"/>
                        <a:pt x="25282" y="14391"/>
                      </a:cubicBezTo>
                      <a:cubicBezTo>
                        <a:pt x="25508" y="14412"/>
                        <a:pt x="25725" y="14423"/>
                        <a:pt x="25937" y="14423"/>
                      </a:cubicBezTo>
                      <a:cubicBezTo>
                        <a:pt x="26168" y="14423"/>
                        <a:pt x="26392" y="14410"/>
                        <a:pt x="26612" y="14382"/>
                      </a:cubicBezTo>
                      <a:cubicBezTo>
                        <a:pt x="28512" y="14132"/>
                        <a:pt x="29921" y="12848"/>
                        <a:pt x="30778" y="11813"/>
                      </a:cubicBezTo>
                      <a:cubicBezTo>
                        <a:pt x="31393" y="11064"/>
                        <a:pt x="31920" y="10225"/>
                        <a:pt x="32419" y="9413"/>
                      </a:cubicBezTo>
                      <a:cubicBezTo>
                        <a:pt x="32749" y="8887"/>
                        <a:pt x="33088" y="8343"/>
                        <a:pt x="33454" y="7825"/>
                      </a:cubicBezTo>
                      <a:cubicBezTo>
                        <a:pt x="33998" y="7049"/>
                        <a:pt x="34632" y="6291"/>
                        <a:pt x="35336" y="5568"/>
                      </a:cubicBezTo>
                      <a:cubicBezTo>
                        <a:pt x="38655" y="2196"/>
                        <a:pt x="43133" y="117"/>
                        <a:pt x="47059" y="117"/>
                      </a:cubicBezTo>
                      <a:lnTo>
                        <a:pt x="47175" y="117"/>
                      </a:lnTo>
                      <a:lnTo>
                        <a:pt x="47175" y="1"/>
                      </a:lnTo>
                      <a:cubicBezTo>
                        <a:pt x="47133" y="1"/>
                        <a:pt x="47092" y="1"/>
                        <a:pt x="4705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7;p2">
                  <a:extLst>
                    <a:ext uri="{FF2B5EF4-FFF2-40B4-BE49-F238E27FC236}">
                      <a16:creationId xmlns:a16="http://schemas.microsoft.com/office/drawing/2014/main" id="{5D4D8339-23F5-D852-6D95-8551BF2DE059}"/>
                    </a:ext>
                  </a:extLst>
                </p:cNvPr>
                <p:cNvSpPr/>
                <p:nvPr/>
              </p:nvSpPr>
              <p:spPr>
                <a:xfrm>
                  <a:off x="666719" y="2728245"/>
                  <a:ext cx="2806137" cy="1499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" h="24971" extrusionOk="0">
                      <a:moveTo>
                        <a:pt x="46729" y="0"/>
                      </a:moveTo>
                      <a:cubicBezTo>
                        <a:pt x="42902" y="179"/>
                        <a:pt x="38459" y="2418"/>
                        <a:pt x="35123" y="5826"/>
                      </a:cubicBezTo>
                      <a:cubicBezTo>
                        <a:pt x="34418" y="6548"/>
                        <a:pt x="33776" y="7307"/>
                        <a:pt x="33214" y="8083"/>
                      </a:cubicBezTo>
                      <a:cubicBezTo>
                        <a:pt x="32866" y="8574"/>
                        <a:pt x="32536" y="9073"/>
                        <a:pt x="32224" y="9555"/>
                      </a:cubicBezTo>
                      <a:cubicBezTo>
                        <a:pt x="31662" y="10420"/>
                        <a:pt x="31126" y="11223"/>
                        <a:pt x="30475" y="11972"/>
                      </a:cubicBezTo>
                      <a:cubicBezTo>
                        <a:pt x="29619" y="12963"/>
                        <a:pt x="28209" y="14176"/>
                        <a:pt x="26354" y="14399"/>
                      </a:cubicBezTo>
                      <a:cubicBezTo>
                        <a:pt x="26148" y="14426"/>
                        <a:pt x="25939" y="14439"/>
                        <a:pt x="25724" y="14439"/>
                      </a:cubicBezTo>
                      <a:cubicBezTo>
                        <a:pt x="25508" y="14439"/>
                        <a:pt x="25288" y="14426"/>
                        <a:pt x="25060" y="14399"/>
                      </a:cubicBezTo>
                      <a:cubicBezTo>
                        <a:pt x="24329" y="14319"/>
                        <a:pt x="23597" y="14131"/>
                        <a:pt x="22883" y="13944"/>
                      </a:cubicBezTo>
                      <a:cubicBezTo>
                        <a:pt x="21944" y="13698"/>
                        <a:pt x="20971" y="13435"/>
                        <a:pt x="19988" y="13435"/>
                      </a:cubicBezTo>
                      <a:cubicBezTo>
                        <a:pt x="19972" y="13435"/>
                        <a:pt x="19956" y="13435"/>
                        <a:pt x="19939" y="13435"/>
                      </a:cubicBezTo>
                      <a:cubicBezTo>
                        <a:pt x="17183" y="13453"/>
                        <a:pt x="14908" y="15478"/>
                        <a:pt x="13489" y="17173"/>
                      </a:cubicBezTo>
                      <a:cubicBezTo>
                        <a:pt x="13320" y="17361"/>
                        <a:pt x="13159" y="17566"/>
                        <a:pt x="12981" y="17798"/>
                      </a:cubicBezTo>
                      <a:cubicBezTo>
                        <a:pt x="12660" y="18208"/>
                        <a:pt x="12339" y="18628"/>
                        <a:pt x="12035" y="19038"/>
                      </a:cubicBezTo>
                      <a:cubicBezTo>
                        <a:pt x="11001" y="20403"/>
                        <a:pt x="9939" y="21821"/>
                        <a:pt x="8592" y="22883"/>
                      </a:cubicBezTo>
                      <a:cubicBezTo>
                        <a:pt x="8217" y="23177"/>
                        <a:pt x="7816" y="23445"/>
                        <a:pt x="7405" y="23677"/>
                      </a:cubicBezTo>
                      <a:cubicBezTo>
                        <a:pt x="6014" y="24454"/>
                        <a:pt x="4457" y="24852"/>
                        <a:pt x="2962" y="24852"/>
                      </a:cubicBezTo>
                      <a:cubicBezTo>
                        <a:pt x="1936" y="24852"/>
                        <a:pt x="939" y="24665"/>
                        <a:pt x="45" y="24283"/>
                      </a:cubicBezTo>
                      <a:lnTo>
                        <a:pt x="1" y="24390"/>
                      </a:lnTo>
                      <a:cubicBezTo>
                        <a:pt x="911" y="24774"/>
                        <a:pt x="1919" y="24970"/>
                        <a:pt x="2963" y="24970"/>
                      </a:cubicBezTo>
                      <a:cubicBezTo>
                        <a:pt x="4470" y="24970"/>
                        <a:pt x="6049" y="24560"/>
                        <a:pt x="7459" y="23775"/>
                      </a:cubicBezTo>
                      <a:cubicBezTo>
                        <a:pt x="7878" y="23534"/>
                        <a:pt x="8289" y="23266"/>
                        <a:pt x="8663" y="22972"/>
                      </a:cubicBezTo>
                      <a:cubicBezTo>
                        <a:pt x="10028" y="21902"/>
                        <a:pt x="11090" y="20483"/>
                        <a:pt x="12125" y="19109"/>
                      </a:cubicBezTo>
                      <a:cubicBezTo>
                        <a:pt x="12428" y="18699"/>
                        <a:pt x="12749" y="18271"/>
                        <a:pt x="13070" y="17869"/>
                      </a:cubicBezTo>
                      <a:cubicBezTo>
                        <a:pt x="13249" y="17637"/>
                        <a:pt x="13409" y="17441"/>
                        <a:pt x="13570" y="17245"/>
                      </a:cubicBezTo>
                      <a:cubicBezTo>
                        <a:pt x="14979" y="15568"/>
                        <a:pt x="17227" y="13569"/>
                        <a:pt x="19939" y="13551"/>
                      </a:cubicBezTo>
                      <a:lnTo>
                        <a:pt x="19975" y="13551"/>
                      </a:lnTo>
                      <a:cubicBezTo>
                        <a:pt x="20947" y="13551"/>
                        <a:pt x="21920" y="13810"/>
                        <a:pt x="22857" y="14051"/>
                      </a:cubicBezTo>
                      <a:cubicBezTo>
                        <a:pt x="23570" y="14238"/>
                        <a:pt x="24311" y="14435"/>
                        <a:pt x="25042" y="14515"/>
                      </a:cubicBezTo>
                      <a:cubicBezTo>
                        <a:pt x="25279" y="14542"/>
                        <a:pt x="25506" y="14555"/>
                        <a:pt x="25726" y="14555"/>
                      </a:cubicBezTo>
                      <a:cubicBezTo>
                        <a:pt x="25945" y="14555"/>
                        <a:pt x="26157" y="14542"/>
                        <a:pt x="26363" y="14515"/>
                      </a:cubicBezTo>
                      <a:cubicBezTo>
                        <a:pt x="28263" y="14292"/>
                        <a:pt x="29690" y="13052"/>
                        <a:pt x="30564" y="12053"/>
                      </a:cubicBezTo>
                      <a:cubicBezTo>
                        <a:pt x="31225" y="11294"/>
                        <a:pt x="31751" y="10483"/>
                        <a:pt x="32313" y="9617"/>
                      </a:cubicBezTo>
                      <a:cubicBezTo>
                        <a:pt x="32634" y="9136"/>
                        <a:pt x="32964" y="8636"/>
                        <a:pt x="33312" y="8145"/>
                      </a:cubicBezTo>
                      <a:cubicBezTo>
                        <a:pt x="33865" y="7378"/>
                        <a:pt x="34499" y="6629"/>
                        <a:pt x="35203" y="5906"/>
                      </a:cubicBezTo>
                      <a:cubicBezTo>
                        <a:pt x="38522" y="2516"/>
                        <a:pt x="42938" y="295"/>
                        <a:pt x="46729" y="116"/>
                      </a:cubicBezTo>
                      <a:lnTo>
                        <a:pt x="4672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8;p2">
                  <a:extLst>
                    <a:ext uri="{FF2B5EF4-FFF2-40B4-BE49-F238E27FC236}">
                      <a16:creationId xmlns:a16="http://schemas.microsoft.com/office/drawing/2014/main" id="{D826C7D1-0688-76BB-682F-82396679CDD2}"/>
                    </a:ext>
                  </a:extLst>
                </p:cNvPr>
                <p:cNvSpPr/>
                <p:nvPr/>
              </p:nvSpPr>
              <p:spPr>
                <a:xfrm>
                  <a:off x="709594" y="2714854"/>
                  <a:ext cx="2779294" cy="1515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83" h="25230" extrusionOk="0">
                      <a:moveTo>
                        <a:pt x="46265" y="0"/>
                      </a:moveTo>
                      <a:cubicBezTo>
                        <a:pt x="42554" y="411"/>
                        <a:pt x="38334" y="2712"/>
                        <a:pt x="34980" y="6174"/>
                      </a:cubicBezTo>
                      <a:cubicBezTo>
                        <a:pt x="34275" y="6896"/>
                        <a:pt x="33633" y="7655"/>
                        <a:pt x="33071" y="8413"/>
                      </a:cubicBezTo>
                      <a:cubicBezTo>
                        <a:pt x="32741" y="8859"/>
                        <a:pt x="32429" y="9314"/>
                        <a:pt x="32116" y="9760"/>
                      </a:cubicBezTo>
                      <a:cubicBezTo>
                        <a:pt x="31519" y="10634"/>
                        <a:pt x="30957" y="11464"/>
                        <a:pt x="30261" y="12213"/>
                      </a:cubicBezTo>
                      <a:cubicBezTo>
                        <a:pt x="29386" y="13168"/>
                        <a:pt x="27959" y="14345"/>
                        <a:pt x="26104" y="14542"/>
                      </a:cubicBezTo>
                      <a:cubicBezTo>
                        <a:pt x="25908" y="14563"/>
                        <a:pt x="25710" y="14574"/>
                        <a:pt x="25506" y="14574"/>
                      </a:cubicBezTo>
                      <a:cubicBezTo>
                        <a:pt x="25283" y="14574"/>
                        <a:pt x="25052" y="14561"/>
                        <a:pt x="24810" y="14533"/>
                      </a:cubicBezTo>
                      <a:cubicBezTo>
                        <a:pt x="24087" y="14452"/>
                        <a:pt x="23365" y="14256"/>
                        <a:pt x="22660" y="14069"/>
                      </a:cubicBezTo>
                      <a:cubicBezTo>
                        <a:pt x="21705" y="13810"/>
                        <a:pt x="20724" y="13551"/>
                        <a:pt x="19716" y="13551"/>
                      </a:cubicBezTo>
                      <a:cubicBezTo>
                        <a:pt x="16959" y="13560"/>
                        <a:pt x="14694" y="15559"/>
                        <a:pt x="13275" y="17236"/>
                      </a:cubicBezTo>
                      <a:cubicBezTo>
                        <a:pt x="13114" y="17432"/>
                        <a:pt x="12945" y="17637"/>
                        <a:pt x="12775" y="17860"/>
                      </a:cubicBezTo>
                      <a:cubicBezTo>
                        <a:pt x="12419" y="18297"/>
                        <a:pt x="12080" y="18761"/>
                        <a:pt x="11750" y="19207"/>
                      </a:cubicBezTo>
                      <a:cubicBezTo>
                        <a:pt x="10759" y="20537"/>
                        <a:pt x="9733" y="21919"/>
                        <a:pt x="8440" y="22972"/>
                      </a:cubicBezTo>
                      <a:cubicBezTo>
                        <a:pt x="8083" y="23266"/>
                        <a:pt x="7690" y="23543"/>
                        <a:pt x="7289" y="23784"/>
                      </a:cubicBezTo>
                      <a:cubicBezTo>
                        <a:pt x="5814" y="24665"/>
                        <a:pt x="4186" y="25117"/>
                        <a:pt x="2628" y="25117"/>
                      </a:cubicBezTo>
                      <a:cubicBezTo>
                        <a:pt x="1726" y="25117"/>
                        <a:pt x="848" y="24966"/>
                        <a:pt x="36" y="24658"/>
                      </a:cubicBezTo>
                      <a:lnTo>
                        <a:pt x="1" y="24756"/>
                      </a:lnTo>
                      <a:cubicBezTo>
                        <a:pt x="821" y="25068"/>
                        <a:pt x="1713" y="25229"/>
                        <a:pt x="2632" y="25229"/>
                      </a:cubicBezTo>
                      <a:cubicBezTo>
                        <a:pt x="4211" y="25229"/>
                        <a:pt x="5853" y="24765"/>
                        <a:pt x="7343" y="23873"/>
                      </a:cubicBezTo>
                      <a:cubicBezTo>
                        <a:pt x="7753" y="23632"/>
                        <a:pt x="8145" y="23356"/>
                        <a:pt x="8511" y="23052"/>
                      </a:cubicBezTo>
                      <a:cubicBezTo>
                        <a:pt x="9814" y="21991"/>
                        <a:pt x="10840" y="20608"/>
                        <a:pt x="11830" y="19279"/>
                      </a:cubicBezTo>
                      <a:cubicBezTo>
                        <a:pt x="12169" y="18833"/>
                        <a:pt x="12508" y="18369"/>
                        <a:pt x="12856" y="17923"/>
                      </a:cubicBezTo>
                      <a:cubicBezTo>
                        <a:pt x="13034" y="17700"/>
                        <a:pt x="13195" y="17503"/>
                        <a:pt x="13364" y="17307"/>
                      </a:cubicBezTo>
                      <a:cubicBezTo>
                        <a:pt x="14756" y="15648"/>
                        <a:pt x="16995" y="13667"/>
                        <a:pt x="19716" y="13658"/>
                      </a:cubicBezTo>
                      <a:cubicBezTo>
                        <a:pt x="20706" y="13658"/>
                        <a:pt x="21679" y="13917"/>
                        <a:pt x="22633" y="14176"/>
                      </a:cubicBezTo>
                      <a:cubicBezTo>
                        <a:pt x="23338" y="14363"/>
                        <a:pt x="24070" y="14560"/>
                        <a:pt x="24801" y="14640"/>
                      </a:cubicBezTo>
                      <a:cubicBezTo>
                        <a:pt x="25064" y="14670"/>
                        <a:pt x="25316" y="14686"/>
                        <a:pt x="25562" y="14686"/>
                      </a:cubicBezTo>
                      <a:cubicBezTo>
                        <a:pt x="25748" y="14686"/>
                        <a:pt x="25931" y="14677"/>
                        <a:pt x="26112" y="14658"/>
                      </a:cubicBezTo>
                      <a:cubicBezTo>
                        <a:pt x="28004" y="14452"/>
                        <a:pt x="29458" y="13257"/>
                        <a:pt x="30341" y="12294"/>
                      </a:cubicBezTo>
                      <a:cubicBezTo>
                        <a:pt x="31037" y="11526"/>
                        <a:pt x="31608" y="10697"/>
                        <a:pt x="32214" y="9822"/>
                      </a:cubicBezTo>
                      <a:cubicBezTo>
                        <a:pt x="32518" y="9376"/>
                        <a:pt x="32830" y="8921"/>
                        <a:pt x="33160" y="8475"/>
                      </a:cubicBezTo>
                      <a:cubicBezTo>
                        <a:pt x="33722" y="7717"/>
                        <a:pt x="34355" y="6977"/>
                        <a:pt x="35060" y="6254"/>
                      </a:cubicBezTo>
                      <a:cubicBezTo>
                        <a:pt x="38397" y="2811"/>
                        <a:pt x="42590" y="509"/>
                        <a:pt x="46283" y="107"/>
                      </a:cubicBezTo>
                      <a:lnTo>
                        <a:pt x="462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9;p2">
                  <a:extLst>
                    <a:ext uri="{FF2B5EF4-FFF2-40B4-BE49-F238E27FC236}">
                      <a16:creationId xmlns:a16="http://schemas.microsoft.com/office/drawing/2014/main" id="{A311D47E-AA8F-4487-E39B-289045F2D81C}"/>
                    </a:ext>
                  </a:extLst>
                </p:cNvPr>
                <p:cNvSpPr/>
                <p:nvPr/>
              </p:nvSpPr>
              <p:spPr>
                <a:xfrm>
                  <a:off x="751929" y="2702004"/>
                  <a:ext cx="2752512" cy="153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37" h="25479" extrusionOk="0">
                      <a:moveTo>
                        <a:pt x="45819" y="0"/>
                      </a:moveTo>
                      <a:cubicBezTo>
                        <a:pt x="42277" y="616"/>
                        <a:pt x="38173" y="3051"/>
                        <a:pt x="34846" y="6513"/>
                      </a:cubicBezTo>
                      <a:cubicBezTo>
                        <a:pt x="34150" y="7235"/>
                        <a:pt x="33499" y="7985"/>
                        <a:pt x="32928" y="8734"/>
                      </a:cubicBezTo>
                      <a:cubicBezTo>
                        <a:pt x="32625" y="9135"/>
                        <a:pt x="32330" y="9546"/>
                        <a:pt x="32045" y="9938"/>
                      </a:cubicBezTo>
                      <a:cubicBezTo>
                        <a:pt x="31402" y="10839"/>
                        <a:pt x="30796" y="11687"/>
                        <a:pt x="30046" y="12445"/>
                      </a:cubicBezTo>
                      <a:cubicBezTo>
                        <a:pt x="29163" y="13364"/>
                        <a:pt x="27709" y="14497"/>
                        <a:pt x="25862" y="14675"/>
                      </a:cubicBezTo>
                      <a:cubicBezTo>
                        <a:pt x="25685" y="14695"/>
                        <a:pt x="25506" y="14704"/>
                        <a:pt x="25323" y="14704"/>
                      </a:cubicBezTo>
                      <a:cubicBezTo>
                        <a:pt x="25083" y="14704"/>
                        <a:pt x="24836" y="14688"/>
                        <a:pt x="24578" y="14658"/>
                      </a:cubicBezTo>
                      <a:cubicBezTo>
                        <a:pt x="23864" y="14568"/>
                        <a:pt x="23141" y="14372"/>
                        <a:pt x="22446" y="14185"/>
                      </a:cubicBezTo>
                      <a:cubicBezTo>
                        <a:pt x="21491" y="13917"/>
                        <a:pt x="20501" y="13649"/>
                        <a:pt x="19502" y="13649"/>
                      </a:cubicBezTo>
                      <a:lnTo>
                        <a:pt x="19493" y="13649"/>
                      </a:lnTo>
                      <a:cubicBezTo>
                        <a:pt x="16736" y="13649"/>
                        <a:pt x="14488" y="15630"/>
                        <a:pt x="13079" y="17289"/>
                      </a:cubicBezTo>
                      <a:cubicBezTo>
                        <a:pt x="12909" y="17485"/>
                        <a:pt x="12748" y="17691"/>
                        <a:pt x="12570" y="17914"/>
                      </a:cubicBezTo>
                      <a:cubicBezTo>
                        <a:pt x="12195" y="18395"/>
                        <a:pt x="11821" y="18895"/>
                        <a:pt x="11464" y="19377"/>
                      </a:cubicBezTo>
                      <a:cubicBezTo>
                        <a:pt x="10509" y="20670"/>
                        <a:pt x="9528" y="22000"/>
                        <a:pt x="8306" y="23043"/>
                      </a:cubicBezTo>
                      <a:cubicBezTo>
                        <a:pt x="7949" y="23356"/>
                        <a:pt x="7574" y="23632"/>
                        <a:pt x="7182" y="23882"/>
                      </a:cubicBezTo>
                      <a:cubicBezTo>
                        <a:pt x="5639" y="24862"/>
                        <a:pt x="3915" y="25374"/>
                        <a:pt x="2279" y="25374"/>
                      </a:cubicBezTo>
                      <a:cubicBezTo>
                        <a:pt x="1502" y="25374"/>
                        <a:pt x="745" y="25259"/>
                        <a:pt x="36" y="25024"/>
                      </a:cubicBezTo>
                      <a:lnTo>
                        <a:pt x="0" y="25122"/>
                      </a:lnTo>
                      <a:cubicBezTo>
                        <a:pt x="723" y="25363"/>
                        <a:pt x="1499" y="25479"/>
                        <a:pt x="2284" y="25479"/>
                      </a:cubicBezTo>
                      <a:cubicBezTo>
                        <a:pt x="3943" y="25479"/>
                        <a:pt x="5683" y="24961"/>
                        <a:pt x="7235" y="23971"/>
                      </a:cubicBezTo>
                      <a:cubicBezTo>
                        <a:pt x="7637" y="23721"/>
                        <a:pt x="8011" y="23436"/>
                        <a:pt x="8377" y="23124"/>
                      </a:cubicBezTo>
                      <a:cubicBezTo>
                        <a:pt x="9599" y="22071"/>
                        <a:pt x="10590" y="20733"/>
                        <a:pt x="11553" y="19439"/>
                      </a:cubicBezTo>
                      <a:cubicBezTo>
                        <a:pt x="11910" y="18957"/>
                        <a:pt x="12276" y="18458"/>
                        <a:pt x="12659" y="17976"/>
                      </a:cubicBezTo>
                      <a:cubicBezTo>
                        <a:pt x="12829" y="17753"/>
                        <a:pt x="12989" y="17557"/>
                        <a:pt x="13159" y="17361"/>
                      </a:cubicBezTo>
                      <a:cubicBezTo>
                        <a:pt x="14551" y="15719"/>
                        <a:pt x="16781" y="13757"/>
                        <a:pt x="19493" y="13757"/>
                      </a:cubicBezTo>
                      <a:lnTo>
                        <a:pt x="19502" y="13757"/>
                      </a:lnTo>
                      <a:cubicBezTo>
                        <a:pt x="20492" y="13757"/>
                        <a:pt x="21464" y="14024"/>
                        <a:pt x="22410" y="14283"/>
                      </a:cubicBezTo>
                      <a:cubicBezTo>
                        <a:pt x="23115" y="14470"/>
                        <a:pt x="23837" y="14666"/>
                        <a:pt x="24560" y="14756"/>
                      </a:cubicBezTo>
                      <a:cubicBezTo>
                        <a:pt x="24838" y="14788"/>
                        <a:pt x="25104" y="14804"/>
                        <a:pt x="25362" y="14804"/>
                      </a:cubicBezTo>
                      <a:cubicBezTo>
                        <a:pt x="25534" y="14804"/>
                        <a:pt x="25704" y="14797"/>
                        <a:pt x="25871" y="14782"/>
                      </a:cubicBezTo>
                      <a:cubicBezTo>
                        <a:pt x="27754" y="14604"/>
                        <a:pt x="29226" y="13453"/>
                        <a:pt x="30127" y="12525"/>
                      </a:cubicBezTo>
                      <a:cubicBezTo>
                        <a:pt x="30867" y="11749"/>
                        <a:pt x="31483" y="10902"/>
                        <a:pt x="32125" y="10001"/>
                      </a:cubicBezTo>
                      <a:cubicBezTo>
                        <a:pt x="32410" y="9608"/>
                        <a:pt x="32705" y="9198"/>
                        <a:pt x="33017" y="8796"/>
                      </a:cubicBezTo>
                      <a:cubicBezTo>
                        <a:pt x="33579" y="8047"/>
                        <a:pt x="34221" y="7307"/>
                        <a:pt x="34917" y="6584"/>
                      </a:cubicBezTo>
                      <a:cubicBezTo>
                        <a:pt x="38236" y="3141"/>
                        <a:pt x="42322" y="714"/>
                        <a:pt x="45837" y="98"/>
                      </a:cubicBezTo>
                      <a:lnTo>
                        <a:pt x="4581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20;p2">
                  <a:extLst>
                    <a:ext uri="{FF2B5EF4-FFF2-40B4-BE49-F238E27FC236}">
                      <a16:creationId xmlns:a16="http://schemas.microsoft.com/office/drawing/2014/main" id="{3764DE4F-3A08-8D44-6706-24F59A5E9694}"/>
                    </a:ext>
                  </a:extLst>
                </p:cNvPr>
                <p:cNvSpPr/>
                <p:nvPr/>
              </p:nvSpPr>
              <p:spPr>
                <a:xfrm>
                  <a:off x="794264" y="2688613"/>
                  <a:ext cx="2725730" cy="1546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91" h="25747" extrusionOk="0">
                      <a:moveTo>
                        <a:pt x="45373" y="0"/>
                      </a:moveTo>
                      <a:cubicBezTo>
                        <a:pt x="42009" y="830"/>
                        <a:pt x="38030" y="3390"/>
                        <a:pt x="34712" y="6861"/>
                      </a:cubicBezTo>
                      <a:cubicBezTo>
                        <a:pt x="34016" y="7583"/>
                        <a:pt x="33374" y="8324"/>
                        <a:pt x="32794" y="9055"/>
                      </a:cubicBezTo>
                      <a:cubicBezTo>
                        <a:pt x="32517" y="9412"/>
                        <a:pt x="32241" y="9778"/>
                        <a:pt x="31982" y="10126"/>
                      </a:cubicBezTo>
                      <a:cubicBezTo>
                        <a:pt x="31286" y="11045"/>
                        <a:pt x="30635" y="11919"/>
                        <a:pt x="29841" y="12686"/>
                      </a:cubicBezTo>
                      <a:cubicBezTo>
                        <a:pt x="28931" y="13578"/>
                        <a:pt x="27468" y="14666"/>
                        <a:pt x="25621" y="14818"/>
                      </a:cubicBezTo>
                      <a:cubicBezTo>
                        <a:pt x="25463" y="14832"/>
                        <a:pt x="25304" y="14839"/>
                        <a:pt x="25142" y="14839"/>
                      </a:cubicBezTo>
                      <a:cubicBezTo>
                        <a:pt x="24883" y="14839"/>
                        <a:pt x="24616" y="14821"/>
                        <a:pt x="24337" y="14782"/>
                      </a:cubicBezTo>
                      <a:cubicBezTo>
                        <a:pt x="23632" y="14693"/>
                        <a:pt x="22918" y="14497"/>
                        <a:pt x="22222" y="14301"/>
                      </a:cubicBezTo>
                      <a:cubicBezTo>
                        <a:pt x="21268" y="14042"/>
                        <a:pt x="20287" y="13765"/>
                        <a:pt x="19287" y="13765"/>
                      </a:cubicBezTo>
                      <a:lnTo>
                        <a:pt x="19252" y="13765"/>
                      </a:lnTo>
                      <a:cubicBezTo>
                        <a:pt x="16513" y="13765"/>
                        <a:pt x="14274" y="15719"/>
                        <a:pt x="12882" y="17361"/>
                      </a:cubicBezTo>
                      <a:cubicBezTo>
                        <a:pt x="12713" y="17548"/>
                        <a:pt x="12543" y="17762"/>
                        <a:pt x="12374" y="17976"/>
                      </a:cubicBezTo>
                      <a:cubicBezTo>
                        <a:pt x="11963" y="18494"/>
                        <a:pt x="11571" y="19038"/>
                        <a:pt x="11187" y="19555"/>
                      </a:cubicBezTo>
                      <a:cubicBezTo>
                        <a:pt x="10268" y="20804"/>
                        <a:pt x="9323" y="22098"/>
                        <a:pt x="8172" y="23132"/>
                      </a:cubicBezTo>
                      <a:cubicBezTo>
                        <a:pt x="7824" y="23445"/>
                        <a:pt x="7449" y="23730"/>
                        <a:pt x="7074" y="23998"/>
                      </a:cubicBezTo>
                      <a:cubicBezTo>
                        <a:pt x="5479" y="25079"/>
                        <a:pt x="3666" y="25649"/>
                        <a:pt x="1952" y="25649"/>
                      </a:cubicBezTo>
                      <a:cubicBezTo>
                        <a:pt x="1289" y="25649"/>
                        <a:pt x="641" y="25564"/>
                        <a:pt x="27" y="25389"/>
                      </a:cubicBezTo>
                      <a:lnTo>
                        <a:pt x="0" y="25488"/>
                      </a:lnTo>
                      <a:cubicBezTo>
                        <a:pt x="625" y="25666"/>
                        <a:pt x="1276" y="25746"/>
                        <a:pt x="1945" y="25746"/>
                      </a:cubicBezTo>
                      <a:cubicBezTo>
                        <a:pt x="3676" y="25746"/>
                        <a:pt x="5513" y="25166"/>
                        <a:pt x="7128" y="24078"/>
                      </a:cubicBezTo>
                      <a:cubicBezTo>
                        <a:pt x="7512" y="23810"/>
                        <a:pt x="7886" y="23516"/>
                        <a:pt x="8234" y="23204"/>
                      </a:cubicBezTo>
                      <a:cubicBezTo>
                        <a:pt x="9394" y="22169"/>
                        <a:pt x="10348" y="20867"/>
                        <a:pt x="11267" y="19618"/>
                      </a:cubicBezTo>
                      <a:cubicBezTo>
                        <a:pt x="11651" y="19091"/>
                        <a:pt x="12043" y="18556"/>
                        <a:pt x="12454" y="18039"/>
                      </a:cubicBezTo>
                      <a:cubicBezTo>
                        <a:pt x="12623" y="17816"/>
                        <a:pt x="12793" y="17610"/>
                        <a:pt x="12953" y="17423"/>
                      </a:cubicBezTo>
                      <a:cubicBezTo>
                        <a:pt x="14336" y="15799"/>
                        <a:pt x="16549" y="13864"/>
                        <a:pt x="19252" y="13864"/>
                      </a:cubicBezTo>
                      <a:lnTo>
                        <a:pt x="19278" y="13864"/>
                      </a:lnTo>
                      <a:cubicBezTo>
                        <a:pt x="20269" y="13864"/>
                        <a:pt x="21250" y="14140"/>
                        <a:pt x="22196" y="14399"/>
                      </a:cubicBezTo>
                      <a:cubicBezTo>
                        <a:pt x="22891" y="14595"/>
                        <a:pt x="23614" y="14791"/>
                        <a:pt x="24328" y="14881"/>
                      </a:cubicBezTo>
                      <a:cubicBezTo>
                        <a:pt x="24607" y="14919"/>
                        <a:pt x="24877" y="14937"/>
                        <a:pt x="25141" y="14937"/>
                      </a:cubicBezTo>
                      <a:cubicBezTo>
                        <a:pt x="25306" y="14937"/>
                        <a:pt x="25469" y="14930"/>
                        <a:pt x="25630" y="14916"/>
                      </a:cubicBezTo>
                      <a:cubicBezTo>
                        <a:pt x="27504" y="14765"/>
                        <a:pt x="28993" y="13658"/>
                        <a:pt x="29912" y="12757"/>
                      </a:cubicBezTo>
                      <a:cubicBezTo>
                        <a:pt x="30706" y="11981"/>
                        <a:pt x="31366" y="11107"/>
                        <a:pt x="32062" y="10179"/>
                      </a:cubicBezTo>
                      <a:cubicBezTo>
                        <a:pt x="32321" y="9831"/>
                        <a:pt x="32589" y="9474"/>
                        <a:pt x="32874" y="9118"/>
                      </a:cubicBezTo>
                      <a:cubicBezTo>
                        <a:pt x="33445" y="8386"/>
                        <a:pt x="34087" y="7655"/>
                        <a:pt x="34783" y="6923"/>
                      </a:cubicBezTo>
                      <a:cubicBezTo>
                        <a:pt x="38084" y="3471"/>
                        <a:pt x="42054" y="919"/>
                        <a:pt x="45390" y="98"/>
                      </a:cubicBezTo>
                      <a:lnTo>
                        <a:pt x="453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21;p2">
                  <a:extLst>
                    <a:ext uri="{FF2B5EF4-FFF2-40B4-BE49-F238E27FC236}">
                      <a16:creationId xmlns:a16="http://schemas.microsoft.com/office/drawing/2014/main" id="{736C5BE2-E79E-B771-1E9F-B0050D7E1526}"/>
                    </a:ext>
                  </a:extLst>
                </p:cNvPr>
                <p:cNvSpPr/>
                <p:nvPr/>
              </p:nvSpPr>
              <p:spPr>
                <a:xfrm>
                  <a:off x="837079" y="2675222"/>
                  <a:ext cx="2698947" cy="1563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45" h="26041" extrusionOk="0">
                      <a:moveTo>
                        <a:pt x="44918" y="0"/>
                      </a:moveTo>
                      <a:cubicBezTo>
                        <a:pt x="41698" y="1044"/>
                        <a:pt x="37924" y="3667"/>
                        <a:pt x="34570" y="7208"/>
                      </a:cubicBezTo>
                      <a:cubicBezTo>
                        <a:pt x="33874" y="7931"/>
                        <a:pt x="33232" y="8663"/>
                        <a:pt x="32643" y="9385"/>
                      </a:cubicBezTo>
                      <a:cubicBezTo>
                        <a:pt x="32402" y="9688"/>
                        <a:pt x="32161" y="9992"/>
                        <a:pt x="31929" y="10286"/>
                      </a:cubicBezTo>
                      <a:cubicBezTo>
                        <a:pt x="31189" y="11241"/>
                        <a:pt x="30475" y="12142"/>
                        <a:pt x="29628" y="12927"/>
                      </a:cubicBezTo>
                      <a:cubicBezTo>
                        <a:pt x="28298" y="14158"/>
                        <a:pt x="26835" y="14854"/>
                        <a:pt x="25372" y="14961"/>
                      </a:cubicBezTo>
                      <a:cubicBezTo>
                        <a:pt x="25231" y="14973"/>
                        <a:pt x="25090" y="14979"/>
                        <a:pt x="24946" y="14979"/>
                      </a:cubicBezTo>
                      <a:cubicBezTo>
                        <a:pt x="24671" y="14979"/>
                        <a:pt x="24389" y="14957"/>
                        <a:pt x="24096" y="14916"/>
                      </a:cubicBezTo>
                      <a:cubicBezTo>
                        <a:pt x="23392" y="14818"/>
                        <a:pt x="22687" y="14622"/>
                        <a:pt x="22000" y="14426"/>
                      </a:cubicBezTo>
                      <a:cubicBezTo>
                        <a:pt x="21045" y="14158"/>
                        <a:pt x="20064" y="13881"/>
                        <a:pt x="19056" y="13872"/>
                      </a:cubicBezTo>
                      <a:cubicBezTo>
                        <a:pt x="19037" y="13872"/>
                        <a:pt x="19019" y="13872"/>
                        <a:pt x="19000" y="13872"/>
                      </a:cubicBezTo>
                      <a:cubicBezTo>
                        <a:pt x="16278" y="13872"/>
                        <a:pt x="14060" y="15802"/>
                        <a:pt x="12669" y="17423"/>
                      </a:cubicBezTo>
                      <a:cubicBezTo>
                        <a:pt x="12508" y="17619"/>
                        <a:pt x="12339" y="17824"/>
                        <a:pt x="12169" y="18039"/>
                      </a:cubicBezTo>
                      <a:cubicBezTo>
                        <a:pt x="11732" y="18592"/>
                        <a:pt x="11304" y="19180"/>
                        <a:pt x="10893" y="19742"/>
                      </a:cubicBezTo>
                      <a:cubicBezTo>
                        <a:pt x="10019" y="20956"/>
                        <a:pt x="9109" y="22205"/>
                        <a:pt x="8030" y="23222"/>
                      </a:cubicBezTo>
                      <a:cubicBezTo>
                        <a:pt x="7691" y="23534"/>
                        <a:pt x="7325" y="23837"/>
                        <a:pt x="6950" y="24105"/>
                      </a:cubicBezTo>
                      <a:cubicBezTo>
                        <a:pt x="5294" y="25303"/>
                        <a:pt x="3386" y="25944"/>
                        <a:pt x="1600" y="25944"/>
                      </a:cubicBezTo>
                      <a:cubicBezTo>
                        <a:pt x="1058" y="25944"/>
                        <a:pt x="527" y="25885"/>
                        <a:pt x="19" y="25764"/>
                      </a:cubicBezTo>
                      <a:lnTo>
                        <a:pt x="1" y="25853"/>
                      </a:lnTo>
                      <a:cubicBezTo>
                        <a:pt x="509" y="25978"/>
                        <a:pt x="1045" y="26041"/>
                        <a:pt x="1598" y="26041"/>
                      </a:cubicBezTo>
                      <a:cubicBezTo>
                        <a:pt x="3400" y="26041"/>
                        <a:pt x="5336" y="25389"/>
                        <a:pt x="7013" y="24176"/>
                      </a:cubicBezTo>
                      <a:cubicBezTo>
                        <a:pt x="7387" y="23909"/>
                        <a:pt x="7744" y="23605"/>
                        <a:pt x="8092" y="23284"/>
                      </a:cubicBezTo>
                      <a:cubicBezTo>
                        <a:pt x="9181" y="22258"/>
                        <a:pt x="10090" y="21009"/>
                        <a:pt x="10965" y="19805"/>
                      </a:cubicBezTo>
                      <a:cubicBezTo>
                        <a:pt x="11375" y="19234"/>
                        <a:pt x="11803" y="18654"/>
                        <a:pt x="12240" y="18092"/>
                      </a:cubicBezTo>
                      <a:cubicBezTo>
                        <a:pt x="12410" y="17887"/>
                        <a:pt x="12579" y="17682"/>
                        <a:pt x="12740" y="17485"/>
                      </a:cubicBezTo>
                      <a:cubicBezTo>
                        <a:pt x="14114" y="15880"/>
                        <a:pt x="16317" y="13962"/>
                        <a:pt x="19012" y="13962"/>
                      </a:cubicBezTo>
                      <a:lnTo>
                        <a:pt x="19056" y="13962"/>
                      </a:lnTo>
                      <a:cubicBezTo>
                        <a:pt x="20046" y="13979"/>
                        <a:pt x="21028" y="14256"/>
                        <a:pt x="21973" y="14515"/>
                      </a:cubicBezTo>
                      <a:cubicBezTo>
                        <a:pt x="22660" y="14711"/>
                        <a:pt x="23374" y="14916"/>
                        <a:pt x="24079" y="15005"/>
                      </a:cubicBezTo>
                      <a:cubicBezTo>
                        <a:pt x="24403" y="15049"/>
                        <a:pt x="24706" y="15071"/>
                        <a:pt x="25003" y="15071"/>
                      </a:cubicBezTo>
                      <a:cubicBezTo>
                        <a:pt x="25130" y="15071"/>
                        <a:pt x="25255" y="15067"/>
                        <a:pt x="25381" y="15059"/>
                      </a:cubicBezTo>
                      <a:cubicBezTo>
                        <a:pt x="26862" y="14952"/>
                        <a:pt x="28352" y="14238"/>
                        <a:pt x="29690" y="12998"/>
                      </a:cubicBezTo>
                      <a:cubicBezTo>
                        <a:pt x="30546" y="12204"/>
                        <a:pt x="31251" y="11303"/>
                        <a:pt x="32001" y="10349"/>
                      </a:cubicBezTo>
                      <a:cubicBezTo>
                        <a:pt x="32232" y="10054"/>
                        <a:pt x="32473" y="9751"/>
                        <a:pt x="32714" y="9448"/>
                      </a:cubicBezTo>
                      <a:cubicBezTo>
                        <a:pt x="33303" y="8725"/>
                        <a:pt x="33945" y="7994"/>
                        <a:pt x="34632" y="7271"/>
                      </a:cubicBezTo>
                      <a:cubicBezTo>
                        <a:pt x="37987" y="3738"/>
                        <a:pt x="41742" y="1124"/>
                        <a:pt x="44945" y="89"/>
                      </a:cubicBezTo>
                      <a:lnTo>
                        <a:pt x="4491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22;p2">
                  <a:extLst>
                    <a:ext uri="{FF2B5EF4-FFF2-40B4-BE49-F238E27FC236}">
                      <a16:creationId xmlns:a16="http://schemas.microsoft.com/office/drawing/2014/main" id="{E82D6F99-BE3B-9EF3-9AB6-F45BA5AA3A81}"/>
                    </a:ext>
                  </a:extLst>
                </p:cNvPr>
                <p:cNvSpPr/>
                <p:nvPr/>
              </p:nvSpPr>
              <p:spPr>
                <a:xfrm>
                  <a:off x="879413" y="2662371"/>
                  <a:ext cx="2672165" cy="1581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99" h="26335" extrusionOk="0">
                      <a:moveTo>
                        <a:pt x="44463" y="0"/>
                      </a:moveTo>
                      <a:cubicBezTo>
                        <a:pt x="41412" y="1240"/>
                        <a:pt x="37853" y="3917"/>
                        <a:pt x="34436" y="7547"/>
                      </a:cubicBezTo>
                      <a:cubicBezTo>
                        <a:pt x="33749" y="8270"/>
                        <a:pt x="33098" y="9001"/>
                        <a:pt x="32509" y="9706"/>
                      </a:cubicBezTo>
                      <a:cubicBezTo>
                        <a:pt x="32304" y="9947"/>
                        <a:pt x="32107" y="10188"/>
                        <a:pt x="31911" y="10429"/>
                      </a:cubicBezTo>
                      <a:cubicBezTo>
                        <a:pt x="31099" y="11419"/>
                        <a:pt x="30341" y="12356"/>
                        <a:pt x="29413" y="13159"/>
                      </a:cubicBezTo>
                      <a:cubicBezTo>
                        <a:pt x="28066" y="14336"/>
                        <a:pt x="26585" y="15005"/>
                        <a:pt x="25131" y="15095"/>
                      </a:cubicBezTo>
                      <a:cubicBezTo>
                        <a:pt x="25008" y="15103"/>
                        <a:pt x="24884" y="15107"/>
                        <a:pt x="24759" y="15107"/>
                      </a:cubicBezTo>
                      <a:cubicBezTo>
                        <a:pt x="24467" y="15107"/>
                        <a:pt x="24168" y="15085"/>
                        <a:pt x="23855" y="15041"/>
                      </a:cubicBezTo>
                      <a:cubicBezTo>
                        <a:pt x="23160" y="14943"/>
                        <a:pt x="22464" y="14738"/>
                        <a:pt x="21786" y="14541"/>
                      </a:cubicBezTo>
                      <a:cubicBezTo>
                        <a:pt x="20831" y="14274"/>
                        <a:pt x="19850" y="13988"/>
                        <a:pt x="18842" y="13979"/>
                      </a:cubicBezTo>
                      <a:cubicBezTo>
                        <a:pt x="18816" y="13979"/>
                        <a:pt x="18791" y="13979"/>
                        <a:pt x="18766" y="13979"/>
                      </a:cubicBezTo>
                      <a:cubicBezTo>
                        <a:pt x="16044" y="13979"/>
                        <a:pt x="13851" y="15877"/>
                        <a:pt x="12472" y="17476"/>
                      </a:cubicBezTo>
                      <a:cubicBezTo>
                        <a:pt x="12312" y="17673"/>
                        <a:pt x="12142" y="17878"/>
                        <a:pt x="11973" y="18092"/>
                      </a:cubicBezTo>
                      <a:cubicBezTo>
                        <a:pt x="11500" y="18690"/>
                        <a:pt x="11045" y="19323"/>
                        <a:pt x="10608" y="19930"/>
                      </a:cubicBezTo>
                      <a:cubicBezTo>
                        <a:pt x="9769" y="21098"/>
                        <a:pt x="8913" y="22294"/>
                        <a:pt x="7887" y="23293"/>
                      </a:cubicBezTo>
                      <a:cubicBezTo>
                        <a:pt x="7557" y="23623"/>
                        <a:pt x="7209" y="23926"/>
                        <a:pt x="6843" y="24203"/>
                      </a:cubicBezTo>
                      <a:cubicBezTo>
                        <a:pt x="5115" y="25533"/>
                        <a:pt x="3152" y="26248"/>
                        <a:pt x="1297" y="26248"/>
                      </a:cubicBezTo>
                      <a:cubicBezTo>
                        <a:pt x="864" y="26248"/>
                        <a:pt x="436" y="26209"/>
                        <a:pt x="18" y="26130"/>
                      </a:cubicBezTo>
                      <a:lnTo>
                        <a:pt x="1" y="26219"/>
                      </a:lnTo>
                      <a:cubicBezTo>
                        <a:pt x="420" y="26299"/>
                        <a:pt x="857" y="26335"/>
                        <a:pt x="1294" y="26335"/>
                      </a:cubicBezTo>
                      <a:cubicBezTo>
                        <a:pt x="3167" y="26335"/>
                        <a:pt x="5148" y="25612"/>
                        <a:pt x="6896" y="24274"/>
                      </a:cubicBezTo>
                      <a:cubicBezTo>
                        <a:pt x="7262" y="23998"/>
                        <a:pt x="7619" y="23685"/>
                        <a:pt x="7949" y="23355"/>
                      </a:cubicBezTo>
                      <a:cubicBezTo>
                        <a:pt x="8975" y="22356"/>
                        <a:pt x="9840" y="21152"/>
                        <a:pt x="10679" y="19983"/>
                      </a:cubicBezTo>
                      <a:cubicBezTo>
                        <a:pt x="11116" y="19377"/>
                        <a:pt x="11562" y="18743"/>
                        <a:pt x="12035" y="18145"/>
                      </a:cubicBezTo>
                      <a:cubicBezTo>
                        <a:pt x="12205" y="17931"/>
                        <a:pt x="12374" y="17726"/>
                        <a:pt x="12535" y="17539"/>
                      </a:cubicBezTo>
                      <a:cubicBezTo>
                        <a:pt x="13900" y="15951"/>
                        <a:pt x="16085" y="14060"/>
                        <a:pt x="18770" y="14060"/>
                      </a:cubicBezTo>
                      <a:lnTo>
                        <a:pt x="18842" y="14060"/>
                      </a:lnTo>
                      <a:cubicBezTo>
                        <a:pt x="19832" y="14078"/>
                        <a:pt x="20813" y="14354"/>
                        <a:pt x="21759" y="14631"/>
                      </a:cubicBezTo>
                      <a:cubicBezTo>
                        <a:pt x="22437" y="14827"/>
                        <a:pt x="23142" y="15023"/>
                        <a:pt x="23846" y="15121"/>
                      </a:cubicBezTo>
                      <a:cubicBezTo>
                        <a:pt x="24169" y="15172"/>
                        <a:pt x="24473" y="15196"/>
                        <a:pt x="24772" y="15196"/>
                      </a:cubicBezTo>
                      <a:cubicBezTo>
                        <a:pt x="24896" y="15196"/>
                        <a:pt x="25018" y="15192"/>
                        <a:pt x="25140" y="15184"/>
                      </a:cubicBezTo>
                      <a:cubicBezTo>
                        <a:pt x="26612" y="15095"/>
                        <a:pt x="28111" y="14417"/>
                        <a:pt x="29476" y="13230"/>
                      </a:cubicBezTo>
                      <a:cubicBezTo>
                        <a:pt x="30403" y="12418"/>
                        <a:pt x="31171" y="11482"/>
                        <a:pt x="31982" y="10491"/>
                      </a:cubicBezTo>
                      <a:cubicBezTo>
                        <a:pt x="32179" y="10250"/>
                        <a:pt x="32375" y="10010"/>
                        <a:pt x="32571" y="9769"/>
                      </a:cubicBezTo>
                      <a:cubicBezTo>
                        <a:pt x="33160" y="9064"/>
                        <a:pt x="33811" y="8332"/>
                        <a:pt x="34498" y="7601"/>
                      </a:cubicBezTo>
                      <a:cubicBezTo>
                        <a:pt x="37906" y="3988"/>
                        <a:pt x="41457" y="1312"/>
                        <a:pt x="44499" y="80"/>
                      </a:cubicBezTo>
                      <a:lnTo>
                        <a:pt x="444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23;p2">
                  <a:extLst>
                    <a:ext uri="{FF2B5EF4-FFF2-40B4-BE49-F238E27FC236}">
                      <a16:creationId xmlns:a16="http://schemas.microsoft.com/office/drawing/2014/main" id="{4CEC1969-3964-89ED-B990-C9F02577061C}"/>
                    </a:ext>
                  </a:extLst>
                </p:cNvPr>
                <p:cNvSpPr/>
                <p:nvPr/>
              </p:nvSpPr>
              <p:spPr>
                <a:xfrm>
                  <a:off x="921748" y="2648980"/>
                  <a:ext cx="2645383" cy="1600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53" h="26657" extrusionOk="0">
                      <a:moveTo>
                        <a:pt x="44017" y="0"/>
                      </a:moveTo>
                      <a:cubicBezTo>
                        <a:pt x="40413" y="1793"/>
                        <a:pt x="36746" y="5281"/>
                        <a:pt x="34302" y="7886"/>
                      </a:cubicBezTo>
                      <a:cubicBezTo>
                        <a:pt x="33606" y="8627"/>
                        <a:pt x="32964" y="9349"/>
                        <a:pt x="32366" y="10036"/>
                      </a:cubicBezTo>
                      <a:cubicBezTo>
                        <a:pt x="32214" y="10215"/>
                        <a:pt x="32071" y="10393"/>
                        <a:pt x="31920" y="10563"/>
                      </a:cubicBezTo>
                      <a:cubicBezTo>
                        <a:pt x="31037" y="11597"/>
                        <a:pt x="30207" y="12579"/>
                        <a:pt x="29208" y="13399"/>
                      </a:cubicBezTo>
                      <a:cubicBezTo>
                        <a:pt x="27843" y="14532"/>
                        <a:pt x="26344" y="15166"/>
                        <a:pt x="24890" y="15237"/>
                      </a:cubicBezTo>
                      <a:cubicBezTo>
                        <a:pt x="24795" y="15241"/>
                        <a:pt x="24699" y="15244"/>
                        <a:pt x="24601" y="15244"/>
                      </a:cubicBezTo>
                      <a:cubicBezTo>
                        <a:pt x="24285" y="15244"/>
                        <a:pt x="23955" y="15220"/>
                        <a:pt x="23614" y="15166"/>
                      </a:cubicBezTo>
                      <a:cubicBezTo>
                        <a:pt x="22927" y="15068"/>
                        <a:pt x="22240" y="14863"/>
                        <a:pt x="21562" y="14666"/>
                      </a:cubicBezTo>
                      <a:cubicBezTo>
                        <a:pt x="20617" y="14390"/>
                        <a:pt x="19627" y="14104"/>
                        <a:pt x="18627" y="14086"/>
                      </a:cubicBezTo>
                      <a:lnTo>
                        <a:pt x="18529" y="14086"/>
                      </a:lnTo>
                      <a:cubicBezTo>
                        <a:pt x="15826" y="14086"/>
                        <a:pt x="13641" y="15960"/>
                        <a:pt x="12276" y="17548"/>
                      </a:cubicBezTo>
                      <a:cubicBezTo>
                        <a:pt x="12106" y="17735"/>
                        <a:pt x="11937" y="17940"/>
                        <a:pt x="11776" y="18154"/>
                      </a:cubicBezTo>
                      <a:cubicBezTo>
                        <a:pt x="11259" y="18797"/>
                        <a:pt x="10786" y="19475"/>
                        <a:pt x="10313" y="20135"/>
                      </a:cubicBezTo>
                      <a:cubicBezTo>
                        <a:pt x="9528" y="21250"/>
                        <a:pt x="8707" y="22401"/>
                        <a:pt x="7753" y="23382"/>
                      </a:cubicBezTo>
                      <a:cubicBezTo>
                        <a:pt x="7432" y="23712"/>
                        <a:pt x="7093" y="24024"/>
                        <a:pt x="6736" y="24310"/>
                      </a:cubicBezTo>
                      <a:cubicBezTo>
                        <a:pt x="4946" y="25778"/>
                        <a:pt x="2895" y="26571"/>
                        <a:pt x="969" y="26571"/>
                      </a:cubicBezTo>
                      <a:cubicBezTo>
                        <a:pt x="648" y="26571"/>
                        <a:pt x="330" y="26549"/>
                        <a:pt x="18" y="26504"/>
                      </a:cubicBezTo>
                      <a:lnTo>
                        <a:pt x="0" y="26585"/>
                      </a:lnTo>
                      <a:cubicBezTo>
                        <a:pt x="321" y="26629"/>
                        <a:pt x="643" y="26656"/>
                        <a:pt x="964" y="26656"/>
                      </a:cubicBezTo>
                      <a:cubicBezTo>
                        <a:pt x="2909" y="26656"/>
                        <a:pt x="4987" y="25853"/>
                        <a:pt x="6789" y="24381"/>
                      </a:cubicBezTo>
                      <a:cubicBezTo>
                        <a:pt x="7146" y="24087"/>
                        <a:pt x="7485" y="23775"/>
                        <a:pt x="7815" y="23436"/>
                      </a:cubicBezTo>
                      <a:cubicBezTo>
                        <a:pt x="8770" y="22454"/>
                        <a:pt x="9590" y="21303"/>
                        <a:pt x="10384" y="20179"/>
                      </a:cubicBezTo>
                      <a:cubicBezTo>
                        <a:pt x="10848" y="19528"/>
                        <a:pt x="11330" y="18850"/>
                        <a:pt x="11839" y="18208"/>
                      </a:cubicBezTo>
                      <a:cubicBezTo>
                        <a:pt x="11999" y="17994"/>
                        <a:pt x="12169" y="17789"/>
                        <a:pt x="12338" y="17601"/>
                      </a:cubicBezTo>
                      <a:cubicBezTo>
                        <a:pt x="13687" y="16023"/>
                        <a:pt x="15855" y="14166"/>
                        <a:pt x="18533" y="14166"/>
                      </a:cubicBezTo>
                      <a:cubicBezTo>
                        <a:pt x="18564" y="14166"/>
                        <a:pt x="18596" y="14166"/>
                        <a:pt x="18627" y="14167"/>
                      </a:cubicBezTo>
                      <a:cubicBezTo>
                        <a:pt x="19618" y="14185"/>
                        <a:pt x="20599" y="14470"/>
                        <a:pt x="21545" y="14747"/>
                      </a:cubicBezTo>
                      <a:cubicBezTo>
                        <a:pt x="22214" y="14943"/>
                        <a:pt x="22910" y="15148"/>
                        <a:pt x="23605" y="15246"/>
                      </a:cubicBezTo>
                      <a:cubicBezTo>
                        <a:pt x="23937" y="15299"/>
                        <a:pt x="24265" y="15328"/>
                        <a:pt x="24580" y="15328"/>
                      </a:cubicBezTo>
                      <a:cubicBezTo>
                        <a:pt x="24688" y="15328"/>
                        <a:pt x="24794" y="15324"/>
                        <a:pt x="24899" y="15318"/>
                      </a:cubicBezTo>
                      <a:cubicBezTo>
                        <a:pt x="26371" y="15246"/>
                        <a:pt x="27879" y="14604"/>
                        <a:pt x="29261" y="13462"/>
                      </a:cubicBezTo>
                      <a:cubicBezTo>
                        <a:pt x="30260" y="12641"/>
                        <a:pt x="31099" y="11660"/>
                        <a:pt x="31982" y="10616"/>
                      </a:cubicBezTo>
                      <a:cubicBezTo>
                        <a:pt x="32134" y="10447"/>
                        <a:pt x="32277" y="10268"/>
                        <a:pt x="32428" y="10090"/>
                      </a:cubicBezTo>
                      <a:cubicBezTo>
                        <a:pt x="33017" y="9403"/>
                        <a:pt x="33668" y="8680"/>
                        <a:pt x="34364" y="7949"/>
                      </a:cubicBezTo>
                      <a:cubicBezTo>
                        <a:pt x="36800" y="5344"/>
                        <a:pt x="40457" y="1856"/>
                        <a:pt x="44052" y="72"/>
                      </a:cubicBezTo>
                      <a:lnTo>
                        <a:pt x="4401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24;p2">
                  <a:extLst>
                    <a:ext uri="{FF2B5EF4-FFF2-40B4-BE49-F238E27FC236}">
                      <a16:creationId xmlns:a16="http://schemas.microsoft.com/office/drawing/2014/main" id="{7DE6C702-DE9E-358A-85E3-B70B56A6F601}"/>
                    </a:ext>
                  </a:extLst>
                </p:cNvPr>
                <p:cNvSpPr/>
                <p:nvPr/>
              </p:nvSpPr>
              <p:spPr>
                <a:xfrm>
                  <a:off x="964563" y="2635589"/>
                  <a:ext cx="2618120" cy="162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99" h="26987" extrusionOk="0">
                      <a:moveTo>
                        <a:pt x="43562" y="0"/>
                      </a:moveTo>
                      <a:cubicBezTo>
                        <a:pt x="40957" y="1552"/>
                        <a:pt x="37791" y="4327"/>
                        <a:pt x="34160" y="8234"/>
                      </a:cubicBezTo>
                      <a:cubicBezTo>
                        <a:pt x="33464" y="8984"/>
                        <a:pt x="32804" y="9706"/>
                        <a:pt x="32224" y="10366"/>
                      </a:cubicBezTo>
                      <a:lnTo>
                        <a:pt x="31956" y="10670"/>
                      </a:lnTo>
                      <a:cubicBezTo>
                        <a:pt x="30993" y="11767"/>
                        <a:pt x="30083" y="12793"/>
                        <a:pt x="28994" y="13640"/>
                      </a:cubicBezTo>
                      <a:cubicBezTo>
                        <a:pt x="27585" y="14747"/>
                        <a:pt x="26122" y="15326"/>
                        <a:pt x="24641" y="15380"/>
                      </a:cubicBezTo>
                      <a:cubicBezTo>
                        <a:pt x="24561" y="15383"/>
                        <a:pt x="24479" y="15385"/>
                        <a:pt x="24397" y="15385"/>
                      </a:cubicBezTo>
                      <a:cubicBezTo>
                        <a:pt x="24068" y="15385"/>
                        <a:pt x="23724" y="15357"/>
                        <a:pt x="23374" y="15300"/>
                      </a:cubicBezTo>
                      <a:cubicBezTo>
                        <a:pt x="22687" y="15193"/>
                        <a:pt x="22000" y="14987"/>
                        <a:pt x="21340" y="14791"/>
                      </a:cubicBezTo>
                      <a:cubicBezTo>
                        <a:pt x="20394" y="14515"/>
                        <a:pt x="19404" y="14220"/>
                        <a:pt x="18405" y="14193"/>
                      </a:cubicBezTo>
                      <a:cubicBezTo>
                        <a:pt x="18367" y="14193"/>
                        <a:pt x="18329" y="14192"/>
                        <a:pt x="18291" y="14192"/>
                      </a:cubicBezTo>
                      <a:cubicBezTo>
                        <a:pt x="16184" y="14192"/>
                        <a:pt x="13972" y="15402"/>
                        <a:pt x="12062" y="17610"/>
                      </a:cubicBezTo>
                      <a:cubicBezTo>
                        <a:pt x="11902" y="17798"/>
                        <a:pt x="11732" y="18003"/>
                        <a:pt x="11563" y="18217"/>
                      </a:cubicBezTo>
                      <a:cubicBezTo>
                        <a:pt x="11018" y="18904"/>
                        <a:pt x="10510" y="19635"/>
                        <a:pt x="10019" y="20340"/>
                      </a:cubicBezTo>
                      <a:cubicBezTo>
                        <a:pt x="9270" y="21411"/>
                        <a:pt x="8494" y="22517"/>
                        <a:pt x="7611" y="23462"/>
                      </a:cubicBezTo>
                      <a:cubicBezTo>
                        <a:pt x="7289" y="23810"/>
                        <a:pt x="6959" y="24131"/>
                        <a:pt x="6620" y="24426"/>
                      </a:cubicBezTo>
                      <a:cubicBezTo>
                        <a:pt x="4778" y="26025"/>
                        <a:pt x="2622" y="26908"/>
                        <a:pt x="628" y="26908"/>
                      </a:cubicBezTo>
                      <a:cubicBezTo>
                        <a:pt x="420" y="26908"/>
                        <a:pt x="214" y="26898"/>
                        <a:pt x="10" y="26879"/>
                      </a:cubicBezTo>
                      <a:lnTo>
                        <a:pt x="1" y="26950"/>
                      </a:lnTo>
                      <a:cubicBezTo>
                        <a:pt x="206" y="26977"/>
                        <a:pt x="420" y="26986"/>
                        <a:pt x="634" y="26986"/>
                      </a:cubicBezTo>
                      <a:cubicBezTo>
                        <a:pt x="2651" y="26986"/>
                        <a:pt x="4818" y="26094"/>
                        <a:pt x="6674" y="24479"/>
                      </a:cubicBezTo>
                      <a:cubicBezTo>
                        <a:pt x="7013" y="24185"/>
                        <a:pt x="7352" y="23864"/>
                        <a:pt x="7664" y="23516"/>
                      </a:cubicBezTo>
                      <a:cubicBezTo>
                        <a:pt x="8556" y="22561"/>
                        <a:pt x="9332" y="21455"/>
                        <a:pt x="10082" y="20385"/>
                      </a:cubicBezTo>
                      <a:cubicBezTo>
                        <a:pt x="10572" y="19680"/>
                        <a:pt x="11081" y="18948"/>
                        <a:pt x="11625" y="18261"/>
                      </a:cubicBezTo>
                      <a:cubicBezTo>
                        <a:pt x="11795" y="18056"/>
                        <a:pt x="11955" y="17851"/>
                        <a:pt x="12125" y="17664"/>
                      </a:cubicBezTo>
                      <a:cubicBezTo>
                        <a:pt x="14016" y="15469"/>
                        <a:pt x="16202" y="14274"/>
                        <a:pt x="18289" y="14274"/>
                      </a:cubicBezTo>
                      <a:lnTo>
                        <a:pt x="18396" y="14274"/>
                      </a:lnTo>
                      <a:cubicBezTo>
                        <a:pt x="19395" y="14300"/>
                        <a:pt x="20377" y="14586"/>
                        <a:pt x="21322" y="14863"/>
                      </a:cubicBezTo>
                      <a:cubicBezTo>
                        <a:pt x="21982" y="15068"/>
                        <a:pt x="22678" y="15264"/>
                        <a:pt x="23365" y="15380"/>
                      </a:cubicBezTo>
                      <a:cubicBezTo>
                        <a:pt x="23726" y="15431"/>
                        <a:pt x="24087" y="15465"/>
                        <a:pt x="24433" y="15465"/>
                      </a:cubicBezTo>
                      <a:cubicBezTo>
                        <a:pt x="24506" y="15465"/>
                        <a:pt x="24578" y="15463"/>
                        <a:pt x="24650" y="15460"/>
                      </a:cubicBezTo>
                      <a:cubicBezTo>
                        <a:pt x="26140" y="15407"/>
                        <a:pt x="27612" y="14818"/>
                        <a:pt x="29039" y="13703"/>
                      </a:cubicBezTo>
                      <a:cubicBezTo>
                        <a:pt x="30136" y="12855"/>
                        <a:pt x="31046" y="11820"/>
                        <a:pt x="32010" y="10723"/>
                      </a:cubicBezTo>
                      <a:lnTo>
                        <a:pt x="32277" y="10420"/>
                      </a:lnTo>
                      <a:cubicBezTo>
                        <a:pt x="32866" y="9760"/>
                        <a:pt x="33517" y="9037"/>
                        <a:pt x="34213" y="8288"/>
                      </a:cubicBezTo>
                      <a:cubicBezTo>
                        <a:pt x="37844" y="4380"/>
                        <a:pt x="41002" y="1615"/>
                        <a:pt x="43598" y="72"/>
                      </a:cubicBezTo>
                      <a:lnTo>
                        <a:pt x="4356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25;p2">
                  <a:extLst>
                    <a:ext uri="{FF2B5EF4-FFF2-40B4-BE49-F238E27FC236}">
                      <a16:creationId xmlns:a16="http://schemas.microsoft.com/office/drawing/2014/main" id="{388495A4-F060-5910-BF27-8AD8A18672F4}"/>
                    </a:ext>
                  </a:extLst>
                </p:cNvPr>
                <p:cNvSpPr/>
                <p:nvPr/>
              </p:nvSpPr>
              <p:spPr>
                <a:xfrm>
                  <a:off x="1006898" y="2622739"/>
                  <a:ext cx="2591818" cy="1640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61" h="27326" extrusionOk="0">
                      <a:moveTo>
                        <a:pt x="43116" y="0"/>
                      </a:moveTo>
                      <a:cubicBezTo>
                        <a:pt x="40145" y="2088"/>
                        <a:pt x="36854" y="5504"/>
                        <a:pt x="34026" y="8573"/>
                      </a:cubicBezTo>
                      <a:cubicBezTo>
                        <a:pt x="33437" y="9215"/>
                        <a:pt x="32750" y="9956"/>
                        <a:pt x="32081" y="10687"/>
                      </a:cubicBezTo>
                      <a:lnTo>
                        <a:pt x="32036" y="10732"/>
                      </a:lnTo>
                      <a:cubicBezTo>
                        <a:pt x="30984" y="11901"/>
                        <a:pt x="29975" y="12998"/>
                        <a:pt x="28780" y="13881"/>
                      </a:cubicBezTo>
                      <a:cubicBezTo>
                        <a:pt x="27353" y="14925"/>
                        <a:pt x="25881" y="15478"/>
                        <a:pt x="24400" y="15514"/>
                      </a:cubicBezTo>
                      <a:cubicBezTo>
                        <a:pt x="24350" y="15515"/>
                        <a:pt x="24301" y="15515"/>
                        <a:pt x="24250" y="15515"/>
                      </a:cubicBezTo>
                      <a:cubicBezTo>
                        <a:pt x="23893" y="15515"/>
                        <a:pt x="23516" y="15487"/>
                        <a:pt x="23133" y="15424"/>
                      </a:cubicBezTo>
                      <a:cubicBezTo>
                        <a:pt x="22464" y="15308"/>
                        <a:pt x="21777" y="15103"/>
                        <a:pt x="21126" y="14907"/>
                      </a:cubicBezTo>
                      <a:cubicBezTo>
                        <a:pt x="20171" y="14622"/>
                        <a:pt x="19190" y="14327"/>
                        <a:pt x="18182" y="14300"/>
                      </a:cubicBezTo>
                      <a:cubicBezTo>
                        <a:pt x="18135" y="14299"/>
                        <a:pt x="18088" y="14299"/>
                        <a:pt x="18042" y="14299"/>
                      </a:cubicBezTo>
                      <a:cubicBezTo>
                        <a:pt x="15226" y="14299"/>
                        <a:pt x="12972" y="16400"/>
                        <a:pt x="11866" y="17664"/>
                      </a:cubicBezTo>
                      <a:cubicBezTo>
                        <a:pt x="11696" y="17860"/>
                        <a:pt x="11536" y="18056"/>
                        <a:pt x="11366" y="18270"/>
                      </a:cubicBezTo>
                      <a:cubicBezTo>
                        <a:pt x="10786" y="19011"/>
                        <a:pt x="10242" y="19796"/>
                        <a:pt x="9716" y="20554"/>
                      </a:cubicBezTo>
                      <a:cubicBezTo>
                        <a:pt x="9020" y="21571"/>
                        <a:pt x="8288" y="22624"/>
                        <a:pt x="7477" y="23543"/>
                      </a:cubicBezTo>
                      <a:cubicBezTo>
                        <a:pt x="7164" y="23890"/>
                        <a:pt x="6843" y="24221"/>
                        <a:pt x="6513" y="24524"/>
                      </a:cubicBezTo>
                      <a:cubicBezTo>
                        <a:pt x="4598" y="26295"/>
                        <a:pt x="2410" y="27253"/>
                        <a:pt x="330" y="27253"/>
                      </a:cubicBezTo>
                      <a:cubicBezTo>
                        <a:pt x="220" y="27253"/>
                        <a:pt x="110" y="27250"/>
                        <a:pt x="1" y="27245"/>
                      </a:cubicBezTo>
                      <a:lnTo>
                        <a:pt x="1" y="27316"/>
                      </a:lnTo>
                      <a:cubicBezTo>
                        <a:pt x="117" y="27316"/>
                        <a:pt x="233" y="27325"/>
                        <a:pt x="340" y="27325"/>
                      </a:cubicBezTo>
                      <a:cubicBezTo>
                        <a:pt x="2436" y="27325"/>
                        <a:pt x="4631" y="26353"/>
                        <a:pt x="6558" y="24577"/>
                      </a:cubicBezTo>
                      <a:cubicBezTo>
                        <a:pt x="6888" y="24274"/>
                        <a:pt x="7218" y="23935"/>
                        <a:pt x="7530" y="23587"/>
                      </a:cubicBezTo>
                      <a:cubicBezTo>
                        <a:pt x="8351" y="22668"/>
                        <a:pt x="9073" y="21607"/>
                        <a:pt x="9778" y="20590"/>
                      </a:cubicBezTo>
                      <a:cubicBezTo>
                        <a:pt x="10296" y="19831"/>
                        <a:pt x="10840" y="19046"/>
                        <a:pt x="11420" y="18315"/>
                      </a:cubicBezTo>
                      <a:cubicBezTo>
                        <a:pt x="11589" y="18101"/>
                        <a:pt x="11759" y="17904"/>
                        <a:pt x="11919" y="17717"/>
                      </a:cubicBezTo>
                      <a:cubicBezTo>
                        <a:pt x="13016" y="16454"/>
                        <a:pt x="15252" y="14370"/>
                        <a:pt x="18042" y="14370"/>
                      </a:cubicBezTo>
                      <a:cubicBezTo>
                        <a:pt x="18088" y="14370"/>
                        <a:pt x="18135" y="14371"/>
                        <a:pt x="18182" y="14372"/>
                      </a:cubicBezTo>
                      <a:cubicBezTo>
                        <a:pt x="19181" y="14399"/>
                        <a:pt x="20162" y="14693"/>
                        <a:pt x="21108" y="14978"/>
                      </a:cubicBezTo>
                      <a:cubicBezTo>
                        <a:pt x="21759" y="15175"/>
                        <a:pt x="22446" y="15380"/>
                        <a:pt x="23124" y="15496"/>
                      </a:cubicBezTo>
                      <a:cubicBezTo>
                        <a:pt x="23507" y="15558"/>
                        <a:pt x="23891" y="15587"/>
                        <a:pt x="24250" y="15587"/>
                      </a:cubicBezTo>
                      <a:cubicBezTo>
                        <a:pt x="24300" y="15587"/>
                        <a:pt x="24350" y="15586"/>
                        <a:pt x="24400" y="15585"/>
                      </a:cubicBezTo>
                      <a:cubicBezTo>
                        <a:pt x="25890" y="15549"/>
                        <a:pt x="27379" y="14996"/>
                        <a:pt x="28825" y="13935"/>
                      </a:cubicBezTo>
                      <a:cubicBezTo>
                        <a:pt x="30029" y="13051"/>
                        <a:pt x="31028" y="11945"/>
                        <a:pt x="32090" y="10786"/>
                      </a:cubicBezTo>
                      <a:lnTo>
                        <a:pt x="32134" y="10732"/>
                      </a:lnTo>
                      <a:cubicBezTo>
                        <a:pt x="32794" y="10009"/>
                        <a:pt x="33481" y="9260"/>
                        <a:pt x="34079" y="8618"/>
                      </a:cubicBezTo>
                      <a:cubicBezTo>
                        <a:pt x="36907" y="5558"/>
                        <a:pt x="40190" y="2141"/>
                        <a:pt x="43161" y="54"/>
                      </a:cubicBezTo>
                      <a:lnTo>
                        <a:pt x="4311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26;p2">
                  <a:extLst>
                    <a:ext uri="{FF2B5EF4-FFF2-40B4-BE49-F238E27FC236}">
                      <a16:creationId xmlns:a16="http://schemas.microsoft.com/office/drawing/2014/main" id="{CE141A19-14E1-B45D-09B0-4C4C2950708A}"/>
                    </a:ext>
                  </a:extLst>
                </p:cNvPr>
                <p:cNvSpPr/>
                <p:nvPr/>
              </p:nvSpPr>
              <p:spPr>
                <a:xfrm>
                  <a:off x="1049233" y="2609348"/>
                  <a:ext cx="2565036" cy="1662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5" h="27682" extrusionOk="0">
                      <a:moveTo>
                        <a:pt x="42670" y="0"/>
                      </a:moveTo>
                      <a:cubicBezTo>
                        <a:pt x="40154" y="2070"/>
                        <a:pt x="37415" y="5067"/>
                        <a:pt x="34516" y="8234"/>
                      </a:cubicBezTo>
                      <a:lnTo>
                        <a:pt x="33892" y="8921"/>
                      </a:lnTo>
                      <a:cubicBezTo>
                        <a:pt x="33312" y="9554"/>
                        <a:pt x="32669" y="10241"/>
                        <a:pt x="31947" y="11017"/>
                      </a:cubicBezTo>
                      <a:cubicBezTo>
                        <a:pt x="30823" y="12213"/>
                        <a:pt x="29788" y="13274"/>
                        <a:pt x="28575" y="14122"/>
                      </a:cubicBezTo>
                      <a:cubicBezTo>
                        <a:pt x="27120" y="15121"/>
                        <a:pt x="25640" y="15639"/>
                        <a:pt x="24159" y="15656"/>
                      </a:cubicBezTo>
                      <a:cubicBezTo>
                        <a:pt x="24118" y="15657"/>
                        <a:pt x="24077" y="15658"/>
                        <a:pt x="24036" y="15658"/>
                      </a:cubicBezTo>
                      <a:cubicBezTo>
                        <a:pt x="23671" y="15658"/>
                        <a:pt x="23286" y="15622"/>
                        <a:pt x="22901" y="15558"/>
                      </a:cubicBezTo>
                      <a:cubicBezTo>
                        <a:pt x="22232" y="15442"/>
                        <a:pt x="21554" y="15228"/>
                        <a:pt x="20911" y="15032"/>
                      </a:cubicBezTo>
                      <a:cubicBezTo>
                        <a:pt x="19957" y="14746"/>
                        <a:pt x="18976" y="14443"/>
                        <a:pt x="17967" y="14407"/>
                      </a:cubicBezTo>
                      <a:lnTo>
                        <a:pt x="17798" y="14407"/>
                      </a:lnTo>
                      <a:cubicBezTo>
                        <a:pt x="14997" y="14407"/>
                        <a:pt x="12758" y="16477"/>
                        <a:pt x="11669" y="17735"/>
                      </a:cubicBezTo>
                      <a:cubicBezTo>
                        <a:pt x="11500" y="17922"/>
                        <a:pt x="11330" y="18127"/>
                        <a:pt x="11170" y="18333"/>
                      </a:cubicBezTo>
                      <a:cubicBezTo>
                        <a:pt x="10545" y="19118"/>
                        <a:pt x="9974" y="19965"/>
                        <a:pt x="9421" y="20777"/>
                      </a:cubicBezTo>
                      <a:cubicBezTo>
                        <a:pt x="8770" y="21740"/>
                        <a:pt x="8092" y="22740"/>
                        <a:pt x="7334" y="23632"/>
                      </a:cubicBezTo>
                      <a:cubicBezTo>
                        <a:pt x="7039" y="23980"/>
                        <a:pt x="6727" y="24319"/>
                        <a:pt x="6406" y="24631"/>
                      </a:cubicBezTo>
                      <a:cubicBezTo>
                        <a:pt x="4443" y="26558"/>
                        <a:pt x="2186" y="27619"/>
                        <a:pt x="36" y="27619"/>
                      </a:cubicBezTo>
                      <a:lnTo>
                        <a:pt x="0" y="27619"/>
                      </a:lnTo>
                      <a:lnTo>
                        <a:pt x="0" y="27682"/>
                      </a:lnTo>
                      <a:lnTo>
                        <a:pt x="36" y="27682"/>
                      </a:lnTo>
                      <a:cubicBezTo>
                        <a:pt x="2204" y="27682"/>
                        <a:pt x="4479" y="26620"/>
                        <a:pt x="6450" y="24684"/>
                      </a:cubicBezTo>
                      <a:cubicBezTo>
                        <a:pt x="6772" y="24363"/>
                        <a:pt x="7084" y="24024"/>
                        <a:pt x="7387" y="23667"/>
                      </a:cubicBezTo>
                      <a:cubicBezTo>
                        <a:pt x="8145" y="22775"/>
                        <a:pt x="8823" y="21776"/>
                        <a:pt x="9475" y="20813"/>
                      </a:cubicBezTo>
                      <a:cubicBezTo>
                        <a:pt x="10028" y="20001"/>
                        <a:pt x="10599" y="19162"/>
                        <a:pt x="11223" y="18368"/>
                      </a:cubicBezTo>
                      <a:cubicBezTo>
                        <a:pt x="11384" y="18163"/>
                        <a:pt x="11553" y="17967"/>
                        <a:pt x="11714" y="17771"/>
                      </a:cubicBezTo>
                      <a:cubicBezTo>
                        <a:pt x="12797" y="16530"/>
                        <a:pt x="15019" y="14476"/>
                        <a:pt x="17792" y="14476"/>
                      </a:cubicBezTo>
                      <a:cubicBezTo>
                        <a:pt x="17850" y="14476"/>
                        <a:pt x="17909" y="14477"/>
                        <a:pt x="17967" y="14479"/>
                      </a:cubicBezTo>
                      <a:cubicBezTo>
                        <a:pt x="18967" y="14506"/>
                        <a:pt x="19939" y="14809"/>
                        <a:pt x="20894" y="15094"/>
                      </a:cubicBezTo>
                      <a:cubicBezTo>
                        <a:pt x="21545" y="15300"/>
                        <a:pt x="22214" y="15505"/>
                        <a:pt x="22892" y="15621"/>
                      </a:cubicBezTo>
                      <a:cubicBezTo>
                        <a:pt x="23320" y="15692"/>
                        <a:pt x="23748" y="15728"/>
                        <a:pt x="24159" y="15728"/>
                      </a:cubicBezTo>
                      <a:cubicBezTo>
                        <a:pt x="25648" y="15710"/>
                        <a:pt x="27147" y="15184"/>
                        <a:pt x="28610" y="14175"/>
                      </a:cubicBezTo>
                      <a:cubicBezTo>
                        <a:pt x="29832" y="13328"/>
                        <a:pt x="30867" y="12266"/>
                        <a:pt x="31991" y="11062"/>
                      </a:cubicBezTo>
                      <a:cubicBezTo>
                        <a:pt x="32723" y="10286"/>
                        <a:pt x="33356" y="9599"/>
                        <a:pt x="33936" y="8966"/>
                      </a:cubicBezTo>
                      <a:lnTo>
                        <a:pt x="34570" y="8279"/>
                      </a:lnTo>
                      <a:cubicBezTo>
                        <a:pt x="37460" y="5112"/>
                        <a:pt x="40199" y="2114"/>
                        <a:pt x="42714" y="54"/>
                      </a:cubicBezTo>
                      <a:lnTo>
                        <a:pt x="4267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27;p2">
                  <a:extLst>
                    <a:ext uri="{FF2B5EF4-FFF2-40B4-BE49-F238E27FC236}">
                      <a16:creationId xmlns:a16="http://schemas.microsoft.com/office/drawing/2014/main" id="{AE297368-7393-7E2E-E578-8484A8F7E9D2}"/>
                    </a:ext>
                  </a:extLst>
                </p:cNvPr>
                <p:cNvSpPr/>
                <p:nvPr/>
              </p:nvSpPr>
              <p:spPr>
                <a:xfrm>
                  <a:off x="1091567" y="2596437"/>
                  <a:ext cx="2538253" cy="1683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9" h="28040" extrusionOk="0">
                      <a:moveTo>
                        <a:pt x="42224" y="1"/>
                      </a:moveTo>
                      <a:cubicBezTo>
                        <a:pt x="40484" y="1651"/>
                        <a:pt x="38619" y="3774"/>
                        <a:pt x="36639" y="6014"/>
                      </a:cubicBezTo>
                      <a:cubicBezTo>
                        <a:pt x="35711" y="7075"/>
                        <a:pt x="34748" y="8173"/>
                        <a:pt x="33757" y="9261"/>
                      </a:cubicBezTo>
                      <a:cubicBezTo>
                        <a:pt x="33142" y="9939"/>
                        <a:pt x="32482" y="10635"/>
                        <a:pt x="31804" y="11339"/>
                      </a:cubicBezTo>
                      <a:cubicBezTo>
                        <a:pt x="30831" y="12348"/>
                        <a:pt x="29681" y="13498"/>
                        <a:pt x="28369" y="14355"/>
                      </a:cubicBezTo>
                      <a:cubicBezTo>
                        <a:pt x="26897" y="15309"/>
                        <a:pt x="25398" y="15791"/>
                        <a:pt x="23918" y="15791"/>
                      </a:cubicBezTo>
                      <a:cubicBezTo>
                        <a:pt x="23516" y="15791"/>
                        <a:pt x="23088" y="15755"/>
                        <a:pt x="22660" y="15675"/>
                      </a:cubicBezTo>
                      <a:cubicBezTo>
                        <a:pt x="22000" y="15559"/>
                        <a:pt x="21330" y="15354"/>
                        <a:pt x="20688" y="15149"/>
                      </a:cubicBezTo>
                      <a:cubicBezTo>
                        <a:pt x="19743" y="14854"/>
                        <a:pt x="18761" y="14551"/>
                        <a:pt x="17753" y="14515"/>
                      </a:cubicBezTo>
                      <a:lnTo>
                        <a:pt x="17557" y="14515"/>
                      </a:lnTo>
                      <a:cubicBezTo>
                        <a:pt x="14765" y="14515"/>
                        <a:pt x="12552" y="16549"/>
                        <a:pt x="11464" y="17789"/>
                      </a:cubicBezTo>
                      <a:cubicBezTo>
                        <a:pt x="11303" y="17977"/>
                        <a:pt x="11134" y="18182"/>
                        <a:pt x="10973" y="18387"/>
                      </a:cubicBezTo>
                      <a:cubicBezTo>
                        <a:pt x="10304" y="19226"/>
                        <a:pt x="9697" y="20136"/>
                        <a:pt x="9118" y="21010"/>
                      </a:cubicBezTo>
                      <a:cubicBezTo>
                        <a:pt x="8511" y="21920"/>
                        <a:pt x="7886" y="22856"/>
                        <a:pt x="7200" y="23704"/>
                      </a:cubicBezTo>
                      <a:cubicBezTo>
                        <a:pt x="6905" y="24070"/>
                        <a:pt x="6602" y="24418"/>
                        <a:pt x="6299" y="24739"/>
                      </a:cubicBezTo>
                      <a:cubicBezTo>
                        <a:pt x="4372" y="26746"/>
                        <a:pt x="2132" y="27897"/>
                        <a:pt x="0" y="27986"/>
                      </a:cubicBezTo>
                      <a:lnTo>
                        <a:pt x="0" y="28040"/>
                      </a:lnTo>
                      <a:cubicBezTo>
                        <a:pt x="2150" y="27959"/>
                        <a:pt x="4407" y="26800"/>
                        <a:pt x="6343" y="24775"/>
                      </a:cubicBezTo>
                      <a:cubicBezTo>
                        <a:pt x="6646" y="24453"/>
                        <a:pt x="6950" y="24105"/>
                        <a:pt x="7244" y="23740"/>
                      </a:cubicBezTo>
                      <a:cubicBezTo>
                        <a:pt x="7940" y="22892"/>
                        <a:pt x="8564" y="21947"/>
                        <a:pt x="9171" y="21037"/>
                      </a:cubicBezTo>
                      <a:cubicBezTo>
                        <a:pt x="9751" y="20162"/>
                        <a:pt x="10349" y="19261"/>
                        <a:pt x="11018" y="18423"/>
                      </a:cubicBezTo>
                      <a:cubicBezTo>
                        <a:pt x="11178" y="18218"/>
                        <a:pt x="11348" y="18021"/>
                        <a:pt x="11508" y="17825"/>
                      </a:cubicBezTo>
                      <a:cubicBezTo>
                        <a:pt x="12588" y="16603"/>
                        <a:pt x="14791" y="14569"/>
                        <a:pt x="17557" y="14569"/>
                      </a:cubicBezTo>
                      <a:cubicBezTo>
                        <a:pt x="17619" y="14569"/>
                        <a:pt x="17682" y="14569"/>
                        <a:pt x="17753" y="14578"/>
                      </a:cubicBezTo>
                      <a:cubicBezTo>
                        <a:pt x="18752" y="14605"/>
                        <a:pt x="19725" y="14917"/>
                        <a:pt x="20670" y="15211"/>
                      </a:cubicBezTo>
                      <a:cubicBezTo>
                        <a:pt x="21322" y="15407"/>
                        <a:pt x="21982" y="15613"/>
                        <a:pt x="22651" y="15738"/>
                      </a:cubicBezTo>
                      <a:cubicBezTo>
                        <a:pt x="23088" y="15818"/>
                        <a:pt x="23507" y="15854"/>
                        <a:pt x="23918" y="15854"/>
                      </a:cubicBezTo>
                      <a:cubicBezTo>
                        <a:pt x="25407" y="15854"/>
                        <a:pt x="26915" y="15363"/>
                        <a:pt x="28396" y="14399"/>
                      </a:cubicBezTo>
                      <a:cubicBezTo>
                        <a:pt x="29716" y="13543"/>
                        <a:pt x="30867" y="12392"/>
                        <a:pt x="31848" y="11375"/>
                      </a:cubicBezTo>
                      <a:cubicBezTo>
                        <a:pt x="32526" y="10679"/>
                        <a:pt x="33187" y="9975"/>
                        <a:pt x="33802" y="9297"/>
                      </a:cubicBezTo>
                      <a:cubicBezTo>
                        <a:pt x="34792" y="8208"/>
                        <a:pt x="35756" y="7111"/>
                        <a:pt x="36684" y="6058"/>
                      </a:cubicBezTo>
                      <a:cubicBezTo>
                        <a:pt x="38664" y="3810"/>
                        <a:pt x="40529" y="1696"/>
                        <a:pt x="42268" y="37"/>
                      </a:cubicBezTo>
                      <a:lnTo>
                        <a:pt x="4222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28;p2">
                  <a:extLst>
                    <a:ext uri="{FF2B5EF4-FFF2-40B4-BE49-F238E27FC236}">
                      <a16:creationId xmlns:a16="http://schemas.microsoft.com/office/drawing/2014/main" id="{9B9A7ACE-3EFE-5325-20AC-B78865BF40B0}"/>
                    </a:ext>
                  </a:extLst>
                </p:cNvPr>
                <p:cNvSpPr/>
                <p:nvPr/>
              </p:nvSpPr>
              <p:spPr>
                <a:xfrm>
                  <a:off x="1133902" y="2583046"/>
                  <a:ext cx="2511411" cy="1705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22" h="28406" extrusionOk="0">
                      <a:moveTo>
                        <a:pt x="41777" y="1"/>
                      </a:moveTo>
                      <a:cubicBezTo>
                        <a:pt x="40591" y="1294"/>
                        <a:pt x="39351" y="2802"/>
                        <a:pt x="38039" y="4399"/>
                      </a:cubicBezTo>
                      <a:cubicBezTo>
                        <a:pt x="36639" y="6103"/>
                        <a:pt x="35194" y="7860"/>
                        <a:pt x="33623" y="9600"/>
                      </a:cubicBezTo>
                      <a:cubicBezTo>
                        <a:pt x="32999" y="10296"/>
                        <a:pt x="32339" y="10992"/>
                        <a:pt x="31670" y="11670"/>
                      </a:cubicBezTo>
                      <a:cubicBezTo>
                        <a:pt x="30688" y="12651"/>
                        <a:pt x="29502" y="13775"/>
                        <a:pt x="28155" y="14596"/>
                      </a:cubicBezTo>
                      <a:cubicBezTo>
                        <a:pt x="26692" y="15488"/>
                        <a:pt x="25220" y="15934"/>
                        <a:pt x="23766" y="15934"/>
                      </a:cubicBezTo>
                      <a:lnTo>
                        <a:pt x="23676" y="15934"/>
                      </a:lnTo>
                      <a:cubicBezTo>
                        <a:pt x="23275" y="15934"/>
                        <a:pt x="22847" y="15889"/>
                        <a:pt x="22428" y="15809"/>
                      </a:cubicBezTo>
                      <a:cubicBezTo>
                        <a:pt x="21767" y="15684"/>
                        <a:pt x="21107" y="15479"/>
                        <a:pt x="20474" y="15274"/>
                      </a:cubicBezTo>
                      <a:cubicBezTo>
                        <a:pt x="19528" y="14979"/>
                        <a:pt x="18547" y="14667"/>
                        <a:pt x="17539" y="14622"/>
                      </a:cubicBezTo>
                      <a:lnTo>
                        <a:pt x="17316" y="14622"/>
                      </a:lnTo>
                      <a:cubicBezTo>
                        <a:pt x="14541" y="14622"/>
                        <a:pt x="12347" y="16630"/>
                        <a:pt x="11267" y="17852"/>
                      </a:cubicBezTo>
                      <a:cubicBezTo>
                        <a:pt x="11098" y="18048"/>
                        <a:pt x="10937" y="18244"/>
                        <a:pt x="10768" y="18449"/>
                      </a:cubicBezTo>
                      <a:cubicBezTo>
                        <a:pt x="10063" y="19342"/>
                        <a:pt x="9430" y="20314"/>
                        <a:pt x="8814" y="21251"/>
                      </a:cubicBezTo>
                      <a:cubicBezTo>
                        <a:pt x="8261" y="22107"/>
                        <a:pt x="7690" y="22981"/>
                        <a:pt x="7065" y="23793"/>
                      </a:cubicBezTo>
                      <a:cubicBezTo>
                        <a:pt x="6780" y="24168"/>
                        <a:pt x="6486" y="24516"/>
                        <a:pt x="6191" y="24846"/>
                      </a:cubicBezTo>
                      <a:cubicBezTo>
                        <a:pt x="4862" y="26318"/>
                        <a:pt x="2703" y="28129"/>
                        <a:pt x="0" y="28352"/>
                      </a:cubicBezTo>
                      <a:lnTo>
                        <a:pt x="9" y="28405"/>
                      </a:lnTo>
                      <a:cubicBezTo>
                        <a:pt x="2730" y="28173"/>
                        <a:pt x="4889" y="26362"/>
                        <a:pt x="6227" y="24882"/>
                      </a:cubicBezTo>
                      <a:cubicBezTo>
                        <a:pt x="6530" y="24551"/>
                        <a:pt x="6825" y="24195"/>
                        <a:pt x="7110" y="23820"/>
                      </a:cubicBezTo>
                      <a:cubicBezTo>
                        <a:pt x="7735" y="23017"/>
                        <a:pt x="8306" y="22134"/>
                        <a:pt x="8859" y="21286"/>
                      </a:cubicBezTo>
                      <a:cubicBezTo>
                        <a:pt x="9474" y="20350"/>
                        <a:pt x="10108" y="19377"/>
                        <a:pt x="10812" y="18485"/>
                      </a:cubicBezTo>
                      <a:cubicBezTo>
                        <a:pt x="10973" y="18280"/>
                        <a:pt x="11142" y="18075"/>
                        <a:pt x="11312" y="17887"/>
                      </a:cubicBezTo>
                      <a:cubicBezTo>
                        <a:pt x="12382" y="16678"/>
                        <a:pt x="14563" y="14672"/>
                        <a:pt x="17318" y="14672"/>
                      </a:cubicBezTo>
                      <a:cubicBezTo>
                        <a:pt x="17388" y="14672"/>
                        <a:pt x="17459" y="14673"/>
                        <a:pt x="17530" y="14676"/>
                      </a:cubicBezTo>
                      <a:cubicBezTo>
                        <a:pt x="18538" y="14721"/>
                        <a:pt x="19510" y="15024"/>
                        <a:pt x="20456" y="15327"/>
                      </a:cubicBezTo>
                      <a:cubicBezTo>
                        <a:pt x="21098" y="15532"/>
                        <a:pt x="21758" y="15738"/>
                        <a:pt x="22419" y="15862"/>
                      </a:cubicBezTo>
                      <a:cubicBezTo>
                        <a:pt x="22847" y="15943"/>
                        <a:pt x="23266" y="15987"/>
                        <a:pt x="23676" y="15987"/>
                      </a:cubicBezTo>
                      <a:cubicBezTo>
                        <a:pt x="23705" y="15988"/>
                        <a:pt x="23733" y="15988"/>
                        <a:pt x="23761" y="15988"/>
                      </a:cubicBezTo>
                      <a:cubicBezTo>
                        <a:pt x="25224" y="15988"/>
                        <a:pt x="26711" y="15533"/>
                        <a:pt x="28182" y="14640"/>
                      </a:cubicBezTo>
                      <a:cubicBezTo>
                        <a:pt x="29538" y="13819"/>
                        <a:pt x="30724" y="12695"/>
                        <a:pt x="31705" y="11705"/>
                      </a:cubicBezTo>
                      <a:cubicBezTo>
                        <a:pt x="32383" y="11027"/>
                        <a:pt x="33044" y="10331"/>
                        <a:pt x="33668" y="9636"/>
                      </a:cubicBezTo>
                      <a:cubicBezTo>
                        <a:pt x="35229" y="7896"/>
                        <a:pt x="36683" y="6139"/>
                        <a:pt x="38084" y="4435"/>
                      </a:cubicBezTo>
                      <a:cubicBezTo>
                        <a:pt x="39395" y="2838"/>
                        <a:pt x="40635" y="1330"/>
                        <a:pt x="41822" y="37"/>
                      </a:cubicBezTo>
                      <a:lnTo>
                        <a:pt x="4177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29;p2">
                  <a:extLst>
                    <a:ext uri="{FF2B5EF4-FFF2-40B4-BE49-F238E27FC236}">
                      <a16:creationId xmlns:a16="http://schemas.microsoft.com/office/drawing/2014/main" id="{E510FA76-DFE3-3B00-6DF9-32529C99516E}"/>
                    </a:ext>
                  </a:extLst>
                </p:cNvPr>
                <p:cNvSpPr/>
                <p:nvPr/>
              </p:nvSpPr>
              <p:spPr>
                <a:xfrm>
                  <a:off x="1176177" y="2569655"/>
                  <a:ext cx="2484148" cy="1728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8" h="28780" extrusionOk="0">
                      <a:moveTo>
                        <a:pt x="41332" y="1"/>
                      </a:moveTo>
                      <a:cubicBezTo>
                        <a:pt x="40556" y="973"/>
                        <a:pt x="39771" y="2035"/>
                        <a:pt x="38923" y="3150"/>
                      </a:cubicBezTo>
                      <a:cubicBezTo>
                        <a:pt x="37326" y="5282"/>
                        <a:pt x="35507" y="7700"/>
                        <a:pt x="33490" y="9948"/>
                      </a:cubicBezTo>
                      <a:cubicBezTo>
                        <a:pt x="32866" y="10644"/>
                        <a:pt x="32206" y="11339"/>
                        <a:pt x="31528" y="12000"/>
                      </a:cubicBezTo>
                      <a:cubicBezTo>
                        <a:pt x="30172" y="13320"/>
                        <a:pt x="29074" y="14194"/>
                        <a:pt x="27950" y="14836"/>
                      </a:cubicBezTo>
                      <a:cubicBezTo>
                        <a:pt x="26505" y="15666"/>
                        <a:pt x="25042" y="16085"/>
                        <a:pt x="23624" y="16085"/>
                      </a:cubicBezTo>
                      <a:cubicBezTo>
                        <a:pt x="23561" y="16085"/>
                        <a:pt x="23499" y="16076"/>
                        <a:pt x="23436" y="16076"/>
                      </a:cubicBezTo>
                      <a:cubicBezTo>
                        <a:pt x="23035" y="16068"/>
                        <a:pt x="22616" y="16023"/>
                        <a:pt x="22187" y="15943"/>
                      </a:cubicBezTo>
                      <a:cubicBezTo>
                        <a:pt x="21536" y="15809"/>
                        <a:pt x="20885" y="15604"/>
                        <a:pt x="20260" y="15398"/>
                      </a:cubicBezTo>
                      <a:cubicBezTo>
                        <a:pt x="19315" y="15095"/>
                        <a:pt x="18334" y="14783"/>
                        <a:pt x="17317" y="14738"/>
                      </a:cubicBezTo>
                      <a:cubicBezTo>
                        <a:pt x="17233" y="14735"/>
                        <a:pt x="17150" y="14733"/>
                        <a:pt x="17067" y="14733"/>
                      </a:cubicBezTo>
                      <a:cubicBezTo>
                        <a:pt x="14312" y="14733"/>
                        <a:pt x="12137" y="16711"/>
                        <a:pt x="11072" y="17923"/>
                      </a:cubicBezTo>
                      <a:cubicBezTo>
                        <a:pt x="10902" y="18110"/>
                        <a:pt x="10733" y="18307"/>
                        <a:pt x="10572" y="18512"/>
                      </a:cubicBezTo>
                      <a:cubicBezTo>
                        <a:pt x="9814" y="19466"/>
                        <a:pt x="9154" y="20510"/>
                        <a:pt x="8511" y="21518"/>
                      </a:cubicBezTo>
                      <a:cubicBezTo>
                        <a:pt x="8003" y="22303"/>
                        <a:pt x="7486" y="23115"/>
                        <a:pt x="6932" y="23873"/>
                      </a:cubicBezTo>
                      <a:cubicBezTo>
                        <a:pt x="6656" y="24257"/>
                        <a:pt x="6370" y="24623"/>
                        <a:pt x="6085" y="24953"/>
                      </a:cubicBezTo>
                      <a:cubicBezTo>
                        <a:pt x="4782" y="26487"/>
                        <a:pt x="2677" y="28379"/>
                        <a:pt x="1" y="28726"/>
                      </a:cubicBezTo>
                      <a:lnTo>
                        <a:pt x="10" y="28780"/>
                      </a:lnTo>
                      <a:cubicBezTo>
                        <a:pt x="2695" y="28432"/>
                        <a:pt x="4818" y="26523"/>
                        <a:pt x="6121" y="24989"/>
                      </a:cubicBezTo>
                      <a:cubicBezTo>
                        <a:pt x="6406" y="24650"/>
                        <a:pt x="6692" y="24284"/>
                        <a:pt x="6968" y="23900"/>
                      </a:cubicBezTo>
                      <a:cubicBezTo>
                        <a:pt x="7530" y="23142"/>
                        <a:pt x="8048" y="22330"/>
                        <a:pt x="8547" y="21536"/>
                      </a:cubicBezTo>
                      <a:cubicBezTo>
                        <a:pt x="9189" y="20537"/>
                        <a:pt x="9859" y="19493"/>
                        <a:pt x="10608" y="18539"/>
                      </a:cubicBezTo>
                      <a:cubicBezTo>
                        <a:pt x="10768" y="18342"/>
                        <a:pt x="10938" y="18137"/>
                        <a:pt x="11107" y="17950"/>
                      </a:cubicBezTo>
                      <a:cubicBezTo>
                        <a:pt x="12169" y="16754"/>
                        <a:pt x="14328" y="14783"/>
                        <a:pt x="17076" y="14783"/>
                      </a:cubicBezTo>
                      <a:lnTo>
                        <a:pt x="17317" y="14783"/>
                      </a:lnTo>
                      <a:cubicBezTo>
                        <a:pt x="18325" y="14828"/>
                        <a:pt x="19297" y="15140"/>
                        <a:pt x="20243" y="15443"/>
                      </a:cubicBezTo>
                      <a:cubicBezTo>
                        <a:pt x="20876" y="15648"/>
                        <a:pt x="21527" y="15862"/>
                        <a:pt x="22178" y="15987"/>
                      </a:cubicBezTo>
                      <a:cubicBezTo>
                        <a:pt x="22607" y="16068"/>
                        <a:pt x="23026" y="16121"/>
                        <a:pt x="23436" y="16130"/>
                      </a:cubicBezTo>
                      <a:cubicBezTo>
                        <a:pt x="23495" y="16131"/>
                        <a:pt x="23554" y="16132"/>
                        <a:pt x="23613" y="16132"/>
                      </a:cubicBezTo>
                      <a:cubicBezTo>
                        <a:pt x="25055" y="16132"/>
                        <a:pt x="26520" y="15712"/>
                        <a:pt x="27968" y="14881"/>
                      </a:cubicBezTo>
                      <a:cubicBezTo>
                        <a:pt x="29101" y="14230"/>
                        <a:pt x="30207" y="13356"/>
                        <a:pt x="31563" y="12035"/>
                      </a:cubicBezTo>
                      <a:cubicBezTo>
                        <a:pt x="32241" y="11366"/>
                        <a:pt x="32902" y="10679"/>
                        <a:pt x="33526" y="9983"/>
                      </a:cubicBezTo>
                      <a:cubicBezTo>
                        <a:pt x="35542" y="7726"/>
                        <a:pt x="37362" y="5309"/>
                        <a:pt x="38968" y="3177"/>
                      </a:cubicBezTo>
                      <a:cubicBezTo>
                        <a:pt x="39806" y="2062"/>
                        <a:pt x="40600" y="1009"/>
                        <a:pt x="41368" y="37"/>
                      </a:cubicBezTo>
                      <a:lnTo>
                        <a:pt x="4133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30;p2">
                  <a:extLst>
                    <a:ext uri="{FF2B5EF4-FFF2-40B4-BE49-F238E27FC236}">
                      <a16:creationId xmlns:a16="http://schemas.microsoft.com/office/drawing/2014/main" id="{22004818-A910-866E-10A8-3F9BB3B26BD2}"/>
                    </a:ext>
                  </a:extLst>
                </p:cNvPr>
                <p:cNvSpPr/>
                <p:nvPr/>
              </p:nvSpPr>
              <p:spPr>
                <a:xfrm>
                  <a:off x="1218511" y="2556805"/>
                  <a:ext cx="2457366" cy="1749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2" h="29137" extrusionOk="0">
                      <a:moveTo>
                        <a:pt x="40886" y="1"/>
                      </a:moveTo>
                      <a:cubicBezTo>
                        <a:pt x="40413" y="688"/>
                        <a:pt x="39931" y="1392"/>
                        <a:pt x="39423" y="2151"/>
                      </a:cubicBezTo>
                      <a:cubicBezTo>
                        <a:pt x="37683" y="4720"/>
                        <a:pt x="35711" y="7637"/>
                        <a:pt x="33356" y="10287"/>
                      </a:cubicBezTo>
                      <a:cubicBezTo>
                        <a:pt x="32732" y="10991"/>
                        <a:pt x="32072" y="11669"/>
                        <a:pt x="31394" y="12321"/>
                      </a:cubicBezTo>
                      <a:cubicBezTo>
                        <a:pt x="30064" y="13570"/>
                        <a:pt x="28905" y="14444"/>
                        <a:pt x="27736" y="15068"/>
                      </a:cubicBezTo>
                      <a:cubicBezTo>
                        <a:pt x="26304" y="15830"/>
                        <a:pt x="24872" y="16215"/>
                        <a:pt x="23469" y="16215"/>
                      </a:cubicBezTo>
                      <a:cubicBezTo>
                        <a:pt x="23378" y="16215"/>
                        <a:pt x="23287" y="16213"/>
                        <a:pt x="23195" y="16210"/>
                      </a:cubicBezTo>
                      <a:cubicBezTo>
                        <a:pt x="22794" y="16201"/>
                        <a:pt x="22375" y="16148"/>
                        <a:pt x="21955" y="16059"/>
                      </a:cubicBezTo>
                      <a:cubicBezTo>
                        <a:pt x="21304" y="15934"/>
                        <a:pt x="20662" y="15720"/>
                        <a:pt x="20046" y="15514"/>
                      </a:cubicBezTo>
                      <a:cubicBezTo>
                        <a:pt x="19092" y="15211"/>
                        <a:pt x="18110" y="14890"/>
                        <a:pt x="17102" y="14836"/>
                      </a:cubicBezTo>
                      <a:cubicBezTo>
                        <a:pt x="17012" y="14832"/>
                        <a:pt x="16922" y="14830"/>
                        <a:pt x="16833" y="14830"/>
                      </a:cubicBezTo>
                      <a:cubicBezTo>
                        <a:pt x="14088" y="14830"/>
                        <a:pt x="11929" y="16784"/>
                        <a:pt x="10866" y="17977"/>
                      </a:cubicBezTo>
                      <a:cubicBezTo>
                        <a:pt x="10706" y="18164"/>
                        <a:pt x="10536" y="18360"/>
                        <a:pt x="10376" y="18565"/>
                      </a:cubicBezTo>
                      <a:cubicBezTo>
                        <a:pt x="9564" y="19582"/>
                        <a:pt x="8877" y="20697"/>
                        <a:pt x="8199" y="21777"/>
                      </a:cubicBezTo>
                      <a:cubicBezTo>
                        <a:pt x="7753" y="22499"/>
                        <a:pt x="7289" y="23249"/>
                        <a:pt x="6798" y="23954"/>
                      </a:cubicBezTo>
                      <a:cubicBezTo>
                        <a:pt x="6522" y="24346"/>
                        <a:pt x="6245" y="24712"/>
                        <a:pt x="5978" y="25051"/>
                      </a:cubicBezTo>
                      <a:cubicBezTo>
                        <a:pt x="4158" y="27335"/>
                        <a:pt x="2088" y="28726"/>
                        <a:pt x="1" y="29092"/>
                      </a:cubicBezTo>
                      <a:lnTo>
                        <a:pt x="9" y="29137"/>
                      </a:lnTo>
                      <a:cubicBezTo>
                        <a:pt x="2106" y="28771"/>
                        <a:pt x="4185" y="27370"/>
                        <a:pt x="6013" y="25078"/>
                      </a:cubicBezTo>
                      <a:cubicBezTo>
                        <a:pt x="6281" y="24739"/>
                        <a:pt x="6558" y="24364"/>
                        <a:pt x="6834" y="23980"/>
                      </a:cubicBezTo>
                      <a:cubicBezTo>
                        <a:pt x="7325" y="23276"/>
                        <a:pt x="7789" y="22526"/>
                        <a:pt x="8235" y="21804"/>
                      </a:cubicBezTo>
                      <a:cubicBezTo>
                        <a:pt x="8913" y="20724"/>
                        <a:pt x="9600" y="19609"/>
                        <a:pt x="10411" y="18592"/>
                      </a:cubicBezTo>
                      <a:cubicBezTo>
                        <a:pt x="10572" y="18387"/>
                        <a:pt x="10733" y="18191"/>
                        <a:pt x="10902" y="18003"/>
                      </a:cubicBezTo>
                      <a:cubicBezTo>
                        <a:pt x="11956" y="16820"/>
                        <a:pt x="14106" y="14875"/>
                        <a:pt x="16834" y="14875"/>
                      </a:cubicBezTo>
                      <a:cubicBezTo>
                        <a:pt x="16923" y="14875"/>
                        <a:pt x="17012" y="14877"/>
                        <a:pt x="17102" y="14881"/>
                      </a:cubicBezTo>
                      <a:cubicBezTo>
                        <a:pt x="18110" y="14934"/>
                        <a:pt x="19083" y="15247"/>
                        <a:pt x="20028" y="15559"/>
                      </a:cubicBezTo>
                      <a:cubicBezTo>
                        <a:pt x="20653" y="15764"/>
                        <a:pt x="21295" y="15969"/>
                        <a:pt x="21946" y="16103"/>
                      </a:cubicBezTo>
                      <a:cubicBezTo>
                        <a:pt x="22366" y="16192"/>
                        <a:pt x="22785" y="16237"/>
                        <a:pt x="23195" y="16255"/>
                      </a:cubicBezTo>
                      <a:cubicBezTo>
                        <a:pt x="23287" y="16258"/>
                        <a:pt x="23379" y="16260"/>
                        <a:pt x="23471" y="16260"/>
                      </a:cubicBezTo>
                      <a:cubicBezTo>
                        <a:pt x="24882" y="16260"/>
                        <a:pt x="26322" y="15874"/>
                        <a:pt x="27763" y="15104"/>
                      </a:cubicBezTo>
                      <a:cubicBezTo>
                        <a:pt x="28931" y="14480"/>
                        <a:pt x="30091" y="13605"/>
                        <a:pt x="31420" y="12347"/>
                      </a:cubicBezTo>
                      <a:cubicBezTo>
                        <a:pt x="32107" y="11696"/>
                        <a:pt x="32768" y="11018"/>
                        <a:pt x="33392" y="10313"/>
                      </a:cubicBezTo>
                      <a:cubicBezTo>
                        <a:pt x="35738" y="7664"/>
                        <a:pt x="37719" y="4747"/>
                        <a:pt x="39458" y="2177"/>
                      </a:cubicBezTo>
                      <a:cubicBezTo>
                        <a:pt x="39967" y="1419"/>
                        <a:pt x="40449" y="714"/>
                        <a:pt x="40921" y="19"/>
                      </a:cubicBezTo>
                      <a:lnTo>
                        <a:pt x="40886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31;p2">
                  <a:extLst>
                    <a:ext uri="{FF2B5EF4-FFF2-40B4-BE49-F238E27FC236}">
                      <a16:creationId xmlns:a16="http://schemas.microsoft.com/office/drawing/2014/main" id="{87B27D9D-BDBF-17C2-C3DA-55715FA016AA}"/>
                    </a:ext>
                  </a:extLst>
                </p:cNvPr>
                <p:cNvSpPr/>
                <p:nvPr/>
              </p:nvSpPr>
              <p:spPr>
                <a:xfrm>
                  <a:off x="1260846" y="2543414"/>
                  <a:ext cx="2430584" cy="1771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76" h="29503" extrusionOk="0">
                      <a:moveTo>
                        <a:pt x="40448" y="1"/>
                      </a:moveTo>
                      <a:cubicBezTo>
                        <a:pt x="40172" y="447"/>
                        <a:pt x="39904" y="893"/>
                        <a:pt x="39619" y="1375"/>
                      </a:cubicBezTo>
                      <a:cubicBezTo>
                        <a:pt x="37834" y="4336"/>
                        <a:pt x="35818" y="7691"/>
                        <a:pt x="33222" y="10635"/>
                      </a:cubicBezTo>
                      <a:cubicBezTo>
                        <a:pt x="32607" y="11330"/>
                        <a:pt x="31938" y="12008"/>
                        <a:pt x="31251" y="12651"/>
                      </a:cubicBezTo>
                      <a:cubicBezTo>
                        <a:pt x="29957" y="13837"/>
                        <a:pt x="28744" y="14703"/>
                        <a:pt x="27531" y="15309"/>
                      </a:cubicBezTo>
                      <a:cubicBezTo>
                        <a:pt x="26129" y="16006"/>
                        <a:pt x="24736" y="16364"/>
                        <a:pt x="23369" y="16364"/>
                      </a:cubicBezTo>
                      <a:cubicBezTo>
                        <a:pt x="23231" y="16364"/>
                        <a:pt x="23092" y="16360"/>
                        <a:pt x="22954" y="16353"/>
                      </a:cubicBezTo>
                      <a:cubicBezTo>
                        <a:pt x="22553" y="16335"/>
                        <a:pt x="22133" y="16282"/>
                        <a:pt x="21714" y="16192"/>
                      </a:cubicBezTo>
                      <a:cubicBezTo>
                        <a:pt x="21081" y="16059"/>
                        <a:pt x="20438" y="15844"/>
                        <a:pt x="19832" y="15639"/>
                      </a:cubicBezTo>
                      <a:cubicBezTo>
                        <a:pt x="18877" y="15327"/>
                        <a:pt x="17896" y="15006"/>
                        <a:pt x="16888" y="14952"/>
                      </a:cubicBezTo>
                      <a:cubicBezTo>
                        <a:pt x="16785" y="14947"/>
                        <a:pt x="16683" y="14944"/>
                        <a:pt x="16582" y="14944"/>
                      </a:cubicBezTo>
                      <a:cubicBezTo>
                        <a:pt x="13856" y="14944"/>
                        <a:pt x="11719" y="16869"/>
                        <a:pt x="10670" y="18039"/>
                      </a:cubicBezTo>
                      <a:cubicBezTo>
                        <a:pt x="10500" y="18226"/>
                        <a:pt x="10340" y="18432"/>
                        <a:pt x="10179" y="18628"/>
                      </a:cubicBezTo>
                      <a:cubicBezTo>
                        <a:pt x="9314" y="19707"/>
                        <a:pt x="8591" y="20912"/>
                        <a:pt x="7887" y="22062"/>
                      </a:cubicBezTo>
                      <a:cubicBezTo>
                        <a:pt x="7494" y="22722"/>
                        <a:pt x="7084" y="23392"/>
                        <a:pt x="6664" y="24034"/>
                      </a:cubicBezTo>
                      <a:cubicBezTo>
                        <a:pt x="6388" y="24444"/>
                        <a:pt x="6129" y="24810"/>
                        <a:pt x="5870" y="25167"/>
                      </a:cubicBezTo>
                      <a:cubicBezTo>
                        <a:pt x="4068" y="27567"/>
                        <a:pt x="2097" y="29012"/>
                        <a:pt x="0" y="29467"/>
                      </a:cubicBezTo>
                      <a:lnTo>
                        <a:pt x="9" y="29502"/>
                      </a:lnTo>
                      <a:cubicBezTo>
                        <a:pt x="2115" y="29047"/>
                        <a:pt x="4095" y="27593"/>
                        <a:pt x="5897" y="25185"/>
                      </a:cubicBezTo>
                      <a:cubicBezTo>
                        <a:pt x="6165" y="24837"/>
                        <a:pt x="6423" y="24462"/>
                        <a:pt x="6691" y="24061"/>
                      </a:cubicBezTo>
                      <a:cubicBezTo>
                        <a:pt x="7119" y="23418"/>
                        <a:pt x="7530" y="22740"/>
                        <a:pt x="7922" y="22089"/>
                      </a:cubicBezTo>
                      <a:cubicBezTo>
                        <a:pt x="8627" y="20929"/>
                        <a:pt x="9350" y="19734"/>
                        <a:pt x="10206" y="18655"/>
                      </a:cubicBezTo>
                      <a:cubicBezTo>
                        <a:pt x="10367" y="18449"/>
                        <a:pt x="10527" y="18253"/>
                        <a:pt x="10697" y="18066"/>
                      </a:cubicBezTo>
                      <a:cubicBezTo>
                        <a:pt x="11746" y="16896"/>
                        <a:pt x="13865" y="14980"/>
                        <a:pt x="16582" y="14980"/>
                      </a:cubicBezTo>
                      <a:cubicBezTo>
                        <a:pt x="16683" y="14980"/>
                        <a:pt x="16785" y="14983"/>
                        <a:pt x="16888" y="14988"/>
                      </a:cubicBezTo>
                      <a:cubicBezTo>
                        <a:pt x="17896" y="15042"/>
                        <a:pt x="18868" y="15363"/>
                        <a:pt x="19814" y="15675"/>
                      </a:cubicBezTo>
                      <a:cubicBezTo>
                        <a:pt x="20429" y="15880"/>
                        <a:pt x="21072" y="16094"/>
                        <a:pt x="21705" y="16228"/>
                      </a:cubicBezTo>
                      <a:cubicBezTo>
                        <a:pt x="22124" y="16317"/>
                        <a:pt x="22544" y="16371"/>
                        <a:pt x="22954" y="16389"/>
                      </a:cubicBezTo>
                      <a:cubicBezTo>
                        <a:pt x="23092" y="16396"/>
                        <a:pt x="23231" y="16400"/>
                        <a:pt x="23369" y="16400"/>
                      </a:cubicBezTo>
                      <a:cubicBezTo>
                        <a:pt x="24737" y="16400"/>
                        <a:pt x="26139" y="16041"/>
                        <a:pt x="27548" y="15345"/>
                      </a:cubicBezTo>
                      <a:cubicBezTo>
                        <a:pt x="28762" y="14738"/>
                        <a:pt x="29984" y="13864"/>
                        <a:pt x="31277" y="12677"/>
                      </a:cubicBezTo>
                      <a:cubicBezTo>
                        <a:pt x="31964" y="12035"/>
                        <a:pt x="32633" y="11357"/>
                        <a:pt x="33249" y="10661"/>
                      </a:cubicBezTo>
                      <a:cubicBezTo>
                        <a:pt x="35854" y="7708"/>
                        <a:pt x="37870" y="4354"/>
                        <a:pt x="39645" y="1392"/>
                      </a:cubicBezTo>
                      <a:cubicBezTo>
                        <a:pt x="39931" y="920"/>
                        <a:pt x="40207" y="465"/>
                        <a:pt x="40475" y="19"/>
                      </a:cubicBezTo>
                      <a:lnTo>
                        <a:pt x="40448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32;p2">
                  <a:extLst>
                    <a:ext uri="{FF2B5EF4-FFF2-40B4-BE49-F238E27FC236}">
                      <a16:creationId xmlns:a16="http://schemas.microsoft.com/office/drawing/2014/main" id="{F632BD8A-1C12-615A-B765-90E75885A389}"/>
                    </a:ext>
                  </a:extLst>
                </p:cNvPr>
                <p:cNvSpPr/>
                <p:nvPr/>
              </p:nvSpPr>
              <p:spPr>
                <a:xfrm>
                  <a:off x="1303181" y="2530023"/>
                  <a:ext cx="2403741" cy="179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9" h="29878" extrusionOk="0">
                      <a:moveTo>
                        <a:pt x="40002" y="1"/>
                      </a:moveTo>
                      <a:cubicBezTo>
                        <a:pt x="39868" y="259"/>
                        <a:pt x="39725" y="518"/>
                        <a:pt x="39592" y="777"/>
                      </a:cubicBezTo>
                      <a:cubicBezTo>
                        <a:pt x="37843" y="4078"/>
                        <a:pt x="35854" y="7815"/>
                        <a:pt x="33088" y="10982"/>
                      </a:cubicBezTo>
                      <a:cubicBezTo>
                        <a:pt x="32473" y="11678"/>
                        <a:pt x="31813" y="12356"/>
                        <a:pt x="31108" y="12981"/>
                      </a:cubicBezTo>
                      <a:cubicBezTo>
                        <a:pt x="29841" y="14114"/>
                        <a:pt x="28592" y="14952"/>
                        <a:pt x="27316" y="15550"/>
                      </a:cubicBezTo>
                      <a:cubicBezTo>
                        <a:pt x="25938" y="16188"/>
                        <a:pt x="24574" y="16513"/>
                        <a:pt x="23242" y="16513"/>
                      </a:cubicBezTo>
                      <a:cubicBezTo>
                        <a:pt x="23065" y="16513"/>
                        <a:pt x="22889" y="16507"/>
                        <a:pt x="22713" y="16496"/>
                      </a:cubicBezTo>
                      <a:cubicBezTo>
                        <a:pt x="22303" y="16469"/>
                        <a:pt x="21892" y="16415"/>
                        <a:pt x="21473" y="16326"/>
                      </a:cubicBezTo>
                      <a:cubicBezTo>
                        <a:pt x="20849" y="16183"/>
                        <a:pt x="20215" y="15978"/>
                        <a:pt x="19609" y="15773"/>
                      </a:cubicBezTo>
                      <a:cubicBezTo>
                        <a:pt x="18663" y="15452"/>
                        <a:pt x="17682" y="15122"/>
                        <a:pt x="16673" y="15059"/>
                      </a:cubicBezTo>
                      <a:cubicBezTo>
                        <a:pt x="16567" y="15053"/>
                        <a:pt x="16461" y="15050"/>
                        <a:pt x="16354" y="15050"/>
                      </a:cubicBezTo>
                      <a:cubicBezTo>
                        <a:pt x="15333" y="15050"/>
                        <a:pt x="14300" y="15321"/>
                        <a:pt x="13275" y="15862"/>
                      </a:cubicBezTo>
                      <a:cubicBezTo>
                        <a:pt x="12293" y="16380"/>
                        <a:pt x="11321" y="17156"/>
                        <a:pt x="10473" y="18110"/>
                      </a:cubicBezTo>
                      <a:cubicBezTo>
                        <a:pt x="10304" y="18298"/>
                        <a:pt x="10134" y="18494"/>
                        <a:pt x="9974" y="18690"/>
                      </a:cubicBezTo>
                      <a:cubicBezTo>
                        <a:pt x="9064" y="19841"/>
                        <a:pt x="8306" y="21126"/>
                        <a:pt x="7574" y="22375"/>
                      </a:cubicBezTo>
                      <a:cubicBezTo>
                        <a:pt x="7235" y="22954"/>
                        <a:pt x="6887" y="23552"/>
                        <a:pt x="6521" y="24123"/>
                      </a:cubicBezTo>
                      <a:cubicBezTo>
                        <a:pt x="6263" y="24542"/>
                        <a:pt x="6013" y="24917"/>
                        <a:pt x="5763" y="25274"/>
                      </a:cubicBezTo>
                      <a:cubicBezTo>
                        <a:pt x="4015" y="27763"/>
                        <a:pt x="2070" y="29297"/>
                        <a:pt x="0" y="29841"/>
                      </a:cubicBezTo>
                      <a:lnTo>
                        <a:pt x="9" y="29877"/>
                      </a:lnTo>
                      <a:cubicBezTo>
                        <a:pt x="2088" y="29333"/>
                        <a:pt x="4032" y="27790"/>
                        <a:pt x="5790" y="25292"/>
                      </a:cubicBezTo>
                      <a:cubicBezTo>
                        <a:pt x="6040" y="24935"/>
                        <a:pt x="6289" y="24560"/>
                        <a:pt x="6548" y="24141"/>
                      </a:cubicBezTo>
                      <a:cubicBezTo>
                        <a:pt x="6914" y="23561"/>
                        <a:pt x="7262" y="22963"/>
                        <a:pt x="7601" y="22383"/>
                      </a:cubicBezTo>
                      <a:cubicBezTo>
                        <a:pt x="8332" y="21143"/>
                        <a:pt x="9091" y="19859"/>
                        <a:pt x="10001" y="18708"/>
                      </a:cubicBezTo>
                      <a:cubicBezTo>
                        <a:pt x="10161" y="18512"/>
                        <a:pt x="10331" y="18316"/>
                        <a:pt x="10491" y="18128"/>
                      </a:cubicBezTo>
                      <a:cubicBezTo>
                        <a:pt x="11529" y="16970"/>
                        <a:pt x="13640" y="15086"/>
                        <a:pt x="16347" y="15086"/>
                      </a:cubicBezTo>
                      <a:cubicBezTo>
                        <a:pt x="16455" y="15086"/>
                        <a:pt x="16564" y="15089"/>
                        <a:pt x="16673" y="15095"/>
                      </a:cubicBezTo>
                      <a:cubicBezTo>
                        <a:pt x="17682" y="15149"/>
                        <a:pt x="18654" y="15479"/>
                        <a:pt x="19600" y="15800"/>
                      </a:cubicBezTo>
                      <a:cubicBezTo>
                        <a:pt x="20206" y="16005"/>
                        <a:pt x="20840" y="16219"/>
                        <a:pt x="21473" y="16353"/>
                      </a:cubicBezTo>
                      <a:cubicBezTo>
                        <a:pt x="21883" y="16442"/>
                        <a:pt x="22303" y="16505"/>
                        <a:pt x="22713" y="16531"/>
                      </a:cubicBezTo>
                      <a:cubicBezTo>
                        <a:pt x="22879" y="16541"/>
                        <a:pt x="23046" y="16546"/>
                        <a:pt x="23213" y="16546"/>
                      </a:cubicBezTo>
                      <a:cubicBezTo>
                        <a:pt x="24556" y="16546"/>
                        <a:pt x="25938" y="16227"/>
                        <a:pt x="27334" y="15577"/>
                      </a:cubicBezTo>
                      <a:cubicBezTo>
                        <a:pt x="28610" y="14979"/>
                        <a:pt x="29859" y="14140"/>
                        <a:pt x="31135" y="12999"/>
                      </a:cubicBezTo>
                      <a:cubicBezTo>
                        <a:pt x="31830" y="12374"/>
                        <a:pt x="32499" y="11705"/>
                        <a:pt x="33115" y="11000"/>
                      </a:cubicBezTo>
                      <a:cubicBezTo>
                        <a:pt x="35881" y="7833"/>
                        <a:pt x="37870" y="4095"/>
                        <a:pt x="39618" y="795"/>
                      </a:cubicBezTo>
                      <a:cubicBezTo>
                        <a:pt x="39752" y="527"/>
                        <a:pt x="39895" y="268"/>
                        <a:pt x="40029" y="19"/>
                      </a:cubicBezTo>
                      <a:lnTo>
                        <a:pt x="400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33;p2">
                  <a:extLst>
                    <a:ext uri="{FF2B5EF4-FFF2-40B4-BE49-F238E27FC236}">
                      <a16:creationId xmlns:a16="http://schemas.microsoft.com/office/drawing/2014/main" id="{FEC8FBB0-B531-9D80-CE07-C34F1B2CB560}"/>
                    </a:ext>
                  </a:extLst>
                </p:cNvPr>
                <p:cNvSpPr/>
                <p:nvPr/>
              </p:nvSpPr>
              <p:spPr>
                <a:xfrm>
                  <a:off x="1345456" y="2516632"/>
                  <a:ext cx="2377019" cy="181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84" h="30243" extrusionOk="0">
                      <a:moveTo>
                        <a:pt x="39557" y="1"/>
                      </a:moveTo>
                      <a:lnTo>
                        <a:pt x="39405" y="340"/>
                      </a:lnTo>
                      <a:cubicBezTo>
                        <a:pt x="37648" y="4113"/>
                        <a:pt x="35828" y="8012"/>
                        <a:pt x="32955" y="11321"/>
                      </a:cubicBezTo>
                      <a:cubicBezTo>
                        <a:pt x="32349" y="12026"/>
                        <a:pt x="31679" y="12695"/>
                        <a:pt x="30975" y="13302"/>
                      </a:cubicBezTo>
                      <a:cubicBezTo>
                        <a:pt x="29717" y="14390"/>
                        <a:pt x="28423" y="15229"/>
                        <a:pt x="27112" y="15791"/>
                      </a:cubicBezTo>
                      <a:cubicBezTo>
                        <a:pt x="25761" y="16371"/>
                        <a:pt x="24430" y="16663"/>
                        <a:pt x="23130" y="16663"/>
                      </a:cubicBezTo>
                      <a:cubicBezTo>
                        <a:pt x="22910" y="16663"/>
                        <a:pt x="22691" y="16655"/>
                        <a:pt x="22473" y="16638"/>
                      </a:cubicBezTo>
                      <a:cubicBezTo>
                        <a:pt x="22063" y="16612"/>
                        <a:pt x="21652" y="16549"/>
                        <a:pt x="21242" y="16451"/>
                      </a:cubicBezTo>
                      <a:cubicBezTo>
                        <a:pt x="20617" y="16317"/>
                        <a:pt x="19993" y="16103"/>
                        <a:pt x="19395" y="15898"/>
                      </a:cubicBezTo>
                      <a:cubicBezTo>
                        <a:pt x="18450" y="15568"/>
                        <a:pt x="17468" y="15238"/>
                        <a:pt x="16451" y="15175"/>
                      </a:cubicBezTo>
                      <a:cubicBezTo>
                        <a:pt x="16331" y="15168"/>
                        <a:pt x="16210" y="15164"/>
                        <a:pt x="16089" y="15164"/>
                      </a:cubicBezTo>
                      <a:cubicBezTo>
                        <a:pt x="15091" y="15164"/>
                        <a:pt x="14081" y="15426"/>
                        <a:pt x="13070" y="15951"/>
                      </a:cubicBezTo>
                      <a:cubicBezTo>
                        <a:pt x="12089" y="16469"/>
                        <a:pt x="11116" y="17236"/>
                        <a:pt x="10269" y="18173"/>
                      </a:cubicBezTo>
                      <a:cubicBezTo>
                        <a:pt x="10108" y="18360"/>
                        <a:pt x="9939" y="18556"/>
                        <a:pt x="9778" y="18753"/>
                      </a:cubicBezTo>
                      <a:cubicBezTo>
                        <a:pt x="8806" y="19975"/>
                        <a:pt x="8021" y="21358"/>
                        <a:pt x="7263" y="22696"/>
                      </a:cubicBezTo>
                      <a:cubicBezTo>
                        <a:pt x="6977" y="23195"/>
                        <a:pt x="6692" y="23704"/>
                        <a:pt x="6388" y="24203"/>
                      </a:cubicBezTo>
                      <a:cubicBezTo>
                        <a:pt x="6130" y="24640"/>
                        <a:pt x="5889" y="25024"/>
                        <a:pt x="5657" y="25381"/>
                      </a:cubicBezTo>
                      <a:cubicBezTo>
                        <a:pt x="3926" y="28004"/>
                        <a:pt x="2079" y="29583"/>
                        <a:pt x="1" y="30216"/>
                      </a:cubicBezTo>
                      <a:lnTo>
                        <a:pt x="10" y="30243"/>
                      </a:lnTo>
                      <a:cubicBezTo>
                        <a:pt x="1125" y="29904"/>
                        <a:pt x="2204" y="29262"/>
                        <a:pt x="3212" y="28343"/>
                      </a:cubicBezTo>
                      <a:cubicBezTo>
                        <a:pt x="4069" y="27575"/>
                        <a:pt x="4898" y="26585"/>
                        <a:pt x="5675" y="25399"/>
                      </a:cubicBezTo>
                      <a:cubicBezTo>
                        <a:pt x="5915" y="25042"/>
                        <a:pt x="6156" y="24658"/>
                        <a:pt x="6415" y="24221"/>
                      </a:cubicBezTo>
                      <a:cubicBezTo>
                        <a:pt x="6709" y="23722"/>
                        <a:pt x="7004" y="23204"/>
                        <a:pt x="7289" y="22705"/>
                      </a:cubicBezTo>
                      <a:cubicBezTo>
                        <a:pt x="8048" y="21375"/>
                        <a:pt x="8824" y="19993"/>
                        <a:pt x="9796" y="18770"/>
                      </a:cubicBezTo>
                      <a:cubicBezTo>
                        <a:pt x="9957" y="18574"/>
                        <a:pt x="10126" y="18378"/>
                        <a:pt x="10296" y="18191"/>
                      </a:cubicBezTo>
                      <a:cubicBezTo>
                        <a:pt x="12024" y="16276"/>
                        <a:pt x="14120" y="15191"/>
                        <a:pt x="16107" y="15191"/>
                      </a:cubicBezTo>
                      <a:cubicBezTo>
                        <a:pt x="16222" y="15191"/>
                        <a:pt x="16337" y="15195"/>
                        <a:pt x="16451" y="15202"/>
                      </a:cubicBezTo>
                      <a:cubicBezTo>
                        <a:pt x="17468" y="15264"/>
                        <a:pt x="18441" y="15595"/>
                        <a:pt x="19386" y="15916"/>
                      </a:cubicBezTo>
                      <a:cubicBezTo>
                        <a:pt x="19993" y="16130"/>
                        <a:pt x="20608" y="16335"/>
                        <a:pt x="21233" y="16478"/>
                      </a:cubicBezTo>
                      <a:cubicBezTo>
                        <a:pt x="21643" y="16576"/>
                        <a:pt x="22063" y="16638"/>
                        <a:pt x="22473" y="16665"/>
                      </a:cubicBezTo>
                      <a:cubicBezTo>
                        <a:pt x="22691" y="16682"/>
                        <a:pt x="22910" y="16690"/>
                        <a:pt x="23131" y="16690"/>
                      </a:cubicBezTo>
                      <a:cubicBezTo>
                        <a:pt x="24433" y="16690"/>
                        <a:pt x="25770" y="16398"/>
                        <a:pt x="27121" y="15818"/>
                      </a:cubicBezTo>
                      <a:cubicBezTo>
                        <a:pt x="28432" y="15247"/>
                        <a:pt x="29735" y="14408"/>
                        <a:pt x="30993" y="13329"/>
                      </a:cubicBezTo>
                      <a:cubicBezTo>
                        <a:pt x="31697" y="12713"/>
                        <a:pt x="32366" y="12044"/>
                        <a:pt x="32982" y="11339"/>
                      </a:cubicBezTo>
                      <a:cubicBezTo>
                        <a:pt x="35855" y="8030"/>
                        <a:pt x="37665" y="4122"/>
                        <a:pt x="39423" y="349"/>
                      </a:cubicBezTo>
                      <a:lnTo>
                        <a:pt x="39584" y="10"/>
                      </a:lnTo>
                      <a:lnTo>
                        <a:pt x="3955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34;p2">
                  <a:extLst>
                    <a:ext uri="{FF2B5EF4-FFF2-40B4-BE49-F238E27FC236}">
                      <a16:creationId xmlns:a16="http://schemas.microsoft.com/office/drawing/2014/main" id="{669357C8-B66C-8735-F080-E8E936CE69A6}"/>
                    </a:ext>
                  </a:extLst>
                </p:cNvPr>
                <p:cNvSpPr/>
                <p:nvPr/>
              </p:nvSpPr>
              <p:spPr>
                <a:xfrm>
                  <a:off x="1387790" y="2503241"/>
                  <a:ext cx="2350237" cy="1838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38" h="30609" extrusionOk="0">
                      <a:moveTo>
                        <a:pt x="39110" y="1"/>
                      </a:moveTo>
                      <a:lnTo>
                        <a:pt x="39102" y="27"/>
                      </a:lnTo>
                      <a:cubicBezTo>
                        <a:pt x="37460" y="4078"/>
                        <a:pt x="35756" y="8261"/>
                        <a:pt x="32821" y="11669"/>
                      </a:cubicBezTo>
                      <a:cubicBezTo>
                        <a:pt x="32214" y="12374"/>
                        <a:pt x="31545" y="13034"/>
                        <a:pt x="30832" y="13632"/>
                      </a:cubicBezTo>
                      <a:cubicBezTo>
                        <a:pt x="29583" y="14685"/>
                        <a:pt x="28262" y="15496"/>
                        <a:pt x="26898" y="16041"/>
                      </a:cubicBezTo>
                      <a:cubicBezTo>
                        <a:pt x="25594" y="16556"/>
                        <a:pt x="24298" y="16816"/>
                        <a:pt x="23032" y="16816"/>
                      </a:cubicBezTo>
                      <a:cubicBezTo>
                        <a:pt x="22764" y="16816"/>
                        <a:pt x="22497" y="16804"/>
                        <a:pt x="22232" y="16781"/>
                      </a:cubicBezTo>
                      <a:cubicBezTo>
                        <a:pt x="21821" y="16745"/>
                        <a:pt x="21411" y="16683"/>
                        <a:pt x="21001" y="16585"/>
                      </a:cubicBezTo>
                      <a:cubicBezTo>
                        <a:pt x="20385" y="16442"/>
                        <a:pt x="19770" y="16228"/>
                        <a:pt x="19181" y="16023"/>
                      </a:cubicBezTo>
                      <a:cubicBezTo>
                        <a:pt x="18235" y="15693"/>
                        <a:pt x="17254" y="15354"/>
                        <a:pt x="16237" y="15282"/>
                      </a:cubicBezTo>
                      <a:cubicBezTo>
                        <a:pt x="16116" y="15275"/>
                        <a:pt x="15995" y="15271"/>
                        <a:pt x="15874" y="15271"/>
                      </a:cubicBezTo>
                      <a:cubicBezTo>
                        <a:pt x="14876" y="15271"/>
                        <a:pt x="13868" y="15532"/>
                        <a:pt x="12874" y="16041"/>
                      </a:cubicBezTo>
                      <a:cubicBezTo>
                        <a:pt x="11883" y="16549"/>
                        <a:pt x="10920" y="17307"/>
                        <a:pt x="10072" y="18235"/>
                      </a:cubicBezTo>
                      <a:cubicBezTo>
                        <a:pt x="9903" y="18423"/>
                        <a:pt x="9742" y="18619"/>
                        <a:pt x="9582" y="18815"/>
                      </a:cubicBezTo>
                      <a:cubicBezTo>
                        <a:pt x="8547" y="20117"/>
                        <a:pt x="7735" y="21598"/>
                        <a:pt x="6950" y="23035"/>
                      </a:cubicBezTo>
                      <a:cubicBezTo>
                        <a:pt x="6727" y="23454"/>
                        <a:pt x="6486" y="23873"/>
                        <a:pt x="6254" y="24293"/>
                      </a:cubicBezTo>
                      <a:cubicBezTo>
                        <a:pt x="6004" y="24739"/>
                        <a:pt x="5773" y="25131"/>
                        <a:pt x="5549" y="25488"/>
                      </a:cubicBezTo>
                      <a:cubicBezTo>
                        <a:pt x="3872" y="28209"/>
                        <a:pt x="2052" y="29877"/>
                        <a:pt x="1" y="30591"/>
                      </a:cubicBezTo>
                      <a:lnTo>
                        <a:pt x="10" y="30609"/>
                      </a:lnTo>
                      <a:cubicBezTo>
                        <a:pt x="2070" y="29895"/>
                        <a:pt x="3881" y="28218"/>
                        <a:pt x="5567" y="25497"/>
                      </a:cubicBezTo>
                      <a:cubicBezTo>
                        <a:pt x="5790" y="25140"/>
                        <a:pt x="6022" y="24747"/>
                        <a:pt x="6272" y="24301"/>
                      </a:cubicBezTo>
                      <a:cubicBezTo>
                        <a:pt x="6504" y="23882"/>
                        <a:pt x="6745" y="23463"/>
                        <a:pt x="6968" y="23044"/>
                      </a:cubicBezTo>
                      <a:cubicBezTo>
                        <a:pt x="7753" y="21616"/>
                        <a:pt x="8565" y="20126"/>
                        <a:pt x="9600" y="18833"/>
                      </a:cubicBezTo>
                      <a:cubicBezTo>
                        <a:pt x="9751" y="18637"/>
                        <a:pt x="9921" y="18440"/>
                        <a:pt x="10090" y="18253"/>
                      </a:cubicBezTo>
                      <a:cubicBezTo>
                        <a:pt x="11809" y="16357"/>
                        <a:pt x="13902" y="15289"/>
                        <a:pt x="15888" y="15289"/>
                      </a:cubicBezTo>
                      <a:cubicBezTo>
                        <a:pt x="16005" y="15289"/>
                        <a:pt x="16121" y="15293"/>
                        <a:pt x="16237" y="15300"/>
                      </a:cubicBezTo>
                      <a:cubicBezTo>
                        <a:pt x="17254" y="15372"/>
                        <a:pt x="18226" y="15711"/>
                        <a:pt x="19172" y="16041"/>
                      </a:cubicBezTo>
                      <a:cubicBezTo>
                        <a:pt x="19770" y="16246"/>
                        <a:pt x="20385" y="16460"/>
                        <a:pt x="21001" y="16603"/>
                      </a:cubicBezTo>
                      <a:cubicBezTo>
                        <a:pt x="21402" y="16701"/>
                        <a:pt x="21821" y="16772"/>
                        <a:pt x="22232" y="16808"/>
                      </a:cubicBezTo>
                      <a:cubicBezTo>
                        <a:pt x="22492" y="16831"/>
                        <a:pt x="22753" y="16842"/>
                        <a:pt x="23016" y="16842"/>
                      </a:cubicBezTo>
                      <a:cubicBezTo>
                        <a:pt x="24287" y="16842"/>
                        <a:pt x="25591" y="16576"/>
                        <a:pt x="26906" y="16058"/>
                      </a:cubicBezTo>
                      <a:cubicBezTo>
                        <a:pt x="28271" y="15514"/>
                        <a:pt x="29592" y="14702"/>
                        <a:pt x="30850" y="13650"/>
                      </a:cubicBezTo>
                      <a:cubicBezTo>
                        <a:pt x="31563" y="13052"/>
                        <a:pt x="32232" y="12392"/>
                        <a:pt x="32839" y="11687"/>
                      </a:cubicBezTo>
                      <a:cubicBezTo>
                        <a:pt x="35774" y="8270"/>
                        <a:pt x="37478" y="4086"/>
                        <a:pt x="39119" y="36"/>
                      </a:cubicBezTo>
                      <a:lnTo>
                        <a:pt x="39137" y="10"/>
                      </a:lnTo>
                      <a:lnTo>
                        <a:pt x="39110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35;p2">
                  <a:extLst>
                    <a:ext uri="{FF2B5EF4-FFF2-40B4-BE49-F238E27FC236}">
                      <a16:creationId xmlns:a16="http://schemas.microsoft.com/office/drawing/2014/main" id="{51870F9F-F1D7-B3E1-7C5A-A6C56D059E2D}"/>
                    </a:ext>
                  </a:extLst>
                </p:cNvPr>
                <p:cNvSpPr/>
                <p:nvPr/>
              </p:nvSpPr>
              <p:spPr>
                <a:xfrm>
                  <a:off x="1430125" y="2489850"/>
                  <a:ext cx="2322854" cy="1860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82" h="30975" extrusionOk="0">
                      <a:moveTo>
                        <a:pt x="38673" y="1"/>
                      </a:moveTo>
                      <a:cubicBezTo>
                        <a:pt x="37255" y="4015"/>
                        <a:pt x="35649" y="8556"/>
                        <a:pt x="32687" y="12017"/>
                      </a:cubicBezTo>
                      <a:cubicBezTo>
                        <a:pt x="30004" y="15163"/>
                        <a:pt x="26352" y="16971"/>
                        <a:pt x="22924" y="16971"/>
                      </a:cubicBezTo>
                      <a:cubicBezTo>
                        <a:pt x="22191" y="16971"/>
                        <a:pt x="21469" y="16888"/>
                        <a:pt x="20769" y="16719"/>
                      </a:cubicBezTo>
                      <a:cubicBezTo>
                        <a:pt x="20153" y="16567"/>
                        <a:pt x="19546" y="16353"/>
                        <a:pt x="18966" y="16148"/>
                      </a:cubicBezTo>
                      <a:cubicBezTo>
                        <a:pt x="18021" y="15809"/>
                        <a:pt x="17040" y="15470"/>
                        <a:pt x="16023" y="15398"/>
                      </a:cubicBezTo>
                      <a:cubicBezTo>
                        <a:pt x="15884" y="15388"/>
                        <a:pt x="15745" y="15383"/>
                        <a:pt x="15605" y="15383"/>
                      </a:cubicBezTo>
                      <a:cubicBezTo>
                        <a:pt x="14519" y="15383"/>
                        <a:pt x="13421" y="15691"/>
                        <a:pt x="12338" y="16308"/>
                      </a:cubicBezTo>
                      <a:cubicBezTo>
                        <a:pt x="11259" y="16915"/>
                        <a:pt x="10242" y="17807"/>
                        <a:pt x="9385" y="18877"/>
                      </a:cubicBezTo>
                      <a:cubicBezTo>
                        <a:pt x="8279" y="20260"/>
                        <a:pt x="7441" y="21857"/>
                        <a:pt x="6638" y="23400"/>
                      </a:cubicBezTo>
                      <a:cubicBezTo>
                        <a:pt x="6254" y="24123"/>
                        <a:pt x="5861" y="24881"/>
                        <a:pt x="5442" y="25595"/>
                      </a:cubicBezTo>
                      <a:cubicBezTo>
                        <a:pt x="3810" y="28414"/>
                        <a:pt x="2034" y="30171"/>
                        <a:pt x="0" y="30965"/>
                      </a:cubicBezTo>
                      <a:lnTo>
                        <a:pt x="9" y="30974"/>
                      </a:lnTo>
                      <a:cubicBezTo>
                        <a:pt x="1124" y="30537"/>
                        <a:pt x="2186" y="29806"/>
                        <a:pt x="3149" y="28780"/>
                      </a:cubicBezTo>
                      <a:cubicBezTo>
                        <a:pt x="3952" y="27932"/>
                        <a:pt x="4711" y="26897"/>
                        <a:pt x="5460" y="25604"/>
                      </a:cubicBezTo>
                      <a:cubicBezTo>
                        <a:pt x="5870" y="24881"/>
                        <a:pt x="6263" y="24132"/>
                        <a:pt x="6647" y="23409"/>
                      </a:cubicBezTo>
                      <a:cubicBezTo>
                        <a:pt x="7458" y="21866"/>
                        <a:pt x="8297" y="20269"/>
                        <a:pt x="9394" y="18886"/>
                      </a:cubicBezTo>
                      <a:cubicBezTo>
                        <a:pt x="11152" y="16683"/>
                        <a:pt x="13462" y="15398"/>
                        <a:pt x="15639" y="15398"/>
                      </a:cubicBezTo>
                      <a:cubicBezTo>
                        <a:pt x="15764" y="15398"/>
                        <a:pt x="15898" y="15398"/>
                        <a:pt x="16023" y="15407"/>
                      </a:cubicBezTo>
                      <a:cubicBezTo>
                        <a:pt x="17040" y="15479"/>
                        <a:pt x="18012" y="15826"/>
                        <a:pt x="18958" y="16165"/>
                      </a:cubicBezTo>
                      <a:cubicBezTo>
                        <a:pt x="19546" y="16371"/>
                        <a:pt x="20153" y="16585"/>
                        <a:pt x="20760" y="16727"/>
                      </a:cubicBezTo>
                      <a:cubicBezTo>
                        <a:pt x="21468" y="16899"/>
                        <a:pt x="22198" y="16984"/>
                        <a:pt x="22941" y="16984"/>
                      </a:cubicBezTo>
                      <a:cubicBezTo>
                        <a:pt x="24361" y="16984"/>
                        <a:pt x="25829" y="16673"/>
                        <a:pt x="27281" y="16058"/>
                      </a:cubicBezTo>
                      <a:cubicBezTo>
                        <a:pt x="28298" y="15630"/>
                        <a:pt x="29288" y="15059"/>
                        <a:pt x="30216" y="14355"/>
                      </a:cubicBezTo>
                      <a:cubicBezTo>
                        <a:pt x="31126" y="13677"/>
                        <a:pt x="31964" y="12891"/>
                        <a:pt x="32705" y="12026"/>
                      </a:cubicBezTo>
                      <a:cubicBezTo>
                        <a:pt x="34016" y="10492"/>
                        <a:pt x="35167" y="8627"/>
                        <a:pt x="36229" y="6326"/>
                      </a:cubicBezTo>
                      <a:cubicBezTo>
                        <a:pt x="37192" y="4229"/>
                        <a:pt x="37986" y="1990"/>
                        <a:pt x="38682" y="10"/>
                      </a:cubicBezTo>
                      <a:lnTo>
                        <a:pt x="3867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" name="Google Shape;36;p2">
                <a:extLst>
                  <a:ext uri="{FF2B5EF4-FFF2-40B4-BE49-F238E27FC236}">
                    <a16:creationId xmlns:a16="http://schemas.microsoft.com/office/drawing/2014/main" id="{8DC6F39B-A92D-458B-C1D8-1F8CEDD3449D}"/>
                  </a:ext>
                </a:extLst>
              </p:cNvPr>
              <p:cNvGrpSpPr/>
              <p:nvPr/>
            </p:nvGrpSpPr>
            <p:grpSpPr>
              <a:xfrm rot="10800000">
                <a:off x="-90904" y="3665461"/>
                <a:ext cx="9796928" cy="2663222"/>
                <a:chOff x="5171575" y="1460000"/>
                <a:chExt cx="1813675" cy="493025"/>
              </a:xfrm>
            </p:grpSpPr>
            <p:sp>
              <p:nvSpPr>
                <p:cNvPr id="112" name="Google Shape;37;p2">
                  <a:extLst>
                    <a:ext uri="{FF2B5EF4-FFF2-40B4-BE49-F238E27FC236}">
                      <a16:creationId xmlns:a16="http://schemas.microsoft.com/office/drawing/2014/main" id="{7BFDECC5-3120-12A9-25D4-C86F5CCB56C4}"/>
                    </a:ext>
                  </a:extLst>
                </p:cNvPr>
                <p:cNvSpPr/>
                <p:nvPr/>
              </p:nvSpPr>
              <p:spPr>
                <a:xfrm>
                  <a:off x="5268600" y="1460000"/>
                  <a:ext cx="1716650" cy="39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66" h="15778" extrusionOk="0">
                      <a:moveTo>
                        <a:pt x="11229" y="1"/>
                      </a:moveTo>
                      <a:cubicBezTo>
                        <a:pt x="5339" y="1"/>
                        <a:pt x="67" y="3484"/>
                        <a:pt x="0" y="3529"/>
                      </a:cubicBezTo>
                      <a:lnTo>
                        <a:pt x="62" y="3618"/>
                      </a:lnTo>
                      <a:cubicBezTo>
                        <a:pt x="122" y="3573"/>
                        <a:pt x="5374" y="104"/>
                        <a:pt x="11234" y="104"/>
                      </a:cubicBezTo>
                      <a:cubicBezTo>
                        <a:pt x="12364" y="104"/>
                        <a:pt x="13516" y="233"/>
                        <a:pt x="14657" y="540"/>
                      </a:cubicBezTo>
                      <a:cubicBezTo>
                        <a:pt x="18583" y="1602"/>
                        <a:pt x="20804" y="4831"/>
                        <a:pt x="22954" y="7954"/>
                      </a:cubicBezTo>
                      <a:cubicBezTo>
                        <a:pt x="24711" y="10514"/>
                        <a:pt x="26380" y="12931"/>
                        <a:pt x="28860" y="14002"/>
                      </a:cubicBezTo>
                      <a:cubicBezTo>
                        <a:pt x="31598" y="15180"/>
                        <a:pt x="34114" y="15777"/>
                        <a:pt x="36443" y="15777"/>
                      </a:cubicBezTo>
                      <a:cubicBezTo>
                        <a:pt x="38396" y="15777"/>
                        <a:pt x="40216" y="15358"/>
                        <a:pt x="41938" y="14528"/>
                      </a:cubicBezTo>
                      <a:cubicBezTo>
                        <a:pt x="45257" y="12931"/>
                        <a:pt x="47737" y="10068"/>
                        <a:pt x="50136" y="7293"/>
                      </a:cubicBezTo>
                      <a:cubicBezTo>
                        <a:pt x="53169" y="3787"/>
                        <a:pt x="56033" y="478"/>
                        <a:pt x="60137" y="451"/>
                      </a:cubicBezTo>
                      <a:lnTo>
                        <a:pt x="60235" y="451"/>
                      </a:lnTo>
                      <a:cubicBezTo>
                        <a:pt x="63295" y="451"/>
                        <a:pt x="65507" y="1147"/>
                        <a:pt x="66837" y="2512"/>
                      </a:cubicBezTo>
                      <a:cubicBezTo>
                        <a:pt x="68558" y="4296"/>
                        <a:pt x="68460" y="6874"/>
                        <a:pt x="68398" y="8587"/>
                      </a:cubicBezTo>
                      <a:cubicBezTo>
                        <a:pt x="68380" y="9247"/>
                        <a:pt x="68353" y="9765"/>
                        <a:pt x="68442" y="10095"/>
                      </a:cubicBezTo>
                      <a:lnTo>
                        <a:pt x="68540" y="10077"/>
                      </a:lnTo>
                      <a:cubicBezTo>
                        <a:pt x="68460" y="9756"/>
                        <a:pt x="68478" y="9238"/>
                        <a:pt x="68505" y="8587"/>
                      </a:cubicBezTo>
                      <a:cubicBezTo>
                        <a:pt x="68567" y="6865"/>
                        <a:pt x="68665" y="4251"/>
                        <a:pt x="66908" y="2440"/>
                      </a:cubicBezTo>
                      <a:cubicBezTo>
                        <a:pt x="65570" y="1049"/>
                        <a:pt x="63322" y="353"/>
                        <a:pt x="60235" y="353"/>
                      </a:cubicBezTo>
                      <a:lnTo>
                        <a:pt x="60137" y="353"/>
                      </a:lnTo>
                      <a:cubicBezTo>
                        <a:pt x="55989" y="371"/>
                        <a:pt x="53107" y="3698"/>
                        <a:pt x="50056" y="7222"/>
                      </a:cubicBezTo>
                      <a:cubicBezTo>
                        <a:pt x="46576" y="11240"/>
                        <a:pt x="42754" y="15659"/>
                        <a:pt x="36408" y="15659"/>
                      </a:cubicBezTo>
                      <a:cubicBezTo>
                        <a:pt x="34230" y="15659"/>
                        <a:pt x="31756" y="15139"/>
                        <a:pt x="28895" y="13904"/>
                      </a:cubicBezTo>
                      <a:cubicBezTo>
                        <a:pt x="26442" y="12842"/>
                        <a:pt x="24792" y="10443"/>
                        <a:pt x="23043" y="7891"/>
                      </a:cubicBezTo>
                      <a:cubicBezTo>
                        <a:pt x="20884" y="4751"/>
                        <a:pt x="18645" y="1504"/>
                        <a:pt x="14684" y="442"/>
                      </a:cubicBezTo>
                      <a:cubicBezTo>
                        <a:pt x="13531" y="131"/>
                        <a:pt x="12369" y="1"/>
                        <a:pt x="112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38;p2">
                  <a:extLst>
                    <a:ext uri="{FF2B5EF4-FFF2-40B4-BE49-F238E27FC236}">
                      <a16:creationId xmlns:a16="http://schemas.microsoft.com/office/drawing/2014/main" id="{CBF590E4-C866-45AC-4F31-4D4813DB211C}"/>
                    </a:ext>
                  </a:extLst>
                </p:cNvPr>
                <p:cNvSpPr/>
                <p:nvPr/>
              </p:nvSpPr>
              <p:spPr>
                <a:xfrm>
                  <a:off x="5264575" y="1467800"/>
                  <a:ext cx="1717325" cy="38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93" h="15287" extrusionOk="0">
                      <a:moveTo>
                        <a:pt x="11153" y="0"/>
                      </a:moveTo>
                      <a:cubicBezTo>
                        <a:pt x="6400" y="0"/>
                        <a:pt x="2154" y="2227"/>
                        <a:pt x="589" y="3047"/>
                      </a:cubicBezTo>
                      <a:cubicBezTo>
                        <a:pt x="322" y="3181"/>
                        <a:pt x="90" y="3306"/>
                        <a:pt x="54" y="3306"/>
                      </a:cubicBezTo>
                      <a:cubicBezTo>
                        <a:pt x="54" y="3306"/>
                        <a:pt x="81" y="3315"/>
                        <a:pt x="90" y="3333"/>
                      </a:cubicBezTo>
                      <a:lnTo>
                        <a:pt x="0" y="3386"/>
                      </a:lnTo>
                      <a:cubicBezTo>
                        <a:pt x="11" y="3404"/>
                        <a:pt x="22" y="3416"/>
                        <a:pt x="45" y="3416"/>
                      </a:cubicBezTo>
                      <a:cubicBezTo>
                        <a:pt x="104" y="3416"/>
                        <a:pt x="240" y="3346"/>
                        <a:pt x="634" y="3136"/>
                      </a:cubicBezTo>
                      <a:cubicBezTo>
                        <a:pt x="2192" y="2324"/>
                        <a:pt x="6429" y="101"/>
                        <a:pt x="11161" y="101"/>
                      </a:cubicBezTo>
                      <a:cubicBezTo>
                        <a:pt x="12038" y="101"/>
                        <a:pt x="12931" y="177"/>
                        <a:pt x="13828" y="353"/>
                      </a:cubicBezTo>
                      <a:cubicBezTo>
                        <a:pt x="14122" y="416"/>
                        <a:pt x="14417" y="478"/>
                        <a:pt x="14693" y="558"/>
                      </a:cubicBezTo>
                      <a:cubicBezTo>
                        <a:pt x="18208" y="1531"/>
                        <a:pt x="20055" y="4198"/>
                        <a:pt x="22009" y="7026"/>
                      </a:cubicBezTo>
                      <a:cubicBezTo>
                        <a:pt x="22499" y="7731"/>
                        <a:pt x="22999" y="8453"/>
                        <a:pt x="23525" y="9149"/>
                      </a:cubicBezTo>
                      <a:cubicBezTo>
                        <a:pt x="24970" y="11040"/>
                        <a:pt x="26567" y="12958"/>
                        <a:pt x="28744" y="13806"/>
                      </a:cubicBezTo>
                      <a:cubicBezTo>
                        <a:pt x="31411" y="14850"/>
                        <a:pt x="33731" y="15287"/>
                        <a:pt x="35792" y="15287"/>
                      </a:cubicBezTo>
                      <a:cubicBezTo>
                        <a:pt x="40422" y="15287"/>
                        <a:pt x="43714" y="13057"/>
                        <a:pt x="46577" y="10470"/>
                      </a:cubicBezTo>
                      <a:cubicBezTo>
                        <a:pt x="47826" y="9337"/>
                        <a:pt x="48977" y="8105"/>
                        <a:pt x="50083" y="6919"/>
                      </a:cubicBezTo>
                      <a:cubicBezTo>
                        <a:pt x="53116" y="3672"/>
                        <a:pt x="55980" y="603"/>
                        <a:pt x="60102" y="558"/>
                      </a:cubicBezTo>
                      <a:lnTo>
                        <a:pt x="60262" y="558"/>
                      </a:lnTo>
                      <a:cubicBezTo>
                        <a:pt x="63269" y="558"/>
                        <a:pt x="65472" y="1245"/>
                        <a:pt x="66810" y="2592"/>
                      </a:cubicBezTo>
                      <a:cubicBezTo>
                        <a:pt x="68568" y="4350"/>
                        <a:pt x="68541" y="6901"/>
                        <a:pt x="68523" y="8596"/>
                      </a:cubicBezTo>
                      <a:cubicBezTo>
                        <a:pt x="68514" y="9230"/>
                        <a:pt x="68505" y="9738"/>
                        <a:pt x="68594" y="10059"/>
                      </a:cubicBezTo>
                      <a:lnTo>
                        <a:pt x="68693" y="10032"/>
                      </a:lnTo>
                      <a:cubicBezTo>
                        <a:pt x="68612" y="9720"/>
                        <a:pt x="68621" y="9221"/>
                        <a:pt x="68621" y="8596"/>
                      </a:cubicBezTo>
                      <a:cubicBezTo>
                        <a:pt x="68648" y="6892"/>
                        <a:pt x="68675" y="4314"/>
                        <a:pt x="66890" y="2521"/>
                      </a:cubicBezTo>
                      <a:cubicBezTo>
                        <a:pt x="65526" y="1147"/>
                        <a:pt x="63295" y="460"/>
                        <a:pt x="60253" y="460"/>
                      </a:cubicBezTo>
                      <a:lnTo>
                        <a:pt x="60102" y="460"/>
                      </a:lnTo>
                      <a:cubicBezTo>
                        <a:pt x="55935" y="496"/>
                        <a:pt x="53054" y="3583"/>
                        <a:pt x="50012" y="6848"/>
                      </a:cubicBezTo>
                      <a:cubicBezTo>
                        <a:pt x="48897" y="8034"/>
                        <a:pt x="47755" y="9265"/>
                        <a:pt x="46515" y="10389"/>
                      </a:cubicBezTo>
                      <a:cubicBezTo>
                        <a:pt x="43667" y="12965"/>
                        <a:pt x="40396" y="15186"/>
                        <a:pt x="35789" y="15186"/>
                      </a:cubicBezTo>
                      <a:cubicBezTo>
                        <a:pt x="33743" y="15186"/>
                        <a:pt x="31433" y="14748"/>
                        <a:pt x="28780" y="13708"/>
                      </a:cubicBezTo>
                      <a:cubicBezTo>
                        <a:pt x="26630" y="12869"/>
                        <a:pt x="25051" y="10960"/>
                        <a:pt x="23614" y="9087"/>
                      </a:cubicBezTo>
                      <a:cubicBezTo>
                        <a:pt x="23088" y="8391"/>
                        <a:pt x="22580" y="7668"/>
                        <a:pt x="22098" y="6964"/>
                      </a:cubicBezTo>
                      <a:cubicBezTo>
                        <a:pt x="20216" y="4252"/>
                        <a:pt x="18280" y="1441"/>
                        <a:pt x="14720" y="460"/>
                      </a:cubicBezTo>
                      <a:cubicBezTo>
                        <a:pt x="14435" y="380"/>
                        <a:pt x="14140" y="309"/>
                        <a:pt x="13846" y="255"/>
                      </a:cubicBezTo>
                      <a:cubicBezTo>
                        <a:pt x="12940" y="77"/>
                        <a:pt x="12038" y="0"/>
                        <a:pt x="1115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39;p2">
                  <a:extLst>
                    <a:ext uri="{FF2B5EF4-FFF2-40B4-BE49-F238E27FC236}">
                      <a16:creationId xmlns:a16="http://schemas.microsoft.com/office/drawing/2014/main" id="{8BC6E37F-4DA7-5A78-3013-CF167B971561}"/>
                    </a:ext>
                  </a:extLst>
                </p:cNvPr>
                <p:cNvSpPr/>
                <p:nvPr/>
              </p:nvSpPr>
              <p:spPr>
                <a:xfrm>
                  <a:off x="5260775" y="1475575"/>
                  <a:ext cx="1720900" cy="37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36" h="14807" extrusionOk="0">
                      <a:moveTo>
                        <a:pt x="81" y="3111"/>
                      </a:moveTo>
                      <a:lnTo>
                        <a:pt x="81" y="3111"/>
                      </a:lnTo>
                      <a:cubicBezTo>
                        <a:pt x="82" y="3111"/>
                        <a:pt x="83" y="3111"/>
                        <a:pt x="84" y="3112"/>
                      </a:cubicBezTo>
                      <a:lnTo>
                        <a:pt x="84" y="3112"/>
                      </a:lnTo>
                      <a:cubicBezTo>
                        <a:pt x="83" y="3111"/>
                        <a:pt x="81" y="3111"/>
                        <a:pt x="81" y="3111"/>
                      </a:cubicBezTo>
                      <a:close/>
                      <a:moveTo>
                        <a:pt x="11123" y="0"/>
                      </a:moveTo>
                      <a:cubicBezTo>
                        <a:pt x="6789" y="0"/>
                        <a:pt x="2898" y="1830"/>
                        <a:pt x="1053" y="2701"/>
                      </a:cubicBezTo>
                      <a:cubicBezTo>
                        <a:pt x="591" y="2915"/>
                        <a:pt x="187" y="3112"/>
                        <a:pt x="92" y="3112"/>
                      </a:cubicBezTo>
                      <a:cubicBezTo>
                        <a:pt x="89" y="3112"/>
                        <a:pt x="87" y="3112"/>
                        <a:pt x="84" y="3112"/>
                      </a:cubicBezTo>
                      <a:lnTo>
                        <a:pt x="84" y="3112"/>
                      </a:lnTo>
                      <a:cubicBezTo>
                        <a:pt x="87" y="3112"/>
                        <a:pt x="90" y="3115"/>
                        <a:pt x="90" y="3120"/>
                      </a:cubicBezTo>
                      <a:lnTo>
                        <a:pt x="1" y="3173"/>
                      </a:lnTo>
                      <a:cubicBezTo>
                        <a:pt x="16" y="3197"/>
                        <a:pt x="40" y="3210"/>
                        <a:pt x="79" y="3210"/>
                      </a:cubicBezTo>
                      <a:cubicBezTo>
                        <a:pt x="200" y="3210"/>
                        <a:pt x="471" y="3087"/>
                        <a:pt x="1098" y="2790"/>
                      </a:cubicBezTo>
                      <a:cubicBezTo>
                        <a:pt x="2935" y="1927"/>
                        <a:pt x="6801" y="107"/>
                        <a:pt x="11111" y="107"/>
                      </a:cubicBezTo>
                      <a:cubicBezTo>
                        <a:pt x="12014" y="107"/>
                        <a:pt x="12937" y="187"/>
                        <a:pt x="13864" y="372"/>
                      </a:cubicBezTo>
                      <a:cubicBezTo>
                        <a:pt x="14159" y="426"/>
                        <a:pt x="14444" y="497"/>
                        <a:pt x="14729" y="577"/>
                      </a:cubicBezTo>
                      <a:cubicBezTo>
                        <a:pt x="17977" y="1505"/>
                        <a:pt x="19591" y="3896"/>
                        <a:pt x="21304" y="6438"/>
                      </a:cubicBezTo>
                      <a:cubicBezTo>
                        <a:pt x="21938" y="7375"/>
                        <a:pt x="22589" y="8339"/>
                        <a:pt x="23338" y="9240"/>
                      </a:cubicBezTo>
                      <a:cubicBezTo>
                        <a:pt x="24882" y="11113"/>
                        <a:pt x="26452" y="12853"/>
                        <a:pt x="28611" y="13611"/>
                      </a:cubicBezTo>
                      <a:cubicBezTo>
                        <a:pt x="31010" y="14450"/>
                        <a:pt x="33134" y="14806"/>
                        <a:pt x="35034" y="14806"/>
                      </a:cubicBezTo>
                      <a:cubicBezTo>
                        <a:pt x="40003" y="14806"/>
                        <a:pt x="43455" y="12389"/>
                        <a:pt x="46390" y="9953"/>
                      </a:cubicBezTo>
                      <a:cubicBezTo>
                        <a:pt x="47693" y="8865"/>
                        <a:pt x="48879" y="7696"/>
                        <a:pt x="50030" y="6554"/>
                      </a:cubicBezTo>
                      <a:cubicBezTo>
                        <a:pt x="53054" y="3557"/>
                        <a:pt x="55918" y="720"/>
                        <a:pt x="60066" y="676"/>
                      </a:cubicBezTo>
                      <a:cubicBezTo>
                        <a:pt x="60147" y="667"/>
                        <a:pt x="60227" y="667"/>
                        <a:pt x="60307" y="667"/>
                      </a:cubicBezTo>
                      <a:cubicBezTo>
                        <a:pt x="68514" y="667"/>
                        <a:pt x="68595" y="5823"/>
                        <a:pt x="68630" y="8606"/>
                      </a:cubicBezTo>
                      <a:cubicBezTo>
                        <a:pt x="68639" y="9222"/>
                        <a:pt x="68648" y="9704"/>
                        <a:pt x="68737" y="10025"/>
                      </a:cubicBezTo>
                      <a:lnTo>
                        <a:pt x="68836" y="9998"/>
                      </a:lnTo>
                      <a:cubicBezTo>
                        <a:pt x="68755" y="9695"/>
                        <a:pt x="68746" y="9186"/>
                        <a:pt x="68737" y="8606"/>
                      </a:cubicBezTo>
                      <a:cubicBezTo>
                        <a:pt x="68693" y="5787"/>
                        <a:pt x="68622" y="568"/>
                        <a:pt x="60316" y="568"/>
                      </a:cubicBezTo>
                      <a:lnTo>
                        <a:pt x="60066" y="568"/>
                      </a:lnTo>
                      <a:cubicBezTo>
                        <a:pt x="55873" y="622"/>
                        <a:pt x="52992" y="3468"/>
                        <a:pt x="49950" y="6483"/>
                      </a:cubicBezTo>
                      <a:cubicBezTo>
                        <a:pt x="48808" y="7616"/>
                        <a:pt x="47621" y="8794"/>
                        <a:pt x="46319" y="9873"/>
                      </a:cubicBezTo>
                      <a:cubicBezTo>
                        <a:pt x="43408" y="12294"/>
                        <a:pt x="39974" y="14700"/>
                        <a:pt x="35029" y="14700"/>
                      </a:cubicBezTo>
                      <a:cubicBezTo>
                        <a:pt x="33140" y="14700"/>
                        <a:pt x="31031" y="14349"/>
                        <a:pt x="28646" y="13513"/>
                      </a:cubicBezTo>
                      <a:cubicBezTo>
                        <a:pt x="26505" y="12763"/>
                        <a:pt x="24953" y="11033"/>
                        <a:pt x="23419" y="9177"/>
                      </a:cubicBezTo>
                      <a:cubicBezTo>
                        <a:pt x="22669" y="8276"/>
                        <a:pt x="22018" y="7313"/>
                        <a:pt x="21393" y="6376"/>
                      </a:cubicBezTo>
                      <a:cubicBezTo>
                        <a:pt x="19663" y="3825"/>
                        <a:pt x="18039" y="1407"/>
                        <a:pt x="14756" y="479"/>
                      </a:cubicBezTo>
                      <a:cubicBezTo>
                        <a:pt x="14471" y="399"/>
                        <a:pt x="14176" y="328"/>
                        <a:pt x="13882" y="265"/>
                      </a:cubicBezTo>
                      <a:cubicBezTo>
                        <a:pt x="12953" y="80"/>
                        <a:pt x="12028" y="0"/>
                        <a:pt x="1112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40;p2">
                  <a:extLst>
                    <a:ext uri="{FF2B5EF4-FFF2-40B4-BE49-F238E27FC236}">
                      <a16:creationId xmlns:a16="http://schemas.microsoft.com/office/drawing/2014/main" id="{33EB9224-F9B2-69E9-78F6-F6C2AE33130F}"/>
                    </a:ext>
                  </a:extLst>
                </p:cNvPr>
                <p:cNvSpPr/>
                <p:nvPr/>
              </p:nvSpPr>
              <p:spPr>
                <a:xfrm>
                  <a:off x="5257000" y="1483550"/>
                  <a:ext cx="1724450" cy="35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78" h="14354" extrusionOk="0">
                      <a:moveTo>
                        <a:pt x="11083" y="0"/>
                      </a:moveTo>
                      <a:cubicBezTo>
                        <a:pt x="7041" y="0"/>
                        <a:pt x="3400" y="1567"/>
                        <a:pt x="1463" y="2408"/>
                      </a:cubicBezTo>
                      <a:cubicBezTo>
                        <a:pt x="867" y="2663"/>
                        <a:pt x="298" y="2910"/>
                        <a:pt x="132" y="2910"/>
                      </a:cubicBezTo>
                      <a:cubicBezTo>
                        <a:pt x="111" y="2910"/>
                        <a:pt x="97" y="2907"/>
                        <a:pt x="89" y="2899"/>
                      </a:cubicBezTo>
                      <a:lnTo>
                        <a:pt x="0" y="2953"/>
                      </a:lnTo>
                      <a:cubicBezTo>
                        <a:pt x="25" y="2991"/>
                        <a:pt x="66" y="3011"/>
                        <a:pt x="130" y="3011"/>
                      </a:cubicBezTo>
                      <a:cubicBezTo>
                        <a:pt x="318" y="3011"/>
                        <a:pt x="710" y="2843"/>
                        <a:pt x="1508" y="2498"/>
                      </a:cubicBezTo>
                      <a:cubicBezTo>
                        <a:pt x="3440" y="1670"/>
                        <a:pt x="7069" y="102"/>
                        <a:pt x="11091" y="102"/>
                      </a:cubicBezTo>
                      <a:cubicBezTo>
                        <a:pt x="12009" y="102"/>
                        <a:pt x="12947" y="184"/>
                        <a:pt x="13890" y="374"/>
                      </a:cubicBezTo>
                      <a:cubicBezTo>
                        <a:pt x="14194" y="437"/>
                        <a:pt x="14488" y="508"/>
                        <a:pt x="14756" y="588"/>
                      </a:cubicBezTo>
                      <a:cubicBezTo>
                        <a:pt x="17807" y="1472"/>
                        <a:pt x="19234" y="3684"/>
                        <a:pt x="20751" y="6030"/>
                      </a:cubicBezTo>
                      <a:cubicBezTo>
                        <a:pt x="21464" y="7136"/>
                        <a:pt x="22196" y="8278"/>
                        <a:pt x="23141" y="9331"/>
                      </a:cubicBezTo>
                      <a:cubicBezTo>
                        <a:pt x="24720" y="11097"/>
                        <a:pt x="26317" y="12739"/>
                        <a:pt x="28485" y="13408"/>
                      </a:cubicBezTo>
                      <a:cubicBezTo>
                        <a:pt x="30617" y="14068"/>
                        <a:pt x="32526" y="14354"/>
                        <a:pt x="34266" y="14354"/>
                      </a:cubicBezTo>
                      <a:cubicBezTo>
                        <a:pt x="39190" y="14354"/>
                        <a:pt x="42750" y="12052"/>
                        <a:pt x="46193" y="9429"/>
                      </a:cubicBezTo>
                      <a:cubicBezTo>
                        <a:pt x="47558" y="8394"/>
                        <a:pt x="48780" y="7279"/>
                        <a:pt x="49967" y="6200"/>
                      </a:cubicBezTo>
                      <a:cubicBezTo>
                        <a:pt x="53116" y="3327"/>
                        <a:pt x="55846" y="838"/>
                        <a:pt x="60021" y="776"/>
                      </a:cubicBezTo>
                      <a:cubicBezTo>
                        <a:pt x="60128" y="774"/>
                        <a:pt x="60233" y="773"/>
                        <a:pt x="60337" y="773"/>
                      </a:cubicBezTo>
                      <a:cubicBezTo>
                        <a:pt x="68430" y="773"/>
                        <a:pt x="68631" y="5860"/>
                        <a:pt x="68746" y="8608"/>
                      </a:cubicBezTo>
                      <a:cubicBezTo>
                        <a:pt x="68773" y="9206"/>
                        <a:pt x="68790" y="9670"/>
                        <a:pt x="68880" y="9982"/>
                      </a:cubicBezTo>
                      <a:lnTo>
                        <a:pt x="68978" y="9956"/>
                      </a:lnTo>
                      <a:cubicBezTo>
                        <a:pt x="68897" y="9652"/>
                        <a:pt x="68871" y="9170"/>
                        <a:pt x="68853" y="8608"/>
                      </a:cubicBezTo>
                      <a:cubicBezTo>
                        <a:pt x="68738" y="5827"/>
                        <a:pt x="68528" y="666"/>
                        <a:pt x="60357" y="666"/>
                      </a:cubicBezTo>
                      <a:cubicBezTo>
                        <a:pt x="60246" y="666"/>
                        <a:pt x="60134" y="667"/>
                        <a:pt x="60021" y="669"/>
                      </a:cubicBezTo>
                      <a:cubicBezTo>
                        <a:pt x="55801" y="731"/>
                        <a:pt x="53063" y="3229"/>
                        <a:pt x="49896" y="6128"/>
                      </a:cubicBezTo>
                      <a:cubicBezTo>
                        <a:pt x="48709" y="7199"/>
                        <a:pt x="47487" y="8314"/>
                        <a:pt x="46131" y="9349"/>
                      </a:cubicBezTo>
                      <a:cubicBezTo>
                        <a:pt x="42700" y="11955"/>
                        <a:pt x="39166" y="14249"/>
                        <a:pt x="34263" y="14249"/>
                      </a:cubicBezTo>
                      <a:cubicBezTo>
                        <a:pt x="32537" y="14249"/>
                        <a:pt x="30641" y="13965"/>
                        <a:pt x="28521" y="13310"/>
                      </a:cubicBezTo>
                      <a:cubicBezTo>
                        <a:pt x="26371" y="12650"/>
                        <a:pt x="24783" y="11017"/>
                        <a:pt x="23213" y="9260"/>
                      </a:cubicBezTo>
                      <a:cubicBezTo>
                        <a:pt x="22285" y="8216"/>
                        <a:pt x="21544" y="7074"/>
                        <a:pt x="20831" y="5968"/>
                      </a:cubicBezTo>
                      <a:cubicBezTo>
                        <a:pt x="19314" y="3613"/>
                        <a:pt x="17878" y="1382"/>
                        <a:pt x="14791" y="490"/>
                      </a:cubicBezTo>
                      <a:cubicBezTo>
                        <a:pt x="14515" y="410"/>
                        <a:pt x="14220" y="339"/>
                        <a:pt x="13917" y="276"/>
                      </a:cubicBezTo>
                      <a:cubicBezTo>
                        <a:pt x="12962" y="83"/>
                        <a:pt x="12012" y="0"/>
                        <a:pt x="1108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41;p2">
                  <a:extLst>
                    <a:ext uri="{FF2B5EF4-FFF2-40B4-BE49-F238E27FC236}">
                      <a16:creationId xmlns:a16="http://schemas.microsoft.com/office/drawing/2014/main" id="{12729387-5552-CA71-1F63-6F6C1396B163}"/>
                    </a:ext>
                  </a:extLst>
                </p:cNvPr>
                <p:cNvSpPr/>
                <p:nvPr/>
              </p:nvSpPr>
              <p:spPr>
                <a:xfrm>
                  <a:off x="5253425" y="1491325"/>
                  <a:ext cx="1727800" cy="3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12" h="13918" extrusionOk="0">
                      <a:moveTo>
                        <a:pt x="11029" y="1"/>
                      </a:moveTo>
                      <a:cubicBezTo>
                        <a:pt x="7245" y="1"/>
                        <a:pt x="3847" y="1354"/>
                        <a:pt x="1829" y="2160"/>
                      </a:cubicBezTo>
                      <a:cubicBezTo>
                        <a:pt x="1084" y="2458"/>
                        <a:pt x="427" y="2718"/>
                        <a:pt x="183" y="2718"/>
                      </a:cubicBezTo>
                      <a:cubicBezTo>
                        <a:pt x="135" y="2718"/>
                        <a:pt x="103" y="2708"/>
                        <a:pt x="90" y="2686"/>
                      </a:cubicBezTo>
                      <a:lnTo>
                        <a:pt x="0" y="2740"/>
                      </a:lnTo>
                      <a:cubicBezTo>
                        <a:pt x="34" y="2794"/>
                        <a:pt x="94" y="2820"/>
                        <a:pt x="187" y="2820"/>
                      </a:cubicBezTo>
                      <a:cubicBezTo>
                        <a:pt x="445" y="2820"/>
                        <a:pt x="960" y="2619"/>
                        <a:pt x="1865" y="2258"/>
                      </a:cubicBezTo>
                      <a:cubicBezTo>
                        <a:pt x="3876" y="1459"/>
                        <a:pt x="7266" y="108"/>
                        <a:pt x="11029" y="108"/>
                      </a:cubicBezTo>
                      <a:cubicBezTo>
                        <a:pt x="11973" y="108"/>
                        <a:pt x="12942" y="193"/>
                        <a:pt x="13917" y="393"/>
                      </a:cubicBezTo>
                      <a:cubicBezTo>
                        <a:pt x="14229" y="456"/>
                        <a:pt x="14506" y="527"/>
                        <a:pt x="14783" y="608"/>
                      </a:cubicBezTo>
                      <a:cubicBezTo>
                        <a:pt x="17691" y="1464"/>
                        <a:pt x="18949" y="3543"/>
                        <a:pt x="20287" y="5746"/>
                      </a:cubicBezTo>
                      <a:cubicBezTo>
                        <a:pt x="21036" y="6986"/>
                        <a:pt x="21821" y="8271"/>
                        <a:pt x="22936" y="9430"/>
                      </a:cubicBezTo>
                      <a:cubicBezTo>
                        <a:pt x="24533" y="11090"/>
                        <a:pt x="26157" y="12633"/>
                        <a:pt x="28352" y="13222"/>
                      </a:cubicBezTo>
                      <a:cubicBezTo>
                        <a:pt x="30180" y="13704"/>
                        <a:pt x="31849" y="13918"/>
                        <a:pt x="33392" y="13918"/>
                      </a:cubicBezTo>
                      <a:cubicBezTo>
                        <a:pt x="38771" y="13918"/>
                        <a:pt x="42527" y="11322"/>
                        <a:pt x="45926" y="8967"/>
                      </a:cubicBezTo>
                      <a:lnTo>
                        <a:pt x="45988" y="8922"/>
                      </a:lnTo>
                      <a:cubicBezTo>
                        <a:pt x="47416" y="7932"/>
                        <a:pt x="48674" y="6888"/>
                        <a:pt x="49887" y="5871"/>
                      </a:cubicBezTo>
                      <a:cubicBezTo>
                        <a:pt x="53045" y="3239"/>
                        <a:pt x="55766" y="964"/>
                        <a:pt x="59977" y="884"/>
                      </a:cubicBezTo>
                      <a:cubicBezTo>
                        <a:pt x="60102" y="884"/>
                        <a:pt x="60226" y="875"/>
                        <a:pt x="60351" y="875"/>
                      </a:cubicBezTo>
                      <a:cubicBezTo>
                        <a:pt x="68327" y="875"/>
                        <a:pt x="68675" y="5907"/>
                        <a:pt x="68853" y="8628"/>
                      </a:cubicBezTo>
                      <a:cubicBezTo>
                        <a:pt x="68889" y="9198"/>
                        <a:pt x="68924" y="9645"/>
                        <a:pt x="69014" y="9948"/>
                      </a:cubicBezTo>
                      <a:lnTo>
                        <a:pt x="69112" y="9921"/>
                      </a:lnTo>
                      <a:cubicBezTo>
                        <a:pt x="69023" y="9627"/>
                        <a:pt x="68996" y="9163"/>
                        <a:pt x="68960" y="8628"/>
                      </a:cubicBezTo>
                      <a:cubicBezTo>
                        <a:pt x="68776" y="5871"/>
                        <a:pt x="68427" y="773"/>
                        <a:pt x="60365" y="773"/>
                      </a:cubicBezTo>
                      <a:cubicBezTo>
                        <a:pt x="60235" y="773"/>
                        <a:pt x="60102" y="774"/>
                        <a:pt x="59968" y="777"/>
                      </a:cubicBezTo>
                      <a:cubicBezTo>
                        <a:pt x="55721" y="857"/>
                        <a:pt x="52991" y="3141"/>
                        <a:pt x="49816" y="5791"/>
                      </a:cubicBezTo>
                      <a:cubicBezTo>
                        <a:pt x="48602" y="6799"/>
                        <a:pt x="47344" y="7851"/>
                        <a:pt x="45926" y="8833"/>
                      </a:cubicBezTo>
                      <a:lnTo>
                        <a:pt x="45864" y="8877"/>
                      </a:lnTo>
                      <a:cubicBezTo>
                        <a:pt x="42483" y="11223"/>
                        <a:pt x="38746" y="13813"/>
                        <a:pt x="33388" y="13813"/>
                      </a:cubicBezTo>
                      <a:cubicBezTo>
                        <a:pt x="31860" y="13813"/>
                        <a:pt x="30200" y="13602"/>
                        <a:pt x="28378" y="13115"/>
                      </a:cubicBezTo>
                      <a:cubicBezTo>
                        <a:pt x="26210" y="12535"/>
                        <a:pt x="24605" y="11009"/>
                        <a:pt x="23008" y="9359"/>
                      </a:cubicBezTo>
                      <a:cubicBezTo>
                        <a:pt x="21902" y="8208"/>
                        <a:pt x="21125" y="6933"/>
                        <a:pt x="20376" y="5693"/>
                      </a:cubicBezTo>
                      <a:cubicBezTo>
                        <a:pt x="19029" y="3471"/>
                        <a:pt x="17753" y="1375"/>
                        <a:pt x="14809" y="509"/>
                      </a:cubicBezTo>
                      <a:cubicBezTo>
                        <a:pt x="14533" y="420"/>
                        <a:pt x="14247" y="358"/>
                        <a:pt x="13935" y="286"/>
                      </a:cubicBezTo>
                      <a:cubicBezTo>
                        <a:pt x="12953" y="86"/>
                        <a:pt x="11979" y="1"/>
                        <a:pt x="110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42;p2">
                  <a:extLst>
                    <a:ext uri="{FF2B5EF4-FFF2-40B4-BE49-F238E27FC236}">
                      <a16:creationId xmlns:a16="http://schemas.microsoft.com/office/drawing/2014/main" id="{A54344B7-317B-3AC4-03DE-A2C9EDA461D0}"/>
                    </a:ext>
                  </a:extLst>
                </p:cNvPr>
                <p:cNvSpPr/>
                <p:nvPr/>
              </p:nvSpPr>
              <p:spPr>
                <a:xfrm>
                  <a:off x="5249625" y="1499175"/>
                  <a:ext cx="1731375" cy="3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55" h="13515" extrusionOk="0">
                      <a:moveTo>
                        <a:pt x="10963" y="1"/>
                      </a:moveTo>
                      <a:cubicBezTo>
                        <a:pt x="7417" y="1"/>
                        <a:pt x="4245" y="1175"/>
                        <a:pt x="2169" y="1944"/>
                      </a:cubicBezTo>
                      <a:cubicBezTo>
                        <a:pt x="1313" y="2267"/>
                        <a:pt x="595" y="2534"/>
                        <a:pt x="267" y="2534"/>
                      </a:cubicBezTo>
                      <a:cubicBezTo>
                        <a:pt x="177" y="2534"/>
                        <a:pt x="117" y="2514"/>
                        <a:pt x="90" y="2470"/>
                      </a:cubicBezTo>
                      <a:lnTo>
                        <a:pt x="1" y="2524"/>
                      </a:lnTo>
                      <a:cubicBezTo>
                        <a:pt x="48" y="2600"/>
                        <a:pt x="137" y="2635"/>
                        <a:pt x="269" y="2635"/>
                      </a:cubicBezTo>
                      <a:cubicBezTo>
                        <a:pt x="615" y="2635"/>
                        <a:pt x="1256" y="2397"/>
                        <a:pt x="2204" y="2042"/>
                      </a:cubicBezTo>
                      <a:cubicBezTo>
                        <a:pt x="4275" y="1272"/>
                        <a:pt x="7438" y="102"/>
                        <a:pt x="10966" y="102"/>
                      </a:cubicBezTo>
                      <a:cubicBezTo>
                        <a:pt x="11936" y="102"/>
                        <a:pt x="12934" y="191"/>
                        <a:pt x="13944" y="401"/>
                      </a:cubicBezTo>
                      <a:cubicBezTo>
                        <a:pt x="14266" y="472"/>
                        <a:pt x="14542" y="543"/>
                        <a:pt x="14819" y="624"/>
                      </a:cubicBezTo>
                      <a:cubicBezTo>
                        <a:pt x="17611" y="1471"/>
                        <a:pt x="18726" y="3443"/>
                        <a:pt x="19904" y="5539"/>
                      </a:cubicBezTo>
                      <a:cubicBezTo>
                        <a:pt x="20671" y="6886"/>
                        <a:pt x="21456" y="8287"/>
                        <a:pt x="22741" y="9527"/>
                      </a:cubicBezTo>
                      <a:cubicBezTo>
                        <a:pt x="24293" y="11017"/>
                        <a:pt x="25997" y="12524"/>
                        <a:pt x="28227" y="13024"/>
                      </a:cubicBezTo>
                      <a:cubicBezTo>
                        <a:pt x="29761" y="13363"/>
                        <a:pt x="31180" y="13514"/>
                        <a:pt x="32500" y="13514"/>
                      </a:cubicBezTo>
                      <a:cubicBezTo>
                        <a:pt x="37764" y="13514"/>
                        <a:pt x="41501" y="11133"/>
                        <a:pt x="44891" y="8974"/>
                      </a:cubicBezTo>
                      <a:cubicBezTo>
                        <a:pt x="45195" y="8786"/>
                        <a:pt x="45498" y="8590"/>
                        <a:pt x="45792" y="8403"/>
                      </a:cubicBezTo>
                      <a:cubicBezTo>
                        <a:pt x="47273" y="7475"/>
                        <a:pt x="48567" y="6494"/>
                        <a:pt x="49816" y="5548"/>
                      </a:cubicBezTo>
                      <a:cubicBezTo>
                        <a:pt x="52965" y="3148"/>
                        <a:pt x="55695" y="1088"/>
                        <a:pt x="59932" y="989"/>
                      </a:cubicBezTo>
                      <a:cubicBezTo>
                        <a:pt x="60081" y="986"/>
                        <a:pt x="60228" y="984"/>
                        <a:pt x="60372" y="984"/>
                      </a:cubicBezTo>
                      <a:cubicBezTo>
                        <a:pt x="68255" y="984"/>
                        <a:pt x="68715" y="5954"/>
                        <a:pt x="68978" y="8653"/>
                      </a:cubicBezTo>
                      <a:cubicBezTo>
                        <a:pt x="69023" y="9170"/>
                        <a:pt x="69068" y="9616"/>
                        <a:pt x="69157" y="9910"/>
                      </a:cubicBezTo>
                      <a:lnTo>
                        <a:pt x="69255" y="9884"/>
                      </a:lnTo>
                      <a:cubicBezTo>
                        <a:pt x="69166" y="9598"/>
                        <a:pt x="69130" y="9152"/>
                        <a:pt x="69076" y="8635"/>
                      </a:cubicBezTo>
                      <a:cubicBezTo>
                        <a:pt x="68822" y="5909"/>
                        <a:pt x="68344" y="877"/>
                        <a:pt x="60371" y="877"/>
                      </a:cubicBezTo>
                      <a:cubicBezTo>
                        <a:pt x="60227" y="877"/>
                        <a:pt x="60081" y="879"/>
                        <a:pt x="59932" y="882"/>
                      </a:cubicBezTo>
                      <a:cubicBezTo>
                        <a:pt x="55659" y="980"/>
                        <a:pt x="52920" y="3059"/>
                        <a:pt x="49753" y="5459"/>
                      </a:cubicBezTo>
                      <a:cubicBezTo>
                        <a:pt x="48504" y="6404"/>
                        <a:pt x="47220" y="7386"/>
                        <a:pt x="45739" y="8314"/>
                      </a:cubicBezTo>
                      <a:cubicBezTo>
                        <a:pt x="45445" y="8501"/>
                        <a:pt x="45141" y="8697"/>
                        <a:pt x="44838" y="8893"/>
                      </a:cubicBezTo>
                      <a:cubicBezTo>
                        <a:pt x="41468" y="11038"/>
                        <a:pt x="37733" y="13410"/>
                        <a:pt x="32507" y="13410"/>
                      </a:cubicBezTo>
                      <a:cubicBezTo>
                        <a:pt x="31190" y="13410"/>
                        <a:pt x="29778" y="13260"/>
                        <a:pt x="28254" y="12917"/>
                      </a:cubicBezTo>
                      <a:cubicBezTo>
                        <a:pt x="26041" y="12426"/>
                        <a:pt x="24355" y="10936"/>
                        <a:pt x="22812" y="9446"/>
                      </a:cubicBezTo>
                      <a:cubicBezTo>
                        <a:pt x="21545" y="8224"/>
                        <a:pt x="20760" y="6833"/>
                        <a:pt x="19993" y="5486"/>
                      </a:cubicBezTo>
                      <a:cubicBezTo>
                        <a:pt x="18806" y="3371"/>
                        <a:pt x="17673" y="1382"/>
                        <a:pt x="14845" y="525"/>
                      </a:cubicBezTo>
                      <a:cubicBezTo>
                        <a:pt x="14569" y="436"/>
                        <a:pt x="14283" y="365"/>
                        <a:pt x="13971" y="302"/>
                      </a:cubicBezTo>
                      <a:cubicBezTo>
                        <a:pt x="12950" y="90"/>
                        <a:pt x="11942" y="1"/>
                        <a:pt x="1096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43;p2">
                  <a:extLst>
                    <a:ext uri="{FF2B5EF4-FFF2-40B4-BE49-F238E27FC236}">
                      <a16:creationId xmlns:a16="http://schemas.microsoft.com/office/drawing/2014/main" id="{8B014C40-9DCB-3891-5DA4-5D36B776D1F4}"/>
                    </a:ext>
                  </a:extLst>
                </p:cNvPr>
                <p:cNvSpPr/>
                <p:nvPr/>
              </p:nvSpPr>
              <p:spPr>
                <a:xfrm>
                  <a:off x="5245850" y="1507000"/>
                  <a:ext cx="1734925" cy="32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97" h="13148" extrusionOk="0">
                      <a:moveTo>
                        <a:pt x="10942" y="1"/>
                      </a:moveTo>
                      <a:cubicBezTo>
                        <a:pt x="7552" y="1"/>
                        <a:pt x="4496" y="1059"/>
                        <a:pt x="2489" y="1756"/>
                      </a:cubicBezTo>
                      <a:cubicBezTo>
                        <a:pt x="1522" y="2089"/>
                        <a:pt x="754" y="2353"/>
                        <a:pt x="358" y="2353"/>
                      </a:cubicBezTo>
                      <a:cubicBezTo>
                        <a:pt x="224" y="2353"/>
                        <a:pt x="132" y="2323"/>
                        <a:pt x="89" y="2255"/>
                      </a:cubicBezTo>
                      <a:lnTo>
                        <a:pt x="0" y="2309"/>
                      </a:lnTo>
                      <a:cubicBezTo>
                        <a:pt x="64" y="2413"/>
                        <a:pt x="186" y="2459"/>
                        <a:pt x="365" y="2459"/>
                      </a:cubicBezTo>
                      <a:cubicBezTo>
                        <a:pt x="786" y="2459"/>
                        <a:pt x="1517" y="2205"/>
                        <a:pt x="2525" y="1854"/>
                      </a:cubicBezTo>
                      <a:cubicBezTo>
                        <a:pt x="4522" y="1158"/>
                        <a:pt x="7562" y="106"/>
                        <a:pt x="10929" y="106"/>
                      </a:cubicBezTo>
                      <a:cubicBezTo>
                        <a:pt x="11924" y="106"/>
                        <a:pt x="12946" y="198"/>
                        <a:pt x="13979" y="418"/>
                      </a:cubicBezTo>
                      <a:cubicBezTo>
                        <a:pt x="14292" y="480"/>
                        <a:pt x="14577" y="560"/>
                        <a:pt x="14845" y="641"/>
                      </a:cubicBezTo>
                      <a:cubicBezTo>
                        <a:pt x="17548" y="1479"/>
                        <a:pt x="18529" y="3379"/>
                        <a:pt x="19573" y="5387"/>
                      </a:cubicBezTo>
                      <a:cubicBezTo>
                        <a:pt x="20322" y="6832"/>
                        <a:pt x="21098" y="8322"/>
                        <a:pt x="22544" y="9615"/>
                      </a:cubicBezTo>
                      <a:cubicBezTo>
                        <a:pt x="24444" y="11319"/>
                        <a:pt x="26032" y="12452"/>
                        <a:pt x="28101" y="12827"/>
                      </a:cubicBezTo>
                      <a:cubicBezTo>
                        <a:pt x="29324" y="13050"/>
                        <a:pt x="30483" y="13148"/>
                        <a:pt x="31572" y="13148"/>
                      </a:cubicBezTo>
                      <a:cubicBezTo>
                        <a:pt x="36737" y="13148"/>
                        <a:pt x="40493" y="10918"/>
                        <a:pt x="43874" y="8902"/>
                      </a:cubicBezTo>
                      <a:cubicBezTo>
                        <a:pt x="44472" y="8545"/>
                        <a:pt x="45034" y="8206"/>
                        <a:pt x="45604" y="7885"/>
                      </a:cubicBezTo>
                      <a:cubicBezTo>
                        <a:pt x="47139" y="7019"/>
                        <a:pt x="48459" y="6109"/>
                        <a:pt x="49735" y="5235"/>
                      </a:cubicBezTo>
                      <a:cubicBezTo>
                        <a:pt x="52893" y="3076"/>
                        <a:pt x="55614" y="1212"/>
                        <a:pt x="59896" y="1096"/>
                      </a:cubicBezTo>
                      <a:cubicBezTo>
                        <a:pt x="60072" y="1091"/>
                        <a:pt x="60245" y="1089"/>
                        <a:pt x="60415" y="1089"/>
                      </a:cubicBezTo>
                      <a:cubicBezTo>
                        <a:pt x="68174" y="1089"/>
                        <a:pt x="68771" y="6007"/>
                        <a:pt x="69094" y="8670"/>
                      </a:cubicBezTo>
                      <a:cubicBezTo>
                        <a:pt x="69156" y="9160"/>
                        <a:pt x="69210" y="9588"/>
                        <a:pt x="69299" y="9874"/>
                      </a:cubicBezTo>
                      <a:lnTo>
                        <a:pt x="69397" y="9847"/>
                      </a:lnTo>
                      <a:cubicBezTo>
                        <a:pt x="69308" y="9562"/>
                        <a:pt x="69263" y="9142"/>
                        <a:pt x="69201" y="8661"/>
                      </a:cubicBezTo>
                      <a:cubicBezTo>
                        <a:pt x="68869" y="5960"/>
                        <a:pt x="68262" y="982"/>
                        <a:pt x="60387" y="982"/>
                      </a:cubicBezTo>
                      <a:cubicBezTo>
                        <a:pt x="60223" y="982"/>
                        <a:pt x="60057" y="984"/>
                        <a:pt x="59887" y="989"/>
                      </a:cubicBezTo>
                      <a:cubicBezTo>
                        <a:pt x="55578" y="1105"/>
                        <a:pt x="52848" y="2978"/>
                        <a:pt x="49681" y="5146"/>
                      </a:cubicBezTo>
                      <a:cubicBezTo>
                        <a:pt x="48406" y="6020"/>
                        <a:pt x="47076" y="6930"/>
                        <a:pt x="45551" y="7795"/>
                      </a:cubicBezTo>
                      <a:cubicBezTo>
                        <a:pt x="44980" y="8116"/>
                        <a:pt x="44418" y="8455"/>
                        <a:pt x="43820" y="8812"/>
                      </a:cubicBezTo>
                      <a:cubicBezTo>
                        <a:pt x="40444" y="10817"/>
                        <a:pt x="36703" y="13047"/>
                        <a:pt x="31560" y="13047"/>
                      </a:cubicBezTo>
                      <a:cubicBezTo>
                        <a:pt x="30478" y="13047"/>
                        <a:pt x="29335" y="12949"/>
                        <a:pt x="28119" y="12729"/>
                      </a:cubicBezTo>
                      <a:cubicBezTo>
                        <a:pt x="26076" y="12354"/>
                        <a:pt x="24497" y="11230"/>
                        <a:pt x="22615" y="9544"/>
                      </a:cubicBezTo>
                      <a:cubicBezTo>
                        <a:pt x="21188" y="8259"/>
                        <a:pt x="20411" y="6778"/>
                        <a:pt x="19671" y="5342"/>
                      </a:cubicBezTo>
                      <a:cubicBezTo>
                        <a:pt x="18618" y="3308"/>
                        <a:pt x="17619" y="1390"/>
                        <a:pt x="14880" y="543"/>
                      </a:cubicBezTo>
                      <a:cubicBezTo>
                        <a:pt x="14604" y="453"/>
                        <a:pt x="14318" y="382"/>
                        <a:pt x="13997" y="311"/>
                      </a:cubicBezTo>
                      <a:cubicBezTo>
                        <a:pt x="12962" y="92"/>
                        <a:pt x="11938" y="1"/>
                        <a:pt x="1094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44;p2">
                  <a:extLst>
                    <a:ext uri="{FF2B5EF4-FFF2-40B4-BE49-F238E27FC236}">
                      <a16:creationId xmlns:a16="http://schemas.microsoft.com/office/drawing/2014/main" id="{8F252BFB-76E5-8E4B-81D5-1AC3E538E2C5}"/>
                    </a:ext>
                  </a:extLst>
                </p:cNvPr>
                <p:cNvSpPr/>
                <p:nvPr/>
              </p:nvSpPr>
              <p:spPr>
                <a:xfrm>
                  <a:off x="5242275" y="1514925"/>
                  <a:ext cx="1738275" cy="32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31" h="12814" extrusionOk="0">
                      <a:moveTo>
                        <a:pt x="10890" y="0"/>
                      </a:moveTo>
                      <a:cubicBezTo>
                        <a:pt x="7650" y="0"/>
                        <a:pt x="4715" y="951"/>
                        <a:pt x="2775" y="1582"/>
                      </a:cubicBezTo>
                      <a:cubicBezTo>
                        <a:pt x="1751" y="1912"/>
                        <a:pt x="931" y="2180"/>
                        <a:pt x="467" y="2180"/>
                      </a:cubicBezTo>
                      <a:cubicBezTo>
                        <a:pt x="280" y="2180"/>
                        <a:pt x="151" y="2136"/>
                        <a:pt x="90" y="2037"/>
                      </a:cubicBezTo>
                      <a:lnTo>
                        <a:pt x="0" y="2090"/>
                      </a:lnTo>
                      <a:cubicBezTo>
                        <a:pt x="84" y="2226"/>
                        <a:pt x="242" y="2285"/>
                        <a:pt x="470" y="2285"/>
                      </a:cubicBezTo>
                      <a:cubicBezTo>
                        <a:pt x="946" y="2285"/>
                        <a:pt x="1732" y="2029"/>
                        <a:pt x="2810" y="1680"/>
                      </a:cubicBezTo>
                      <a:cubicBezTo>
                        <a:pt x="4857" y="1018"/>
                        <a:pt x="7697" y="100"/>
                        <a:pt x="10868" y="100"/>
                      </a:cubicBezTo>
                      <a:cubicBezTo>
                        <a:pt x="11885" y="100"/>
                        <a:pt x="12936" y="194"/>
                        <a:pt x="14006" y="422"/>
                      </a:cubicBezTo>
                      <a:cubicBezTo>
                        <a:pt x="14319" y="493"/>
                        <a:pt x="14604" y="565"/>
                        <a:pt x="14872" y="654"/>
                      </a:cubicBezTo>
                      <a:cubicBezTo>
                        <a:pt x="17495" y="1483"/>
                        <a:pt x="18360" y="3321"/>
                        <a:pt x="19279" y="5275"/>
                      </a:cubicBezTo>
                      <a:cubicBezTo>
                        <a:pt x="19992" y="6791"/>
                        <a:pt x="20733" y="8370"/>
                        <a:pt x="22339" y="9709"/>
                      </a:cubicBezTo>
                      <a:cubicBezTo>
                        <a:pt x="24185" y="11252"/>
                        <a:pt x="25845" y="12331"/>
                        <a:pt x="27968" y="12626"/>
                      </a:cubicBezTo>
                      <a:cubicBezTo>
                        <a:pt x="28887" y="12760"/>
                        <a:pt x="29761" y="12813"/>
                        <a:pt x="30608" y="12813"/>
                      </a:cubicBezTo>
                      <a:cubicBezTo>
                        <a:pt x="35711" y="12813"/>
                        <a:pt x="39485" y="10672"/>
                        <a:pt x="42875" y="8754"/>
                      </a:cubicBezTo>
                      <a:cubicBezTo>
                        <a:pt x="43749" y="8254"/>
                        <a:pt x="44570" y="7791"/>
                        <a:pt x="45400" y="7371"/>
                      </a:cubicBezTo>
                      <a:cubicBezTo>
                        <a:pt x="46988" y="6559"/>
                        <a:pt x="48335" y="5739"/>
                        <a:pt x="49646" y="4936"/>
                      </a:cubicBezTo>
                      <a:cubicBezTo>
                        <a:pt x="52804" y="3000"/>
                        <a:pt x="55525" y="1332"/>
                        <a:pt x="59843" y="1198"/>
                      </a:cubicBezTo>
                      <a:cubicBezTo>
                        <a:pt x="60033" y="1192"/>
                        <a:pt x="60220" y="1190"/>
                        <a:pt x="60403" y="1190"/>
                      </a:cubicBezTo>
                      <a:cubicBezTo>
                        <a:pt x="68085" y="1190"/>
                        <a:pt x="68818" y="6051"/>
                        <a:pt x="69219" y="8692"/>
                      </a:cubicBezTo>
                      <a:cubicBezTo>
                        <a:pt x="69281" y="9155"/>
                        <a:pt x="69344" y="9557"/>
                        <a:pt x="69433" y="9833"/>
                      </a:cubicBezTo>
                      <a:lnTo>
                        <a:pt x="69531" y="9798"/>
                      </a:lnTo>
                      <a:cubicBezTo>
                        <a:pt x="69442" y="9530"/>
                        <a:pt x="69388" y="9138"/>
                        <a:pt x="69317" y="8683"/>
                      </a:cubicBezTo>
                      <a:cubicBezTo>
                        <a:pt x="69121" y="7371"/>
                        <a:pt x="68826" y="5391"/>
                        <a:pt x="67542" y="3794"/>
                      </a:cubicBezTo>
                      <a:cubicBezTo>
                        <a:pt x="66096" y="1994"/>
                        <a:pt x="63699" y="1082"/>
                        <a:pt x="60401" y="1082"/>
                      </a:cubicBezTo>
                      <a:cubicBezTo>
                        <a:pt x="60218" y="1082"/>
                        <a:pt x="60032" y="1085"/>
                        <a:pt x="59843" y="1091"/>
                      </a:cubicBezTo>
                      <a:cubicBezTo>
                        <a:pt x="55489" y="1225"/>
                        <a:pt x="52759" y="2902"/>
                        <a:pt x="49592" y="4847"/>
                      </a:cubicBezTo>
                      <a:cubicBezTo>
                        <a:pt x="48281" y="5641"/>
                        <a:pt x="46934" y="6470"/>
                        <a:pt x="45346" y="7273"/>
                      </a:cubicBezTo>
                      <a:cubicBezTo>
                        <a:pt x="44525" y="7692"/>
                        <a:pt x="43696" y="8165"/>
                        <a:pt x="42821" y="8665"/>
                      </a:cubicBezTo>
                      <a:cubicBezTo>
                        <a:pt x="39444" y="10580"/>
                        <a:pt x="35678" y="12712"/>
                        <a:pt x="30598" y="12712"/>
                      </a:cubicBezTo>
                      <a:cubicBezTo>
                        <a:pt x="29761" y="12712"/>
                        <a:pt x="28889" y="12654"/>
                        <a:pt x="27977" y="12528"/>
                      </a:cubicBezTo>
                      <a:cubicBezTo>
                        <a:pt x="25889" y="12233"/>
                        <a:pt x="24239" y="11154"/>
                        <a:pt x="22410" y="9628"/>
                      </a:cubicBezTo>
                      <a:cubicBezTo>
                        <a:pt x="20822" y="8308"/>
                        <a:pt x="20082" y="6738"/>
                        <a:pt x="19377" y="5230"/>
                      </a:cubicBezTo>
                      <a:cubicBezTo>
                        <a:pt x="18449" y="3259"/>
                        <a:pt x="17575" y="1394"/>
                        <a:pt x="14907" y="556"/>
                      </a:cubicBezTo>
                      <a:cubicBezTo>
                        <a:pt x="14631" y="466"/>
                        <a:pt x="14345" y="395"/>
                        <a:pt x="14024" y="324"/>
                      </a:cubicBezTo>
                      <a:cubicBezTo>
                        <a:pt x="12963" y="95"/>
                        <a:pt x="11911" y="0"/>
                        <a:pt x="1089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45;p2">
                  <a:extLst>
                    <a:ext uri="{FF2B5EF4-FFF2-40B4-BE49-F238E27FC236}">
                      <a16:creationId xmlns:a16="http://schemas.microsoft.com/office/drawing/2014/main" id="{9E546537-9AAF-9D64-35A2-94172AD34DE7}"/>
                    </a:ext>
                  </a:extLst>
                </p:cNvPr>
                <p:cNvSpPr/>
                <p:nvPr/>
              </p:nvSpPr>
              <p:spPr>
                <a:xfrm>
                  <a:off x="5238475" y="1522575"/>
                  <a:ext cx="1741875" cy="31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75" h="12525" extrusionOk="0">
                      <a:moveTo>
                        <a:pt x="10823" y="1"/>
                      </a:moveTo>
                      <a:cubicBezTo>
                        <a:pt x="7776" y="1"/>
                        <a:pt x="5038" y="830"/>
                        <a:pt x="3061" y="1427"/>
                      </a:cubicBezTo>
                      <a:cubicBezTo>
                        <a:pt x="1989" y="1756"/>
                        <a:pt x="1117" y="2018"/>
                        <a:pt x="589" y="2018"/>
                      </a:cubicBezTo>
                      <a:cubicBezTo>
                        <a:pt x="343" y="2018"/>
                        <a:pt x="172" y="1962"/>
                        <a:pt x="90" y="1829"/>
                      </a:cubicBezTo>
                      <a:lnTo>
                        <a:pt x="1" y="1882"/>
                      </a:lnTo>
                      <a:cubicBezTo>
                        <a:pt x="105" y="2051"/>
                        <a:pt x="303" y="2121"/>
                        <a:pt x="587" y="2121"/>
                      </a:cubicBezTo>
                      <a:cubicBezTo>
                        <a:pt x="1131" y="2121"/>
                        <a:pt x="1986" y="1862"/>
                        <a:pt x="3087" y="1534"/>
                      </a:cubicBezTo>
                      <a:cubicBezTo>
                        <a:pt x="5066" y="937"/>
                        <a:pt x="7792" y="112"/>
                        <a:pt x="10822" y="112"/>
                      </a:cubicBezTo>
                      <a:cubicBezTo>
                        <a:pt x="11863" y="112"/>
                        <a:pt x="12939" y="209"/>
                        <a:pt x="14034" y="446"/>
                      </a:cubicBezTo>
                      <a:cubicBezTo>
                        <a:pt x="14355" y="517"/>
                        <a:pt x="14640" y="589"/>
                        <a:pt x="14908" y="678"/>
                      </a:cubicBezTo>
                      <a:cubicBezTo>
                        <a:pt x="17468" y="1508"/>
                        <a:pt x="18226" y="3301"/>
                        <a:pt x="19020" y="5201"/>
                      </a:cubicBezTo>
                      <a:cubicBezTo>
                        <a:pt x="19689" y="6789"/>
                        <a:pt x="20385" y="8439"/>
                        <a:pt x="22143" y="9813"/>
                      </a:cubicBezTo>
                      <a:cubicBezTo>
                        <a:pt x="23980" y="11240"/>
                        <a:pt x="25649" y="12231"/>
                        <a:pt x="27843" y="12436"/>
                      </a:cubicBezTo>
                      <a:cubicBezTo>
                        <a:pt x="28450" y="12498"/>
                        <a:pt x="29048" y="12525"/>
                        <a:pt x="29628" y="12525"/>
                      </a:cubicBezTo>
                      <a:cubicBezTo>
                        <a:pt x="34695" y="12525"/>
                        <a:pt x="38504" y="10437"/>
                        <a:pt x="41912" y="8564"/>
                      </a:cubicBezTo>
                      <a:cubicBezTo>
                        <a:pt x="43054" y="7940"/>
                        <a:pt x="44133" y="7342"/>
                        <a:pt x="45204" y="6860"/>
                      </a:cubicBezTo>
                      <a:cubicBezTo>
                        <a:pt x="46845" y="6120"/>
                        <a:pt x="48219" y="5379"/>
                        <a:pt x="49548" y="4657"/>
                      </a:cubicBezTo>
                      <a:cubicBezTo>
                        <a:pt x="52706" y="2944"/>
                        <a:pt x="55436" y="1463"/>
                        <a:pt x="59807" y="1311"/>
                      </a:cubicBezTo>
                      <a:cubicBezTo>
                        <a:pt x="60019" y="1304"/>
                        <a:pt x="60225" y="1301"/>
                        <a:pt x="60427" y="1301"/>
                      </a:cubicBezTo>
                      <a:cubicBezTo>
                        <a:pt x="68025" y="1301"/>
                        <a:pt x="68883" y="6118"/>
                        <a:pt x="69344" y="8734"/>
                      </a:cubicBezTo>
                      <a:cubicBezTo>
                        <a:pt x="69424" y="9162"/>
                        <a:pt x="69487" y="9536"/>
                        <a:pt x="69576" y="9804"/>
                      </a:cubicBezTo>
                      <a:lnTo>
                        <a:pt x="69674" y="9768"/>
                      </a:lnTo>
                      <a:cubicBezTo>
                        <a:pt x="69594" y="9510"/>
                        <a:pt x="69522" y="9144"/>
                        <a:pt x="69451" y="8716"/>
                      </a:cubicBezTo>
                      <a:cubicBezTo>
                        <a:pt x="69219" y="7422"/>
                        <a:pt x="68871" y="5460"/>
                        <a:pt x="67551" y="3872"/>
                      </a:cubicBezTo>
                      <a:cubicBezTo>
                        <a:pt x="66068" y="2104"/>
                        <a:pt x="63681" y="1202"/>
                        <a:pt x="60440" y="1202"/>
                      </a:cubicBezTo>
                      <a:cubicBezTo>
                        <a:pt x="60230" y="1202"/>
                        <a:pt x="60016" y="1205"/>
                        <a:pt x="59798" y="1213"/>
                      </a:cubicBezTo>
                      <a:cubicBezTo>
                        <a:pt x="55409" y="1356"/>
                        <a:pt x="52671" y="2846"/>
                        <a:pt x="49504" y="4558"/>
                      </a:cubicBezTo>
                      <a:cubicBezTo>
                        <a:pt x="48174" y="5281"/>
                        <a:pt x="46792" y="6030"/>
                        <a:pt x="45159" y="6762"/>
                      </a:cubicBezTo>
                      <a:cubicBezTo>
                        <a:pt x="44089" y="7253"/>
                        <a:pt x="43000" y="7841"/>
                        <a:pt x="41858" y="8475"/>
                      </a:cubicBezTo>
                      <a:cubicBezTo>
                        <a:pt x="38462" y="10333"/>
                        <a:pt x="34662" y="12422"/>
                        <a:pt x="29621" y="12422"/>
                      </a:cubicBezTo>
                      <a:cubicBezTo>
                        <a:pt x="29048" y="12422"/>
                        <a:pt x="28459" y="12395"/>
                        <a:pt x="27852" y="12338"/>
                      </a:cubicBezTo>
                      <a:cubicBezTo>
                        <a:pt x="25684" y="12132"/>
                        <a:pt x="24034" y="11142"/>
                        <a:pt x="22205" y="9724"/>
                      </a:cubicBezTo>
                      <a:cubicBezTo>
                        <a:pt x="20475" y="8377"/>
                        <a:pt x="19788" y="6744"/>
                        <a:pt x="19119" y="5156"/>
                      </a:cubicBezTo>
                      <a:cubicBezTo>
                        <a:pt x="18316" y="3238"/>
                        <a:pt x="17548" y="1418"/>
                        <a:pt x="14935" y="580"/>
                      </a:cubicBezTo>
                      <a:cubicBezTo>
                        <a:pt x="14667" y="491"/>
                        <a:pt x="14381" y="410"/>
                        <a:pt x="14060" y="339"/>
                      </a:cubicBezTo>
                      <a:cubicBezTo>
                        <a:pt x="12957" y="99"/>
                        <a:pt x="11871" y="1"/>
                        <a:pt x="1082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46;p2">
                  <a:extLst>
                    <a:ext uri="{FF2B5EF4-FFF2-40B4-BE49-F238E27FC236}">
                      <a16:creationId xmlns:a16="http://schemas.microsoft.com/office/drawing/2014/main" id="{74423E5E-90B0-06B9-25F1-E3DA246BA498}"/>
                    </a:ext>
                  </a:extLst>
                </p:cNvPr>
                <p:cNvSpPr/>
                <p:nvPr/>
              </p:nvSpPr>
              <p:spPr>
                <a:xfrm>
                  <a:off x="5234700" y="1530475"/>
                  <a:ext cx="1745425" cy="30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17" h="12263" extrusionOk="0">
                      <a:moveTo>
                        <a:pt x="10757" y="1"/>
                      </a:moveTo>
                      <a:cubicBezTo>
                        <a:pt x="7850" y="1"/>
                        <a:pt x="5235" y="740"/>
                        <a:pt x="3328" y="1281"/>
                      </a:cubicBezTo>
                      <a:cubicBezTo>
                        <a:pt x="2217" y="1596"/>
                        <a:pt x="1306" y="1855"/>
                        <a:pt x="721" y="1855"/>
                      </a:cubicBezTo>
                      <a:cubicBezTo>
                        <a:pt x="414" y="1855"/>
                        <a:pt x="197" y="1783"/>
                        <a:pt x="89" y="1611"/>
                      </a:cubicBezTo>
                      <a:lnTo>
                        <a:pt x="0" y="1664"/>
                      </a:lnTo>
                      <a:cubicBezTo>
                        <a:pt x="132" y="1875"/>
                        <a:pt x="378" y="1962"/>
                        <a:pt x="726" y="1962"/>
                      </a:cubicBezTo>
                      <a:cubicBezTo>
                        <a:pt x="1322" y="1962"/>
                        <a:pt x="2218" y="1709"/>
                        <a:pt x="3354" y="1388"/>
                      </a:cubicBezTo>
                      <a:cubicBezTo>
                        <a:pt x="5260" y="846"/>
                        <a:pt x="7876" y="104"/>
                        <a:pt x="10778" y="104"/>
                      </a:cubicBezTo>
                      <a:cubicBezTo>
                        <a:pt x="11843" y="104"/>
                        <a:pt x="12947" y="204"/>
                        <a:pt x="14069" y="451"/>
                      </a:cubicBezTo>
                      <a:cubicBezTo>
                        <a:pt x="14390" y="522"/>
                        <a:pt x="14675" y="603"/>
                        <a:pt x="14934" y="692"/>
                      </a:cubicBezTo>
                      <a:cubicBezTo>
                        <a:pt x="17450" y="1522"/>
                        <a:pt x="18101" y="3279"/>
                        <a:pt x="18788" y="5144"/>
                      </a:cubicBezTo>
                      <a:cubicBezTo>
                        <a:pt x="19403" y="6803"/>
                        <a:pt x="20037" y="8516"/>
                        <a:pt x="21946" y="9898"/>
                      </a:cubicBezTo>
                      <a:cubicBezTo>
                        <a:pt x="24105" y="11468"/>
                        <a:pt x="25773" y="12146"/>
                        <a:pt x="27709" y="12245"/>
                      </a:cubicBezTo>
                      <a:cubicBezTo>
                        <a:pt x="28030" y="12254"/>
                        <a:pt x="28342" y="12262"/>
                        <a:pt x="28654" y="12262"/>
                      </a:cubicBezTo>
                      <a:cubicBezTo>
                        <a:pt x="33695" y="12262"/>
                        <a:pt x="37549" y="10184"/>
                        <a:pt x="40974" y="8337"/>
                      </a:cubicBezTo>
                      <a:cubicBezTo>
                        <a:pt x="42384" y="7579"/>
                        <a:pt x="43704" y="6856"/>
                        <a:pt x="45007" y="6339"/>
                      </a:cubicBezTo>
                      <a:cubicBezTo>
                        <a:pt x="46693" y="5679"/>
                        <a:pt x="48084" y="5019"/>
                        <a:pt x="49432" y="4376"/>
                      </a:cubicBezTo>
                      <a:cubicBezTo>
                        <a:pt x="52732" y="2815"/>
                        <a:pt x="55337" y="1584"/>
                        <a:pt x="59762" y="1415"/>
                      </a:cubicBezTo>
                      <a:cubicBezTo>
                        <a:pt x="59986" y="1406"/>
                        <a:pt x="60205" y="1402"/>
                        <a:pt x="60419" y="1402"/>
                      </a:cubicBezTo>
                      <a:cubicBezTo>
                        <a:pt x="67965" y="1402"/>
                        <a:pt x="68983" y="6354"/>
                        <a:pt x="69477" y="8765"/>
                      </a:cubicBezTo>
                      <a:cubicBezTo>
                        <a:pt x="69557" y="9167"/>
                        <a:pt x="69629" y="9515"/>
                        <a:pt x="69718" y="9765"/>
                      </a:cubicBezTo>
                      <a:lnTo>
                        <a:pt x="69816" y="9729"/>
                      </a:lnTo>
                      <a:cubicBezTo>
                        <a:pt x="69736" y="9488"/>
                        <a:pt x="69665" y="9140"/>
                        <a:pt x="69584" y="8748"/>
                      </a:cubicBezTo>
                      <a:cubicBezTo>
                        <a:pt x="69081" y="6302"/>
                        <a:pt x="68064" y="1304"/>
                        <a:pt x="60439" y="1304"/>
                      </a:cubicBezTo>
                      <a:cubicBezTo>
                        <a:pt x="60219" y="1304"/>
                        <a:pt x="59993" y="1308"/>
                        <a:pt x="59762" y="1316"/>
                      </a:cubicBezTo>
                      <a:cubicBezTo>
                        <a:pt x="55319" y="1477"/>
                        <a:pt x="52697" y="2717"/>
                        <a:pt x="49387" y="4287"/>
                      </a:cubicBezTo>
                      <a:cubicBezTo>
                        <a:pt x="48040" y="4920"/>
                        <a:pt x="46648" y="5581"/>
                        <a:pt x="44971" y="6250"/>
                      </a:cubicBezTo>
                      <a:cubicBezTo>
                        <a:pt x="43660" y="6767"/>
                        <a:pt x="42330" y="7481"/>
                        <a:pt x="40930" y="8239"/>
                      </a:cubicBezTo>
                      <a:cubicBezTo>
                        <a:pt x="37516" y="10089"/>
                        <a:pt x="33665" y="12161"/>
                        <a:pt x="28647" y="12161"/>
                      </a:cubicBezTo>
                      <a:cubicBezTo>
                        <a:pt x="28342" y="12161"/>
                        <a:pt x="28032" y="12153"/>
                        <a:pt x="27718" y="12138"/>
                      </a:cubicBezTo>
                      <a:cubicBezTo>
                        <a:pt x="25800" y="12039"/>
                        <a:pt x="24149" y="11370"/>
                        <a:pt x="22008" y="9818"/>
                      </a:cubicBezTo>
                      <a:cubicBezTo>
                        <a:pt x="20126" y="8444"/>
                        <a:pt x="19493" y="6749"/>
                        <a:pt x="18886" y="5108"/>
                      </a:cubicBezTo>
                      <a:cubicBezTo>
                        <a:pt x="18190" y="3217"/>
                        <a:pt x="17530" y="1432"/>
                        <a:pt x="14970" y="594"/>
                      </a:cubicBezTo>
                      <a:cubicBezTo>
                        <a:pt x="14702" y="505"/>
                        <a:pt x="14416" y="424"/>
                        <a:pt x="14086" y="353"/>
                      </a:cubicBezTo>
                      <a:cubicBezTo>
                        <a:pt x="12951" y="102"/>
                        <a:pt x="11834" y="1"/>
                        <a:pt x="1075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47;p2">
                  <a:extLst>
                    <a:ext uri="{FF2B5EF4-FFF2-40B4-BE49-F238E27FC236}">
                      <a16:creationId xmlns:a16="http://schemas.microsoft.com/office/drawing/2014/main" id="{1CC9DD90-80B7-02D7-4D03-C2F1E7F14051}"/>
                    </a:ext>
                  </a:extLst>
                </p:cNvPr>
                <p:cNvSpPr/>
                <p:nvPr/>
              </p:nvSpPr>
              <p:spPr>
                <a:xfrm>
                  <a:off x="5231125" y="1538325"/>
                  <a:ext cx="1748775" cy="3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51" h="12047" extrusionOk="0">
                      <a:moveTo>
                        <a:pt x="10722" y="1"/>
                      </a:moveTo>
                      <a:cubicBezTo>
                        <a:pt x="7930" y="1"/>
                        <a:pt x="5414" y="667"/>
                        <a:pt x="3569" y="1154"/>
                      </a:cubicBezTo>
                      <a:cubicBezTo>
                        <a:pt x="2432" y="1451"/>
                        <a:pt x="1493" y="1698"/>
                        <a:pt x="862" y="1698"/>
                      </a:cubicBezTo>
                      <a:cubicBezTo>
                        <a:pt x="488" y="1698"/>
                        <a:pt x="222" y="1611"/>
                        <a:pt x="90" y="1395"/>
                      </a:cubicBezTo>
                      <a:lnTo>
                        <a:pt x="0" y="1448"/>
                      </a:lnTo>
                      <a:cubicBezTo>
                        <a:pt x="158" y="1704"/>
                        <a:pt x="449" y="1807"/>
                        <a:pt x="861" y="1807"/>
                      </a:cubicBezTo>
                      <a:cubicBezTo>
                        <a:pt x="1499" y="1807"/>
                        <a:pt x="2425" y="1561"/>
                        <a:pt x="3595" y="1252"/>
                      </a:cubicBezTo>
                      <a:cubicBezTo>
                        <a:pt x="5424" y="766"/>
                        <a:pt x="7931" y="106"/>
                        <a:pt x="10702" y="106"/>
                      </a:cubicBezTo>
                      <a:cubicBezTo>
                        <a:pt x="11797" y="106"/>
                        <a:pt x="12934" y="209"/>
                        <a:pt x="14087" y="467"/>
                      </a:cubicBezTo>
                      <a:cubicBezTo>
                        <a:pt x="14408" y="539"/>
                        <a:pt x="14693" y="619"/>
                        <a:pt x="14961" y="708"/>
                      </a:cubicBezTo>
                      <a:cubicBezTo>
                        <a:pt x="17432" y="1538"/>
                        <a:pt x="17985" y="3268"/>
                        <a:pt x="18565" y="5106"/>
                      </a:cubicBezTo>
                      <a:cubicBezTo>
                        <a:pt x="19109" y="6819"/>
                        <a:pt x="19680" y="8594"/>
                        <a:pt x="21741" y="9995"/>
                      </a:cubicBezTo>
                      <a:cubicBezTo>
                        <a:pt x="23882" y="11440"/>
                        <a:pt x="25568" y="12029"/>
                        <a:pt x="27575" y="12047"/>
                      </a:cubicBezTo>
                      <a:lnTo>
                        <a:pt x="27691" y="12047"/>
                      </a:lnTo>
                      <a:cubicBezTo>
                        <a:pt x="32714" y="12047"/>
                        <a:pt x="36621" y="9941"/>
                        <a:pt x="40074" y="8077"/>
                      </a:cubicBezTo>
                      <a:cubicBezTo>
                        <a:pt x="41724" y="7194"/>
                        <a:pt x="43285" y="6346"/>
                        <a:pt x="44802" y="5829"/>
                      </a:cubicBezTo>
                      <a:cubicBezTo>
                        <a:pt x="46515" y="5240"/>
                        <a:pt x="47924" y="4669"/>
                        <a:pt x="49280" y="4116"/>
                      </a:cubicBezTo>
                      <a:cubicBezTo>
                        <a:pt x="52599" y="2769"/>
                        <a:pt x="55222" y="1707"/>
                        <a:pt x="59718" y="1529"/>
                      </a:cubicBezTo>
                      <a:cubicBezTo>
                        <a:pt x="59969" y="1519"/>
                        <a:pt x="60213" y="1514"/>
                        <a:pt x="60451" y="1514"/>
                      </a:cubicBezTo>
                      <a:cubicBezTo>
                        <a:pt x="67918" y="1514"/>
                        <a:pt x="69049" y="6413"/>
                        <a:pt x="69611" y="8808"/>
                      </a:cubicBezTo>
                      <a:cubicBezTo>
                        <a:pt x="69692" y="9174"/>
                        <a:pt x="69772" y="9486"/>
                        <a:pt x="69852" y="9727"/>
                      </a:cubicBezTo>
                      <a:lnTo>
                        <a:pt x="69950" y="9691"/>
                      </a:lnTo>
                      <a:cubicBezTo>
                        <a:pt x="69870" y="9460"/>
                        <a:pt x="69799" y="9147"/>
                        <a:pt x="69709" y="8782"/>
                      </a:cubicBezTo>
                      <a:cubicBezTo>
                        <a:pt x="69147" y="6360"/>
                        <a:pt x="67990" y="1407"/>
                        <a:pt x="60442" y="1407"/>
                      </a:cubicBezTo>
                      <a:cubicBezTo>
                        <a:pt x="60204" y="1407"/>
                        <a:pt x="59960" y="1412"/>
                        <a:pt x="59709" y="1422"/>
                      </a:cubicBezTo>
                      <a:cubicBezTo>
                        <a:pt x="55204" y="1600"/>
                        <a:pt x="52572" y="2671"/>
                        <a:pt x="49244" y="4018"/>
                      </a:cubicBezTo>
                      <a:cubicBezTo>
                        <a:pt x="47888" y="4571"/>
                        <a:pt x="46479" y="5142"/>
                        <a:pt x="44775" y="5731"/>
                      </a:cubicBezTo>
                      <a:cubicBezTo>
                        <a:pt x="43241" y="6257"/>
                        <a:pt x="41679" y="7095"/>
                        <a:pt x="40020" y="7988"/>
                      </a:cubicBezTo>
                      <a:cubicBezTo>
                        <a:pt x="36586" y="9843"/>
                        <a:pt x="32687" y="11940"/>
                        <a:pt x="27691" y="11940"/>
                      </a:cubicBezTo>
                      <a:lnTo>
                        <a:pt x="27575" y="11940"/>
                      </a:lnTo>
                      <a:cubicBezTo>
                        <a:pt x="25595" y="11931"/>
                        <a:pt x="23918" y="11342"/>
                        <a:pt x="21803" y="9906"/>
                      </a:cubicBezTo>
                      <a:cubicBezTo>
                        <a:pt x="19769" y="8532"/>
                        <a:pt x="19207" y="6774"/>
                        <a:pt x="18663" y="5070"/>
                      </a:cubicBezTo>
                      <a:cubicBezTo>
                        <a:pt x="18074" y="3215"/>
                        <a:pt x="17521" y="1457"/>
                        <a:pt x="14997" y="610"/>
                      </a:cubicBezTo>
                      <a:cubicBezTo>
                        <a:pt x="14729" y="512"/>
                        <a:pt x="14435" y="440"/>
                        <a:pt x="14113" y="360"/>
                      </a:cubicBezTo>
                      <a:cubicBezTo>
                        <a:pt x="12957" y="104"/>
                        <a:pt x="11818" y="1"/>
                        <a:pt x="1072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48;p2">
                  <a:extLst>
                    <a:ext uri="{FF2B5EF4-FFF2-40B4-BE49-F238E27FC236}">
                      <a16:creationId xmlns:a16="http://schemas.microsoft.com/office/drawing/2014/main" id="{439A106A-9A8B-6C2A-E3DA-89ECDD8EE645}"/>
                    </a:ext>
                  </a:extLst>
                </p:cNvPr>
                <p:cNvSpPr/>
                <p:nvPr/>
              </p:nvSpPr>
              <p:spPr>
                <a:xfrm>
                  <a:off x="5227325" y="1545925"/>
                  <a:ext cx="1752350" cy="29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94" h="11868" extrusionOk="0">
                      <a:moveTo>
                        <a:pt x="10612" y="1"/>
                      </a:moveTo>
                      <a:cubicBezTo>
                        <a:pt x="8007" y="1"/>
                        <a:pt x="5668" y="578"/>
                        <a:pt x="3810" y="1037"/>
                      </a:cubicBezTo>
                      <a:cubicBezTo>
                        <a:pt x="2657" y="1322"/>
                        <a:pt x="1697" y="1561"/>
                        <a:pt x="1024" y="1561"/>
                      </a:cubicBezTo>
                      <a:cubicBezTo>
                        <a:pt x="577" y="1561"/>
                        <a:pt x="257" y="1456"/>
                        <a:pt x="90" y="1189"/>
                      </a:cubicBezTo>
                      <a:lnTo>
                        <a:pt x="1" y="1243"/>
                      </a:lnTo>
                      <a:cubicBezTo>
                        <a:pt x="191" y="1548"/>
                        <a:pt x="537" y="1669"/>
                        <a:pt x="1024" y="1669"/>
                      </a:cubicBezTo>
                      <a:cubicBezTo>
                        <a:pt x="1702" y="1669"/>
                        <a:pt x="2653" y="1435"/>
                        <a:pt x="3837" y="1144"/>
                      </a:cubicBezTo>
                      <a:cubicBezTo>
                        <a:pt x="5694" y="683"/>
                        <a:pt x="8029" y="105"/>
                        <a:pt x="10628" y="105"/>
                      </a:cubicBezTo>
                      <a:cubicBezTo>
                        <a:pt x="11749" y="105"/>
                        <a:pt x="12920" y="213"/>
                        <a:pt x="14123" y="484"/>
                      </a:cubicBezTo>
                      <a:cubicBezTo>
                        <a:pt x="14444" y="565"/>
                        <a:pt x="14729" y="645"/>
                        <a:pt x="14997" y="734"/>
                      </a:cubicBezTo>
                      <a:cubicBezTo>
                        <a:pt x="17432" y="1573"/>
                        <a:pt x="17887" y="3285"/>
                        <a:pt x="18369" y="5096"/>
                      </a:cubicBezTo>
                      <a:cubicBezTo>
                        <a:pt x="18842" y="6863"/>
                        <a:pt x="19333" y="8701"/>
                        <a:pt x="21554" y="10101"/>
                      </a:cubicBezTo>
                      <a:cubicBezTo>
                        <a:pt x="23499" y="11323"/>
                        <a:pt x="25167" y="11867"/>
                        <a:pt x="27058" y="11867"/>
                      </a:cubicBezTo>
                      <a:cubicBezTo>
                        <a:pt x="27183" y="11867"/>
                        <a:pt x="27317" y="11867"/>
                        <a:pt x="27451" y="11859"/>
                      </a:cubicBezTo>
                      <a:cubicBezTo>
                        <a:pt x="32134" y="11680"/>
                        <a:pt x="35899" y="9628"/>
                        <a:pt x="39218" y="7826"/>
                      </a:cubicBezTo>
                      <a:cubicBezTo>
                        <a:pt x="41100" y="6800"/>
                        <a:pt x="42875" y="5828"/>
                        <a:pt x="44615" y="5319"/>
                      </a:cubicBezTo>
                      <a:cubicBezTo>
                        <a:pt x="46328" y="4820"/>
                        <a:pt x="47791" y="4320"/>
                        <a:pt x="49093" y="3883"/>
                      </a:cubicBezTo>
                      <a:cubicBezTo>
                        <a:pt x="52439" y="2741"/>
                        <a:pt x="55088" y="1840"/>
                        <a:pt x="59674" y="1644"/>
                      </a:cubicBezTo>
                      <a:cubicBezTo>
                        <a:pt x="59944" y="1632"/>
                        <a:pt x="60208" y="1626"/>
                        <a:pt x="60464" y="1626"/>
                      </a:cubicBezTo>
                      <a:cubicBezTo>
                        <a:pt x="67871" y="1626"/>
                        <a:pt x="69133" y="6490"/>
                        <a:pt x="69754" y="8861"/>
                      </a:cubicBezTo>
                      <a:cubicBezTo>
                        <a:pt x="69844" y="9191"/>
                        <a:pt x="69915" y="9477"/>
                        <a:pt x="69995" y="9700"/>
                      </a:cubicBezTo>
                      <a:lnTo>
                        <a:pt x="70093" y="9664"/>
                      </a:lnTo>
                      <a:cubicBezTo>
                        <a:pt x="70013" y="9450"/>
                        <a:pt x="69942" y="9164"/>
                        <a:pt x="69861" y="8834"/>
                      </a:cubicBezTo>
                      <a:cubicBezTo>
                        <a:pt x="69232" y="6436"/>
                        <a:pt x="67960" y="1519"/>
                        <a:pt x="60457" y="1519"/>
                      </a:cubicBezTo>
                      <a:cubicBezTo>
                        <a:pt x="60200" y="1519"/>
                        <a:pt x="59936" y="1525"/>
                        <a:pt x="59665" y="1537"/>
                      </a:cubicBezTo>
                      <a:cubicBezTo>
                        <a:pt x="55070" y="1733"/>
                        <a:pt x="52412" y="2643"/>
                        <a:pt x="49057" y="3785"/>
                      </a:cubicBezTo>
                      <a:cubicBezTo>
                        <a:pt x="47764" y="4222"/>
                        <a:pt x="46301" y="4722"/>
                        <a:pt x="44579" y="5221"/>
                      </a:cubicBezTo>
                      <a:cubicBezTo>
                        <a:pt x="42840" y="5730"/>
                        <a:pt x="41055" y="6702"/>
                        <a:pt x="39164" y="7728"/>
                      </a:cubicBezTo>
                      <a:cubicBezTo>
                        <a:pt x="35854" y="9530"/>
                        <a:pt x="32108" y="11573"/>
                        <a:pt x="27451" y="11752"/>
                      </a:cubicBezTo>
                      <a:cubicBezTo>
                        <a:pt x="27310" y="11757"/>
                        <a:pt x="27171" y="11760"/>
                        <a:pt x="27034" y="11760"/>
                      </a:cubicBezTo>
                      <a:cubicBezTo>
                        <a:pt x="25157" y="11760"/>
                        <a:pt x="23552" y="11242"/>
                        <a:pt x="21607" y="10012"/>
                      </a:cubicBezTo>
                      <a:cubicBezTo>
                        <a:pt x="19422" y="8629"/>
                        <a:pt x="18940" y="6818"/>
                        <a:pt x="18476" y="5070"/>
                      </a:cubicBezTo>
                      <a:cubicBezTo>
                        <a:pt x="17985" y="3223"/>
                        <a:pt x="17522" y="1483"/>
                        <a:pt x="15024" y="636"/>
                      </a:cubicBezTo>
                      <a:cubicBezTo>
                        <a:pt x="14765" y="538"/>
                        <a:pt x="14471" y="458"/>
                        <a:pt x="14149" y="386"/>
                      </a:cubicBezTo>
                      <a:cubicBezTo>
                        <a:pt x="12932" y="110"/>
                        <a:pt x="11747" y="1"/>
                        <a:pt x="1061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49;p2">
                  <a:extLst>
                    <a:ext uri="{FF2B5EF4-FFF2-40B4-BE49-F238E27FC236}">
                      <a16:creationId xmlns:a16="http://schemas.microsoft.com/office/drawing/2014/main" id="{87D7DB3E-7909-DE65-80F8-B64C8ADFF790}"/>
                    </a:ext>
                  </a:extLst>
                </p:cNvPr>
                <p:cNvSpPr/>
                <p:nvPr/>
              </p:nvSpPr>
              <p:spPr>
                <a:xfrm>
                  <a:off x="5223550" y="1553750"/>
                  <a:ext cx="1755900" cy="2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36" h="11698" extrusionOk="0">
                      <a:moveTo>
                        <a:pt x="10566" y="1"/>
                      </a:moveTo>
                      <a:cubicBezTo>
                        <a:pt x="8074" y="1"/>
                        <a:pt x="5833" y="515"/>
                        <a:pt x="4041" y="930"/>
                      </a:cubicBezTo>
                      <a:cubicBezTo>
                        <a:pt x="2884" y="1196"/>
                        <a:pt x="1909" y="1421"/>
                        <a:pt x="1198" y="1421"/>
                      </a:cubicBezTo>
                      <a:cubicBezTo>
                        <a:pt x="672" y="1421"/>
                        <a:pt x="291" y="1297"/>
                        <a:pt x="89" y="974"/>
                      </a:cubicBezTo>
                      <a:lnTo>
                        <a:pt x="0" y="1037"/>
                      </a:lnTo>
                      <a:cubicBezTo>
                        <a:pt x="226" y="1391"/>
                        <a:pt x="636" y="1526"/>
                        <a:pt x="1198" y="1526"/>
                      </a:cubicBezTo>
                      <a:cubicBezTo>
                        <a:pt x="1925" y="1526"/>
                        <a:pt x="2906" y="1299"/>
                        <a:pt x="4068" y="1028"/>
                      </a:cubicBezTo>
                      <a:cubicBezTo>
                        <a:pt x="5846" y="620"/>
                        <a:pt x="8078" y="108"/>
                        <a:pt x="10558" y="108"/>
                      </a:cubicBezTo>
                      <a:cubicBezTo>
                        <a:pt x="11711" y="108"/>
                        <a:pt x="12918" y="218"/>
                        <a:pt x="14158" y="501"/>
                      </a:cubicBezTo>
                      <a:cubicBezTo>
                        <a:pt x="14479" y="573"/>
                        <a:pt x="14764" y="653"/>
                        <a:pt x="15023" y="751"/>
                      </a:cubicBezTo>
                      <a:cubicBezTo>
                        <a:pt x="17441" y="1590"/>
                        <a:pt x="17797" y="3294"/>
                        <a:pt x="18190" y="5096"/>
                      </a:cubicBezTo>
                      <a:cubicBezTo>
                        <a:pt x="18574" y="6916"/>
                        <a:pt x="18975" y="8798"/>
                        <a:pt x="21357" y="10190"/>
                      </a:cubicBezTo>
                      <a:cubicBezTo>
                        <a:pt x="23123" y="11233"/>
                        <a:pt x="24685" y="11697"/>
                        <a:pt x="26433" y="11697"/>
                      </a:cubicBezTo>
                      <a:cubicBezTo>
                        <a:pt x="26727" y="11697"/>
                        <a:pt x="27022" y="11688"/>
                        <a:pt x="27325" y="11662"/>
                      </a:cubicBezTo>
                      <a:cubicBezTo>
                        <a:pt x="31643" y="11296"/>
                        <a:pt x="35229" y="9306"/>
                        <a:pt x="38396" y="7549"/>
                      </a:cubicBezTo>
                      <a:cubicBezTo>
                        <a:pt x="40502" y="6380"/>
                        <a:pt x="42491" y="5274"/>
                        <a:pt x="44418" y="4801"/>
                      </a:cubicBezTo>
                      <a:cubicBezTo>
                        <a:pt x="46095" y="4400"/>
                        <a:pt x="47522" y="3998"/>
                        <a:pt x="48789" y="3659"/>
                      </a:cubicBezTo>
                      <a:cubicBezTo>
                        <a:pt x="52340" y="2678"/>
                        <a:pt x="54909" y="1973"/>
                        <a:pt x="59628" y="1750"/>
                      </a:cubicBezTo>
                      <a:cubicBezTo>
                        <a:pt x="59919" y="1737"/>
                        <a:pt x="60202" y="1730"/>
                        <a:pt x="60476" y="1730"/>
                      </a:cubicBezTo>
                      <a:cubicBezTo>
                        <a:pt x="67833" y="1730"/>
                        <a:pt x="69226" y="6557"/>
                        <a:pt x="69905" y="8914"/>
                      </a:cubicBezTo>
                      <a:cubicBezTo>
                        <a:pt x="69995" y="9208"/>
                        <a:pt x="70066" y="9458"/>
                        <a:pt x="70137" y="9663"/>
                      </a:cubicBezTo>
                      <a:lnTo>
                        <a:pt x="70235" y="9628"/>
                      </a:lnTo>
                      <a:cubicBezTo>
                        <a:pt x="70164" y="9431"/>
                        <a:pt x="70093" y="9181"/>
                        <a:pt x="70012" y="8887"/>
                      </a:cubicBezTo>
                      <a:cubicBezTo>
                        <a:pt x="69324" y="6504"/>
                        <a:pt x="67922" y="1623"/>
                        <a:pt x="60477" y="1623"/>
                      </a:cubicBezTo>
                      <a:cubicBezTo>
                        <a:pt x="60202" y="1623"/>
                        <a:pt x="59919" y="1630"/>
                        <a:pt x="59628" y="1643"/>
                      </a:cubicBezTo>
                      <a:cubicBezTo>
                        <a:pt x="54891" y="1866"/>
                        <a:pt x="52322" y="2571"/>
                        <a:pt x="48762" y="3552"/>
                      </a:cubicBezTo>
                      <a:cubicBezTo>
                        <a:pt x="47496" y="3900"/>
                        <a:pt x="46068" y="4293"/>
                        <a:pt x="44391" y="4703"/>
                      </a:cubicBezTo>
                      <a:cubicBezTo>
                        <a:pt x="42446" y="5176"/>
                        <a:pt x="40457" y="6282"/>
                        <a:pt x="38343" y="7460"/>
                      </a:cubicBezTo>
                      <a:cubicBezTo>
                        <a:pt x="35185" y="9208"/>
                        <a:pt x="31616" y="11198"/>
                        <a:pt x="27316" y="11554"/>
                      </a:cubicBezTo>
                      <a:cubicBezTo>
                        <a:pt x="27016" y="11580"/>
                        <a:pt x="26723" y="11593"/>
                        <a:pt x="26435" y="11593"/>
                      </a:cubicBezTo>
                      <a:cubicBezTo>
                        <a:pt x="24702" y="11593"/>
                        <a:pt x="23155" y="11125"/>
                        <a:pt x="21411" y="10100"/>
                      </a:cubicBezTo>
                      <a:cubicBezTo>
                        <a:pt x="19073" y="8735"/>
                        <a:pt x="18672" y="6871"/>
                        <a:pt x="18288" y="5069"/>
                      </a:cubicBezTo>
                      <a:cubicBezTo>
                        <a:pt x="17896" y="3240"/>
                        <a:pt x="17530" y="1509"/>
                        <a:pt x="15059" y="653"/>
                      </a:cubicBezTo>
                      <a:cubicBezTo>
                        <a:pt x="14791" y="555"/>
                        <a:pt x="14506" y="475"/>
                        <a:pt x="14176" y="394"/>
                      </a:cubicBezTo>
                      <a:cubicBezTo>
                        <a:pt x="12932" y="112"/>
                        <a:pt x="11722" y="1"/>
                        <a:pt x="1056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50;p2">
                  <a:extLst>
                    <a:ext uri="{FF2B5EF4-FFF2-40B4-BE49-F238E27FC236}">
                      <a16:creationId xmlns:a16="http://schemas.microsoft.com/office/drawing/2014/main" id="{F80D93D2-E3C3-BDAA-CADD-85688A4477D0}"/>
                    </a:ext>
                  </a:extLst>
                </p:cNvPr>
                <p:cNvSpPr/>
                <p:nvPr/>
              </p:nvSpPr>
              <p:spPr>
                <a:xfrm>
                  <a:off x="5219975" y="1561575"/>
                  <a:ext cx="1759250" cy="28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0" h="11563" extrusionOk="0">
                      <a:moveTo>
                        <a:pt x="10493" y="0"/>
                      </a:moveTo>
                      <a:cubicBezTo>
                        <a:pt x="8117" y="0"/>
                        <a:pt x="5976" y="459"/>
                        <a:pt x="4256" y="822"/>
                      </a:cubicBezTo>
                      <a:cubicBezTo>
                        <a:pt x="3094" y="1072"/>
                        <a:pt x="2110" y="1284"/>
                        <a:pt x="1372" y="1284"/>
                      </a:cubicBezTo>
                      <a:cubicBezTo>
                        <a:pt x="767" y="1284"/>
                        <a:pt x="327" y="1141"/>
                        <a:pt x="89" y="759"/>
                      </a:cubicBezTo>
                      <a:lnTo>
                        <a:pt x="0" y="822"/>
                      </a:lnTo>
                      <a:cubicBezTo>
                        <a:pt x="259" y="1237"/>
                        <a:pt x="730" y="1390"/>
                        <a:pt x="1373" y="1390"/>
                      </a:cubicBezTo>
                      <a:cubicBezTo>
                        <a:pt x="2127" y="1390"/>
                        <a:pt x="3117" y="1179"/>
                        <a:pt x="4282" y="929"/>
                      </a:cubicBezTo>
                      <a:cubicBezTo>
                        <a:pt x="5992" y="560"/>
                        <a:pt x="8127" y="103"/>
                        <a:pt x="10493" y="103"/>
                      </a:cubicBezTo>
                      <a:cubicBezTo>
                        <a:pt x="11671" y="103"/>
                        <a:pt x="12907" y="216"/>
                        <a:pt x="14176" y="510"/>
                      </a:cubicBezTo>
                      <a:cubicBezTo>
                        <a:pt x="14506" y="590"/>
                        <a:pt x="14791" y="670"/>
                        <a:pt x="15050" y="768"/>
                      </a:cubicBezTo>
                      <a:cubicBezTo>
                        <a:pt x="17441" y="1616"/>
                        <a:pt x="17717" y="3311"/>
                        <a:pt x="18003" y="5104"/>
                      </a:cubicBezTo>
                      <a:cubicBezTo>
                        <a:pt x="18306" y="6977"/>
                        <a:pt x="18618" y="8904"/>
                        <a:pt x="21152" y="10287"/>
                      </a:cubicBezTo>
                      <a:cubicBezTo>
                        <a:pt x="22740" y="11152"/>
                        <a:pt x="24185" y="11563"/>
                        <a:pt x="25791" y="11563"/>
                      </a:cubicBezTo>
                      <a:cubicBezTo>
                        <a:pt x="26246" y="11563"/>
                        <a:pt x="26710" y="11527"/>
                        <a:pt x="27192" y="11465"/>
                      </a:cubicBezTo>
                      <a:cubicBezTo>
                        <a:pt x="31179" y="10947"/>
                        <a:pt x="34587" y="8993"/>
                        <a:pt x="37602" y="7281"/>
                      </a:cubicBezTo>
                      <a:cubicBezTo>
                        <a:pt x="39913" y="5951"/>
                        <a:pt x="42099" y="4702"/>
                        <a:pt x="44213" y="4292"/>
                      </a:cubicBezTo>
                      <a:cubicBezTo>
                        <a:pt x="45730" y="3989"/>
                        <a:pt x="47041" y="3712"/>
                        <a:pt x="48201" y="3462"/>
                      </a:cubicBezTo>
                      <a:cubicBezTo>
                        <a:pt x="52055" y="2651"/>
                        <a:pt x="54597" y="2106"/>
                        <a:pt x="59584" y="1857"/>
                      </a:cubicBezTo>
                      <a:cubicBezTo>
                        <a:pt x="59896" y="1841"/>
                        <a:pt x="60198" y="1833"/>
                        <a:pt x="60490" y="1833"/>
                      </a:cubicBezTo>
                      <a:cubicBezTo>
                        <a:pt x="67815" y="1833"/>
                        <a:pt x="69320" y="6625"/>
                        <a:pt x="70057" y="8984"/>
                      </a:cubicBezTo>
                      <a:cubicBezTo>
                        <a:pt x="70138" y="9234"/>
                        <a:pt x="70200" y="9448"/>
                        <a:pt x="70271" y="9627"/>
                      </a:cubicBezTo>
                      <a:lnTo>
                        <a:pt x="70369" y="9582"/>
                      </a:lnTo>
                      <a:cubicBezTo>
                        <a:pt x="70307" y="9413"/>
                        <a:pt x="70236" y="9199"/>
                        <a:pt x="70155" y="8949"/>
                      </a:cubicBezTo>
                      <a:cubicBezTo>
                        <a:pt x="69799" y="7798"/>
                        <a:pt x="69192" y="5862"/>
                        <a:pt x="67657" y="4310"/>
                      </a:cubicBezTo>
                      <a:cubicBezTo>
                        <a:pt x="65977" y="2597"/>
                        <a:pt x="63558" y="1727"/>
                        <a:pt x="60462" y="1727"/>
                      </a:cubicBezTo>
                      <a:cubicBezTo>
                        <a:pt x="60172" y="1727"/>
                        <a:pt x="59877" y="1734"/>
                        <a:pt x="59575" y="1750"/>
                      </a:cubicBezTo>
                      <a:cubicBezTo>
                        <a:pt x="54588" y="1999"/>
                        <a:pt x="52037" y="2544"/>
                        <a:pt x="48174" y="3364"/>
                      </a:cubicBezTo>
                      <a:cubicBezTo>
                        <a:pt x="47023" y="3614"/>
                        <a:pt x="45712" y="3891"/>
                        <a:pt x="44195" y="4185"/>
                      </a:cubicBezTo>
                      <a:cubicBezTo>
                        <a:pt x="42063" y="4604"/>
                        <a:pt x="39868" y="5862"/>
                        <a:pt x="37549" y="7182"/>
                      </a:cubicBezTo>
                      <a:cubicBezTo>
                        <a:pt x="34551" y="8904"/>
                        <a:pt x="31144" y="10840"/>
                        <a:pt x="27174" y="11366"/>
                      </a:cubicBezTo>
                      <a:cubicBezTo>
                        <a:pt x="26704" y="11426"/>
                        <a:pt x="26252" y="11457"/>
                        <a:pt x="25811" y="11457"/>
                      </a:cubicBezTo>
                      <a:cubicBezTo>
                        <a:pt x="24218" y="11457"/>
                        <a:pt x="22776" y="11057"/>
                        <a:pt x="21197" y="10198"/>
                      </a:cubicBezTo>
                      <a:cubicBezTo>
                        <a:pt x="18717" y="8842"/>
                        <a:pt x="18404" y="6933"/>
                        <a:pt x="18110" y="5086"/>
                      </a:cubicBezTo>
                      <a:cubicBezTo>
                        <a:pt x="17816" y="3266"/>
                        <a:pt x="17530" y="1535"/>
                        <a:pt x="15086" y="670"/>
                      </a:cubicBezTo>
                      <a:cubicBezTo>
                        <a:pt x="14818" y="572"/>
                        <a:pt x="14533" y="492"/>
                        <a:pt x="14203" y="411"/>
                      </a:cubicBezTo>
                      <a:cubicBezTo>
                        <a:pt x="12923" y="114"/>
                        <a:pt x="11679" y="0"/>
                        <a:pt x="1049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51;p2">
                  <a:extLst>
                    <a:ext uri="{FF2B5EF4-FFF2-40B4-BE49-F238E27FC236}">
                      <a16:creationId xmlns:a16="http://schemas.microsoft.com/office/drawing/2014/main" id="{462FAF95-FA9B-2B3F-3D3B-5878425A5B62}"/>
                    </a:ext>
                  </a:extLst>
                </p:cNvPr>
                <p:cNvSpPr/>
                <p:nvPr/>
              </p:nvSpPr>
              <p:spPr>
                <a:xfrm>
                  <a:off x="5216175" y="1569250"/>
                  <a:ext cx="1762825" cy="28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13" h="11452" extrusionOk="0">
                      <a:moveTo>
                        <a:pt x="10424" y="0"/>
                      </a:moveTo>
                      <a:cubicBezTo>
                        <a:pt x="8161" y="0"/>
                        <a:pt x="6119" y="407"/>
                        <a:pt x="4470" y="738"/>
                      </a:cubicBezTo>
                      <a:cubicBezTo>
                        <a:pt x="3319" y="966"/>
                        <a:pt x="2334" y="1160"/>
                        <a:pt x="1572" y="1160"/>
                      </a:cubicBezTo>
                      <a:cubicBezTo>
                        <a:pt x="876" y="1160"/>
                        <a:pt x="367" y="998"/>
                        <a:pt x="90" y="550"/>
                      </a:cubicBezTo>
                      <a:lnTo>
                        <a:pt x="1" y="613"/>
                      </a:lnTo>
                      <a:cubicBezTo>
                        <a:pt x="302" y="1091"/>
                        <a:pt x="837" y="1264"/>
                        <a:pt x="1562" y="1264"/>
                      </a:cubicBezTo>
                      <a:cubicBezTo>
                        <a:pt x="2338" y="1264"/>
                        <a:pt x="3331" y="1066"/>
                        <a:pt x="4488" y="836"/>
                      </a:cubicBezTo>
                      <a:cubicBezTo>
                        <a:pt x="6130" y="511"/>
                        <a:pt x="8164" y="107"/>
                        <a:pt x="10416" y="107"/>
                      </a:cubicBezTo>
                      <a:cubicBezTo>
                        <a:pt x="11627" y="107"/>
                        <a:pt x="12902" y="224"/>
                        <a:pt x="14212" y="533"/>
                      </a:cubicBezTo>
                      <a:cubicBezTo>
                        <a:pt x="14533" y="613"/>
                        <a:pt x="14818" y="693"/>
                        <a:pt x="15086" y="791"/>
                      </a:cubicBezTo>
                      <a:cubicBezTo>
                        <a:pt x="17450" y="1648"/>
                        <a:pt x="17638" y="3343"/>
                        <a:pt x="17843" y="5136"/>
                      </a:cubicBezTo>
                      <a:cubicBezTo>
                        <a:pt x="18057" y="7045"/>
                        <a:pt x="18280" y="9025"/>
                        <a:pt x="20956" y="10390"/>
                      </a:cubicBezTo>
                      <a:cubicBezTo>
                        <a:pt x="22375" y="11113"/>
                        <a:pt x="23704" y="11452"/>
                        <a:pt x="25158" y="11452"/>
                      </a:cubicBezTo>
                      <a:cubicBezTo>
                        <a:pt x="25765" y="11452"/>
                        <a:pt x="26398" y="11398"/>
                        <a:pt x="27067" y="11273"/>
                      </a:cubicBezTo>
                      <a:cubicBezTo>
                        <a:pt x="30751" y="10622"/>
                        <a:pt x="33990" y="8704"/>
                        <a:pt x="36853" y="7009"/>
                      </a:cubicBezTo>
                      <a:cubicBezTo>
                        <a:pt x="39360" y="5528"/>
                        <a:pt x="41724" y="4128"/>
                        <a:pt x="44017" y="3780"/>
                      </a:cubicBezTo>
                      <a:cubicBezTo>
                        <a:pt x="44882" y="3646"/>
                        <a:pt x="45676" y="3530"/>
                        <a:pt x="46408" y="3414"/>
                      </a:cubicBezTo>
                      <a:cubicBezTo>
                        <a:pt x="51341" y="2656"/>
                        <a:pt x="53812" y="2281"/>
                        <a:pt x="59540" y="1969"/>
                      </a:cubicBezTo>
                      <a:cubicBezTo>
                        <a:pt x="59860" y="1952"/>
                        <a:pt x="60171" y="1943"/>
                        <a:pt x="60473" y="1943"/>
                      </a:cubicBezTo>
                      <a:cubicBezTo>
                        <a:pt x="67807" y="1943"/>
                        <a:pt x="69490" y="6893"/>
                        <a:pt x="70227" y="9061"/>
                      </a:cubicBezTo>
                      <a:cubicBezTo>
                        <a:pt x="70298" y="9266"/>
                        <a:pt x="70352" y="9445"/>
                        <a:pt x="70414" y="9587"/>
                      </a:cubicBezTo>
                      <a:lnTo>
                        <a:pt x="70513" y="9552"/>
                      </a:lnTo>
                      <a:cubicBezTo>
                        <a:pt x="70450" y="9409"/>
                        <a:pt x="70397" y="9231"/>
                        <a:pt x="70325" y="9025"/>
                      </a:cubicBezTo>
                      <a:cubicBezTo>
                        <a:pt x="69580" y="6841"/>
                        <a:pt x="67881" y="1835"/>
                        <a:pt x="60488" y="1835"/>
                      </a:cubicBezTo>
                      <a:cubicBezTo>
                        <a:pt x="60182" y="1835"/>
                        <a:pt x="59866" y="1844"/>
                        <a:pt x="59540" y="1862"/>
                      </a:cubicBezTo>
                      <a:cubicBezTo>
                        <a:pt x="53803" y="2174"/>
                        <a:pt x="51323" y="2558"/>
                        <a:pt x="46399" y="3307"/>
                      </a:cubicBezTo>
                      <a:cubicBezTo>
                        <a:pt x="45659" y="3423"/>
                        <a:pt x="44865" y="3548"/>
                        <a:pt x="43999" y="3673"/>
                      </a:cubicBezTo>
                      <a:cubicBezTo>
                        <a:pt x="41689" y="4030"/>
                        <a:pt x="39316" y="5430"/>
                        <a:pt x="36800" y="6920"/>
                      </a:cubicBezTo>
                      <a:cubicBezTo>
                        <a:pt x="33945" y="8606"/>
                        <a:pt x="30716" y="10524"/>
                        <a:pt x="27049" y="11175"/>
                      </a:cubicBezTo>
                      <a:cubicBezTo>
                        <a:pt x="26390" y="11291"/>
                        <a:pt x="25769" y="11350"/>
                        <a:pt x="25168" y="11350"/>
                      </a:cubicBezTo>
                      <a:cubicBezTo>
                        <a:pt x="23728" y="11350"/>
                        <a:pt x="22411" y="11010"/>
                        <a:pt x="21001" y="10292"/>
                      </a:cubicBezTo>
                      <a:cubicBezTo>
                        <a:pt x="18378" y="8954"/>
                        <a:pt x="18155" y="7009"/>
                        <a:pt x="17950" y="5118"/>
                      </a:cubicBezTo>
                      <a:cubicBezTo>
                        <a:pt x="17745" y="3298"/>
                        <a:pt x="17548" y="1567"/>
                        <a:pt x="15122" y="693"/>
                      </a:cubicBezTo>
                      <a:cubicBezTo>
                        <a:pt x="14854" y="595"/>
                        <a:pt x="14560" y="506"/>
                        <a:pt x="14230" y="426"/>
                      </a:cubicBezTo>
                      <a:cubicBezTo>
                        <a:pt x="12915" y="117"/>
                        <a:pt x="11638" y="0"/>
                        <a:pt x="104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52;p2">
                  <a:extLst>
                    <a:ext uri="{FF2B5EF4-FFF2-40B4-BE49-F238E27FC236}">
                      <a16:creationId xmlns:a16="http://schemas.microsoft.com/office/drawing/2014/main" id="{92039BC8-C509-A312-DEC9-66747E769221}"/>
                    </a:ext>
                  </a:extLst>
                </p:cNvPr>
                <p:cNvSpPr/>
                <p:nvPr/>
              </p:nvSpPr>
              <p:spPr>
                <a:xfrm>
                  <a:off x="5212375" y="1577075"/>
                  <a:ext cx="1766400" cy="28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56" h="11371" extrusionOk="0">
                      <a:moveTo>
                        <a:pt x="10329" y="0"/>
                      </a:moveTo>
                      <a:cubicBezTo>
                        <a:pt x="8184" y="0"/>
                        <a:pt x="6247" y="352"/>
                        <a:pt x="4676" y="639"/>
                      </a:cubicBezTo>
                      <a:cubicBezTo>
                        <a:pt x="3534" y="853"/>
                        <a:pt x="2548" y="1036"/>
                        <a:pt x="1767" y="1036"/>
                      </a:cubicBezTo>
                      <a:cubicBezTo>
                        <a:pt x="987" y="1036"/>
                        <a:pt x="411" y="853"/>
                        <a:pt x="90" y="336"/>
                      </a:cubicBezTo>
                      <a:lnTo>
                        <a:pt x="1" y="398"/>
                      </a:lnTo>
                      <a:cubicBezTo>
                        <a:pt x="348" y="949"/>
                        <a:pt x="949" y="1141"/>
                        <a:pt x="1761" y="1141"/>
                      </a:cubicBezTo>
                      <a:cubicBezTo>
                        <a:pt x="2554" y="1141"/>
                        <a:pt x="3548" y="958"/>
                        <a:pt x="4702" y="746"/>
                      </a:cubicBezTo>
                      <a:cubicBezTo>
                        <a:pt x="6267" y="458"/>
                        <a:pt x="8204" y="105"/>
                        <a:pt x="10346" y="105"/>
                      </a:cubicBezTo>
                      <a:cubicBezTo>
                        <a:pt x="11586" y="105"/>
                        <a:pt x="12894" y="223"/>
                        <a:pt x="14239" y="541"/>
                      </a:cubicBezTo>
                      <a:cubicBezTo>
                        <a:pt x="14569" y="621"/>
                        <a:pt x="14854" y="710"/>
                        <a:pt x="15113" y="808"/>
                      </a:cubicBezTo>
                      <a:cubicBezTo>
                        <a:pt x="17468" y="1674"/>
                        <a:pt x="17575" y="3369"/>
                        <a:pt x="17682" y="5162"/>
                      </a:cubicBezTo>
                      <a:cubicBezTo>
                        <a:pt x="17807" y="7124"/>
                        <a:pt x="17932" y="9141"/>
                        <a:pt x="20760" y="10479"/>
                      </a:cubicBezTo>
                      <a:cubicBezTo>
                        <a:pt x="22027" y="11076"/>
                        <a:pt x="23231" y="11371"/>
                        <a:pt x="24534" y="11371"/>
                      </a:cubicBezTo>
                      <a:cubicBezTo>
                        <a:pt x="25292" y="11371"/>
                        <a:pt x="26086" y="11273"/>
                        <a:pt x="26943" y="11076"/>
                      </a:cubicBezTo>
                      <a:cubicBezTo>
                        <a:pt x="30350" y="10309"/>
                        <a:pt x="33294" y="8498"/>
                        <a:pt x="36140" y="6750"/>
                      </a:cubicBezTo>
                      <a:cubicBezTo>
                        <a:pt x="38825" y="5090"/>
                        <a:pt x="41368" y="3529"/>
                        <a:pt x="43821" y="3262"/>
                      </a:cubicBezTo>
                      <a:cubicBezTo>
                        <a:pt x="49754" y="2628"/>
                        <a:pt x="52260" y="2486"/>
                        <a:pt x="57265" y="2200"/>
                      </a:cubicBezTo>
                      <a:cubicBezTo>
                        <a:pt x="57952" y="2164"/>
                        <a:pt x="58693" y="2120"/>
                        <a:pt x="59504" y="2075"/>
                      </a:cubicBezTo>
                      <a:cubicBezTo>
                        <a:pt x="59845" y="2056"/>
                        <a:pt x="60175" y="2046"/>
                        <a:pt x="60495" y="2046"/>
                      </a:cubicBezTo>
                      <a:cubicBezTo>
                        <a:pt x="67825" y="2046"/>
                        <a:pt x="69619" y="6978"/>
                        <a:pt x="70406" y="9141"/>
                      </a:cubicBezTo>
                      <a:cubicBezTo>
                        <a:pt x="70459" y="9292"/>
                        <a:pt x="70513" y="9435"/>
                        <a:pt x="70558" y="9551"/>
                      </a:cubicBezTo>
                      <a:lnTo>
                        <a:pt x="70656" y="9515"/>
                      </a:lnTo>
                      <a:cubicBezTo>
                        <a:pt x="70611" y="9399"/>
                        <a:pt x="70558" y="9257"/>
                        <a:pt x="70504" y="9105"/>
                      </a:cubicBezTo>
                      <a:cubicBezTo>
                        <a:pt x="69709" y="6926"/>
                        <a:pt x="67899" y="1939"/>
                        <a:pt x="60502" y="1939"/>
                      </a:cubicBezTo>
                      <a:cubicBezTo>
                        <a:pt x="60178" y="1939"/>
                        <a:pt x="59842" y="1948"/>
                        <a:pt x="59495" y="1968"/>
                      </a:cubicBezTo>
                      <a:cubicBezTo>
                        <a:pt x="58693" y="2022"/>
                        <a:pt x="57952" y="2057"/>
                        <a:pt x="57256" y="2102"/>
                      </a:cubicBezTo>
                      <a:cubicBezTo>
                        <a:pt x="52260" y="2378"/>
                        <a:pt x="49745" y="2521"/>
                        <a:pt x="43812" y="3164"/>
                      </a:cubicBezTo>
                      <a:cubicBezTo>
                        <a:pt x="41332" y="3422"/>
                        <a:pt x="38781" y="4992"/>
                        <a:pt x="36087" y="6661"/>
                      </a:cubicBezTo>
                      <a:cubicBezTo>
                        <a:pt x="33250" y="8409"/>
                        <a:pt x="30315" y="10211"/>
                        <a:pt x="26916" y="10978"/>
                      </a:cubicBezTo>
                      <a:cubicBezTo>
                        <a:pt x="26072" y="11168"/>
                        <a:pt x="25292" y="11264"/>
                        <a:pt x="24544" y="11264"/>
                      </a:cubicBezTo>
                      <a:cubicBezTo>
                        <a:pt x="23253" y="11264"/>
                        <a:pt x="22059" y="10977"/>
                        <a:pt x="20805" y="10390"/>
                      </a:cubicBezTo>
                      <a:cubicBezTo>
                        <a:pt x="18030" y="9078"/>
                        <a:pt x="17905" y="7089"/>
                        <a:pt x="17790" y="5162"/>
                      </a:cubicBezTo>
                      <a:cubicBezTo>
                        <a:pt x="17674" y="3333"/>
                        <a:pt x="17575" y="1602"/>
                        <a:pt x="15149" y="710"/>
                      </a:cubicBezTo>
                      <a:cubicBezTo>
                        <a:pt x="14890" y="612"/>
                        <a:pt x="14596" y="523"/>
                        <a:pt x="14266" y="443"/>
                      </a:cubicBezTo>
                      <a:cubicBezTo>
                        <a:pt x="12904" y="120"/>
                        <a:pt x="11581" y="0"/>
                        <a:pt x="103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53;p2">
                  <a:extLst>
                    <a:ext uri="{FF2B5EF4-FFF2-40B4-BE49-F238E27FC236}">
                      <a16:creationId xmlns:a16="http://schemas.microsoft.com/office/drawing/2014/main" id="{5B8431C9-E551-480B-079C-575E58C77FD3}"/>
                    </a:ext>
                  </a:extLst>
                </p:cNvPr>
                <p:cNvSpPr/>
                <p:nvPr/>
              </p:nvSpPr>
              <p:spPr>
                <a:xfrm>
                  <a:off x="5208825" y="1584650"/>
                  <a:ext cx="1769725" cy="28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89" h="11318" extrusionOk="0">
                      <a:moveTo>
                        <a:pt x="10223" y="1"/>
                      </a:moveTo>
                      <a:cubicBezTo>
                        <a:pt x="8237" y="1"/>
                        <a:pt x="6437" y="302"/>
                        <a:pt x="4871" y="568"/>
                      </a:cubicBezTo>
                      <a:cubicBezTo>
                        <a:pt x="3745" y="758"/>
                        <a:pt x="2767" y="923"/>
                        <a:pt x="1977" y="923"/>
                      </a:cubicBezTo>
                      <a:cubicBezTo>
                        <a:pt x="1101" y="923"/>
                        <a:pt x="455" y="721"/>
                        <a:pt x="89" y="131"/>
                      </a:cubicBezTo>
                      <a:lnTo>
                        <a:pt x="0" y="193"/>
                      </a:lnTo>
                      <a:cubicBezTo>
                        <a:pt x="388" y="818"/>
                        <a:pt x="1062" y="1028"/>
                        <a:pt x="1970" y="1028"/>
                      </a:cubicBezTo>
                      <a:cubicBezTo>
                        <a:pt x="2773" y="1028"/>
                        <a:pt x="3758" y="863"/>
                        <a:pt x="4889" y="675"/>
                      </a:cubicBezTo>
                      <a:cubicBezTo>
                        <a:pt x="6455" y="408"/>
                        <a:pt x="8256" y="106"/>
                        <a:pt x="10240" y="106"/>
                      </a:cubicBezTo>
                      <a:cubicBezTo>
                        <a:pt x="11511" y="106"/>
                        <a:pt x="12858" y="230"/>
                        <a:pt x="14265" y="568"/>
                      </a:cubicBezTo>
                      <a:cubicBezTo>
                        <a:pt x="14595" y="648"/>
                        <a:pt x="14881" y="737"/>
                        <a:pt x="15139" y="835"/>
                      </a:cubicBezTo>
                      <a:cubicBezTo>
                        <a:pt x="17485" y="1710"/>
                        <a:pt x="17503" y="3414"/>
                        <a:pt x="17530" y="5216"/>
                      </a:cubicBezTo>
                      <a:cubicBezTo>
                        <a:pt x="17548" y="7214"/>
                        <a:pt x="17575" y="9284"/>
                        <a:pt x="20554" y="10586"/>
                      </a:cubicBezTo>
                      <a:cubicBezTo>
                        <a:pt x="21678" y="11077"/>
                        <a:pt x="22767" y="11318"/>
                        <a:pt x="23935" y="11318"/>
                      </a:cubicBezTo>
                      <a:cubicBezTo>
                        <a:pt x="24827" y="11318"/>
                        <a:pt x="25764" y="11175"/>
                        <a:pt x="26808" y="10889"/>
                      </a:cubicBezTo>
                      <a:cubicBezTo>
                        <a:pt x="29966" y="10024"/>
                        <a:pt x="32758" y="8231"/>
                        <a:pt x="35452" y="6500"/>
                      </a:cubicBezTo>
                      <a:cubicBezTo>
                        <a:pt x="38307" y="4663"/>
                        <a:pt x="41001" y="2923"/>
                        <a:pt x="43615" y="2753"/>
                      </a:cubicBezTo>
                      <a:cubicBezTo>
                        <a:pt x="47157" y="2530"/>
                        <a:pt x="49503" y="2495"/>
                        <a:pt x="51760" y="2459"/>
                      </a:cubicBezTo>
                      <a:cubicBezTo>
                        <a:pt x="53928" y="2423"/>
                        <a:pt x="56158" y="2397"/>
                        <a:pt x="59450" y="2191"/>
                      </a:cubicBezTo>
                      <a:cubicBezTo>
                        <a:pt x="59805" y="2170"/>
                        <a:pt x="60149" y="2159"/>
                        <a:pt x="60482" y="2159"/>
                      </a:cubicBezTo>
                      <a:cubicBezTo>
                        <a:pt x="67855" y="2159"/>
                        <a:pt x="69824" y="7268"/>
                        <a:pt x="70584" y="9248"/>
                      </a:cubicBezTo>
                      <a:cubicBezTo>
                        <a:pt x="70619" y="9346"/>
                        <a:pt x="70655" y="9444"/>
                        <a:pt x="70691" y="9525"/>
                      </a:cubicBezTo>
                      <a:lnTo>
                        <a:pt x="70789" y="9489"/>
                      </a:lnTo>
                      <a:cubicBezTo>
                        <a:pt x="70753" y="9409"/>
                        <a:pt x="70717" y="9310"/>
                        <a:pt x="70682" y="9212"/>
                      </a:cubicBezTo>
                      <a:cubicBezTo>
                        <a:pt x="69913" y="7214"/>
                        <a:pt x="67927" y="2053"/>
                        <a:pt x="60482" y="2053"/>
                      </a:cubicBezTo>
                      <a:cubicBezTo>
                        <a:pt x="60149" y="2053"/>
                        <a:pt x="59805" y="2063"/>
                        <a:pt x="59450" y="2084"/>
                      </a:cubicBezTo>
                      <a:cubicBezTo>
                        <a:pt x="56158" y="2290"/>
                        <a:pt x="53919" y="2325"/>
                        <a:pt x="51760" y="2352"/>
                      </a:cubicBezTo>
                      <a:cubicBezTo>
                        <a:pt x="49494" y="2388"/>
                        <a:pt x="47157" y="2423"/>
                        <a:pt x="43615" y="2655"/>
                      </a:cubicBezTo>
                      <a:cubicBezTo>
                        <a:pt x="40966" y="2825"/>
                        <a:pt x="38263" y="4564"/>
                        <a:pt x="35390" y="6411"/>
                      </a:cubicBezTo>
                      <a:cubicBezTo>
                        <a:pt x="32705" y="8142"/>
                        <a:pt x="29921" y="9926"/>
                        <a:pt x="26781" y="10791"/>
                      </a:cubicBezTo>
                      <a:cubicBezTo>
                        <a:pt x="25748" y="11075"/>
                        <a:pt x="24815" y="11218"/>
                        <a:pt x="23929" y="11218"/>
                      </a:cubicBezTo>
                      <a:cubicBezTo>
                        <a:pt x="22779" y="11218"/>
                        <a:pt x="21707" y="10977"/>
                        <a:pt x="20599" y="10488"/>
                      </a:cubicBezTo>
                      <a:cubicBezTo>
                        <a:pt x="17682" y="9212"/>
                        <a:pt x="17655" y="7178"/>
                        <a:pt x="17628" y="5216"/>
                      </a:cubicBezTo>
                      <a:cubicBezTo>
                        <a:pt x="17610" y="3378"/>
                        <a:pt x="17584" y="1638"/>
                        <a:pt x="15175" y="737"/>
                      </a:cubicBezTo>
                      <a:cubicBezTo>
                        <a:pt x="14907" y="630"/>
                        <a:pt x="14622" y="550"/>
                        <a:pt x="14292" y="470"/>
                      </a:cubicBezTo>
                      <a:cubicBezTo>
                        <a:pt x="12867" y="127"/>
                        <a:pt x="11506" y="1"/>
                        <a:pt x="1022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54;p2">
                  <a:extLst>
                    <a:ext uri="{FF2B5EF4-FFF2-40B4-BE49-F238E27FC236}">
                      <a16:creationId xmlns:a16="http://schemas.microsoft.com/office/drawing/2014/main" id="{C1353063-B20B-B812-42CB-81ECAA04F902}"/>
                    </a:ext>
                  </a:extLst>
                </p:cNvPr>
                <p:cNvSpPr/>
                <p:nvPr/>
              </p:nvSpPr>
              <p:spPr>
                <a:xfrm>
                  <a:off x="5205025" y="1590575"/>
                  <a:ext cx="1773300" cy="28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32" h="11367" extrusionOk="0">
                      <a:moveTo>
                        <a:pt x="90" y="1"/>
                      </a:moveTo>
                      <a:lnTo>
                        <a:pt x="1" y="54"/>
                      </a:lnTo>
                      <a:cubicBezTo>
                        <a:pt x="445" y="760"/>
                        <a:pt x="1193" y="991"/>
                        <a:pt x="2194" y="991"/>
                      </a:cubicBezTo>
                      <a:cubicBezTo>
                        <a:pt x="3002" y="991"/>
                        <a:pt x="3974" y="841"/>
                        <a:pt x="5086" y="670"/>
                      </a:cubicBezTo>
                      <a:cubicBezTo>
                        <a:pt x="6577" y="438"/>
                        <a:pt x="8282" y="175"/>
                        <a:pt x="10159" y="175"/>
                      </a:cubicBezTo>
                      <a:cubicBezTo>
                        <a:pt x="11460" y="175"/>
                        <a:pt x="12842" y="301"/>
                        <a:pt x="14292" y="652"/>
                      </a:cubicBezTo>
                      <a:cubicBezTo>
                        <a:pt x="14622" y="732"/>
                        <a:pt x="14908" y="821"/>
                        <a:pt x="15175" y="920"/>
                      </a:cubicBezTo>
                      <a:cubicBezTo>
                        <a:pt x="17504" y="1821"/>
                        <a:pt x="17450" y="3533"/>
                        <a:pt x="17379" y="5344"/>
                      </a:cubicBezTo>
                      <a:cubicBezTo>
                        <a:pt x="17307" y="7378"/>
                        <a:pt x="17236" y="9484"/>
                        <a:pt x="20358" y="10759"/>
                      </a:cubicBezTo>
                      <a:cubicBezTo>
                        <a:pt x="21358" y="11161"/>
                        <a:pt x="22339" y="11366"/>
                        <a:pt x="23374" y="11366"/>
                      </a:cubicBezTo>
                      <a:cubicBezTo>
                        <a:pt x="24391" y="11366"/>
                        <a:pt x="25470" y="11170"/>
                        <a:pt x="26683" y="10777"/>
                      </a:cubicBezTo>
                      <a:cubicBezTo>
                        <a:pt x="29618" y="9823"/>
                        <a:pt x="32250" y="8047"/>
                        <a:pt x="34802" y="6326"/>
                      </a:cubicBezTo>
                      <a:cubicBezTo>
                        <a:pt x="37817" y="4301"/>
                        <a:pt x="40654" y="2383"/>
                        <a:pt x="43428" y="2320"/>
                      </a:cubicBezTo>
                      <a:cubicBezTo>
                        <a:pt x="44272" y="2301"/>
                        <a:pt x="45043" y="2293"/>
                        <a:pt x="45758" y="2293"/>
                      </a:cubicBezTo>
                      <a:cubicBezTo>
                        <a:pt x="47699" y="2293"/>
                        <a:pt x="49236" y="2353"/>
                        <a:pt x="50735" y="2418"/>
                      </a:cubicBezTo>
                      <a:cubicBezTo>
                        <a:pt x="52079" y="2476"/>
                        <a:pt x="53385" y="2531"/>
                        <a:pt x="54893" y="2531"/>
                      </a:cubicBezTo>
                      <a:cubicBezTo>
                        <a:pt x="56197" y="2531"/>
                        <a:pt x="57652" y="2490"/>
                        <a:pt x="59415" y="2374"/>
                      </a:cubicBezTo>
                      <a:cubicBezTo>
                        <a:pt x="59796" y="2349"/>
                        <a:pt x="60164" y="2337"/>
                        <a:pt x="60520" y="2337"/>
                      </a:cubicBezTo>
                      <a:cubicBezTo>
                        <a:pt x="67929" y="2337"/>
                        <a:pt x="69980" y="7456"/>
                        <a:pt x="70780" y="9439"/>
                      </a:cubicBezTo>
                      <a:lnTo>
                        <a:pt x="70834" y="9564"/>
                      </a:lnTo>
                      <a:lnTo>
                        <a:pt x="70932" y="9528"/>
                      </a:lnTo>
                      <a:lnTo>
                        <a:pt x="70878" y="9403"/>
                      </a:lnTo>
                      <a:cubicBezTo>
                        <a:pt x="70468" y="8386"/>
                        <a:pt x="69710" y="6486"/>
                        <a:pt x="67988" y="4889"/>
                      </a:cubicBezTo>
                      <a:cubicBezTo>
                        <a:pt x="66095" y="3125"/>
                        <a:pt x="63581" y="2239"/>
                        <a:pt x="60509" y="2239"/>
                      </a:cubicBezTo>
                      <a:cubicBezTo>
                        <a:pt x="60149" y="2239"/>
                        <a:pt x="59781" y="2251"/>
                        <a:pt x="59406" y="2276"/>
                      </a:cubicBezTo>
                      <a:cubicBezTo>
                        <a:pt x="57674" y="2386"/>
                        <a:pt x="56237" y="2425"/>
                        <a:pt x="54950" y="2425"/>
                      </a:cubicBezTo>
                      <a:cubicBezTo>
                        <a:pt x="53420" y="2425"/>
                        <a:pt x="52100" y="2369"/>
                        <a:pt x="50743" y="2311"/>
                      </a:cubicBezTo>
                      <a:cubicBezTo>
                        <a:pt x="49213" y="2252"/>
                        <a:pt x="47647" y="2187"/>
                        <a:pt x="45656" y="2187"/>
                      </a:cubicBezTo>
                      <a:cubicBezTo>
                        <a:pt x="44967" y="2187"/>
                        <a:pt x="44227" y="2195"/>
                        <a:pt x="43419" y="2213"/>
                      </a:cubicBezTo>
                      <a:cubicBezTo>
                        <a:pt x="40618" y="2276"/>
                        <a:pt x="37772" y="4203"/>
                        <a:pt x="34748" y="6237"/>
                      </a:cubicBezTo>
                      <a:cubicBezTo>
                        <a:pt x="32197" y="7949"/>
                        <a:pt x="29565" y="9725"/>
                        <a:pt x="26648" y="10670"/>
                      </a:cubicBezTo>
                      <a:cubicBezTo>
                        <a:pt x="25442" y="11062"/>
                        <a:pt x="24372" y="11258"/>
                        <a:pt x="23360" y="11258"/>
                      </a:cubicBezTo>
                      <a:cubicBezTo>
                        <a:pt x="22342" y="11258"/>
                        <a:pt x="21383" y="11059"/>
                        <a:pt x="20403" y="10661"/>
                      </a:cubicBezTo>
                      <a:cubicBezTo>
                        <a:pt x="17343" y="9421"/>
                        <a:pt x="17414" y="7352"/>
                        <a:pt x="17486" y="5344"/>
                      </a:cubicBezTo>
                      <a:cubicBezTo>
                        <a:pt x="17548" y="3498"/>
                        <a:pt x="17611" y="1749"/>
                        <a:pt x="15211" y="830"/>
                      </a:cubicBezTo>
                      <a:cubicBezTo>
                        <a:pt x="14943" y="723"/>
                        <a:pt x="14649" y="634"/>
                        <a:pt x="14319" y="554"/>
                      </a:cubicBezTo>
                      <a:cubicBezTo>
                        <a:pt x="12854" y="198"/>
                        <a:pt x="11458" y="70"/>
                        <a:pt x="10145" y="70"/>
                      </a:cubicBezTo>
                      <a:cubicBezTo>
                        <a:pt x="8266" y="70"/>
                        <a:pt x="6559" y="332"/>
                        <a:pt x="5068" y="563"/>
                      </a:cubicBezTo>
                      <a:cubicBezTo>
                        <a:pt x="3963" y="736"/>
                        <a:pt x="2995" y="886"/>
                        <a:pt x="2196" y="886"/>
                      </a:cubicBezTo>
                      <a:cubicBezTo>
                        <a:pt x="1226" y="886"/>
                        <a:pt x="505" y="666"/>
                        <a:pt x="9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55;p2">
                  <a:extLst>
                    <a:ext uri="{FF2B5EF4-FFF2-40B4-BE49-F238E27FC236}">
                      <a16:creationId xmlns:a16="http://schemas.microsoft.com/office/drawing/2014/main" id="{BD6D9520-58DA-A7C1-3ACC-93CC19A40D8E}"/>
                    </a:ext>
                  </a:extLst>
                </p:cNvPr>
                <p:cNvSpPr/>
                <p:nvPr/>
              </p:nvSpPr>
              <p:spPr>
                <a:xfrm>
                  <a:off x="5201225" y="1593025"/>
                  <a:ext cx="1776875" cy="28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75" h="11563" extrusionOk="0">
                      <a:moveTo>
                        <a:pt x="90" y="1"/>
                      </a:moveTo>
                      <a:lnTo>
                        <a:pt x="1" y="54"/>
                      </a:lnTo>
                      <a:cubicBezTo>
                        <a:pt x="501" y="848"/>
                        <a:pt x="1328" y="1097"/>
                        <a:pt x="2430" y="1097"/>
                      </a:cubicBezTo>
                      <a:cubicBezTo>
                        <a:pt x="3237" y="1097"/>
                        <a:pt x="4191" y="963"/>
                        <a:pt x="5273" y="813"/>
                      </a:cubicBezTo>
                      <a:cubicBezTo>
                        <a:pt x="6683" y="610"/>
                        <a:pt x="8291" y="384"/>
                        <a:pt x="10055" y="384"/>
                      </a:cubicBezTo>
                      <a:cubicBezTo>
                        <a:pt x="11396" y="384"/>
                        <a:pt x="12826" y="514"/>
                        <a:pt x="14328" y="884"/>
                      </a:cubicBezTo>
                      <a:cubicBezTo>
                        <a:pt x="14658" y="964"/>
                        <a:pt x="14944" y="1054"/>
                        <a:pt x="15202" y="1152"/>
                      </a:cubicBezTo>
                      <a:cubicBezTo>
                        <a:pt x="17531" y="2062"/>
                        <a:pt x="17388" y="3792"/>
                        <a:pt x="17236" y="5621"/>
                      </a:cubicBezTo>
                      <a:cubicBezTo>
                        <a:pt x="17067" y="7691"/>
                        <a:pt x="16888" y="9841"/>
                        <a:pt x="20162" y="11063"/>
                      </a:cubicBezTo>
                      <a:cubicBezTo>
                        <a:pt x="21055" y="11393"/>
                        <a:pt x="21929" y="11563"/>
                        <a:pt x="22839" y="11563"/>
                      </a:cubicBezTo>
                      <a:cubicBezTo>
                        <a:pt x="23972" y="11563"/>
                        <a:pt x="25176" y="11304"/>
                        <a:pt x="26550" y="10795"/>
                      </a:cubicBezTo>
                      <a:cubicBezTo>
                        <a:pt x="29280" y="9769"/>
                        <a:pt x="31778" y="8003"/>
                        <a:pt x="34195" y="6299"/>
                      </a:cubicBezTo>
                      <a:cubicBezTo>
                        <a:pt x="37311" y="4092"/>
                        <a:pt x="40253" y="2016"/>
                        <a:pt x="43141" y="2016"/>
                      </a:cubicBezTo>
                      <a:cubicBezTo>
                        <a:pt x="43171" y="2016"/>
                        <a:pt x="43202" y="2017"/>
                        <a:pt x="43232" y="2017"/>
                      </a:cubicBezTo>
                      <a:cubicBezTo>
                        <a:pt x="46248" y="2071"/>
                        <a:pt x="48398" y="2276"/>
                        <a:pt x="50298" y="2472"/>
                      </a:cubicBezTo>
                      <a:cubicBezTo>
                        <a:pt x="52150" y="2654"/>
                        <a:pt x="53824" y="2820"/>
                        <a:pt x="55970" y="2820"/>
                      </a:cubicBezTo>
                      <a:cubicBezTo>
                        <a:pt x="56978" y="2820"/>
                        <a:pt x="58088" y="2783"/>
                        <a:pt x="59370" y="2695"/>
                      </a:cubicBezTo>
                      <a:cubicBezTo>
                        <a:pt x="59755" y="2669"/>
                        <a:pt x="60131" y="2657"/>
                        <a:pt x="60499" y="2657"/>
                      </a:cubicBezTo>
                      <a:cubicBezTo>
                        <a:pt x="65508" y="2657"/>
                        <a:pt x="69032" y="5031"/>
                        <a:pt x="70977" y="9743"/>
                      </a:cubicBezTo>
                      <a:lnTo>
                        <a:pt x="71075" y="9707"/>
                      </a:lnTo>
                      <a:cubicBezTo>
                        <a:pt x="70718" y="8859"/>
                        <a:pt x="69906" y="6879"/>
                        <a:pt x="68095" y="5238"/>
                      </a:cubicBezTo>
                      <a:cubicBezTo>
                        <a:pt x="66149" y="3458"/>
                        <a:pt x="63602" y="2556"/>
                        <a:pt x="60529" y="2556"/>
                      </a:cubicBezTo>
                      <a:cubicBezTo>
                        <a:pt x="60150" y="2556"/>
                        <a:pt x="59764" y="2570"/>
                        <a:pt x="59370" y="2597"/>
                      </a:cubicBezTo>
                      <a:cubicBezTo>
                        <a:pt x="58115" y="2681"/>
                        <a:pt x="57022" y="2716"/>
                        <a:pt x="56030" y="2716"/>
                      </a:cubicBezTo>
                      <a:cubicBezTo>
                        <a:pt x="53858" y="2716"/>
                        <a:pt x="52169" y="2549"/>
                        <a:pt x="50307" y="2365"/>
                      </a:cubicBezTo>
                      <a:cubicBezTo>
                        <a:pt x="48406" y="2178"/>
                        <a:pt x="46257" y="1964"/>
                        <a:pt x="43232" y="1910"/>
                      </a:cubicBezTo>
                      <a:lnTo>
                        <a:pt x="43134" y="1910"/>
                      </a:lnTo>
                      <a:cubicBezTo>
                        <a:pt x="40217" y="1910"/>
                        <a:pt x="37255" y="3997"/>
                        <a:pt x="34133" y="6210"/>
                      </a:cubicBezTo>
                      <a:cubicBezTo>
                        <a:pt x="31724" y="7914"/>
                        <a:pt x="29235" y="9680"/>
                        <a:pt x="26514" y="10697"/>
                      </a:cubicBezTo>
                      <a:cubicBezTo>
                        <a:pt x="25153" y="11205"/>
                        <a:pt x="23967" y="11457"/>
                        <a:pt x="22846" y="11457"/>
                      </a:cubicBezTo>
                      <a:cubicBezTo>
                        <a:pt x="21939" y="11457"/>
                        <a:pt x="21076" y="11292"/>
                        <a:pt x="20198" y="10965"/>
                      </a:cubicBezTo>
                      <a:cubicBezTo>
                        <a:pt x="17004" y="9769"/>
                        <a:pt x="17174" y="7664"/>
                        <a:pt x="17343" y="5630"/>
                      </a:cubicBezTo>
                      <a:cubicBezTo>
                        <a:pt x="17495" y="3757"/>
                        <a:pt x="17647" y="1990"/>
                        <a:pt x="15238" y="1062"/>
                      </a:cubicBezTo>
                      <a:cubicBezTo>
                        <a:pt x="14979" y="955"/>
                        <a:pt x="14685" y="866"/>
                        <a:pt x="14355" y="786"/>
                      </a:cubicBezTo>
                      <a:cubicBezTo>
                        <a:pt x="12841" y="412"/>
                        <a:pt x="11404" y="281"/>
                        <a:pt x="10058" y="281"/>
                      </a:cubicBezTo>
                      <a:cubicBezTo>
                        <a:pt x="8287" y="281"/>
                        <a:pt x="6675" y="508"/>
                        <a:pt x="5255" y="706"/>
                      </a:cubicBezTo>
                      <a:cubicBezTo>
                        <a:pt x="4181" y="858"/>
                        <a:pt x="3233" y="991"/>
                        <a:pt x="2435" y="991"/>
                      </a:cubicBezTo>
                      <a:cubicBezTo>
                        <a:pt x="1365" y="991"/>
                        <a:pt x="565" y="752"/>
                        <a:pt x="9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56;p2">
                  <a:extLst>
                    <a:ext uri="{FF2B5EF4-FFF2-40B4-BE49-F238E27FC236}">
                      <a16:creationId xmlns:a16="http://schemas.microsoft.com/office/drawing/2014/main" id="{B0F7D4BC-CC67-0500-B15E-ACA3F3FC88E8}"/>
                    </a:ext>
                  </a:extLst>
                </p:cNvPr>
                <p:cNvSpPr/>
                <p:nvPr/>
              </p:nvSpPr>
              <p:spPr>
                <a:xfrm>
                  <a:off x="5197675" y="1595500"/>
                  <a:ext cx="1780200" cy="29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8" h="11785" extrusionOk="0">
                      <a:moveTo>
                        <a:pt x="89" y="0"/>
                      </a:moveTo>
                      <a:lnTo>
                        <a:pt x="0" y="54"/>
                      </a:lnTo>
                      <a:cubicBezTo>
                        <a:pt x="552" y="938"/>
                        <a:pt x="1458" y="1204"/>
                        <a:pt x="2664" y="1204"/>
                      </a:cubicBezTo>
                      <a:cubicBezTo>
                        <a:pt x="3466" y="1204"/>
                        <a:pt x="4400" y="1086"/>
                        <a:pt x="5451" y="955"/>
                      </a:cubicBezTo>
                      <a:cubicBezTo>
                        <a:pt x="6779" y="784"/>
                        <a:pt x="8288" y="593"/>
                        <a:pt x="9941" y="593"/>
                      </a:cubicBezTo>
                      <a:cubicBezTo>
                        <a:pt x="11319" y="593"/>
                        <a:pt x="12797" y="726"/>
                        <a:pt x="14354" y="1115"/>
                      </a:cubicBezTo>
                      <a:cubicBezTo>
                        <a:pt x="14684" y="1195"/>
                        <a:pt x="14970" y="1285"/>
                        <a:pt x="15228" y="1383"/>
                      </a:cubicBezTo>
                      <a:cubicBezTo>
                        <a:pt x="17557" y="2311"/>
                        <a:pt x="17334" y="4050"/>
                        <a:pt x="17093" y="5897"/>
                      </a:cubicBezTo>
                      <a:cubicBezTo>
                        <a:pt x="16816" y="8011"/>
                        <a:pt x="16540" y="10197"/>
                        <a:pt x="19957" y="11374"/>
                      </a:cubicBezTo>
                      <a:cubicBezTo>
                        <a:pt x="20751" y="11642"/>
                        <a:pt x="21527" y="11785"/>
                        <a:pt x="22338" y="11785"/>
                      </a:cubicBezTo>
                      <a:cubicBezTo>
                        <a:pt x="23578" y="11785"/>
                        <a:pt x="24890" y="11464"/>
                        <a:pt x="26415" y="10812"/>
                      </a:cubicBezTo>
                      <a:cubicBezTo>
                        <a:pt x="28958" y="9724"/>
                        <a:pt x="31313" y="7975"/>
                        <a:pt x="33597" y="6280"/>
                      </a:cubicBezTo>
                      <a:cubicBezTo>
                        <a:pt x="36764" y="3925"/>
                        <a:pt x="39752" y="1704"/>
                        <a:pt x="42705" y="1704"/>
                      </a:cubicBezTo>
                      <a:cubicBezTo>
                        <a:pt x="42812" y="1704"/>
                        <a:pt x="42919" y="1713"/>
                        <a:pt x="43026" y="1713"/>
                      </a:cubicBezTo>
                      <a:cubicBezTo>
                        <a:pt x="46024" y="1882"/>
                        <a:pt x="48156" y="2212"/>
                        <a:pt x="50029" y="2507"/>
                      </a:cubicBezTo>
                      <a:cubicBezTo>
                        <a:pt x="52109" y="2836"/>
                        <a:pt x="53978" y="3129"/>
                        <a:pt x="56537" y="3129"/>
                      </a:cubicBezTo>
                      <a:cubicBezTo>
                        <a:pt x="57381" y="3129"/>
                        <a:pt x="58299" y="3097"/>
                        <a:pt x="59325" y="3024"/>
                      </a:cubicBezTo>
                      <a:cubicBezTo>
                        <a:pt x="59718" y="2996"/>
                        <a:pt x="60103" y="2982"/>
                        <a:pt x="60482" y="2982"/>
                      </a:cubicBezTo>
                      <a:cubicBezTo>
                        <a:pt x="65455" y="2982"/>
                        <a:pt x="69203" y="5419"/>
                        <a:pt x="71110" y="9920"/>
                      </a:cubicBezTo>
                      <a:lnTo>
                        <a:pt x="71208" y="9876"/>
                      </a:lnTo>
                      <a:cubicBezTo>
                        <a:pt x="70450" y="8082"/>
                        <a:pt x="69397" y="6602"/>
                        <a:pt x="68086" y="5469"/>
                      </a:cubicBezTo>
                      <a:cubicBezTo>
                        <a:pt x="66089" y="3748"/>
                        <a:pt x="63548" y="2872"/>
                        <a:pt x="60524" y="2872"/>
                      </a:cubicBezTo>
                      <a:cubicBezTo>
                        <a:pt x="60129" y="2872"/>
                        <a:pt x="59727" y="2887"/>
                        <a:pt x="59316" y="2917"/>
                      </a:cubicBezTo>
                      <a:cubicBezTo>
                        <a:pt x="58290" y="2990"/>
                        <a:pt x="57372" y="3022"/>
                        <a:pt x="56530" y="3022"/>
                      </a:cubicBezTo>
                      <a:cubicBezTo>
                        <a:pt x="53979" y="3022"/>
                        <a:pt x="52119" y="2731"/>
                        <a:pt x="50047" y="2409"/>
                      </a:cubicBezTo>
                      <a:cubicBezTo>
                        <a:pt x="48165" y="2114"/>
                        <a:pt x="46033" y="1775"/>
                        <a:pt x="43035" y="1606"/>
                      </a:cubicBezTo>
                      <a:cubicBezTo>
                        <a:pt x="42928" y="1600"/>
                        <a:pt x="42820" y="1597"/>
                        <a:pt x="42713" y="1597"/>
                      </a:cubicBezTo>
                      <a:cubicBezTo>
                        <a:pt x="39723" y="1597"/>
                        <a:pt x="36712" y="3832"/>
                        <a:pt x="33534" y="6191"/>
                      </a:cubicBezTo>
                      <a:cubicBezTo>
                        <a:pt x="31260" y="7886"/>
                        <a:pt x="28904" y="9635"/>
                        <a:pt x="26380" y="10714"/>
                      </a:cubicBezTo>
                      <a:cubicBezTo>
                        <a:pt x="24865" y="11361"/>
                        <a:pt x="23568" y="11676"/>
                        <a:pt x="22344" y="11676"/>
                      </a:cubicBezTo>
                      <a:cubicBezTo>
                        <a:pt x="21543" y="11676"/>
                        <a:pt x="20772" y="11541"/>
                        <a:pt x="19992" y="11276"/>
                      </a:cubicBezTo>
                      <a:cubicBezTo>
                        <a:pt x="16656" y="10125"/>
                        <a:pt x="16932" y="7984"/>
                        <a:pt x="17200" y="5915"/>
                      </a:cubicBezTo>
                      <a:cubicBezTo>
                        <a:pt x="17441" y="4023"/>
                        <a:pt x="17673" y="2239"/>
                        <a:pt x="15264" y="1294"/>
                      </a:cubicBezTo>
                      <a:cubicBezTo>
                        <a:pt x="14996" y="1187"/>
                        <a:pt x="14711" y="1097"/>
                        <a:pt x="14372" y="1008"/>
                      </a:cubicBezTo>
                      <a:cubicBezTo>
                        <a:pt x="12811" y="619"/>
                        <a:pt x="11328" y="486"/>
                        <a:pt x="9946" y="486"/>
                      </a:cubicBezTo>
                      <a:cubicBezTo>
                        <a:pt x="8287" y="486"/>
                        <a:pt x="6771" y="677"/>
                        <a:pt x="5433" y="848"/>
                      </a:cubicBezTo>
                      <a:cubicBezTo>
                        <a:pt x="4385" y="981"/>
                        <a:pt x="3454" y="1100"/>
                        <a:pt x="2658" y="1100"/>
                      </a:cubicBezTo>
                      <a:cubicBezTo>
                        <a:pt x="1490" y="1100"/>
                        <a:pt x="615" y="844"/>
                        <a:pt x="8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57;p2">
                  <a:extLst>
                    <a:ext uri="{FF2B5EF4-FFF2-40B4-BE49-F238E27FC236}">
                      <a16:creationId xmlns:a16="http://schemas.microsoft.com/office/drawing/2014/main" id="{659E79BF-5A2F-ABF6-3817-46B95D948A86}"/>
                    </a:ext>
                  </a:extLst>
                </p:cNvPr>
                <p:cNvSpPr/>
                <p:nvPr/>
              </p:nvSpPr>
              <p:spPr>
                <a:xfrm>
                  <a:off x="5193875" y="1597950"/>
                  <a:ext cx="1783775" cy="3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51" h="12017" extrusionOk="0">
                      <a:moveTo>
                        <a:pt x="90" y="0"/>
                      </a:moveTo>
                      <a:lnTo>
                        <a:pt x="1" y="54"/>
                      </a:lnTo>
                      <a:cubicBezTo>
                        <a:pt x="619" y="1040"/>
                        <a:pt x="1609" y="1323"/>
                        <a:pt x="2921" y="1323"/>
                      </a:cubicBezTo>
                      <a:cubicBezTo>
                        <a:pt x="3711" y="1323"/>
                        <a:pt x="4618" y="1220"/>
                        <a:pt x="5630" y="1106"/>
                      </a:cubicBezTo>
                      <a:cubicBezTo>
                        <a:pt x="6885" y="962"/>
                        <a:pt x="8302" y="800"/>
                        <a:pt x="9849" y="800"/>
                      </a:cubicBezTo>
                      <a:cubicBezTo>
                        <a:pt x="11259" y="800"/>
                        <a:pt x="12778" y="934"/>
                        <a:pt x="14381" y="1338"/>
                      </a:cubicBezTo>
                      <a:cubicBezTo>
                        <a:pt x="14711" y="1419"/>
                        <a:pt x="14997" y="1517"/>
                        <a:pt x="15255" y="1615"/>
                      </a:cubicBezTo>
                      <a:cubicBezTo>
                        <a:pt x="17584" y="2552"/>
                        <a:pt x="17281" y="4318"/>
                        <a:pt x="16959" y="6191"/>
                      </a:cubicBezTo>
                      <a:cubicBezTo>
                        <a:pt x="16585" y="8332"/>
                        <a:pt x="16201" y="10554"/>
                        <a:pt x="19770" y="11678"/>
                      </a:cubicBezTo>
                      <a:cubicBezTo>
                        <a:pt x="20465" y="11901"/>
                        <a:pt x="21161" y="12017"/>
                        <a:pt x="21884" y="12017"/>
                      </a:cubicBezTo>
                      <a:cubicBezTo>
                        <a:pt x="23213" y="12017"/>
                        <a:pt x="24623" y="11624"/>
                        <a:pt x="26291" y="10830"/>
                      </a:cubicBezTo>
                      <a:cubicBezTo>
                        <a:pt x="28655" y="9697"/>
                        <a:pt x="30885" y="7949"/>
                        <a:pt x="33044" y="6263"/>
                      </a:cubicBezTo>
                      <a:cubicBezTo>
                        <a:pt x="36251" y="3764"/>
                        <a:pt x="39291" y="1386"/>
                        <a:pt x="42314" y="1386"/>
                      </a:cubicBezTo>
                      <a:cubicBezTo>
                        <a:pt x="42486" y="1386"/>
                        <a:pt x="42658" y="1394"/>
                        <a:pt x="42830" y="1410"/>
                      </a:cubicBezTo>
                      <a:cubicBezTo>
                        <a:pt x="45846" y="1695"/>
                        <a:pt x="47969" y="2150"/>
                        <a:pt x="49842" y="2552"/>
                      </a:cubicBezTo>
                      <a:cubicBezTo>
                        <a:pt x="52061" y="3018"/>
                        <a:pt x="54034" y="3440"/>
                        <a:pt x="56859" y="3440"/>
                      </a:cubicBezTo>
                      <a:cubicBezTo>
                        <a:pt x="57601" y="3440"/>
                        <a:pt x="58402" y="3410"/>
                        <a:pt x="59281" y="3346"/>
                      </a:cubicBezTo>
                      <a:cubicBezTo>
                        <a:pt x="59713" y="3313"/>
                        <a:pt x="60130" y="3297"/>
                        <a:pt x="60533" y="3297"/>
                      </a:cubicBezTo>
                      <a:cubicBezTo>
                        <a:pt x="67533" y="3297"/>
                        <a:pt x="70342" y="7990"/>
                        <a:pt x="71253" y="10099"/>
                      </a:cubicBezTo>
                      <a:lnTo>
                        <a:pt x="71351" y="10054"/>
                      </a:lnTo>
                      <a:cubicBezTo>
                        <a:pt x="70431" y="7928"/>
                        <a:pt x="67596" y="3191"/>
                        <a:pt x="60526" y="3191"/>
                      </a:cubicBezTo>
                      <a:cubicBezTo>
                        <a:pt x="60122" y="3191"/>
                        <a:pt x="59704" y="3206"/>
                        <a:pt x="59272" y="3238"/>
                      </a:cubicBezTo>
                      <a:cubicBezTo>
                        <a:pt x="58388" y="3304"/>
                        <a:pt x="57584" y="3333"/>
                        <a:pt x="56839" y="3333"/>
                      </a:cubicBezTo>
                      <a:cubicBezTo>
                        <a:pt x="54034" y="3333"/>
                        <a:pt x="52068" y="2917"/>
                        <a:pt x="49869" y="2445"/>
                      </a:cubicBezTo>
                      <a:cubicBezTo>
                        <a:pt x="47987" y="2043"/>
                        <a:pt x="45864" y="1588"/>
                        <a:pt x="42839" y="1312"/>
                      </a:cubicBezTo>
                      <a:cubicBezTo>
                        <a:pt x="42661" y="1295"/>
                        <a:pt x="42483" y="1287"/>
                        <a:pt x="42304" y="1287"/>
                      </a:cubicBezTo>
                      <a:cubicBezTo>
                        <a:pt x="39254" y="1287"/>
                        <a:pt x="36201" y="3671"/>
                        <a:pt x="32982" y="6182"/>
                      </a:cubicBezTo>
                      <a:cubicBezTo>
                        <a:pt x="30832" y="7868"/>
                        <a:pt x="28601" y="9608"/>
                        <a:pt x="26246" y="10732"/>
                      </a:cubicBezTo>
                      <a:cubicBezTo>
                        <a:pt x="24594" y="11526"/>
                        <a:pt x="23202" y="11910"/>
                        <a:pt x="21886" y="11910"/>
                      </a:cubicBezTo>
                      <a:cubicBezTo>
                        <a:pt x="21177" y="11910"/>
                        <a:pt x="20490" y="11798"/>
                        <a:pt x="19796" y="11580"/>
                      </a:cubicBezTo>
                      <a:cubicBezTo>
                        <a:pt x="16317" y="10482"/>
                        <a:pt x="16692" y="8306"/>
                        <a:pt x="17058" y="6209"/>
                      </a:cubicBezTo>
                      <a:cubicBezTo>
                        <a:pt x="17379" y="4380"/>
                        <a:pt x="17709" y="2489"/>
                        <a:pt x="15300" y="1517"/>
                      </a:cubicBezTo>
                      <a:cubicBezTo>
                        <a:pt x="15032" y="1419"/>
                        <a:pt x="14747" y="1320"/>
                        <a:pt x="14408" y="1240"/>
                      </a:cubicBezTo>
                      <a:cubicBezTo>
                        <a:pt x="12789" y="830"/>
                        <a:pt x="11258" y="694"/>
                        <a:pt x="9836" y="694"/>
                      </a:cubicBezTo>
                      <a:cubicBezTo>
                        <a:pt x="8289" y="694"/>
                        <a:pt x="6872" y="855"/>
                        <a:pt x="5612" y="999"/>
                      </a:cubicBezTo>
                      <a:cubicBezTo>
                        <a:pt x="4608" y="1114"/>
                        <a:pt x="3709" y="1216"/>
                        <a:pt x="2928" y="1216"/>
                      </a:cubicBezTo>
                      <a:cubicBezTo>
                        <a:pt x="1647" y="1216"/>
                        <a:pt x="683" y="942"/>
                        <a:pt x="9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58;p2">
                  <a:extLst>
                    <a:ext uri="{FF2B5EF4-FFF2-40B4-BE49-F238E27FC236}">
                      <a16:creationId xmlns:a16="http://schemas.microsoft.com/office/drawing/2014/main" id="{628F6F7C-7D2A-4AD6-06CC-FE7B21B45EED}"/>
                    </a:ext>
                  </a:extLst>
                </p:cNvPr>
                <p:cNvSpPr/>
                <p:nvPr/>
              </p:nvSpPr>
              <p:spPr>
                <a:xfrm>
                  <a:off x="5190075" y="1600400"/>
                  <a:ext cx="1787375" cy="30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95" h="12258" extrusionOk="0">
                      <a:moveTo>
                        <a:pt x="90" y="0"/>
                      </a:moveTo>
                      <a:lnTo>
                        <a:pt x="1" y="54"/>
                      </a:lnTo>
                      <a:cubicBezTo>
                        <a:pt x="685" y="1143"/>
                        <a:pt x="1763" y="1442"/>
                        <a:pt x="3191" y="1442"/>
                      </a:cubicBezTo>
                      <a:cubicBezTo>
                        <a:pt x="3961" y="1442"/>
                        <a:pt x="4833" y="1355"/>
                        <a:pt x="5800" y="1258"/>
                      </a:cubicBezTo>
                      <a:cubicBezTo>
                        <a:pt x="6972" y="1139"/>
                        <a:pt x="8287" y="1006"/>
                        <a:pt x="9718" y="1006"/>
                      </a:cubicBezTo>
                      <a:cubicBezTo>
                        <a:pt x="11173" y="1006"/>
                        <a:pt x="12749" y="1143"/>
                        <a:pt x="14417" y="1570"/>
                      </a:cubicBezTo>
                      <a:cubicBezTo>
                        <a:pt x="14738" y="1651"/>
                        <a:pt x="15033" y="1749"/>
                        <a:pt x="15292" y="1847"/>
                      </a:cubicBezTo>
                      <a:cubicBezTo>
                        <a:pt x="17620" y="2801"/>
                        <a:pt x="17236" y="4586"/>
                        <a:pt x="16826" y="6486"/>
                      </a:cubicBezTo>
                      <a:cubicBezTo>
                        <a:pt x="16353" y="8663"/>
                        <a:pt x="15862" y="10920"/>
                        <a:pt x="19574" y="11990"/>
                      </a:cubicBezTo>
                      <a:cubicBezTo>
                        <a:pt x="20198" y="12169"/>
                        <a:pt x="20814" y="12258"/>
                        <a:pt x="21456" y="12258"/>
                      </a:cubicBezTo>
                      <a:cubicBezTo>
                        <a:pt x="22874" y="12258"/>
                        <a:pt x="24373" y="11803"/>
                        <a:pt x="26166" y="10848"/>
                      </a:cubicBezTo>
                      <a:cubicBezTo>
                        <a:pt x="28379" y="9671"/>
                        <a:pt x="30484" y="7940"/>
                        <a:pt x="32518" y="6263"/>
                      </a:cubicBezTo>
                      <a:cubicBezTo>
                        <a:pt x="35764" y="3597"/>
                        <a:pt x="38833" y="1069"/>
                        <a:pt x="41925" y="1069"/>
                      </a:cubicBezTo>
                      <a:cubicBezTo>
                        <a:pt x="42164" y="1069"/>
                        <a:pt x="42404" y="1084"/>
                        <a:pt x="42643" y="1115"/>
                      </a:cubicBezTo>
                      <a:cubicBezTo>
                        <a:pt x="45686" y="1508"/>
                        <a:pt x="47818" y="2079"/>
                        <a:pt x="49700" y="2587"/>
                      </a:cubicBezTo>
                      <a:cubicBezTo>
                        <a:pt x="52075" y="3230"/>
                        <a:pt x="54040" y="3761"/>
                        <a:pt x="56982" y="3761"/>
                      </a:cubicBezTo>
                      <a:cubicBezTo>
                        <a:pt x="57676" y="3761"/>
                        <a:pt x="58424" y="3732"/>
                        <a:pt x="59246" y="3667"/>
                      </a:cubicBezTo>
                      <a:cubicBezTo>
                        <a:pt x="59688" y="3632"/>
                        <a:pt x="60116" y="3615"/>
                        <a:pt x="60530" y="3615"/>
                      </a:cubicBezTo>
                      <a:cubicBezTo>
                        <a:pt x="68064" y="3615"/>
                        <a:pt x="70889" y="9119"/>
                        <a:pt x="71396" y="10277"/>
                      </a:cubicBezTo>
                      <a:lnTo>
                        <a:pt x="71494" y="10233"/>
                      </a:lnTo>
                      <a:cubicBezTo>
                        <a:pt x="70978" y="9065"/>
                        <a:pt x="68127" y="3509"/>
                        <a:pt x="60522" y="3509"/>
                      </a:cubicBezTo>
                      <a:cubicBezTo>
                        <a:pt x="60107" y="3509"/>
                        <a:pt x="59679" y="3525"/>
                        <a:pt x="59237" y="3560"/>
                      </a:cubicBezTo>
                      <a:cubicBezTo>
                        <a:pt x="58418" y="3625"/>
                        <a:pt x="57672" y="3654"/>
                        <a:pt x="56980" y="3654"/>
                      </a:cubicBezTo>
                      <a:cubicBezTo>
                        <a:pt x="54052" y="3654"/>
                        <a:pt x="52094" y="3124"/>
                        <a:pt x="49727" y="2489"/>
                      </a:cubicBezTo>
                      <a:cubicBezTo>
                        <a:pt x="47844" y="1981"/>
                        <a:pt x="45703" y="1401"/>
                        <a:pt x="42652" y="1008"/>
                      </a:cubicBezTo>
                      <a:cubicBezTo>
                        <a:pt x="42411" y="977"/>
                        <a:pt x="42169" y="962"/>
                        <a:pt x="41928" y="962"/>
                      </a:cubicBezTo>
                      <a:cubicBezTo>
                        <a:pt x="38804" y="962"/>
                        <a:pt x="35710" y="3499"/>
                        <a:pt x="32456" y="6183"/>
                      </a:cubicBezTo>
                      <a:cubicBezTo>
                        <a:pt x="30422" y="7851"/>
                        <a:pt x="28316" y="9581"/>
                        <a:pt x="26113" y="10750"/>
                      </a:cubicBezTo>
                      <a:cubicBezTo>
                        <a:pt x="24333" y="11702"/>
                        <a:pt x="22853" y="12157"/>
                        <a:pt x="21447" y="12157"/>
                      </a:cubicBezTo>
                      <a:cubicBezTo>
                        <a:pt x="20823" y="12157"/>
                        <a:pt x="20214" y="12067"/>
                        <a:pt x="19600" y="11892"/>
                      </a:cubicBezTo>
                      <a:cubicBezTo>
                        <a:pt x="15987" y="10848"/>
                        <a:pt x="16460" y="8645"/>
                        <a:pt x="16924" y="6504"/>
                      </a:cubicBezTo>
                      <a:cubicBezTo>
                        <a:pt x="17326" y="4657"/>
                        <a:pt x="17745" y="2739"/>
                        <a:pt x="15336" y="1749"/>
                      </a:cubicBezTo>
                      <a:cubicBezTo>
                        <a:pt x="15068" y="1651"/>
                        <a:pt x="14774" y="1553"/>
                        <a:pt x="14444" y="1463"/>
                      </a:cubicBezTo>
                      <a:cubicBezTo>
                        <a:pt x="12767" y="1036"/>
                        <a:pt x="11184" y="899"/>
                        <a:pt x="9724" y="899"/>
                      </a:cubicBezTo>
                      <a:cubicBezTo>
                        <a:pt x="8287" y="899"/>
                        <a:pt x="6967" y="1032"/>
                        <a:pt x="5791" y="1151"/>
                      </a:cubicBezTo>
                      <a:cubicBezTo>
                        <a:pt x="4824" y="1249"/>
                        <a:pt x="3953" y="1337"/>
                        <a:pt x="3186" y="1337"/>
                      </a:cubicBezTo>
                      <a:cubicBezTo>
                        <a:pt x="1795" y="1337"/>
                        <a:pt x="746" y="1047"/>
                        <a:pt x="9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59;p2">
                  <a:extLst>
                    <a:ext uri="{FF2B5EF4-FFF2-40B4-BE49-F238E27FC236}">
                      <a16:creationId xmlns:a16="http://schemas.microsoft.com/office/drawing/2014/main" id="{BD19A755-7DB2-BCE7-D508-7731848DB8DC}"/>
                    </a:ext>
                  </a:extLst>
                </p:cNvPr>
                <p:cNvSpPr/>
                <p:nvPr/>
              </p:nvSpPr>
              <p:spPr>
                <a:xfrm>
                  <a:off x="5186525" y="1602850"/>
                  <a:ext cx="1790700" cy="31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28" h="12517" extrusionOk="0">
                      <a:moveTo>
                        <a:pt x="89" y="0"/>
                      </a:moveTo>
                      <a:lnTo>
                        <a:pt x="0" y="54"/>
                      </a:lnTo>
                      <a:cubicBezTo>
                        <a:pt x="750" y="1254"/>
                        <a:pt x="1915" y="1566"/>
                        <a:pt x="3452" y="1566"/>
                      </a:cubicBezTo>
                      <a:cubicBezTo>
                        <a:pt x="4201" y="1566"/>
                        <a:pt x="5039" y="1492"/>
                        <a:pt x="5959" y="1410"/>
                      </a:cubicBezTo>
                      <a:cubicBezTo>
                        <a:pt x="7046" y="1314"/>
                        <a:pt x="8255" y="1209"/>
                        <a:pt x="9567" y="1209"/>
                      </a:cubicBezTo>
                      <a:cubicBezTo>
                        <a:pt x="11066" y="1209"/>
                        <a:pt x="12698" y="1346"/>
                        <a:pt x="14434" y="1794"/>
                      </a:cubicBezTo>
                      <a:cubicBezTo>
                        <a:pt x="14764" y="1883"/>
                        <a:pt x="15059" y="1972"/>
                        <a:pt x="15318" y="2079"/>
                      </a:cubicBezTo>
                      <a:cubicBezTo>
                        <a:pt x="17646" y="3051"/>
                        <a:pt x="17182" y="4862"/>
                        <a:pt x="16682" y="6780"/>
                      </a:cubicBezTo>
                      <a:cubicBezTo>
                        <a:pt x="16112" y="9002"/>
                        <a:pt x="15514" y="11294"/>
                        <a:pt x="19368" y="12302"/>
                      </a:cubicBezTo>
                      <a:cubicBezTo>
                        <a:pt x="19921" y="12445"/>
                        <a:pt x="20474" y="12517"/>
                        <a:pt x="21036" y="12517"/>
                      </a:cubicBezTo>
                      <a:cubicBezTo>
                        <a:pt x="22544" y="12517"/>
                        <a:pt x="24123" y="11990"/>
                        <a:pt x="26032" y="10866"/>
                      </a:cubicBezTo>
                      <a:cubicBezTo>
                        <a:pt x="28092" y="9653"/>
                        <a:pt x="30091" y="7931"/>
                        <a:pt x="32009" y="6263"/>
                      </a:cubicBezTo>
                      <a:cubicBezTo>
                        <a:pt x="35290" y="3431"/>
                        <a:pt x="38407" y="740"/>
                        <a:pt x="41558" y="740"/>
                      </a:cubicBezTo>
                      <a:cubicBezTo>
                        <a:pt x="41851" y="740"/>
                        <a:pt x="42144" y="764"/>
                        <a:pt x="42438" y="812"/>
                      </a:cubicBezTo>
                      <a:cubicBezTo>
                        <a:pt x="45524" y="1321"/>
                        <a:pt x="47674" y="2017"/>
                        <a:pt x="49565" y="2632"/>
                      </a:cubicBezTo>
                      <a:cubicBezTo>
                        <a:pt x="52002" y="3422"/>
                        <a:pt x="54018" y="4078"/>
                        <a:pt x="57109" y="4078"/>
                      </a:cubicBezTo>
                      <a:cubicBezTo>
                        <a:pt x="57752" y="4078"/>
                        <a:pt x="58441" y="4050"/>
                        <a:pt x="59191" y="3988"/>
                      </a:cubicBezTo>
                      <a:cubicBezTo>
                        <a:pt x="59636" y="3952"/>
                        <a:pt x="60068" y="3934"/>
                        <a:pt x="60488" y="3934"/>
                      </a:cubicBezTo>
                      <a:cubicBezTo>
                        <a:pt x="66852" y="3934"/>
                        <a:pt x="70399" y="7937"/>
                        <a:pt x="71529" y="10456"/>
                      </a:cubicBezTo>
                      <a:lnTo>
                        <a:pt x="71627" y="10411"/>
                      </a:lnTo>
                      <a:cubicBezTo>
                        <a:pt x="70489" y="7876"/>
                        <a:pt x="66911" y="3826"/>
                        <a:pt x="60494" y="3826"/>
                      </a:cubicBezTo>
                      <a:cubicBezTo>
                        <a:pt x="60069" y="3826"/>
                        <a:pt x="59632" y="3844"/>
                        <a:pt x="59182" y="3881"/>
                      </a:cubicBezTo>
                      <a:cubicBezTo>
                        <a:pt x="58430" y="3943"/>
                        <a:pt x="57738" y="3972"/>
                        <a:pt x="57094" y="3972"/>
                      </a:cubicBezTo>
                      <a:cubicBezTo>
                        <a:pt x="54026" y="3972"/>
                        <a:pt x="52027" y="3323"/>
                        <a:pt x="49601" y="2534"/>
                      </a:cubicBezTo>
                      <a:cubicBezTo>
                        <a:pt x="47701" y="1918"/>
                        <a:pt x="45551" y="1214"/>
                        <a:pt x="42455" y="705"/>
                      </a:cubicBezTo>
                      <a:cubicBezTo>
                        <a:pt x="42155" y="655"/>
                        <a:pt x="41855" y="632"/>
                        <a:pt x="41555" y="632"/>
                      </a:cubicBezTo>
                      <a:cubicBezTo>
                        <a:pt x="38363" y="632"/>
                        <a:pt x="35233" y="3336"/>
                        <a:pt x="31946" y="6183"/>
                      </a:cubicBezTo>
                      <a:cubicBezTo>
                        <a:pt x="30019" y="7842"/>
                        <a:pt x="28030" y="9564"/>
                        <a:pt x="25978" y="10777"/>
                      </a:cubicBezTo>
                      <a:cubicBezTo>
                        <a:pt x="24088" y="11888"/>
                        <a:pt x="22529" y="12412"/>
                        <a:pt x="21043" y="12412"/>
                      </a:cubicBezTo>
                      <a:cubicBezTo>
                        <a:pt x="20488" y="12412"/>
                        <a:pt x="19943" y="12339"/>
                        <a:pt x="19394" y="12195"/>
                      </a:cubicBezTo>
                      <a:cubicBezTo>
                        <a:pt x="15648" y="11214"/>
                        <a:pt x="16227" y="8975"/>
                        <a:pt x="16781" y="6807"/>
                      </a:cubicBezTo>
                      <a:cubicBezTo>
                        <a:pt x="17271" y="4934"/>
                        <a:pt x="17771" y="2989"/>
                        <a:pt x="15353" y="1981"/>
                      </a:cubicBezTo>
                      <a:cubicBezTo>
                        <a:pt x="15095" y="1874"/>
                        <a:pt x="14791" y="1776"/>
                        <a:pt x="14461" y="1695"/>
                      </a:cubicBezTo>
                      <a:cubicBezTo>
                        <a:pt x="12724" y="1246"/>
                        <a:pt x="11092" y="1107"/>
                        <a:pt x="9593" y="1107"/>
                      </a:cubicBezTo>
                      <a:cubicBezTo>
                        <a:pt x="8268" y="1107"/>
                        <a:pt x="7047" y="1216"/>
                        <a:pt x="5950" y="1312"/>
                      </a:cubicBezTo>
                      <a:cubicBezTo>
                        <a:pt x="5038" y="1391"/>
                        <a:pt x="4208" y="1463"/>
                        <a:pt x="3467" y="1463"/>
                      </a:cubicBezTo>
                      <a:cubicBezTo>
                        <a:pt x="1956" y="1463"/>
                        <a:pt x="814" y="1162"/>
                        <a:pt x="8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60;p2">
                  <a:extLst>
                    <a:ext uri="{FF2B5EF4-FFF2-40B4-BE49-F238E27FC236}">
                      <a16:creationId xmlns:a16="http://schemas.microsoft.com/office/drawing/2014/main" id="{94C199CA-6D84-FC79-B9D1-B95575150C58}"/>
                    </a:ext>
                  </a:extLst>
                </p:cNvPr>
                <p:cNvSpPr/>
                <p:nvPr/>
              </p:nvSpPr>
              <p:spPr>
                <a:xfrm>
                  <a:off x="5182725" y="1605300"/>
                  <a:ext cx="1794275" cy="31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71" h="12776" extrusionOk="0">
                      <a:moveTo>
                        <a:pt x="90" y="1"/>
                      </a:moveTo>
                      <a:lnTo>
                        <a:pt x="0" y="54"/>
                      </a:lnTo>
                      <a:cubicBezTo>
                        <a:pt x="829" y="1374"/>
                        <a:pt x="2087" y="1699"/>
                        <a:pt x="3748" y="1699"/>
                      </a:cubicBezTo>
                      <a:cubicBezTo>
                        <a:pt x="4467" y="1699"/>
                        <a:pt x="5261" y="1638"/>
                        <a:pt x="6129" y="1571"/>
                      </a:cubicBezTo>
                      <a:cubicBezTo>
                        <a:pt x="7128" y="1497"/>
                        <a:pt x="8232" y="1414"/>
                        <a:pt x="9425" y="1414"/>
                      </a:cubicBezTo>
                      <a:cubicBezTo>
                        <a:pt x="10970" y="1414"/>
                        <a:pt x="12663" y="1552"/>
                        <a:pt x="14470" y="2026"/>
                      </a:cubicBezTo>
                      <a:cubicBezTo>
                        <a:pt x="14792" y="2106"/>
                        <a:pt x="15095" y="2204"/>
                        <a:pt x="15345" y="2311"/>
                      </a:cubicBezTo>
                      <a:cubicBezTo>
                        <a:pt x="17682" y="3301"/>
                        <a:pt x="17138" y="5139"/>
                        <a:pt x="16549" y="7093"/>
                      </a:cubicBezTo>
                      <a:cubicBezTo>
                        <a:pt x="16148" y="8449"/>
                        <a:pt x="15728" y="9849"/>
                        <a:pt x="16362" y="10947"/>
                      </a:cubicBezTo>
                      <a:cubicBezTo>
                        <a:pt x="16808" y="11723"/>
                        <a:pt x="17727" y="12267"/>
                        <a:pt x="19172" y="12606"/>
                      </a:cubicBezTo>
                      <a:cubicBezTo>
                        <a:pt x="19654" y="12722"/>
                        <a:pt x="20135" y="12775"/>
                        <a:pt x="20626" y="12775"/>
                      </a:cubicBezTo>
                      <a:cubicBezTo>
                        <a:pt x="22232" y="12775"/>
                        <a:pt x="23909" y="12169"/>
                        <a:pt x="25907" y="10884"/>
                      </a:cubicBezTo>
                      <a:cubicBezTo>
                        <a:pt x="27834" y="9635"/>
                        <a:pt x="29716" y="7922"/>
                        <a:pt x="31536" y="6272"/>
                      </a:cubicBezTo>
                      <a:cubicBezTo>
                        <a:pt x="34848" y="3267"/>
                        <a:pt x="37985" y="407"/>
                        <a:pt x="41203" y="407"/>
                      </a:cubicBezTo>
                      <a:cubicBezTo>
                        <a:pt x="41548" y="407"/>
                        <a:pt x="41894" y="440"/>
                        <a:pt x="42242" y="509"/>
                      </a:cubicBezTo>
                      <a:cubicBezTo>
                        <a:pt x="45382" y="1134"/>
                        <a:pt x="47541" y="1954"/>
                        <a:pt x="49450" y="2677"/>
                      </a:cubicBezTo>
                      <a:cubicBezTo>
                        <a:pt x="51940" y="3622"/>
                        <a:pt x="53989" y="4397"/>
                        <a:pt x="57198" y="4397"/>
                      </a:cubicBezTo>
                      <a:cubicBezTo>
                        <a:pt x="57805" y="4397"/>
                        <a:pt x="58454" y="4369"/>
                        <a:pt x="59156" y="4309"/>
                      </a:cubicBezTo>
                      <a:cubicBezTo>
                        <a:pt x="59624" y="4270"/>
                        <a:pt x="60085" y="4250"/>
                        <a:pt x="60538" y="4250"/>
                      </a:cubicBezTo>
                      <a:cubicBezTo>
                        <a:pt x="63342" y="4250"/>
                        <a:pt x="65857" y="5009"/>
                        <a:pt x="68015" y="6522"/>
                      </a:cubicBezTo>
                      <a:cubicBezTo>
                        <a:pt x="69941" y="7860"/>
                        <a:pt x="71190" y="9573"/>
                        <a:pt x="71672" y="10634"/>
                      </a:cubicBezTo>
                      <a:lnTo>
                        <a:pt x="71770" y="10590"/>
                      </a:lnTo>
                      <a:cubicBezTo>
                        <a:pt x="71280" y="9519"/>
                        <a:pt x="70022" y="7789"/>
                        <a:pt x="68077" y="6433"/>
                      </a:cubicBezTo>
                      <a:cubicBezTo>
                        <a:pt x="65893" y="4910"/>
                        <a:pt x="63358" y="4143"/>
                        <a:pt x="60529" y="4143"/>
                      </a:cubicBezTo>
                      <a:cubicBezTo>
                        <a:pt x="60076" y="4143"/>
                        <a:pt x="59615" y="4163"/>
                        <a:pt x="59147" y="4202"/>
                      </a:cubicBezTo>
                      <a:cubicBezTo>
                        <a:pt x="58436" y="4264"/>
                        <a:pt x="57779" y="4293"/>
                        <a:pt x="57165" y="4293"/>
                      </a:cubicBezTo>
                      <a:cubicBezTo>
                        <a:pt x="53990" y="4293"/>
                        <a:pt x="51961" y="3521"/>
                        <a:pt x="49494" y="2579"/>
                      </a:cubicBezTo>
                      <a:cubicBezTo>
                        <a:pt x="47576" y="1856"/>
                        <a:pt x="45409" y="1035"/>
                        <a:pt x="42259" y="402"/>
                      </a:cubicBezTo>
                      <a:cubicBezTo>
                        <a:pt x="41906" y="332"/>
                        <a:pt x="41553" y="298"/>
                        <a:pt x="41202" y="298"/>
                      </a:cubicBezTo>
                      <a:cubicBezTo>
                        <a:pt x="37949" y="298"/>
                        <a:pt x="34790" y="3172"/>
                        <a:pt x="31465" y="6192"/>
                      </a:cubicBezTo>
                      <a:cubicBezTo>
                        <a:pt x="29654" y="7842"/>
                        <a:pt x="27772" y="9555"/>
                        <a:pt x="25845" y="10795"/>
                      </a:cubicBezTo>
                      <a:cubicBezTo>
                        <a:pt x="23867" y="12068"/>
                        <a:pt x="22199" y="12674"/>
                        <a:pt x="20620" y="12674"/>
                      </a:cubicBezTo>
                      <a:cubicBezTo>
                        <a:pt x="20140" y="12674"/>
                        <a:pt x="19668" y="12618"/>
                        <a:pt x="19199" y="12508"/>
                      </a:cubicBezTo>
                      <a:cubicBezTo>
                        <a:pt x="17780" y="12169"/>
                        <a:pt x="16879" y="11642"/>
                        <a:pt x="16451" y="10902"/>
                      </a:cubicBezTo>
                      <a:cubicBezTo>
                        <a:pt x="15835" y="9840"/>
                        <a:pt x="16255" y="8458"/>
                        <a:pt x="16656" y="7119"/>
                      </a:cubicBezTo>
                      <a:cubicBezTo>
                        <a:pt x="17227" y="5210"/>
                        <a:pt x="17816" y="3239"/>
                        <a:pt x="15389" y="2213"/>
                      </a:cubicBezTo>
                      <a:cubicBezTo>
                        <a:pt x="15131" y="2106"/>
                        <a:pt x="14827" y="2008"/>
                        <a:pt x="14497" y="1919"/>
                      </a:cubicBezTo>
                      <a:cubicBezTo>
                        <a:pt x="12690" y="1448"/>
                        <a:pt x="10999" y="1309"/>
                        <a:pt x="9455" y="1309"/>
                      </a:cubicBezTo>
                      <a:cubicBezTo>
                        <a:pt x="8248" y="1309"/>
                        <a:pt x="7131" y="1394"/>
                        <a:pt x="6120" y="1473"/>
                      </a:cubicBezTo>
                      <a:cubicBezTo>
                        <a:pt x="5262" y="1537"/>
                        <a:pt x="4477" y="1596"/>
                        <a:pt x="3767" y="1596"/>
                      </a:cubicBezTo>
                      <a:cubicBezTo>
                        <a:pt x="2129" y="1596"/>
                        <a:pt x="892" y="1282"/>
                        <a:pt x="9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61;p2">
                  <a:extLst>
                    <a:ext uri="{FF2B5EF4-FFF2-40B4-BE49-F238E27FC236}">
                      <a16:creationId xmlns:a16="http://schemas.microsoft.com/office/drawing/2014/main" id="{B0C5CF93-2E57-3F19-0D42-F29B924EBC5B}"/>
                    </a:ext>
                  </a:extLst>
                </p:cNvPr>
                <p:cNvSpPr/>
                <p:nvPr/>
              </p:nvSpPr>
              <p:spPr>
                <a:xfrm>
                  <a:off x="5178925" y="1606950"/>
                  <a:ext cx="1797625" cy="32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05" h="13085" extrusionOk="0">
                      <a:moveTo>
                        <a:pt x="40857" y="0"/>
                      </a:moveTo>
                      <a:cubicBezTo>
                        <a:pt x="37538" y="0"/>
                        <a:pt x="34360" y="3036"/>
                        <a:pt x="31019" y="6242"/>
                      </a:cubicBezTo>
                      <a:cubicBezTo>
                        <a:pt x="29298" y="7883"/>
                        <a:pt x="27522" y="9578"/>
                        <a:pt x="25720" y="10845"/>
                      </a:cubicBezTo>
                      <a:cubicBezTo>
                        <a:pt x="23655" y="12292"/>
                        <a:pt x="21923" y="12978"/>
                        <a:pt x="20264" y="12978"/>
                      </a:cubicBezTo>
                      <a:cubicBezTo>
                        <a:pt x="19837" y="12978"/>
                        <a:pt x="19415" y="12933"/>
                        <a:pt x="18994" y="12843"/>
                      </a:cubicBezTo>
                      <a:cubicBezTo>
                        <a:pt x="17531" y="12531"/>
                        <a:pt x="16612" y="12022"/>
                        <a:pt x="16192" y="11273"/>
                      </a:cubicBezTo>
                      <a:cubicBezTo>
                        <a:pt x="15586" y="10220"/>
                        <a:pt x="16059" y="8829"/>
                        <a:pt x="16523" y="7473"/>
                      </a:cubicBezTo>
                      <a:cubicBezTo>
                        <a:pt x="17174" y="5528"/>
                        <a:pt x="17852" y="3530"/>
                        <a:pt x="15425" y="2477"/>
                      </a:cubicBezTo>
                      <a:cubicBezTo>
                        <a:pt x="15158" y="2370"/>
                        <a:pt x="14854" y="2263"/>
                        <a:pt x="14533" y="2183"/>
                      </a:cubicBezTo>
                      <a:cubicBezTo>
                        <a:pt x="12639" y="1683"/>
                        <a:pt x="10876" y="1544"/>
                        <a:pt x="9282" y="1544"/>
                      </a:cubicBezTo>
                      <a:cubicBezTo>
                        <a:pt x="8203" y="1544"/>
                        <a:pt x="7201" y="1608"/>
                        <a:pt x="6290" y="1665"/>
                      </a:cubicBezTo>
                      <a:cubicBezTo>
                        <a:pt x="5495" y="1714"/>
                        <a:pt x="4761" y="1760"/>
                        <a:pt x="4089" y="1760"/>
                      </a:cubicBezTo>
                      <a:cubicBezTo>
                        <a:pt x="2317" y="1760"/>
                        <a:pt x="976" y="1443"/>
                        <a:pt x="90" y="33"/>
                      </a:cubicBezTo>
                      <a:lnTo>
                        <a:pt x="1" y="86"/>
                      </a:lnTo>
                      <a:cubicBezTo>
                        <a:pt x="910" y="1541"/>
                        <a:pt x="2283" y="1866"/>
                        <a:pt x="4093" y="1866"/>
                      </a:cubicBezTo>
                      <a:cubicBezTo>
                        <a:pt x="4768" y="1866"/>
                        <a:pt x="5504" y="1821"/>
                        <a:pt x="6299" y="1772"/>
                      </a:cubicBezTo>
                      <a:cubicBezTo>
                        <a:pt x="7211" y="1714"/>
                        <a:pt x="8214" y="1651"/>
                        <a:pt x="9294" y="1651"/>
                      </a:cubicBezTo>
                      <a:cubicBezTo>
                        <a:pt x="10878" y="1651"/>
                        <a:pt x="12629" y="1788"/>
                        <a:pt x="14506" y="2281"/>
                      </a:cubicBezTo>
                      <a:cubicBezTo>
                        <a:pt x="14828" y="2370"/>
                        <a:pt x="15122" y="2468"/>
                        <a:pt x="15381" y="2575"/>
                      </a:cubicBezTo>
                      <a:cubicBezTo>
                        <a:pt x="17727" y="3583"/>
                        <a:pt x="17094" y="5457"/>
                        <a:pt x="16424" y="7437"/>
                      </a:cubicBezTo>
                      <a:cubicBezTo>
                        <a:pt x="15952" y="8811"/>
                        <a:pt x="15479" y="10238"/>
                        <a:pt x="16094" y="11327"/>
                      </a:cubicBezTo>
                      <a:cubicBezTo>
                        <a:pt x="16540" y="12103"/>
                        <a:pt x="17477" y="12629"/>
                        <a:pt x="18976" y="12950"/>
                      </a:cubicBezTo>
                      <a:cubicBezTo>
                        <a:pt x="19404" y="13039"/>
                        <a:pt x="19832" y="13084"/>
                        <a:pt x="20269" y="13084"/>
                      </a:cubicBezTo>
                      <a:cubicBezTo>
                        <a:pt x="21947" y="13084"/>
                        <a:pt x="23695" y="12388"/>
                        <a:pt x="25774" y="10934"/>
                      </a:cubicBezTo>
                      <a:cubicBezTo>
                        <a:pt x="27594" y="9658"/>
                        <a:pt x="29369" y="7955"/>
                        <a:pt x="31091" y="6313"/>
                      </a:cubicBezTo>
                      <a:cubicBezTo>
                        <a:pt x="34418" y="3129"/>
                        <a:pt x="37583" y="101"/>
                        <a:pt x="40856" y="101"/>
                      </a:cubicBezTo>
                      <a:cubicBezTo>
                        <a:pt x="41251" y="101"/>
                        <a:pt x="41647" y="145"/>
                        <a:pt x="42046" y="238"/>
                      </a:cubicBezTo>
                      <a:cubicBezTo>
                        <a:pt x="45239" y="978"/>
                        <a:pt x="47425" y="1924"/>
                        <a:pt x="49352" y="2763"/>
                      </a:cubicBezTo>
                      <a:cubicBezTo>
                        <a:pt x="51867" y="3853"/>
                        <a:pt x="53939" y="4751"/>
                        <a:pt x="57233" y="4751"/>
                      </a:cubicBezTo>
                      <a:cubicBezTo>
                        <a:pt x="57818" y="4751"/>
                        <a:pt x="58441" y="4723"/>
                        <a:pt x="59112" y="4663"/>
                      </a:cubicBezTo>
                      <a:cubicBezTo>
                        <a:pt x="59597" y="4619"/>
                        <a:pt x="60069" y="4599"/>
                        <a:pt x="60526" y="4599"/>
                      </a:cubicBezTo>
                      <a:cubicBezTo>
                        <a:pt x="67322" y="4599"/>
                        <a:pt x="71021" y="9131"/>
                        <a:pt x="71815" y="10845"/>
                      </a:cubicBezTo>
                      <a:lnTo>
                        <a:pt x="71904" y="10800"/>
                      </a:lnTo>
                      <a:cubicBezTo>
                        <a:pt x="71101" y="9077"/>
                        <a:pt x="67374" y="4492"/>
                        <a:pt x="60515" y="4492"/>
                      </a:cubicBezTo>
                      <a:cubicBezTo>
                        <a:pt x="60058" y="4492"/>
                        <a:pt x="59588" y="4513"/>
                        <a:pt x="59103" y="4556"/>
                      </a:cubicBezTo>
                      <a:cubicBezTo>
                        <a:pt x="58432" y="4616"/>
                        <a:pt x="57809" y="4645"/>
                        <a:pt x="57224" y="4645"/>
                      </a:cubicBezTo>
                      <a:cubicBezTo>
                        <a:pt x="53955" y="4645"/>
                        <a:pt x="51893" y="3754"/>
                        <a:pt x="49388" y="2664"/>
                      </a:cubicBezTo>
                      <a:cubicBezTo>
                        <a:pt x="47461" y="1826"/>
                        <a:pt x="45275" y="880"/>
                        <a:pt x="42072" y="140"/>
                      </a:cubicBezTo>
                      <a:cubicBezTo>
                        <a:pt x="41665" y="45"/>
                        <a:pt x="41260" y="0"/>
                        <a:pt x="4085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62;p2">
                  <a:extLst>
                    <a:ext uri="{FF2B5EF4-FFF2-40B4-BE49-F238E27FC236}">
                      <a16:creationId xmlns:a16="http://schemas.microsoft.com/office/drawing/2014/main" id="{84E57121-AB51-0508-9E37-887DA0A5BD7E}"/>
                    </a:ext>
                  </a:extLst>
                </p:cNvPr>
                <p:cNvSpPr/>
                <p:nvPr/>
              </p:nvSpPr>
              <p:spPr>
                <a:xfrm>
                  <a:off x="5175375" y="1600825"/>
                  <a:ext cx="1800950" cy="3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38" h="13704" extrusionOk="0">
                      <a:moveTo>
                        <a:pt x="40507" y="0"/>
                      </a:moveTo>
                      <a:cubicBezTo>
                        <a:pt x="37136" y="0"/>
                        <a:pt x="33942" y="3217"/>
                        <a:pt x="30581" y="6594"/>
                      </a:cubicBezTo>
                      <a:cubicBezTo>
                        <a:pt x="28958" y="8226"/>
                        <a:pt x="27281" y="9912"/>
                        <a:pt x="25577" y="11206"/>
                      </a:cubicBezTo>
                      <a:cubicBezTo>
                        <a:pt x="23460" y="12821"/>
                        <a:pt x="21618" y="13601"/>
                        <a:pt x="19873" y="13601"/>
                      </a:cubicBezTo>
                      <a:cubicBezTo>
                        <a:pt x="19508" y="13601"/>
                        <a:pt x="19146" y="13567"/>
                        <a:pt x="18788" y="13499"/>
                      </a:cubicBezTo>
                      <a:cubicBezTo>
                        <a:pt x="17271" y="13213"/>
                        <a:pt x="16334" y="12714"/>
                        <a:pt x="15915" y="11973"/>
                      </a:cubicBezTo>
                      <a:cubicBezTo>
                        <a:pt x="15326" y="10920"/>
                        <a:pt x="15862" y="9502"/>
                        <a:pt x="16379" y="8137"/>
                      </a:cubicBezTo>
                      <a:cubicBezTo>
                        <a:pt x="17120" y="6157"/>
                        <a:pt x="17887" y="4123"/>
                        <a:pt x="15442" y="3052"/>
                      </a:cubicBezTo>
                      <a:cubicBezTo>
                        <a:pt x="15184" y="2945"/>
                        <a:pt x="14880" y="2838"/>
                        <a:pt x="14550" y="2749"/>
                      </a:cubicBezTo>
                      <a:cubicBezTo>
                        <a:pt x="12579" y="2225"/>
                        <a:pt x="10749" y="2089"/>
                        <a:pt x="9109" y="2089"/>
                      </a:cubicBezTo>
                      <a:cubicBezTo>
                        <a:pt x="8152" y="2089"/>
                        <a:pt x="7260" y="2135"/>
                        <a:pt x="6441" y="2178"/>
                      </a:cubicBezTo>
                      <a:cubicBezTo>
                        <a:pt x="5718" y="2213"/>
                        <a:pt x="5045" y="2246"/>
                        <a:pt x="4421" y="2246"/>
                      </a:cubicBezTo>
                      <a:cubicBezTo>
                        <a:pt x="2505" y="2246"/>
                        <a:pt x="1058" y="1931"/>
                        <a:pt x="89" y="376"/>
                      </a:cubicBezTo>
                      <a:lnTo>
                        <a:pt x="0" y="429"/>
                      </a:lnTo>
                      <a:cubicBezTo>
                        <a:pt x="987" y="2021"/>
                        <a:pt x="2455" y="2349"/>
                        <a:pt x="4392" y="2349"/>
                      </a:cubicBezTo>
                      <a:cubicBezTo>
                        <a:pt x="5027" y="2349"/>
                        <a:pt x="5714" y="2313"/>
                        <a:pt x="6450" y="2276"/>
                      </a:cubicBezTo>
                      <a:cubicBezTo>
                        <a:pt x="7254" y="2237"/>
                        <a:pt x="8129" y="2194"/>
                        <a:pt x="9067" y="2194"/>
                      </a:cubicBezTo>
                      <a:cubicBezTo>
                        <a:pt x="10711" y="2194"/>
                        <a:pt x="12547" y="2328"/>
                        <a:pt x="14524" y="2856"/>
                      </a:cubicBezTo>
                      <a:cubicBezTo>
                        <a:pt x="14845" y="2936"/>
                        <a:pt x="15148" y="3043"/>
                        <a:pt x="15407" y="3150"/>
                      </a:cubicBezTo>
                      <a:cubicBezTo>
                        <a:pt x="17753" y="4176"/>
                        <a:pt x="17039" y="6085"/>
                        <a:pt x="16281" y="8101"/>
                      </a:cubicBezTo>
                      <a:cubicBezTo>
                        <a:pt x="15755" y="9493"/>
                        <a:pt x="15219" y="10929"/>
                        <a:pt x="15826" y="12018"/>
                      </a:cubicBezTo>
                      <a:cubicBezTo>
                        <a:pt x="16263" y="12794"/>
                        <a:pt x="17227" y="13311"/>
                        <a:pt x="18770" y="13597"/>
                      </a:cubicBezTo>
                      <a:cubicBezTo>
                        <a:pt x="19136" y="13668"/>
                        <a:pt x="19501" y="13704"/>
                        <a:pt x="19876" y="13704"/>
                      </a:cubicBezTo>
                      <a:cubicBezTo>
                        <a:pt x="21643" y="13704"/>
                        <a:pt x="23507" y="12919"/>
                        <a:pt x="25639" y="11295"/>
                      </a:cubicBezTo>
                      <a:cubicBezTo>
                        <a:pt x="27343" y="9993"/>
                        <a:pt x="29029" y="8307"/>
                        <a:pt x="30653" y="6674"/>
                      </a:cubicBezTo>
                      <a:cubicBezTo>
                        <a:pt x="33997" y="3306"/>
                        <a:pt x="37181" y="106"/>
                        <a:pt x="40518" y="106"/>
                      </a:cubicBezTo>
                      <a:cubicBezTo>
                        <a:pt x="40956" y="106"/>
                        <a:pt x="41396" y="161"/>
                        <a:pt x="41840" y="278"/>
                      </a:cubicBezTo>
                      <a:cubicBezTo>
                        <a:pt x="45096" y="1143"/>
                        <a:pt x="47299" y="2214"/>
                        <a:pt x="49244" y="3159"/>
                      </a:cubicBezTo>
                      <a:cubicBezTo>
                        <a:pt x="51785" y="4403"/>
                        <a:pt x="53875" y="5418"/>
                        <a:pt x="57240" y="5418"/>
                      </a:cubicBezTo>
                      <a:cubicBezTo>
                        <a:pt x="57809" y="5418"/>
                        <a:pt x="58415" y="5389"/>
                        <a:pt x="59066" y="5327"/>
                      </a:cubicBezTo>
                      <a:cubicBezTo>
                        <a:pt x="59575" y="5280"/>
                        <a:pt x="60069" y="5258"/>
                        <a:pt x="60548" y="5258"/>
                      </a:cubicBezTo>
                      <a:cubicBezTo>
                        <a:pt x="67558" y="5258"/>
                        <a:pt x="71297" y="9997"/>
                        <a:pt x="71948" y="11366"/>
                      </a:cubicBezTo>
                      <a:lnTo>
                        <a:pt x="72038" y="11322"/>
                      </a:lnTo>
                      <a:cubicBezTo>
                        <a:pt x="71386" y="9936"/>
                        <a:pt x="67617" y="5159"/>
                        <a:pt x="60555" y="5159"/>
                      </a:cubicBezTo>
                      <a:cubicBezTo>
                        <a:pt x="60072" y="5159"/>
                        <a:pt x="59572" y="5181"/>
                        <a:pt x="59057" y="5229"/>
                      </a:cubicBezTo>
                      <a:cubicBezTo>
                        <a:pt x="58420" y="5289"/>
                        <a:pt x="57827" y="5317"/>
                        <a:pt x="57268" y="5317"/>
                      </a:cubicBezTo>
                      <a:cubicBezTo>
                        <a:pt x="53909" y="5317"/>
                        <a:pt x="51828" y="4302"/>
                        <a:pt x="49289" y="3070"/>
                      </a:cubicBezTo>
                      <a:cubicBezTo>
                        <a:pt x="47335" y="2115"/>
                        <a:pt x="45132" y="1045"/>
                        <a:pt x="41867" y="180"/>
                      </a:cubicBezTo>
                      <a:cubicBezTo>
                        <a:pt x="41410" y="58"/>
                        <a:pt x="40957" y="0"/>
                        <a:pt x="4050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63;p2">
                  <a:extLst>
                    <a:ext uri="{FF2B5EF4-FFF2-40B4-BE49-F238E27FC236}">
                      <a16:creationId xmlns:a16="http://schemas.microsoft.com/office/drawing/2014/main" id="{B2712F18-FD3A-BDCA-A01F-14AE9E55D960}"/>
                    </a:ext>
                  </a:extLst>
                </p:cNvPr>
                <p:cNvSpPr/>
                <p:nvPr/>
              </p:nvSpPr>
              <p:spPr>
                <a:xfrm>
                  <a:off x="5171575" y="1594725"/>
                  <a:ext cx="1804525" cy="35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81" h="14332" extrusionOk="0">
                      <a:moveTo>
                        <a:pt x="40191" y="0"/>
                      </a:moveTo>
                      <a:cubicBezTo>
                        <a:pt x="36757" y="0"/>
                        <a:pt x="33543" y="3396"/>
                        <a:pt x="30171" y="6963"/>
                      </a:cubicBezTo>
                      <a:cubicBezTo>
                        <a:pt x="26785" y="10539"/>
                        <a:pt x="23299" y="14222"/>
                        <a:pt x="19532" y="14222"/>
                      </a:cubicBezTo>
                      <a:cubicBezTo>
                        <a:pt x="19220" y="14222"/>
                        <a:pt x="18907" y="14196"/>
                        <a:pt x="18592" y="14144"/>
                      </a:cubicBezTo>
                      <a:cubicBezTo>
                        <a:pt x="17031" y="13885"/>
                        <a:pt x="16067" y="13404"/>
                        <a:pt x="15657" y="12663"/>
                      </a:cubicBezTo>
                      <a:cubicBezTo>
                        <a:pt x="15086" y="11628"/>
                        <a:pt x="15675" y="10192"/>
                        <a:pt x="16246" y="8800"/>
                      </a:cubicBezTo>
                      <a:cubicBezTo>
                        <a:pt x="16825" y="7400"/>
                        <a:pt x="17423" y="5946"/>
                        <a:pt x="16879" y="4831"/>
                      </a:cubicBezTo>
                      <a:cubicBezTo>
                        <a:pt x="16540" y="4144"/>
                        <a:pt x="15782" y="3644"/>
                        <a:pt x="14586" y="3323"/>
                      </a:cubicBezTo>
                      <a:cubicBezTo>
                        <a:pt x="12487" y="2757"/>
                        <a:pt x="10553" y="2627"/>
                        <a:pt x="8842" y="2627"/>
                      </a:cubicBezTo>
                      <a:cubicBezTo>
                        <a:pt x="8045" y="2627"/>
                        <a:pt x="7297" y="2655"/>
                        <a:pt x="6602" y="2681"/>
                      </a:cubicBezTo>
                      <a:cubicBezTo>
                        <a:pt x="5946" y="2708"/>
                        <a:pt x="5331" y="2733"/>
                        <a:pt x="4755" y="2733"/>
                      </a:cubicBezTo>
                      <a:cubicBezTo>
                        <a:pt x="2699" y="2733"/>
                        <a:pt x="1149" y="2412"/>
                        <a:pt x="90" y="718"/>
                      </a:cubicBezTo>
                      <a:lnTo>
                        <a:pt x="0" y="771"/>
                      </a:lnTo>
                      <a:cubicBezTo>
                        <a:pt x="1094" y="2518"/>
                        <a:pt x="2679" y="2836"/>
                        <a:pt x="4780" y="2836"/>
                      </a:cubicBezTo>
                      <a:cubicBezTo>
                        <a:pt x="5352" y="2836"/>
                        <a:pt x="5962" y="2812"/>
                        <a:pt x="6611" y="2788"/>
                      </a:cubicBezTo>
                      <a:cubicBezTo>
                        <a:pt x="7306" y="2762"/>
                        <a:pt x="8056" y="2734"/>
                        <a:pt x="8854" y="2734"/>
                      </a:cubicBezTo>
                      <a:cubicBezTo>
                        <a:pt x="10556" y="2734"/>
                        <a:pt x="12477" y="2862"/>
                        <a:pt x="14560" y="3421"/>
                      </a:cubicBezTo>
                      <a:cubicBezTo>
                        <a:pt x="15728" y="3733"/>
                        <a:pt x="16460" y="4215"/>
                        <a:pt x="16781" y="4884"/>
                      </a:cubicBezTo>
                      <a:cubicBezTo>
                        <a:pt x="17316" y="5946"/>
                        <a:pt x="16718" y="7382"/>
                        <a:pt x="16156" y="8756"/>
                      </a:cubicBezTo>
                      <a:cubicBezTo>
                        <a:pt x="15568" y="10174"/>
                        <a:pt x="14970" y="11637"/>
                        <a:pt x="15568" y="12717"/>
                      </a:cubicBezTo>
                      <a:cubicBezTo>
                        <a:pt x="15996" y="13484"/>
                        <a:pt x="16977" y="13983"/>
                        <a:pt x="18574" y="14251"/>
                      </a:cubicBezTo>
                      <a:cubicBezTo>
                        <a:pt x="18895" y="14305"/>
                        <a:pt x="19216" y="14331"/>
                        <a:pt x="19529" y="14331"/>
                      </a:cubicBezTo>
                      <a:cubicBezTo>
                        <a:pt x="23338" y="14331"/>
                        <a:pt x="26844" y="10620"/>
                        <a:pt x="30243" y="7034"/>
                      </a:cubicBezTo>
                      <a:cubicBezTo>
                        <a:pt x="33599" y="3483"/>
                        <a:pt x="36791" y="109"/>
                        <a:pt x="40184" y="109"/>
                      </a:cubicBezTo>
                      <a:cubicBezTo>
                        <a:pt x="40669" y="109"/>
                        <a:pt x="41158" y="178"/>
                        <a:pt x="41653" y="325"/>
                      </a:cubicBezTo>
                      <a:cubicBezTo>
                        <a:pt x="44962" y="1307"/>
                        <a:pt x="47184" y="2502"/>
                        <a:pt x="49146" y="3555"/>
                      </a:cubicBezTo>
                      <a:cubicBezTo>
                        <a:pt x="51716" y="4947"/>
                        <a:pt x="53820" y="6081"/>
                        <a:pt x="57262" y="6081"/>
                      </a:cubicBezTo>
                      <a:cubicBezTo>
                        <a:pt x="57812" y="6081"/>
                        <a:pt x="58396" y="6052"/>
                        <a:pt x="59022" y="5990"/>
                      </a:cubicBezTo>
                      <a:cubicBezTo>
                        <a:pt x="59538" y="5940"/>
                        <a:pt x="60040" y="5917"/>
                        <a:pt x="60529" y="5917"/>
                      </a:cubicBezTo>
                      <a:cubicBezTo>
                        <a:pt x="67108" y="5917"/>
                        <a:pt x="71269" y="10185"/>
                        <a:pt x="72091" y="11887"/>
                      </a:cubicBezTo>
                      <a:lnTo>
                        <a:pt x="72181" y="11833"/>
                      </a:lnTo>
                      <a:cubicBezTo>
                        <a:pt x="71681" y="10790"/>
                        <a:pt x="70209" y="9157"/>
                        <a:pt x="68068" y="7873"/>
                      </a:cubicBezTo>
                      <a:cubicBezTo>
                        <a:pt x="66431" y="6895"/>
                        <a:pt x="63875" y="5816"/>
                        <a:pt x="60554" y="5816"/>
                      </a:cubicBezTo>
                      <a:cubicBezTo>
                        <a:pt x="60057" y="5816"/>
                        <a:pt x="59544" y="5840"/>
                        <a:pt x="59013" y="5892"/>
                      </a:cubicBezTo>
                      <a:cubicBezTo>
                        <a:pt x="58402" y="5951"/>
                        <a:pt x="57830" y="5979"/>
                        <a:pt x="57291" y="5979"/>
                      </a:cubicBezTo>
                      <a:cubicBezTo>
                        <a:pt x="53860" y="5979"/>
                        <a:pt x="51760" y="4846"/>
                        <a:pt x="49200" y="3466"/>
                      </a:cubicBezTo>
                      <a:cubicBezTo>
                        <a:pt x="47228" y="2404"/>
                        <a:pt x="44998" y="1209"/>
                        <a:pt x="41680" y="218"/>
                      </a:cubicBezTo>
                      <a:cubicBezTo>
                        <a:pt x="41178" y="70"/>
                        <a:pt x="40682" y="0"/>
                        <a:pt x="4019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chemeClr val="accent2"/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9100F9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" name="Google Shape;64;p2">
                <a:extLst>
                  <a:ext uri="{FF2B5EF4-FFF2-40B4-BE49-F238E27FC236}">
                    <a16:creationId xmlns:a16="http://schemas.microsoft.com/office/drawing/2014/main" id="{3E02C58A-7BBE-403C-0469-B0E6019647B0}"/>
                  </a:ext>
                </a:extLst>
              </p:cNvPr>
              <p:cNvGrpSpPr/>
              <p:nvPr/>
            </p:nvGrpSpPr>
            <p:grpSpPr>
              <a:xfrm rot="3813896">
                <a:off x="-1054571" y="2679218"/>
                <a:ext cx="6915375" cy="3849761"/>
                <a:chOff x="411750" y="2489850"/>
                <a:chExt cx="3341229" cy="1860049"/>
              </a:xfrm>
            </p:grpSpPr>
            <p:sp>
              <p:nvSpPr>
                <p:cNvPr id="87" name="Google Shape;65;p2">
                  <a:extLst>
                    <a:ext uri="{FF2B5EF4-FFF2-40B4-BE49-F238E27FC236}">
                      <a16:creationId xmlns:a16="http://schemas.microsoft.com/office/drawing/2014/main" id="{9757B568-D442-63F6-4593-86F2902AA844}"/>
                    </a:ext>
                  </a:extLst>
                </p:cNvPr>
                <p:cNvSpPr/>
                <p:nvPr/>
              </p:nvSpPr>
              <p:spPr>
                <a:xfrm>
                  <a:off x="411750" y="2784692"/>
                  <a:ext cx="2968932" cy="14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41" h="24102" extrusionOk="0">
                      <a:moveTo>
                        <a:pt x="46258" y="1"/>
                      </a:moveTo>
                      <a:cubicBezTo>
                        <a:pt x="44408" y="1"/>
                        <a:pt x="42511" y="366"/>
                        <a:pt x="40707" y="1086"/>
                      </a:cubicBezTo>
                      <a:cubicBezTo>
                        <a:pt x="37852" y="2218"/>
                        <a:pt x="35488" y="4145"/>
                        <a:pt x="34061" y="6509"/>
                      </a:cubicBezTo>
                      <a:cubicBezTo>
                        <a:pt x="33651" y="7187"/>
                        <a:pt x="33303" y="7919"/>
                        <a:pt x="32964" y="8615"/>
                      </a:cubicBezTo>
                      <a:cubicBezTo>
                        <a:pt x="32598" y="9391"/>
                        <a:pt x="32214" y="10194"/>
                        <a:pt x="31742" y="10934"/>
                      </a:cubicBezTo>
                      <a:cubicBezTo>
                        <a:pt x="31126" y="11898"/>
                        <a:pt x="29806" y="13566"/>
                        <a:pt x="27807" y="13941"/>
                      </a:cubicBezTo>
                      <a:cubicBezTo>
                        <a:pt x="27502" y="14000"/>
                        <a:pt x="27196" y="14024"/>
                        <a:pt x="26890" y="14024"/>
                      </a:cubicBezTo>
                      <a:cubicBezTo>
                        <a:pt x="25989" y="14024"/>
                        <a:pt x="25089" y="13808"/>
                        <a:pt x="24203" y="13602"/>
                      </a:cubicBezTo>
                      <a:cubicBezTo>
                        <a:pt x="23299" y="13382"/>
                        <a:pt x="22364" y="13162"/>
                        <a:pt x="21411" y="13162"/>
                      </a:cubicBezTo>
                      <a:cubicBezTo>
                        <a:pt x="21357" y="13162"/>
                        <a:pt x="21304" y="13163"/>
                        <a:pt x="21250" y="13165"/>
                      </a:cubicBezTo>
                      <a:cubicBezTo>
                        <a:pt x="19029" y="13236"/>
                        <a:pt x="16817" y="14583"/>
                        <a:pt x="14693" y="17179"/>
                      </a:cubicBezTo>
                      <a:cubicBezTo>
                        <a:pt x="14345" y="17607"/>
                        <a:pt x="13998" y="18062"/>
                        <a:pt x="13659" y="18499"/>
                      </a:cubicBezTo>
                      <a:cubicBezTo>
                        <a:pt x="12445" y="20078"/>
                        <a:pt x="11179" y="21711"/>
                        <a:pt x="9430" y="22764"/>
                      </a:cubicBezTo>
                      <a:cubicBezTo>
                        <a:pt x="8104" y="23563"/>
                        <a:pt x="6536" y="23957"/>
                        <a:pt x="4978" y="23957"/>
                      </a:cubicBezTo>
                      <a:cubicBezTo>
                        <a:pt x="3213" y="23957"/>
                        <a:pt x="1459" y="23451"/>
                        <a:pt x="81" y="22451"/>
                      </a:cubicBezTo>
                      <a:lnTo>
                        <a:pt x="0" y="22567"/>
                      </a:lnTo>
                      <a:cubicBezTo>
                        <a:pt x="1401" y="23584"/>
                        <a:pt x="3185" y="24102"/>
                        <a:pt x="4978" y="24102"/>
                      </a:cubicBezTo>
                      <a:cubicBezTo>
                        <a:pt x="6566" y="24102"/>
                        <a:pt x="8154" y="23700"/>
                        <a:pt x="9501" y="22888"/>
                      </a:cubicBezTo>
                      <a:cubicBezTo>
                        <a:pt x="11286" y="21818"/>
                        <a:pt x="12552" y="20176"/>
                        <a:pt x="13775" y="18589"/>
                      </a:cubicBezTo>
                      <a:cubicBezTo>
                        <a:pt x="14114" y="18151"/>
                        <a:pt x="14461" y="17705"/>
                        <a:pt x="14809" y="17268"/>
                      </a:cubicBezTo>
                      <a:cubicBezTo>
                        <a:pt x="16906" y="14717"/>
                        <a:pt x="19074" y="13379"/>
                        <a:pt x="21259" y="13316"/>
                      </a:cubicBezTo>
                      <a:cubicBezTo>
                        <a:pt x="21311" y="13315"/>
                        <a:pt x="21364" y="13314"/>
                        <a:pt x="21416" y="13314"/>
                      </a:cubicBezTo>
                      <a:cubicBezTo>
                        <a:pt x="22345" y="13314"/>
                        <a:pt x="23272" y="13533"/>
                        <a:pt x="24168" y="13744"/>
                      </a:cubicBezTo>
                      <a:cubicBezTo>
                        <a:pt x="25061" y="13958"/>
                        <a:pt x="25979" y="14176"/>
                        <a:pt x="26899" y="14176"/>
                      </a:cubicBezTo>
                      <a:cubicBezTo>
                        <a:pt x="27211" y="14176"/>
                        <a:pt x="27523" y="14151"/>
                        <a:pt x="27834" y="14092"/>
                      </a:cubicBezTo>
                      <a:cubicBezTo>
                        <a:pt x="29886" y="13709"/>
                        <a:pt x="31242" y="11996"/>
                        <a:pt x="31866" y="11015"/>
                      </a:cubicBezTo>
                      <a:cubicBezTo>
                        <a:pt x="32339" y="10265"/>
                        <a:pt x="32732" y="9462"/>
                        <a:pt x="33098" y="8677"/>
                      </a:cubicBezTo>
                      <a:cubicBezTo>
                        <a:pt x="33437" y="7981"/>
                        <a:pt x="33784" y="7259"/>
                        <a:pt x="34195" y="6590"/>
                      </a:cubicBezTo>
                      <a:cubicBezTo>
                        <a:pt x="36564" y="2655"/>
                        <a:pt x="41482" y="159"/>
                        <a:pt x="46284" y="159"/>
                      </a:cubicBezTo>
                      <a:cubicBezTo>
                        <a:pt x="47339" y="159"/>
                        <a:pt x="48389" y="280"/>
                        <a:pt x="49405" y="532"/>
                      </a:cubicBezTo>
                      <a:lnTo>
                        <a:pt x="49441" y="381"/>
                      </a:lnTo>
                      <a:cubicBezTo>
                        <a:pt x="48415" y="127"/>
                        <a:pt x="47344" y="1"/>
                        <a:pt x="4625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66;p2">
                  <a:extLst>
                    <a:ext uri="{FF2B5EF4-FFF2-40B4-BE49-F238E27FC236}">
                      <a16:creationId xmlns:a16="http://schemas.microsoft.com/office/drawing/2014/main" id="{7C471C2B-9518-4AED-7869-B6969AB92FDE}"/>
                    </a:ext>
                  </a:extLst>
                </p:cNvPr>
                <p:cNvSpPr/>
                <p:nvPr/>
              </p:nvSpPr>
              <p:spPr>
                <a:xfrm>
                  <a:off x="454085" y="2779347"/>
                  <a:ext cx="2942150" cy="1450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95" h="24156" extrusionOk="0">
                      <a:moveTo>
                        <a:pt x="46438" y="0"/>
                      </a:moveTo>
                      <a:cubicBezTo>
                        <a:pt x="42623" y="0"/>
                        <a:pt x="38592" y="1606"/>
                        <a:pt x="35809" y="4359"/>
                      </a:cubicBezTo>
                      <a:cubicBezTo>
                        <a:pt x="35078" y="5082"/>
                        <a:pt x="34444" y="5876"/>
                        <a:pt x="33927" y="6706"/>
                      </a:cubicBezTo>
                      <a:cubicBezTo>
                        <a:pt x="33517" y="7357"/>
                        <a:pt x="33169" y="8053"/>
                        <a:pt x="32830" y="8722"/>
                      </a:cubicBezTo>
                      <a:cubicBezTo>
                        <a:pt x="32437" y="9498"/>
                        <a:pt x="32027" y="10301"/>
                        <a:pt x="31536" y="11041"/>
                      </a:cubicBezTo>
                      <a:cubicBezTo>
                        <a:pt x="30903" y="11978"/>
                        <a:pt x="29556" y="13601"/>
                        <a:pt x="27566" y="13949"/>
                      </a:cubicBezTo>
                      <a:cubicBezTo>
                        <a:pt x="27278" y="13999"/>
                        <a:pt x="26982" y="14028"/>
                        <a:pt x="26667" y="14028"/>
                      </a:cubicBezTo>
                      <a:cubicBezTo>
                        <a:pt x="26533" y="14028"/>
                        <a:pt x="26396" y="14022"/>
                        <a:pt x="26255" y="14012"/>
                      </a:cubicBezTo>
                      <a:cubicBezTo>
                        <a:pt x="25497" y="13958"/>
                        <a:pt x="24729" y="13771"/>
                        <a:pt x="23989" y="13593"/>
                      </a:cubicBezTo>
                      <a:cubicBezTo>
                        <a:pt x="23075" y="13373"/>
                        <a:pt x="22137" y="13144"/>
                        <a:pt x="21190" y="13144"/>
                      </a:cubicBezTo>
                      <a:cubicBezTo>
                        <a:pt x="21139" y="13144"/>
                        <a:pt x="21087" y="13145"/>
                        <a:pt x="21036" y="13147"/>
                      </a:cubicBezTo>
                      <a:cubicBezTo>
                        <a:pt x="18815" y="13200"/>
                        <a:pt x="16611" y="14538"/>
                        <a:pt x="14497" y="17107"/>
                      </a:cubicBezTo>
                      <a:cubicBezTo>
                        <a:pt x="14327" y="17322"/>
                        <a:pt x="14158" y="17527"/>
                        <a:pt x="13988" y="17741"/>
                      </a:cubicBezTo>
                      <a:cubicBezTo>
                        <a:pt x="13792" y="18000"/>
                        <a:pt x="13596" y="18258"/>
                        <a:pt x="13400" y="18508"/>
                      </a:cubicBezTo>
                      <a:cubicBezTo>
                        <a:pt x="12204" y="20060"/>
                        <a:pt x="10982" y="21657"/>
                        <a:pt x="9287" y="22719"/>
                      </a:cubicBezTo>
                      <a:cubicBezTo>
                        <a:pt x="8877" y="22977"/>
                        <a:pt x="8431" y="23200"/>
                        <a:pt x="7967" y="23388"/>
                      </a:cubicBezTo>
                      <a:cubicBezTo>
                        <a:pt x="6910" y="23808"/>
                        <a:pt x="5776" y="24015"/>
                        <a:pt x="4657" y="24015"/>
                      </a:cubicBezTo>
                      <a:cubicBezTo>
                        <a:pt x="3000" y="24015"/>
                        <a:pt x="1375" y="23562"/>
                        <a:pt x="80" y="22683"/>
                      </a:cubicBezTo>
                      <a:lnTo>
                        <a:pt x="0" y="22808"/>
                      </a:lnTo>
                      <a:cubicBezTo>
                        <a:pt x="1321" y="23700"/>
                        <a:pt x="2971" y="24155"/>
                        <a:pt x="4657" y="24155"/>
                      </a:cubicBezTo>
                      <a:cubicBezTo>
                        <a:pt x="5799" y="24155"/>
                        <a:pt x="6950" y="23950"/>
                        <a:pt x="8020" y="23522"/>
                      </a:cubicBezTo>
                      <a:cubicBezTo>
                        <a:pt x="8493" y="23334"/>
                        <a:pt x="8948" y="23102"/>
                        <a:pt x="9367" y="22835"/>
                      </a:cubicBezTo>
                      <a:cubicBezTo>
                        <a:pt x="11080" y="21764"/>
                        <a:pt x="12311" y="20149"/>
                        <a:pt x="13507" y="18597"/>
                      </a:cubicBezTo>
                      <a:cubicBezTo>
                        <a:pt x="13703" y="18339"/>
                        <a:pt x="13899" y="18089"/>
                        <a:pt x="14104" y="17830"/>
                      </a:cubicBezTo>
                      <a:cubicBezTo>
                        <a:pt x="14265" y="17616"/>
                        <a:pt x="14434" y="17411"/>
                        <a:pt x="14613" y="17197"/>
                      </a:cubicBezTo>
                      <a:cubicBezTo>
                        <a:pt x="16691" y="14663"/>
                        <a:pt x="18859" y="13343"/>
                        <a:pt x="21045" y="13289"/>
                      </a:cubicBezTo>
                      <a:cubicBezTo>
                        <a:pt x="21095" y="13288"/>
                        <a:pt x="21146" y="13287"/>
                        <a:pt x="21196" y="13287"/>
                      </a:cubicBezTo>
                      <a:cubicBezTo>
                        <a:pt x="22127" y="13287"/>
                        <a:pt x="23056" y="13515"/>
                        <a:pt x="23953" y="13726"/>
                      </a:cubicBezTo>
                      <a:cubicBezTo>
                        <a:pt x="24703" y="13905"/>
                        <a:pt x="25479" y="14092"/>
                        <a:pt x="26246" y="14155"/>
                      </a:cubicBezTo>
                      <a:cubicBezTo>
                        <a:pt x="26390" y="14165"/>
                        <a:pt x="26530" y="14170"/>
                        <a:pt x="26668" y="14170"/>
                      </a:cubicBezTo>
                      <a:cubicBezTo>
                        <a:pt x="26992" y="14170"/>
                        <a:pt x="27299" y="14142"/>
                        <a:pt x="27593" y="14092"/>
                      </a:cubicBezTo>
                      <a:cubicBezTo>
                        <a:pt x="29110" y="13825"/>
                        <a:pt x="30546" y="12772"/>
                        <a:pt x="31652" y="11121"/>
                      </a:cubicBezTo>
                      <a:cubicBezTo>
                        <a:pt x="32152" y="10372"/>
                        <a:pt x="32562" y="9569"/>
                        <a:pt x="32955" y="8784"/>
                      </a:cubicBezTo>
                      <a:cubicBezTo>
                        <a:pt x="33294" y="8115"/>
                        <a:pt x="33641" y="7428"/>
                        <a:pt x="34043" y="6777"/>
                      </a:cubicBezTo>
                      <a:cubicBezTo>
                        <a:pt x="34560" y="5956"/>
                        <a:pt x="35185" y="5180"/>
                        <a:pt x="35907" y="4466"/>
                      </a:cubicBezTo>
                      <a:cubicBezTo>
                        <a:pt x="38672" y="1731"/>
                        <a:pt x="42671" y="140"/>
                        <a:pt x="46448" y="140"/>
                      </a:cubicBezTo>
                      <a:cubicBezTo>
                        <a:pt x="47302" y="140"/>
                        <a:pt x="48144" y="222"/>
                        <a:pt x="48959" y="389"/>
                      </a:cubicBezTo>
                      <a:lnTo>
                        <a:pt x="48995" y="256"/>
                      </a:lnTo>
                      <a:cubicBezTo>
                        <a:pt x="48165" y="83"/>
                        <a:pt x="47307" y="0"/>
                        <a:pt x="4643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67;p2">
                  <a:extLst>
                    <a:ext uri="{FF2B5EF4-FFF2-40B4-BE49-F238E27FC236}">
                      <a16:creationId xmlns:a16="http://schemas.microsoft.com/office/drawing/2014/main" id="{B08EE4F2-EC55-800F-07EE-7D6764D075DF}"/>
                    </a:ext>
                  </a:extLst>
                </p:cNvPr>
                <p:cNvSpPr/>
                <p:nvPr/>
              </p:nvSpPr>
              <p:spPr>
                <a:xfrm>
                  <a:off x="496359" y="2771781"/>
                  <a:ext cx="2914887" cy="1456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41" h="24255" extrusionOk="0">
                      <a:moveTo>
                        <a:pt x="46552" y="1"/>
                      </a:moveTo>
                      <a:cubicBezTo>
                        <a:pt x="42694" y="1"/>
                        <a:pt x="38593" y="1701"/>
                        <a:pt x="35676" y="4610"/>
                      </a:cubicBezTo>
                      <a:cubicBezTo>
                        <a:pt x="34945" y="5333"/>
                        <a:pt x="34311" y="6118"/>
                        <a:pt x="33785" y="6939"/>
                      </a:cubicBezTo>
                      <a:cubicBezTo>
                        <a:pt x="33384" y="7563"/>
                        <a:pt x="33036" y="8223"/>
                        <a:pt x="32697" y="8857"/>
                      </a:cubicBezTo>
                      <a:cubicBezTo>
                        <a:pt x="32277" y="9642"/>
                        <a:pt x="31849" y="10445"/>
                        <a:pt x="31323" y="11185"/>
                      </a:cubicBezTo>
                      <a:cubicBezTo>
                        <a:pt x="30217" y="12755"/>
                        <a:pt x="28798" y="13754"/>
                        <a:pt x="27335" y="13995"/>
                      </a:cubicBezTo>
                      <a:cubicBezTo>
                        <a:pt x="27070" y="14040"/>
                        <a:pt x="26800" y="14064"/>
                        <a:pt x="26521" y="14064"/>
                      </a:cubicBezTo>
                      <a:cubicBezTo>
                        <a:pt x="26359" y="14064"/>
                        <a:pt x="26194" y="14056"/>
                        <a:pt x="26024" y="14040"/>
                      </a:cubicBezTo>
                      <a:cubicBezTo>
                        <a:pt x="25274" y="13986"/>
                        <a:pt x="24507" y="13799"/>
                        <a:pt x="23776" y="13612"/>
                      </a:cubicBezTo>
                      <a:cubicBezTo>
                        <a:pt x="22846" y="13388"/>
                        <a:pt x="21891" y="13156"/>
                        <a:pt x="20928" y="13156"/>
                      </a:cubicBezTo>
                      <a:cubicBezTo>
                        <a:pt x="20893" y="13156"/>
                        <a:pt x="20858" y="13156"/>
                        <a:pt x="20823" y="13157"/>
                      </a:cubicBezTo>
                      <a:cubicBezTo>
                        <a:pt x="18601" y="13210"/>
                        <a:pt x="16407" y="14530"/>
                        <a:pt x="14301" y="17082"/>
                      </a:cubicBezTo>
                      <a:cubicBezTo>
                        <a:pt x="14132" y="17287"/>
                        <a:pt x="13962" y="17501"/>
                        <a:pt x="13793" y="17706"/>
                      </a:cubicBezTo>
                      <a:cubicBezTo>
                        <a:pt x="13570" y="17992"/>
                        <a:pt x="13347" y="18277"/>
                        <a:pt x="13133" y="18563"/>
                      </a:cubicBezTo>
                      <a:cubicBezTo>
                        <a:pt x="11973" y="20079"/>
                        <a:pt x="10778" y="21640"/>
                        <a:pt x="9154" y="22702"/>
                      </a:cubicBezTo>
                      <a:cubicBezTo>
                        <a:pt x="8753" y="22970"/>
                        <a:pt x="8315" y="23202"/>
                        <a:pt x="7860" y="23398"/>
                      </a:cubicBezTo>
                      <a:cubicBezTo>
                        <a:pt x="6740" y="23878"/>
                        <a:pt x="5527" y="24114"/>
                        <a:pt x="4334" y="24114"/>
                      </a:cubicBezTo>
                      <a:cubicBezTo>
                        <a:pt x="2800" y="24114"/>
                        <a:pt x="1301" y="23724"/>
                        <a:pt x="81" y="22961"/>
                      </a:cubicBezTo>
                      <a:lnTo>
                        <a:pt x="1" y="23077"/>
                      </a:lnTo>
                      <a:cubicBezTo>
                        <a:pt x="1250" y="23853"/>
                        <a:pt x="2775" y="24254"/>
                        <a:pt x="4337" y="24254"/>
                      </a:cubicBezTo>
                      <a:cubicBezTo>
                        <a:pt x="5550" y="24254"/>
                        <a:pt x="6781" y="24013"/>
                        <a:pt x="7914" y="23523"/>
                      </a:cubicBezTo>
                      <a:cubicBezTo>
                        <a:pt x="8378" y="23326"/>
                        <a:pt x="8815" y="23095"/>
                        <a:pt x="9225" y="22818"/>
                      </a:cubicBezTo>
                      <a:cubicBezTo>
                        <a:pt x="10867" y="21739"/>
                        <a:pt x="12071" y="20168"/>
                        <a:pt x="13240" y="18652"/>
                      </a:cubicBezTo>
                      <a:cubicBezTo>
                        <a:pt x="13463" y="18366"/>
                        <a:pt x="13677" y="18081"/>
                        <a:pt x="13900" y="17795"/>
                      </a:cubicBezTo>
                      <a:cubicBezTo>
                        <a:pt x="14069" y="17581"/>
                        <a:pt x="14239" y="17376"/>
                        <a:pt x="14408" y="17162"/>
                      </a:cubicBezTo>
                      <a:cubicBezTo>
                        <a:pt x="16487" y="14646"/>
                        <a:pt x="18646" y="13344"/>
                        <a:pt x="20823" y="13299"/>
                      </a:cubicBezTo>
                      <a:cubicBezTo>
                        <a:pt x="20873" y="13298"/>
                        <a:pt x="20923" y="13297"/>
                        <a:pt x="20974" y="13297"/>
                      </a:cubicBezTo>
                      <a:cubicBezTo>
                        <a:pt x="21905" y="13297"/>
                        <a:pt x="22834" y="13525"/>
                        <a:pt x="23740" y="13745"/>
                      </a:cubicBezTo>
                      <a:cubicBezTo>
                        <a:pt x="24480" y="13933"/>
                        <a:pt x="25248" y="14120"/>
                        <a:pt x="26006" y="14182"/>
                      </a:cubicBezTo>
                      <a:cubicBezTo>
                        <a:pt x="26171" y="14195"/>
                        <a:pt x="26332" y="14201"/>
                        <a:pt x="26489" y="14201"/>
                      </a:cubicBezTo>
                      <a:cubicBezTo>
                        <a:pt x="26791" y="14201"/>
                        <a:pt x="27077" y="14179"/>
                        <a:pt x="27353" y="14138"/>
                      </a:cubicBezTo>
                      <a:cubicBezTo>
                        <a:pt x="29280" y="13817"/>
                        <a:pt x="30636" y="12398"/>
                        <a:pt x="31439" y="11265"/>
                      </a:cubicBezTo>
                      <a:cubicBezTo>
                        <a:pt x="31965" y="10516"/>
                        <a:pt x="32393" y="9704"/>
                        <a:pt x="32813" y="8919"/>
                      </a:cubicBezTo>
                      <a:cubicBezTo>
                        <a:pt x="33152" y="8286"/>
                        <a:pt x="33508" y="7634"/>
                        <a:pt x="33901" y="7010"/>
                      </a:cubicBezTo>
                      <a:cubicBezTo>
                        <a:pt x="34427" y="6198"/>
                        <a:pt x="35052" y="5422"/>
                        <a:pt x="35774" y="4708"/>
                      </a:cubicBezTo>
                      <a:cubicBezTo>
                        <a:pt x="38670" y="1821"/>
                        <a:pt x="42730" y="137"/>
                        <a:pt x="46555" y="137"/>
                      </a:cubicBezTo>
                      <a:cubicBezTo>
                        <a:pt x="47220" y="137"/>
                        <a:pt x="47879" y="188"/>
                        <a:pt x="48523" y="292"/>
                      </a:cubicBezTo>
                      <a:lnTo>
                        <a:pt x="48540" y="159"/>
                      </a:lnTo>
                      <a:cubicBezTo>
                        <a:pt x="47890" y="53"/>
                        <a:pt x="47225" y="1"/>
                        <a:pt x="4655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68;p2">
                  <a:extLst>
                    <a:ext uri="{FF2B5EF4-FFF2-40B4-BE49-F238E27FC236}">
                      <a16:creationId xmlns:a16="http://schemas.microsoft.com/office/drawing/2014/main" id="{4E69015F-1517-F02C-B78A-8EAFAAE83E39}"/>
                    </a:ext>
                  </a:extLst>
                </p:cNvPr>
                <p:cNvSpPr/>
                <p:nvPr/>
              </p:nvSpPr>
              <p:spPr>
                <a:xfrm>
                  <a:off x="539235" y="2763434"/>
                  <a:ext cx="2887564" cy="1463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86" h="24367" extrusionOk="0">
                      <a:moveTo>
                        <a:pt x="46746" y="0"/>
                      </a:moveTo>
                      <a:cubicBezTo>
                        <a:pt x="42842" y="0"/>
                        <a:pt x="38571" y="1828"/>
                        <a:pt x="35533" y="4874"/>
                      </a:cubicBezTo>
                      <a:cubicBezTo>
                        <a:pt x="34811" y="5597"/>
                        <a:pt x="34177" y="6373"/>
                        <a:pt x="33642" y="7176"/>
                      </a:cubicBezTo>
                      <a:cubicBezTo>
                        <a:pt x="33249" y="7773"/>
                        <a:pt x="32893" y="8398"/>
                        <a:pt x="32554" y="8996"/>
                      </a:cubicBezTo>
                      <a:cubicBezTo>
                        <a:pt x="32116" y="9790"/>
                        <a:pt x="31653" y="10601"/>
                        <a:pt x="31108" y="11342"/>
                      </a:cubicBezTo>
                      <a:cubicBezTo>
                        <a:pt x="30305" y="12421"/>
                        <a:pt x="28949" y="13768"/>
                        <a:pt x="27085" y="14054"/>
                      </a:cubicBezTo>
                      <a:cubicBezTo>
                        <a:pt x="26829" y="14093"/>
                        <a:pt x="26567" y="14114"/>
                        <a:pt x="26291" y="14114"/>
                      </a:cubicBezTo>
                      <a:cubicBezTo>
                        <a:pt x="26124" y="14114"/>
                        <a:pt x="25952" y="14106"/>
                        <a:pt x="25774" y="14090"/>
                      </a:cubicBezTo>
                      <a:cubicBezTo>
                        <a:pt x="25033" y="14027"/>
                        <a:pt x="24275" y="13840"/>
                        <a:pt x="23543" y="13652"/>
                      </a:cubicBezTo>
                      <a:cubicBezTo>
                        <a:pt x="22636" y="13423"/>
                        <a:pt x="21697" y="13187"/>
                        <a:pt x="20748" y="13187"/>
                      </a:cubicBezTo>
                      <a:cubicBezTo>
                        <a:pt x="20699" y="13187"/>
                        <a:pt x="20649" y="13187"/>
                        <a:pt x="20599" y="13188"/>
                      </a:cubicBezTo>
                      <a:cubicBezTo>
                        <a:pt x="18378" y="13224"/>
                        <a:pt x="16183" y="14527"/>
                        <a:pt x="14087" y="17060"/>
                      </a:cubicBezTo>
                      <a:cubicBezTo>
                        <a:pt x="13935" y="17248"/>
                        <a:pt x="13766" y="17453"/>
                        <a:pt x="13587" y="17694"/>
                      </a:cubicBezTo>
                      <a:cubicBezTo>
                        <a:pt x="13338" y="18006"/>
                        <a:pt x="13097" y="18318"/>
                        <a:pt x="12856" y="18639"/>
                      </a:cubicBezTo>
                      <a:cubicBezTo>
                        <a:pt x="11732" y="20111"/>
                        <a:pt x="10563" y="21637"/>
                        <a:pt x="9011" y="22707"/>
                      </a:cubicBezTo>
                      <a:cubicBezTo>
                        <a:pt x="8609" y="22984"/>
                        <a:pt x="8181" y="23225"/>
                        <a:pt x="7744" y="23430"/>
                      </a:cubicBezTo>
                      <a:cubicBezTo>
                        <a:pt x="6560" y="23971"/>
                        <a:pt x="5262" y="24240"/>
                        <a:pt x="3993" y="24240"/>
                      </a:cubicBezTo>
                      <a:cubicBezTo>
                        <a:pt x="2583" y="24240"/>
                        <a:pt x="1208" y="23908"/>
                        <a:pt x="63" y="23251"/>
                      </a:cubicBezTo>
                      <a:lnTo>
                        <a:pt x="1" y="23358"/>
                      </a:lnTo>
                      <a:cubicBezTo>
                        <a:pt x="1160" y="24036"/>
                        <a:pt x="2561" y="24366"/>
                        <a:pt x="3988" y="24366"/>
                      </a:cubicBezTo>
                      <a:cubicBezTo>
                        <a:pt x="5282" y="24366"/>
                        <a:pt x="6593" y="24099"/>
                        <a:pt x="7798" y="23546"/>
                      </a:cubicBezTo>
                      <a:cubicBezTo>
                        <a:pt x="8244" y="23341"/>
                        <a:pt x="8681" y="23091"/>
                        <a:pt x="9082" y="22814"/>
                      </a:cubicBezTo>
                      <a:cubicBezTo>
                        <a:pt x="10652" y="21735"/>
                        <a:pt x="11830" y="20200"/>
                        <a:pt x="12963" y="18720"/>
                      </a:cubicBezTo>
                      <a:cubicBezTo>
                        <a:pt x="13204" y="18398"/>
                        <a:pt x="13445" y="18086"/>
                        <a:pt x="13686" y="17774"/>
                      </a:cubicBezTo>
                      <a:cubicBezTo>
                        <a:pt x="13873" y="17542"/>
                        <a:pt x="14033" y="17337"/>
                        <a:pt x="14194" y="17140"/>
                      </a:cubicBezTo>
                      <a:cubicBezTo>
                        <a:pt x="16264" y="14643"/>
                        <a:pt x="18414" y="13358"/>
                        <a:pt x="20599" y="13322"/>
                      </a:cubicBezTo>
                      <a:cubicBezTo>
                        <a:pt x="20634" y="13322"/>
                        <a:pt x="20668" y="13321"/>
                        <a:pt x="20703" y="13321"/>
                      </a:cubicBezTo>
                      <a:cubicBezTo>
                        <a:pt x="21650" y="13321"/>
                        <a:pt x="22595" y="13554"/>
                        <a:pt x="23517" y="13786"/>
                      </a:cubicBezTo>
                      <a:cubicBezTo>
                        <a:pt x="24248" y="13965"/>
                        <a:pt x="25006" y="14161"/>
                        <a:pt x="25765" y="14223"/>
                      </a:cubicBezTo>
                      <a:cubicBezTo>
                        <a:pt x="25950" y="14237"/>
                        <a:pt x="26129" y="14244"/>
                        <a:pt x="26303" y="14244"/>
                      </a:cubicBezTo>
                      <a:cubicBezTo>
                        <a:pt x="26580" y="14244"/>
                        <a:pt x="26845" y="14226"/>
                        <a:pt x="27103" y="14188"/>
                      </a:cubicBezTo>
                      <a:cubicBezTo>
                        <a:pt x="29012" y="13893"/>
                        <a:pt x="30395" y="12519"/>
                        <a:pt x="31215" y="11413"/>
                      </a:cubicBezTo>
                      <a:cubicBezTo>
                        <a:pt x="31768" y="10673"/>
                        <a:pt x="32223" y="9852"/>
                        <a:pt x="32670" y="9067"/>
                      </a:cubicBezTo>
                      <a:cubicBezTo>
                        <a:pt x="33009" y="8460"/>
                        <a:pt x="33356" y="7845"/>
                        <a:pt x="33749" y="7247"/>
                      </a:cubicBezTo>
                      <a:cubicBezTo>
                        <a:pt x="34275" y="6453"/>
                        <a:pt x="34909" y="5686"/>
                        <a:pt x="35622" y="4963"/>
                      </a:cubicBezTo>
                      <a:cubicBezTo>
                        <a:pt x="38634" y="1944"/>
                        <a:pt x="42868" y="133"/>
                        <a:pt x="46731" y="133"/>
                      </a:cubicBezTo>
                      <a:cubicBezTo>
                        <a:pt x="47182" y="133"/>
                        <a:pt x="47629" y="158"/>
                        <a:pt x="48067" y="208"/>
                      </a:cubicBezTo>
                      <a:lnTo>
                        <a:pt x="48085" y="75"/>
                      </a:lnTo>
                      <a:cubicBezTo>
                        <a:pt x="47645" y="25"/>
                        <a:pt x="47198" y="0"/>
                        <a:pt x="4674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69;p2">
                  <a:extLst>
                    <a:ext uri="{FF2B5EF4-FFF2-40B4-BE49-F238E27FC236}">
                      <a16:creationId xmlns:a16="http://schemas.microsoft.com/office/drawing/2014/main" id="{5D4B8344-589A-1F7D-EDFE-69B97535CE1A}"/>
                    </a:ext>
                  </a:extLst>
                </p:cNvPr>
                <p:cNvSpPr/>
                <p:nvPr/>
              </p:nvSpPr>
              <p:spPr>
                <a:xfrm>
                  <a:off x="581569" y="2753166"/>
                  <a:ext cx="2860182" cy="1474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30" h="24547" extrusionOk="0">
                      <a:moveTo>
                        <a:pt x="46920" y="0"/>
                      </a:moveTo>
                      <a:cubicBezTo>
                        <a:pt x="43006" y="0"/>
                        <a:pt x="38561" y="1975"/>
                        <a:pt x="35399" y="5170"/>
                      </a:cubicBezTo>
                      <a:cubicBezTo>
                        <a:pt x="34677" y="5893"/>
                        <a:pt x="34043" y="6660"/>
                        <a:pt x="33499" y="7454"/>
                      </a:cubicBezTo>
                      <a:cubicBezTo>
                        <a:pt x="33124" y="8016"/>
                        <a:pt x="32776" y="8596"/>
                        <a:pt x="32437" y="9167"/>
                      </a:cubicBezTo>
                      <a:cubicBezTo>
                        <a:pt x="31973" y="9961"/>
                        <a:pt x="31483" y="10781"/>
                        <a:pt x="30903" y="11531"/>
                      </a:cubicBezTo>
                      <a:cubicBezTo>
                        <a:pt x="30082" y="12574"/>
                        <a:pt x="28708" y="13877"/>
                        <a:pt x="26844" y="14145"/>
                      </a:cubicBezTo>
                      <a:cubicBezTo>
                        <a:pt x="26604" y="14181"/>
                        <a:pt x="26359" y="14199"/>
                        <a:pt x="26104" y="14199"/>
                      </a:cubicBezTo>
                      <a:cubicBezTo>
                        <a:pt x="25922" y="14199"/>
                        <a:pt x="25735" y="14190"/>
                        <a:pt x="25541" y="14171"/>
                      </a:cubicBezTo>
                      <a:cubicBezTo>
                        <a:pt x="24801" y="14100"/>
                        <a:pt x="24052" y="13913"/>
                        <a:pt x="23329" y="13725"/>
                      </a:cubicBezTo>
                      <a:cubicBezTo>
                        <a:pt x="22391" y="13489"/>
                        <a:pt x="21419" y="13243"/>
                        <a:pt x="20437" y="13243"/>
                      </a:cubicBezTo>
                      <a:cubicBezTo>
                        <a:pt x="20420" y="13243"/>
                        <a:pt x="20402" y="13243"/>
                        <a:pt x="20385" y="13244"/>
                      </a:cubicBezTo>
                      <a:cubicBezTo>
                        <a:pt x="18164" y="13279"/>
                        <a:pt x="15978" y="14564"/>
                        <a:pt x="13890" y="17071"/>
                      </a:cubicBezTo>
                      <a:cubicBezTo>
                        <a:pt x="13730" y="17267"/>
                        <a:pt x="13560" y="17472"/>
                        <a:pt x="13382" y="17704"/>
                      </a:cubicBezTo>
                      <a:cubicBezTo>
                        <a:pt x="13114" y="18043"/>
                        <a:pt x="12847" y="18400"/>
                        <a:pt x="12588" y="18739"/>
                      </a:cubicBezTo>
                      <a:cubicBezTo>
                        <a:pt x="11491" y="20184"/>
                        <a:pt x="10358" y="21674"/>
                        <a:pt x="8868" y="22744"/>
                      </a:cubicBezTo>
                      <a:cubicBezTo>
                        <a:pt x="8484" y="23021"/>
                        <a:pt x="8065" y="23271"/>
                        <a:pt x="7628" y="23485"/>
                      </a:cubicBezTo>
                      <a:cubicBezTo>
                        <a:pt x="6369" y="24105"/>
                        <a:pt x="4996" y="24415"/>
                        <a:pt x="3660" y="24415"/>
                      </a:cubicBezTo>
                      <a:cubicBezTo>
                        <a:pt x="2383" y="24415"/>
                        <a:pt x="1140" y="24132"/>
                        <a:pt x="63" y="23565"/>
                      </a:cubicBezTo>
                      <a:lnTo>
                        <a:pt x="0" y="23681"/>
                      </a:lnTo>
                      <a:cubicBezTo>
                        <a:pt x="1098" y="24252"/>
                        <a:pt x="2356" y="24546"/>
                        <a:pt x="3649" y="24546"/>
                      </a:cubicBezTo>
                      <a:cubicBezTo>
                        <a:pt x="5005" y="24546"/>
                        <a:pt x="6406" y="24225"/>
                        <a:pt x="7690" y="23601"/>
                      </a:cubicBezTo>
                      <a:cubicBezTo>
                        <a:pt x="8127" y="23378"/>
                        <a:pt x="8556" y="23128"/>
                        <a:pt x="8948" y="22843"/>
                      </a:cubicBezTo>
                      <a:cubicBezTo>
                        <a:pt x="10447" y="21763"/>
                        <a:pt x="11589" y="20264"/>
                        <a:pt x="12686" y="18819"/>
                      </a:cubicBezTo>
                      <a:cubicBezTo>
                        <a:pt x="12945" y="18471"/>
                        <a:pt x="13212" y="18123"/>
                        <a:pt x="13489" y="17775"/>
                      </a:cubicBezTo>
                      <a:cubicBezTo>
                        <a:pt x="13667" y="17552"/>
                        <a:pt x="13828" y="17347"/>
                        <a:pt x="13989" y="17151"/>
                      </a:cubicBezTo>
                      <a:cubicBezTo>
                        <a:pt x="16049" y="14680"/>
                        <a:pt x="18199" y="13404"/>
                        <a:pt x="20385" y="13368"/>
                      </a:cubicBezTo>
                      <a:cubicBezTo>
                        <a:pt x="20402" y="13368"/>
                        <a:pt x="20419" y="13368"/>
                        <a:pt x="20436" y="13368"/>
                      </a:cubicBezTo>
                      <a:cubicBezTo>
                        <a:pt x="21400" y="13368"/>
                        <a:pt x="22364" y="13613"/>
                        <a:pt x="23293" y="13850"/>
                      </a:cubicBezTo>
                      <a:cubicBezTo>
                        <a:pt x="24025" y="14037"/>
                        <a:pt x="24783" y="14225"/>
                        <a:pt x="25524" y="14296"/>
                      </a:cubicBezTo>
                      <a:cubicBezTo>
                        <a:pt x="25724" y="14315"/>
                        <a:pt x="25917" y="14324"/>
                        <a:pt x="26104" y="14324"/>
                      </a:cubicBezTo>
                      <a:cubicBezTo>
                        <a:pt x="26366" y="14324"/>
                        <a:pt x="26617" y="14306"/>
                        <a:pt x="26862" y="14269"/>
                      </a:cubicBezTo>
                      <a:cubicBezTo>
                        <a:pt x="28771" y="14002"/>
                        <a:pt x="30162" y="12673"/>
                        <a:pt x="31001" y="11602"/>
                      </a:cubicBezTo>
                      <a:cubicBezTo>
                        <a:pt x="31590" y="10853"/>
                        <a:pt x="32080" y="10032"/>
                        <a:pt x="32553" y="9229"/>
                      </a:cubicBezTo>
                      <a:cubicBezTo>
                        <a:pt x="32883" y="8667"/>
                        <a:pt x="33231" y="8087"/>
                        <a:pt x="33606" y="7525"/>
                      </a:cubicBezTo>
                      <a:cubicBezTo>
                        <a:pt x="34141" y="6740"/>
                        <a:pt x="34775" y="5973"/>
                        <a:pt x="35488" y="5259"/>
                      </a:cubicBezTo>
                      <a:cubicBezTo>
                        <a:pt x="38629" y="2085"/>
                        <a:pt x="43049" y="127"/>
                        <a:pt x="46941" y="127"/>
                      </a:cubicBezTo>
                      <a:cubicBezTo>
                        <a:pt x="47173" y="127"/>
                        <a:pt x="47402" y="133"/>
                        <a:pt x="47630" y="147"/>
                      </a:cubicBezTo>
                      <a:lnTo>
                        <a:pt x="47630" y="23"/>
                      </a:lnTo>
                      <a:cubicBezTo>
                        <a:pt x="47395" y="8"/>
                        <a:pt x="47158" y="0"/>
                        <a:pt x="4692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70;p2">
                  <a:extLst>
                    <a:ext uri="{FF2B5EF4-FFF2-40B4-BE49-F238E27FC236}">
                      <a16:creationId xmlns:a16="http://schemas.microsoft.com/office/drawing/2014/main" id="{3E86AD78-1FF3-45A9-1898-1647DF6E239E}"/>
                    </a:ext>
                  </a:extLst>
                </p:cNvPr>
                <p:cNvSpPr/>
                <p:nvPr/>
              </p:nvSpPr>
              <p:spPr>
                <a:xfrm>
                  <a:off x="624444" y="2741576"/>
                  <a:ext cx="2832859" cy="1485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75" h="24731" extrusionOk="0">
                      <a:moveTo>
                        <a:pt x="47050" y="1"/>
                      </a:moveTo>
                      <a:cubicBezTo>
                        <a:pt x="43101" y="1"/>
                        <a:pt x="38584" y="2098"/>
                        <a:pt x="35256" y="5488"/>
                      </a:cubicBezTo>
                      <a:cubicBezTo>
                        <a:pt x="34542" y="6211"/>
                        <a:pt x="33900" y="6969"/>
                        <a:pt x="33356" y="7754"/>
                      </a:cubicBezTo>
                      <a:cubicBezTo>
                        <a:pt x="32990" y="8280"/>
                        <a:pt x="32651" y="8824"/>
                        <a:pt x="32321" y="9351"/>
                      </a:cubicBezTo>
                      <a:cubicBezTo>
                        <a:pt x="31795" y="10198"/>
                        <a:pt x="31295" y="10992"/>
                        <a:pt x="30680" y="11742"/>
                      </a:cubicBezTo>
                      <a:cubicBezTo>
                        <a:pt x="29841" y="12750"/>
                        <a:pt x="28458" y="14016"/>
                        <a:pt x="26594" y="14257"/>
                      </a:cubicBezTo>
                      <a:cubicBezTo>
                        <a:pt x="26361" y="14288"/>
                        <a:pt x="26122" y="14304"/>
                        <a:pt x="25874" y="14304"/>
                      </a:cubicBezTo>
                      <a:cubicBezTo>
                        <a:pt x="25686" y="14304"/>
                        <a:pt x="25492" y="14294"/>
                        <a:pt x="25291" y="14275"/>
                      </a:cubicBezTo>
                      <a:cubicBezTo>
                        <a:pt x="24560" y="14195"/>
                        <a:pt x="23819" y="14007"/>
                        <a:pt x="23106" y="13820"/>
                      </a:cubicBezTo>
                      <a:cubicBezTo>
                        <a:pt x="22159" y="13575"/>
                        <a:pt x="21186" y="13329"/>
                        <a:pt x="20205" y="13329"/>
                      </a:cubicBezTo>
                      <a:cubicBezTo>
                        <a:pt x="20187" y="13329"/>
                        <a:pt x="20170" y="13329"/>
                        <a:pt x="20153" y="13329"/>
                      </a:cubicBezTo>
                      <a:cubicBezTo>
                        <a:pt x="17396" y="13356"/>
                        <a:pt x="15112" y="15399"/>
                        <a:pt x="13685" y="17103"/>
                      </a:cubicBezTo>
                      <a:cubicBezTo>
                        <a:pt x="13524" y="17299"/>
                        <a:pt x="13355" y="17504"/>
                        <a:pt x="13176" y="17736"/>
                      </a:cubicBezTo>
                      <a:cubicBezTo>
                        <a:pt x="12882" y="18111"/>
                        <a:pt x="12588" y="18495"/>
                        <a:pt x="12302" y="18869"/>
                      </a:cubicBezTo>
                      <a:cubicBezTo>
                        <a:pt x="11241" y="20279"/>
                        <a:pt x="10143" y="21733"/>
                        <a:pt x="8725" y="22795"/>
                      </a:cubicBezTo>
                      <a:cubicBezTo>
                        <a:pt x="8341" y="23080"/>
                        <a:pt x="7940" y="23339"/>
                        <a:pt x="7512" y="23562"/>
                      </a:cubicBezTo>
                      <a:cubicBezTo>
                        <a:pt x="6182" y="24261"/>
                        <a:pt x="4717" y="24615"/>
                        <a:pt x="3302" y="24615"/>
                      </a:cubicBezTo>
                      <a:cubicBezTo>
                        <a:pt x="2153" y="24615"/>
                        <a:pt x="1037" y="24382"/>
                        <a:pt x="54" y="23910"/>
                      </a:cubicBezTo>
                      <a:lnTo>
                        <a:pt x="0" y="24017"/>
                      </a:lnTo>
                      <a:cubicBezTo>
                        <a:pt x="999" y="24499"/>
                        <a:pt x="2132" y="24730"/>
                        <a:pt x="3301" y="24730"/>
                      </a:cubicBezTo>
                      <a:cubicBezTo>
                        <a:pt x="4737" y="24730"/>
                        <a:pt x="6227" y="24374"/>
                        <a:pt x="7574" y="23669"/>
                      </a:cubicBezTo>
                      <a:cubicBezTo>
                        <a:pt x="8002" y="23446"/>
                        <a:pt x="8413" y="23187"/>
                        <a:pt x="8796" y="22893"/>
                      </a:cubicBezTo>
                      <a:cubicBezTo>
                        <a:pt x="10233" y="21822"/>
                        <a:pt x="11339" y="20359"/>
                        <a:pt x="12400" y="18950"/>
                      </a:cubicBezTo>
                      <a:cubicBezTo>
                        <a:pt x="12686" y="18575"/>
                        <a:pt x="12980" y="18182"/>
                        <a:pt x="13275" y="17808"/>
                      </a:cubicBezTo>
                      <a:cubicBezTo>
                        <a:pt x="13453" y="17585"/>
                        <a:pt x="13614" y="17380"/>
                        <a:pt x="13774" y="17183"/>
                      </a:cubicBezTo>
                      <a:cubicBezTo>
                        <a:pt x="15184" y="15497"/>
                        <a:pt x="17441" y="13481"/>
                        <a:pt x="20162" y="13445"/>
                      </a:cubicBezTo>
                      <a:cubicBezTo>
                        <a:pt x="21143" y="13445"/>
                        <a:pt x="22124" y="13695"/>
                        <a:pt x="23070" y="13936"/>
                      </a:cubicBezTo>
                      <a:cubicBezTo>
                        <a:pt x="23793" y="14123"/>
                        <a:pt x="24542" y="14320"/>
                        <a:pt x="25282" y="14391"/>
                      </a:cubicBezTo>
                      <a:cubicBezTo>
                        <a:pt x="25508" y="14412"/>
                        <a:pt x="25725" y="14423"/>
                        <a:pt x="25937" y="14423"/>
                      </a:cubicBezTo>
                      <a:cubicBezTo>
                        <a:pt x="26168" y="14423"/>
                        <a:pt x="26392" y="14410"/>
                        <a:pt x="26612" y="14382"/>
                      </a:cubicBezTo>
                      <a:cubicBezTo>
                        <a:pt x="28512" y="14132"/>
                        <a:pt x="29921" y="12848"/>
                        <a:pt x="30778" y="11813"/>
                      </a:cubicBezTo>
                      <a:cubicBezTo>
                        <a:pt x="31393" y="11064"/>
                        <a:pt x="31920" y="10225"/>
                        <a:pt x="32419" y="9413"/>
                      </a:cubicBezTo>
                      <a:cubicBezTo>
                        <a:pt x="32749" y="8887"/>
                        <a:pt x="33088" y="8343"/>
                        <a:pt x="33454" y="7825"/>
                      </a:cubicBezTo>
                      <a:cubicBezTo>
                        <a:pt x="33998" y="7049"/>
                        <a:pt x="34632" y="6291"/>
                        <a:pt x="35336" y="5568"/>
                      </a:cubicBezTo>
                      <a:cubicBezTo>
                        <a:pt x="38655" y="2196"/>
                        <a:pt x="43133" y="117"/>
                        <a:pt x="47059" y="117"/>
                      </a:cubicBezTo>
                      <a:lnTo>
                        <a:pt x="47175" y="117"/>
                      </a:lnTo>
                      <a:lnTo>
                        <a:pt x="47175" y="1"/>
                      </a:lnTo>
                      <a:cubicBezTo>
                        <a:pt x="47133" y="1"/>
                        <a:pt x="47092" y="1"/>
                        <a:pt x="4705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71;p2">
                  <a:extLst>
                    <a:ext uri="{FF2B5EF4-FFF2-40B4-BE49-F238E27FC236}">
                      <a16:creationId xmlns:a16="http://schemas.microsoft.com/office/drawing/2014/main" id="{21558ED0-AD62-E733-1AC6-17D0F2665129}"/>
                    </a:ext>
                  </a:extLst>
                </p:cNvPr>
                <p:cNvSpPr/>
                <p:nvPr/>
              </p:nvSpPr>
              <p:spPr>
                <a:xfrm>
                  <a:off x="666719" y="2728245"/>
                  <a:ext cx="2806137" cy="1499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" h="24971" extrusionOk="0">
                      <a:moveTo>
                        <a:pt x="46729" y="0"/>
                      </a:moveTo>
                      <a:cubicBezTo>
                        <a:pt x="42902" y="179"/>
                        <a:pt x="38459" y="2418"/>
                        <a:pt x="35123" y="5826"/>
                      </a:cubicBezTo>
                      <a:cubicBezTo>
                        <a:pt x="34418" y="6548"/>
                        <a:pt x="33776" y="7307"/>
                        <a:pt x="33214" y="8083"/>
                      </a:cubicBezTo>
                      <a:cubicBezTo>
                        <a:pt x="32866" y="8574"/>
                        <a:pt x="32536" y="9073"/>
                        <a:pt x="32224" y="9555"/>
                      </a:cubicBezTo>
                      <a:cubicBezTo>
                        <a:pt x="31662" y="10420"/>
                        <a:pt x="31126" y="11223"/>
                        <a:pt x="30475" y="11972"/>
                      </a:cubicBezTo>
                      <a:cubicBezTo>
                        <a:pt x="29619" y="12963"/>
                        <a:pt x="28209" y="14176"/>
                        <a:pt x="26354" y="14399"/>
                      </a:cubicBezTo>
                      <a:cubicBezTo>
                        <a:pt x="26148" y="14426"/>
                        <a:pt x="25939" y="14439"/>
                        <a:pt x="25724" y="14439"/>
                      </a:cubicBezTo>
                      <a:cubicBezTo>
                        <a:pt x="25508" y="14439"/>
                        <a:pt x="25288" y="14426"/>
                        <a:pt x="25060" y="14399"/>
                      </a:cubicBezTo>
                      <a:cubicBezTo>
                        <a:pt x="24329" y="14319"/>
                        <a:pt x="23597" y="14131"/>
                        <a:pt x="22883" y="13944"/>
                      </a:cubicBezTo>
                      <a:cubicBezTo>
                        <a:pt x="21944" y="13698"/>
                        <a:pt x="20971" y="13435"/>
                        <a:pt x="19988" y="13435"/>
                      </a:cubicBezTo>
                      <a:cubicBezTo>
                        <a:pt x="19972" y="13435"/>
                        <a:pt x="19956" y="13435"/>
                        <a:pt x="19939" y="13435"/>
                      </a:cubicBezTo>
                      <a:cubicBezTo>
                        <a:pt x="17183" y="13453"/>
                        <a:pt x="14908" y="15478"/>
                        <a:pt x="13489" y="17173"/>
                      </a:cubicBezTo>
                      <a:cubicBezTo>
                        <a:pt x="13320" y="17361"/>
                        <a:pt x="13159" y="17566"/>
                        <a:pt x="12981" y="17798"/>
                      </a:cubicBezTo>
                      <a:cubicBezTo>
                        <a:pt x="12660" y="18208"/>
                        <a:pt x="12339" y="18628"/>
                        <a:pt x="12035" y="19038"/>
                      </a:cubicBezTo>
                      <a:cubicBezTo>
                        <a:pt x="11001" y="20403"/>
                        <a:pt x="9939" y="21821"/>
                        <a:pt x="8592" y="22883"/>
                      </a:cubicBezTo>
                      <a:cubicBezTo>
                        <a:pt x="8217" y="23177"/>
                        <a:pt x="7816" y="23445"/>
                        <a:pt x="7405" y="23677"/>
                      </a:cubicBezTo>
                      <a:cubicBezTo>
                        <a:pt x="6014" y="24454"/>
                        <a:pt x="4457" y="24852"/>
                        <a:pt x="2962" y="24852"/>
                      </a:cubicBezTo>
                      <a:cubicBezTo>
                        <a:pt x="1936" y="24852"/>
                        <a:pt x="939" y="24665"/>
                        <a:pt x="45" y="24283"/>
                      </a:cubicBezTo>
                      <a:lnTo>
                        <a:pt x="1" y="24390"/>
                      </a:lnTo>
                      <a:cubicBezTo>
                        <a:pt x="911" y="24774"/>
                        <a:pt x="1919" y="24970"/>
                        <a:pt x="2963" y="24970"/>
                      </a:cubicBezTo>
                      <a:cubicBezTo>
                        <a:pt x="4470" y="24970"/>
                        <a:pt x="6049" y="24560"/>
                        <a:pt x="7459" y="23775"/>
                      </a:cubicBezTo>
                      <a:cubicBezTo>
                        <a:pt x="7878" y="23534"/>
                        <a:pt x="8289" y="23266"/>
                        <a:pt x="8663" y="22972"/>
                      </a:cubicBezTo>
                      <a:cubicBezTo>
                        <a:pt x="10028" y="21902"/>
                        <a:pt x="11090" y="20483"/>
                        <a:pt x="12125" y="19109"/>
                      </a:cubicBezTo>
                      <a:cubicBezTo>
                        <a:pt x="12428" y="18699"/>
                        <a:pt x="12749" y="18271"/>
                        <a:pt x="13070" y="17869"/>
                      </a:cubicBezTo>
                      <a:cubicBezTo>
                        <a:pt x="13249" y="17637"/>
                        <a:pt x="13409" y="17441"/>
                        <a:pt x="13570" y="17245"/>
                      </a:cubicBezTo>
                      <a:cubicBezTo>
                        <a:pt x="14979" y="15568"/>
                        <a:pt x="17227" y="13569"/>
                        <a:pt x="19939" y="13551"/>
                      </a:cubicBezTo>
                      <a:lnTo>
                        <a:pt x="19975" y="13551"/>
                      </a:lnTo>
                      <a:cubicBezTo>
                        <a:pt x="20947" y="13551"/>
                        <a:pt x="21920" y="13810"/>
                        <a:pt x="22857" y="14051"/>
                      </a:cubicBezTo>
                      <a:cubicBezTo>
                        <a:pt x="23570" y="14238"/>
                        <a:pt x="24311" y="14435"/>
                        <a:pt x="25042" y="14515"/>
                      </a:cubicBezTo>
                      <a:cubicBezTo>
                        <a:pt x="25279" y="14542"/>
                        <a:pt x="25506" y="14555"/>
                        <a:pt x="25726" y="14555"/>
                      </a:cubicBezTo>
                      <a:cubicBezTo>
                        <a:pt x="25945" y="14555"/>
                        <a:pt x="26157" y="14542"/>
                        <a:pt x="26363" y="14515"/>
                      </a:cubicBezTo>
                      <a:cubicBezTo>
                        <a:pt x="28263" y="14292"/>
                        <a:pt x="29690" y="13052"/>
                        <a:pt x="30564" y="12053"/>
                      </a:cubicBezTo>
                      <a:cubicBezTo>
                        <a:pt x="31225" y="11294"/>
                        <a:pt x="31751" y="10483"/>
                        <a:pt x="32313" y="9617"/>
                      </a:cubicBezTo>
                      <a:cubicBezTo>
                        <a:pt x="32634" y="9136"/>
                        <a:pt x="32964" y="8636"/>
                        <a:pt x="33312" y="8145"/>
                      </a:cubicBezTo>
                      <a:cubicBezTo>
                        <a:pt x="33865" y="7378"/>
                        <a:pt x="34499" y="6629"/>
                        <a:pt x="35203" y="5906"/>
                      </a:cubicBezTo>
                      <a:cubicBezTo>
                        <a:pt x="38522" y="2516"/>
                        <a:pt x="42938" y="295"/>
                        <a:pt x="46729" y="116"/>
                      </a:cubicBezTo>
                      <a:lnTo>
                        <a:pt x="4672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72;p2">
                  <a:extLst>
                    <a:ext uri="{FF2B5EF4-FFF2-40B4-BE49-F238E27FC236}">
                      <a16:creationId xmlns:a16="http://schemas.microsoft.com/office/drawing/2014/main" id="{A49442B6-5B42-0FAF-8A9D-05680DDD2252}"/>
                    </a:ext>
                  </a:extLst>
                </p:cNvPr>
                <p:cNvSpPr/>
                <p:nvPr/>
              </p:nvSpPr>
              <p:spPr>
                <a:xfrm>
                  <a:off x="709594" y="2714854"/>
                  <a:ext cx="2779294" cy="1515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83" h="25230" extrusionOk="0">
                      <a:moveTo>
                        <a:pt x="46265" y="0"/>
                      </a:moveTo>
                      <a:cubicBezTo>
                        <a:pt x="42554" y="411"/>
                        <a:pt x="38334" y="2712"/>
                        <a:pt x="34980" y="6174"/>
                      </a:cubicBezTo>
                      <a:cubicBezTo>
                        <a:pt x="34275" y="6896"/>
                        <a:pt x="33633" y="7655"/>
                        <a:pt x="33071" y="8413"/>
                      </a:cubicBezTo>
                      <a:cubicBezTo>
                        <a:pt x="32741" y="8859"/>
                        <a:pt x="32429" y="9314"/>
                        <a:pt x="32116" y="9760"/>
                      </a:cubicBezTo>
                      <a:cubicBezTo>
                        <a:pt x="31519" y="10634"/>
                        <a:pt x="30957" y="11464"/>
                        <a:pt x="30261" y="12213"/>
                      </a:cubicBezTo>
                      <a:cubicBezTo>
                        <a:pt x="29386" y="13168"/>
                        <a:pt x="27959" y="14345"/>
                        <a:pt x="26104" y="14542"/>
                      </a:cubicBezTo>
                      <a:cubicBezTo>
                        <a:pt x="25908" y="14563"/>
                        <a:pt x="25710" y="14574"/>
                        <a:pt x="25506" y="14574"/>
                      </a:cubicBezTo>
                      <a:cubicBezTo>
                        <a:pt x="25283" y="14574"/>
                        <a:pt x="25052" y="14561"/>
                        <a:pt x="24810" y="14533"/>
                      </a:cubicBezTo>
                      <a:cubicBezTo>
                        <a:pt x="24087" y="14452"/>
                        <a:pt x="23365" y="14256"/>
                        <a:pt x="22660" y="14069"/>
                      </a:cubicBezTo>
                      <a:cubicBezTo>
                        <a:pt x="21705" y="13810"/>
                        <a:pt x="20724" y="13551"/>
                        <a:pt x="19716" y="13551"/>
                      </a:cubicBezTo>
                      <a:cubicBezTo>
                        <a:pt x="16959" y="13560"/>
                        <a:pt x="14694" y="15559"/>
                        <a:pt x="13275" y="17236"/>
                      </a:cubicBezTo>
                      <a:cubicBezTo>
                        <a:pt x="13114" y="17432"/>
                        <a:pt x="12945" y="17637"/>
                        <a:pt x="12775" y="17860"/>
                      </a:cubicBezTo>
                      <a:cubicBezTo>
                        <a:pt x="12419" y="18297"/>
                        <a:pt x="12080" y="18761"/>
                        <a:pt x="11750" y="19207"/>
                      </a:cubicBezTo>
                      <a:cubicBezTo>
                        <a:pt x="10759" y="20537"/>
                        <a:pt x="9733" y="21919"/>
                        <a:pt x="8440" y="22972"/>
                      </a:cubicBezTo>
                      <a:cubicBezTo>
                        <a:pt x="8083" y="23266"/>
                        <a:pt x="7690" y="23543"/>
                        <a:pt x="7289" y="23784"/>
                      </a:cubicBezTo>
                      <a:cubicBezTo>
                        <a:pt x="5814" y="24665"/>
                        <a:pt x="4186" y="25117"/>
                        <a:pt x="2628" y="25117"/>
                      </a:cubicBezTo>
                      <a:cubicBezTo>
                        <a:pt x="1726" y="25117"/>
                        <a:pt x="848" y="24966"/>
                        <a:pt x="36" y="24658"/>
                      </a:cubicBezTo>
                      <a:lnTo>
                        <a:pt x="1" y="24756"/>
                      </a:lnTo>
                      <a:cubicBezTo>
                        <a:pt x="821" y="25068"/>
                        <a:pt x="1713" y="25229"/>
                        <a:pt x="2632" y="25229"/>
                      </a:cubicBezTo>
                      <a:cubicBezTo>
                        <a:pt x="4211" y="25229"/>
                        <a:pt x="5853" y="24765"/>
                        <a:pt x="7343" y="23873"/>
                      </a:cubicBezTo>
                      <a:cubicBezTo>
                        <a:pt x="7753" y="23632"/>
                        <a:pt x="8145" y="23356"/>
                        <a:pt x="8511" y="23052"/>
                      </a:cubicBezTo>
                      <a:cubicBezTo>
                        <a:pt x="9814" y="21991"/>
                        <a:pt x="10840" y="20608"/>
                        <a:pt x="11830" y="19279"/>
                      </a:cubicBezTo>
                      <a:cubicBezTo>
                        <a:pt x="12169" y="18833"/>
                        <a:pt x="12508" y="18369"/>
                        <a:pt x="12856" y="17923"/>
                      </a:cubicBezTo>
                      <a:cubicBezTo>
                        <a:pt x="13034" y="17700"/>
                        <a:pt x="13195" y="17503"/>
                        <a:pt x="13364" y="17307"/>
                      </a:cubicBezTo>
                      <a:cubicBezTo>
                        <a:pt x="14756" y="15648"/>
                        <a:pt x="16995" y="13667"/>
                        <a:pt x="19716" y="13658"/>
                      </a:cubicBezTo>
                      <a:cubicBezTo>
                        <a:pt x="20706" y="13658"/>
                        <a:pt x="21679" y="13917"/>
                        <a:pt x="22633" y="14176"/>
                      </a:cubicBezTo>
                      <a:cubicBezTo>
                        <a:pt x="23338" y="14363"/>
                        <a:pt x="24070" y="14560"/>
                        <a:pt x="24801" y="14640"/>
                      </a:cubicBezTo>
                      <a:cubicBezTo>
                        <a:pt x="25064" y="14670"/>
                        <a:pt x="25316" y="14686"/>
                        <a:pt x="25562" y="14686"/>
                      </a:cubicBezTo>
                      <a:cubicBezTo>
                        <a:pt x="25748" y="14686"/>
                        <a:pt x="25931" y="14677"/>
                        <a:pt x="26112" y="14658"/>
                      </a:cubicBezTo>
                      <a:cubicBezTo>
                        <a:pt x="28004" y="14452"/>
                        <a:pt x="29458" y="13257"/>
                        <a:pt x="30341" y="12294"/>
                      </a:cubicBezTo>
                      <a:cubicBezTo>
                        <a:pt x="31037" y="11526"/>
                        <a:pt x="31608" y="10697"/>
                        <a:pt x="32214" y="9822"/>
                      </a:cubicBezTo>
                      <a:cubicBezTo>
                        <a:pt x="32518" y="9376"/>
                        <a:pt x="32830" y="8921"/>
                        <a:pt x="33160" y="8475"/>
                      </a:cubicBezTo>
                      <a:cubicBezTo>
                        <a:pt x="33722" y="7717"/>
                        <a:pt x="34355" y="6977"/>
                        <a:pt x="35060" y="6254"/>
                      </a:cubicBezTo>
                      <a:cubicBezTo>
                        <a:pt x="38397" y="2811"/>
                        <a:pt x="42590" y="509"/>
                        <a:pt x="46283" y="107"/>
                      </a:cubicBezTo>
                      <a:lnTo>
                        <a:pt x="462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73;p2">
                  <a:extLst>
                    <a:ext uri="{FF2B5EF4-FFF2-40B4-BE49-F238E27FC236}">
                      <a16:creationId xmlns:a16="http://schemas.microsoft.com/office/drawing/2014/main" id="{6C34C486-B308-45C8-E621-329FF89DB653}"/>
                    </a:ext>
                  </a:extLst>
                </p:cNvPr>
                <p:cNvSpPr/>
                <p:nvPr/>
              </p:nvSpPr>
              <p:spPr>
                <a:xfrm>
                  <a:off x="751929" y="2702004"/>
                  <a:ext cx="2752512" cy="1530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37" h="25479" extrusionOk="0">
                      <a:moveTo>
                        <a:pt x="45819" y="0"/>
                      </a:moveTo>
                      <a:cubicBezTo>
                        <a:pt x="42277" y="616"/>
                        <a:pt x="38173" y="3051"/>
                        <a:pt x="34846" y="6513"/>
                      </a:cubicBezTo>
                      <a:cubicBezTo>
                        <a:pt x="34150" y="7235"/>
                        <a:pt x="33499" y="7985"/>
                        <a:pt x="32928" y="8734"/>
                      </a:cubicBezTo>
                      <a:cubicBezTo>
                        <a:pt x="32625" y="9135"/>
                        <a:pt x="32330" y="9546"/>
                        <a:pt x="32045" y="9938"/>
                      </a:cubicBezTo>
                      <a:cubicBezTo>
                        <a:pt x="31402" y="10839"/>
                        <a:pt x="30796" y="11687"/>
                        <a:pt x="30046" y="12445"/>
                      </a:cubicBezTo>
                      <a:cubicBezTo>
                        <a:pt x="29163" y="13364"/>
                        <a:pt x="27709" y="14497"/>
                        <a:pt x="25862" y="14675"/>
                      </a:cubicBezTo>
                      <a:cubicBezTo>
                        <a:pt x="25685" y="14695"/>
                        <a:pt x="25506" y="14704"/>
                        <a:pt x="25323" y="14704"/>
                      </a:cubicBezTo>
                      <a:cubicBezTo>
                        <a:pt x="25083" y="14704"/>
                        <a:pt x="24836" y="14688"/>
                        <a:pt x="24578" y="14658"/>
                      </a:cubicBezTo>
                      <a:cubicBezTo>
                        <a:pt x="23864" y="14568"/>
                        <a:pt x="23141" y="14372"/>
                        <a:pt x="22446" y="14185"/>
                      </a:cubicBezTo>
                      <a:cubicBezTo>
                        <a:pt x="21491" y="13917"/>
                        <a:pt x="20501" y="13649"/>
                        <a:pt x="19502" y="13649"/>
                      </a:cubicBezTo>
                      <a:lnTo>
                        <a:pt x="19493" y="13649"/>
                      </a:lnTo>
                      <a:cubicBezTo>
                        <a:pt x="16736" y="13649"/>
                        <a:pt x="14488" y="15630"/>
                        <a:pt x="13079" y="17289"/>
                      </a:cubicBezTo>
                      <a:cubicBezTo>
                        <a:pt x="12909" y="17485"/>
                        <a:pt x="12748" y="17691"/>
                        <a:pt x="12570" y="17914"/>
                      </a:cubicBezTo>
                      <a:cubicBezTo>
                        <a:pt x="12195" y="18395"/>
                        <a:pt x="11821" y="18895"/>
                        <a:pt x="11464" y="19377"/>
                      </a:cubicBezTo>
                      <a:cubicBezTo>
                        <a:pt x="10509" y="20670"/>
                        <a:pt x="9528" y="22000"/>
                        <a:pt x="8306" y="23043"/>
                      </a:cubicBezTo>
                      <a:cubicBezTo>
                        <a:pt x="7949" y="23356"/>
                        <a:pt x="7574" y="23632"/>
                        <a:pt x="7182" y="23882"/>
                      </a:cubicBezTo>
                      <a:cubicBezTo>
                        <a:pt x="5639" y="24862"/>
                        <a:pt x="3915" y="25374"/>
                        <a:pt x="2279" y="25374"/>
                      </a:cubicBezTo>
                      <a:cubicBezTo>
                        <a:pt x="1502" y="25374"/>
                        <a:pt x="745" y="25259"/>
                        <a:pt x="36" y="25024"/>
                      </a:cubicBezTo>
                      <a:lnTo>
                        <a:pt x="0" y="25122"/>
                      </a:lnTo>
                      <a:cubicBezTo>
                        <a:pt x="723" y="25363"/>
                        <a:pt x="1499" y="25479"/>
                        <a:pt x="2284" y="25479"/>
                      </a:cubicBezTo>
                      <a:cubicBezTo>
                        <a:pt x="3943" y="25479"/>
                        <a:pt x="5683" y="24961"/>
                        <a:pt x="7235" y="23971"/>
                      </a:cubicBezTo>
                      <a:cubicBezTo>
                        <a:pt x="7637" y="23721"/>
                        <a:pt x="8011" y="23436"/>
                        <a:pt x="8377" y="23124"/>
                      </a:cubicBezTo>
                      <a:cubicBezTo>
                        <a:pt x="9599" y="22071"/>
                        <a:pt x="10590" y="20733"/>
                        <a:pt x="11553" y="19439"/>
                      </a:cubicBezTo>
                      <a:cubicBezTo>
                        <a:pt x="11910" y="18957"/>
                        <a:pt x="12276" y="18458"/>
                        <a:pt x="12659" y="17976"/>
                      </a:cubicBezTo>
                      <a:cubicBezTo>
                        <a:pt x="12829" y="17753"/>
                        <a:pt x="12989" y="17557"/>
                        <a:pt x="13159" y="17361"/>
                      </a:cubicBezTo>
                      <a:cubicBezTo>
                        <a:pt x="14551" y="15719"/>
                        <a:pt x="16781" y="13757"/>
                        <a:pt x="19493" y="13757"/>
                      </a:cubicBezTo>
                      <a:lnTo>
                        <a:pt x="19502" y="13757"/>
                      </a:lnTo>
                      <a:cubicBezTo>
                        <a:pt x="20492" y="13757"/>
                        <a:pt x="21464" y="14024"/>
                        <a:pt x="22410" y="14283"/>
                      </a:cubicBezTo>
                      <a:cubicBezTo>
                        <a:pt x="23115" y="14470"/>
                        <a:pt x="23837" y="14666"/>
                        <a:pt x="24560" y="14756"/>
                      </a:cubicBezTo>
                      <a:cubicBezTo>
                        <a:pt x="24838" y="14788"/>
                        <a:pt x="25104" y="14804"/>
                        <a:pt x="25362" y="14804"/>
                      </a:cubicBezTo>
                      <a:cubicBezTo>
                        <a:pt x="25534" y="14804"/>
                        <a:pt x="25704" y="14797"/>
                        <a:pt x="25871" y="14782"/>
                      </a:cubicBezTo>
                      <a:cubicBezTo>
                        <a:pt x="27754" y="14604"/>
                        <a:pt x="29226" y="13453"/>
                        <a:pt x="30127" y="12525"/>
                      </a:cubicBezTo>
                      <a:cubicBezTo>
                        <a:pt x="30867" y="11749"/>
                        <a:pt x="31483" y="10902"/>
                        <a:pt x="32125" y="10001"/>
                      </a:cubicBezTo>
                      <a:cubicBezTo>
                        <a:pt x="32410" y="9608"/>
                        <a:pt x="32705" y="9198"/>
                        <a:pt x="33017" y="8796"/>
                      </a:cubicBezTo>
                      <a:cubicBezTo>
                        <a:pt x="33579" y="8047"/>
                        <a:pt x="34221" y="7307"/>
                        <a:pt x="34917" y="6584"/>
                      </a:cubicBezTo>
                      <a:cubicBezTo>
                        <a:pt x="38236" y="3141"/>
                        <a:pt x="42322" y="714"/>
                        <a:pt x="45837" y="98"/>
                      </a:cubicBezTo>
                      <a:lnTo>
                        <a:pt x="4581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74;p2">
                  <a:extLst>
                    <a:ext uri="{FF2B5EF4-FFF2-40B4-BE49-F238E27FC236}">
                      <a16:creationId xmlns:a16="http://schemas.microsoft.com/office/drawing/2014/main" id="{EB8E0CCE-5BE1-7B2F-D850-7BCC0F1CFBFB}"/>
                    </a:ext>
                  </a:extLst>
                </p:cNvPr>
                <p:cNvSpPr/>
                <p:nvPr/>
              </p:nvSpPr>
              <p:spPr>
                <a:xfrm>
                  <a:off x="794264" y="2688613"/>
                  <a:ext cx="2725730" cy="1546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91" h="25747" extrusionOk="0">
                      <a:moveTo>
                        <a:pt x="45373" y="0"/>
                      </a:moveTo>
                      <a:cubicBezTo>
                        <a:pt x="42009" y="830"/>
                        <a:pt x="38030" y="3390"/>
                        <a:pt x="34712" y="6861"/>
                      </a:cubicBezTo>
                      <a:cubicBezTo>
                        <a:pt x="34016" y="7583"/>
                        <a:pt x="33374" y="8324"/>
                        <a:pt x="32794" y="9055"/>
                      </a:cubicBezTo>
                      <a:cubicBezTo>
                        <a:pt x="32517" y="9412"/>
                        <a:pt x="32241" y="9778"/>
                        <a:pt x="31982" y="10126"/>
                      </a:cubicBezTo>
                      <a:cubicBezTo>
                        <a:pt x="31286" y="11045"/>
                        <a:pt x="30635" y="11919"/>
                        <a:pt x="29841" y="12686"/>
                      </a:cubicBezTo>
                      <a:cubicBezTo>
                        <a:pt x="28931" y="13578"/>
                        <a:pt x="27468" y="14666"/>
                        <a:pt x="25621" y="14818"/>
                      </a:cubicBezTo>
                      <a:cubicBezTo>
                        <a:pt x="25463" y="14832"/>
                        <a:pt x="25304" y="14839"/>
                        <a:pt x="25142" y="14839"/>
                      </a:cubicBezTo>
                      <a:cubicBezTo>
                        <a:pt x="24883" y="14839"/>
                        <a:pt x="24616" y="14821"/>
                        <a:pt x="24337" y="14782"/>
                      </a:cubicBezTo>
                      <a:cubicBezTo>
                        <a:pt x="23632" y="14693"/>
                        <a:pt x="22918" y="14497"/>
                        <a:pt x="22222" y="14301"/>
                      </a:cubicBezTo>
                      <a:cubicBezTo>
                        <a:pt x="21268" y="14042"/>
                        <a:pt x="20287" y="13765"/>
                        <a:pt x="19287" y="13765"/>
                      </a:cubicBezTo>
                      <a:lnTo>
                        <a:pt x="19252" y="13765"/>
                      </a:lnTo>
                      <a:cubicBezTo>
                        <a:pt x="16513" y="13765"/>
                        <a:pt x="14274" y="15719"/>
                        <a:pt x="12882" y="17361"/>
                      </a:cubicBezTo>
                      <a:cubicBezTo>
                        <a:pt x="12713" y="17548"/>
                        <a:pt x="12543" y="17762"/>
                        <a:pt x="12374" y="17976"/>
                      </a:cubicBezTo>
                      <a:cubicBezTo>
                        <a:pt x="11963" y="18494"/>
                        <a:pt x="11571" y="19038"/>
                        <a:pt x="11187" y="19555"/>
                      </a:cubicBezTo>
                      <a:cubicBezTo>
                        <a:pt x="10268" y="20804"/>
                        <a:pt x="9323" y="22098"/>
                        <a:pt x="8172" y="23132"/>
                      </a:cubicBezTo>
                      <a:cubicBezTo>
                        <a:pt x="7824" y="23445"/>
                        <a:pt x="7449" y="23730"/>
                        <a:pt x="7074" y="23998"/>
                      </a:cubicBezTo>
                      <a:cubicBezTo>
                        <a:pt x="5479" y="25079"/>
                        <a:pt x="3666" y="25649"/>
                        <a:pt x="1952" y="25649"/>
                      </a:cubicBezTo>
                      <a:cubicBezTo>
                        <a:pt x="1289" y="25649"/>
                        <a:pt x="641" y="25564"/>
                        <a:pt x="27" y="25389"/>
                      </a:cubicBezTo>
                      <a:lnTo>
                        <a:pt x="0" y="25488"/>
                      </a:lnTo>
                      <a:cubicBezTo>
                        <a:pt x="625" y="25666"/>
                        <a:pt x="1276" y="25746"/>
                        <a:pt x="1945" y="25746"/>
                      </a:cubicBezTo>
                      <a:cubicBezTo>
                        <a:pt x="3676" y="25746"/>
                        <a:pt x="5513" y="25166"/>
                        <a:pt x="7128" y="24078"/>
                      </a:cubicBezTo>
                      <a:cubicBezTo>
                        <a:pt x="7512" y="23810"/>
                        <a:pt x="7886" y="23516"/>
                        <a:pt x="8234" y="23204"/>
                      </a:cubicBezTo>
                      <a:cubicBezTo>
                        <a:pt x="9394" y="22169"/>
                        <a:pt x="10348" y="20867"/>
                        <a:pt x="11267" y="19618"/>
                      </a:cubicBezTo>
                      <a:cubicBezTo>
                        <a:pt x="11651" y="19091"/>
                        <a:pt x="12043" y="18556"/>
                        <a:pt x="12454" y="18039"/>
                      </a:cubicBezTo>
                      <a:cubicBezTo>
                        <a:pt x="12623" y="17816"/>
                        <a:pt x="12793" y="17610"/>
                        <a:pt x="12953" y="17423"/>
                      </a:cubicBezTo>
                      <a:cubicBezTo>
                        <a:pt x="14336" y="15799"/>
                        <a:pt x="16549" y="13864"/>
                        <a:pt x="19252" y="13864"/>
                      </a:cubicBezTo>
                      <a:lnTo>
                        <a:pt x="19278" y="13864"/>
                      </a:lnTo>
                      <a:cubicBezTo>
                        <a:pt x="20269" y="13864"/>
                        <a:pt x="21250" y="14140"/>
                        <a:pt x="22196" y="14399"/>
                      </a:cubicBezTo>
                      <a:cubicBezTo>
                        <a:pt x="22891" y="14595"/>
                        <a:pt x="23614" y="14791"/>
                        <a:pt x="24328" y="14881"/>
                      </a:cubicBezTo>
                      <a:cubicBezTo>
                        <a:pt x="24607" y="14919"/>
                        <a:pt x="24877" y="14937"/>
                        <a:pt x="25141" y="14937"/>
                      </a:cubicBezTo>
                      <a:cubicBezTo>
                        <a:pt x="25306" y="14937"/>
                        <a:pt x="25469" y="14930"/>
                        <a:pt x="25630" y="14916"/>
                      </a:cubicBezTo>
                      <a:cubicBezTo>
                        <a:pt x="27504" y="14765"/>
                        <a:pt x="28993" y="13658"/>
                        <a:pt x="29912" y="12757"/>
                      </a:cubicBezTo>
                      <a:cubicBezTo>
                        <a:pt x="30706" y="11981"/>
                        <a:pt x="31366" y="11107"/>
                        <a:pt x="32062" y="10179"/>
                      </a:cubicBezTo>
                      <a:cubicBezTo>
                        <a:pt x="32321" y="9831"/>
                        <a:pt x="32589" y="9474"/>
                        <a:pt x="32874" y="9118"/>
                      </a:cubicBezTo>
                      <a:cubicBezTo>
                        <a:pt x="33445" y="8386"/>
                        <a:pt x="34087" y="7655"/>
                        <a:pt x="34783" y="6923"/>
                      </a:cubicBezTo>
                      <a:cubicBezTo>
                        <a:pt x="38084" y="3471"/>
                        <a:pt x="42054" y="919"/>
                        <a:pt x="45390" y="98"/>
                      </a:cubicBezTo>
                      <a:lnTo>
                        <a:pt x="453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75;p2">
                  <a:extLst>
                    <a:ext uri="{FF2B5EF4-FFF2-40B4-BE49-F238E27FC236}">
                      <a16:creationId xmlns:a16="http://schemas.microsoft.com/office/drawing/2014/main" id="{40535E1E-1821-7F8B-45BC-C31462599F71}"/>
                    </a:ext>
                  </a:extLst>
                </p:cNvPr>
                <p:cNvSpPr/>
                <p:nvPr/>
              </p:nvSpPr>
              <p:spPr>
                <a:xfrm>
                  <a:off x="837079" y="2675222"/>
                  <a:ext cx="2698947" cy="1563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45" h="26041" extrusionOk="0">
                      <a:moveTo>
                        <a:pt x="44918" y="0"/>
                      </a:moveTo>
                      <a:cubicBezTo>
                        <a:pt x="41698" y="1044"/>
                        <a:pt x="37924" y="3667"/>
                        <a:pt x="34570" y="7208"/>
                      </a:cubicBezTo>
                      <a:cubicBezTo>
                        <a:pt x="33874" y="7931"/>
                        <a:pt x="33232" y="8663"/>
                        <a:pt x="32643" y="9385"/>
                      </a:cubicBezTo>
                      <a:cubicBezTo>
                        <a:pt x="32402" y="9688"/>
                        <a:pt x="32161" y="9992"/>
                        <a:pt x="31929" y="10286"/>
                      </a:cubicBezTo>
                      <a:cubicBezTo>
                        <a:pt x="31189" y="11241"/>
                        <a:pt x="30475" y="12142"/>
                        <a:pt x="29628" y="12927"/>
                      </a:cubicBezTo>
                      <a:cubicBezTo>
                        <a:pt x="28298" y="14158"/>
                        <a:pt x="26835" y="14854"/>
                        <a:pt x="25372" y="14961"/>
                      </a:cubicBezTo>
                      <a:cubicBezTo>
                        <a:pt x="25231" y="14973"/>
                        <a:pt x="25090" y="14979"/>
                        <a:pt x="24946" y="14979"/>
                      </a:cubicBezTo>
                      <a:cubicBezTo>
                        <a:pt x="24671" y="14979"/>
                        <a:pt x="24389" y="14957"/>
                        <a:pt x="24096" y="14916"/>
                      </a:cubicBezTo>
                      <a:cubicBezTo>
                        <a:pt x="23392" y="14818"/>
                        <a:pt x="22687" y="14622"/>
                        <a:pt x="22000" y="14426"/>
                      </a:cubicBezTo>
                      <a:cubicBezTo>
                        <a:pt x="21045" y="14158"/>
                        <a:pt x="20064" y="13881"/>
                        <a:pt x="19056" y="13872"/>
                      </a:cubicBezTo>
                      <a:cubicBezTo>
                        <a:pt x="19037" y="13872"/>
                        <a:pt x="19019" y="13872"/>
                        <a:pt x="19000" y="13872"/>
                      </a:cubicBezTo>
                      <a:cubicBezTo>
                        <a:pt x="16278" y="13872"/>
                        <a:pt x="14060" y="15802"/>
                        <a:pt x="12669" y="17423"/>
                      </a:cubicBezTo>
                      <a:cubicBezTo>
                        <a:pt x="12508" y="17619"/>
                        <a:pt x="12339" y="17824"/>
                        <a:pt x="12169" y="18039"/>
                      </a:cubicBezTo>
                      <a:cubicBezTo>
                        <a:pt x="11732" y="18592"/>
                        <a:pt x="11304" y="19180"/>
                        <a:pt x="10893" y="19742"/>
                      </a:cubicBezTo>
                      <a:cubicBezTo>
                        <a:pt x="10019" y="20956"/>
                        <a:pt x="9109" y="22205"/>
                        <a:pt x="8030" y="23222"/>
                      </a:cubicBezTo>
                      <a:cubicBezTo>
                        <a:pt x="7691" y="23534"/>
                        <a:pt x="7325" y="23837"/>
                        <a:pt x="6950" y="24105"/>
                      </a:cubicBezTo>
                      <a:cubicBezTo>
                        <a:pt x="5294" y="25303"/>
                        <a:pt x="3386" y="25944"/>
                        <a:pt x="1600" y="25944"/>
                      </a:cubicBezTo>
                      <a:cubicBezTo>
                        <a:pt x="1058" y="25944"/>
                        <a:pt x="527" y="25885"/>
                        <a:pt x="19" y="25764"/>
                      </a:cubicBezTo>
                      <a:lnTo>
                        <a:pt x="1" y="25853"/>
                      </a:lnTo>
                      <a:cubicBezTo>
                        <a:pt x="509" y="25978"/>
                        <a:pt x="1045" y="26041"/>
                        <a:pt x="1598" y="26041"/>
                      </a:cubicBezTo>
                      <a:cubicBezTo>
                        <a:pt x="3400" y="26041"/>
                        <a:pt x="5336" y="25389"/>
                        <a:pt x="7013" y="24176"/>
                      </a:cubicBezTo>
                      <a:cubicBezTo>
                        <a:pt x="7387" y="23909"/>
                        <a:pt x="7744" y="23605"/>
                        <a:pt x="8092" y="23284"/>
                      </a:cubicBezTo>
                      <a:cubicBezTo>
                        <a:pt x="9181" y="22258"/>
                        <a:pt x="10090" y="21009"/>
                        <a:pt x="10965" y="19805"/>
                      </a:cubicBezTo>
                      <a:cubicBezTo>
                        <a:pt x="11375" y="19234"/>
                        <a:pt x="11803" y="18654"/>
                        <a:pt x="12240" y="18092"/>
                      </a:cubicBezTo>
                      <a:cubicBezTo>
                        <a:pt x="12410" y="17887"/>
                        <a:pt x="12579" y="17682"/>
                        <a:pt x="12740" y="17485"/>
                      </a:cubicBezTo>
                      <a:cubicBezTo>
                        <a:pt x="14114" y="15880"/>
                        <a:pt x="16317" y="13962"/>
                        <a:pt x="19012" y="13962"/>
                      </a:cubicBezTo>
                      <a:lnTo>
                        <a:pt x="19056" y="13962"/>
                      </a:lnTo>
                      <a:cubicBezTo>
                        <a:pt x="20046" y="13979"/>
                        <a:pt x="21028" y="14256"/>
                        <a:pt x="21973" y="14515"/>
                      </a:cubicBezTo>
                      <a:cubicBezTo>
                        <a:pt x="22660" y="14711"/>
                        <a:pt x="23374" y="14916"/>
                        <a:pt x="24079" y="15005"/>
                      </a:cubicBezTo>
                      <a:cubicBezTo>
                        <a:pt x="24403" y="15049"/>
                        <a:pt x="24706" y="15071"/>
                        <a:pt x="25003" y="15071"/>
                      </a:cubicBezTo>
                      <a:cubicBezTo>
                        <a:pt x="25130" y="15071"/>
                        <a:pt x="25255" y="15067"/>
                        <a:pt x="25381" y="15059"/>
                      </a:cubicBezTo>
                      <a:cubicBezTo>
                        <a:pt x="26862" y="14952"/>
                        <a:pt x="28352" y="14238"/>
                        <a:pt x="29690" y="12998"/>
                      </a:cubicBezTo>
                      <a:cubicBezTo>
                        <a:pt x="30546" y="12204"/>
                        <a:pt x="31251" y="11303"/>
                        <a:pt x="32001" y="10349"/>
                      </a:cubicBezTo>
                      <a:cubicBezTo>
                        <a:pt x="32232" y="10054"/>
                        <a:pt x="32473" y="9751"/>
                        <a:pt x="32714" y="9448"/>
                      </a:cubicBezTo>
                      <a:cubicBezTo>
                        <a:pt x="33303" y="8725"/>
                        <a:pt x="33945" y="7994"/>
                        <a:pt x="34632" y="7271"/>
                      </a:cubicBezTo>
                      <a:cubicBezTo>
                        <a:pt x="37987" y="3738"/>
                        <a:pt x="41742" y="1124"/>
                        <a:pt x="44945" y="89"/>
                      </a:cubicBezTo>
                      <a:lnTo>
                        <a:pt x="4491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76;p2">
                  <a:extLst>
                    <a:ext uri="{FF2B5EF4-FFF2-40B4-BE49-F238E27FC236}">
                      <a16:creationId xmlns:a16="http://schemas.microsoft.com/office/drawing/2014/main" id="{651D997E-D142-DB1A-0AD9-3D56F6C0E2A1}"/>
                    </a:ext>
                  </a:extLst>
                </p:cNvPr>
                <p:cNvSpPr/>
                <p:nvPr/>
              </p:nvSpPr>
              <p:spPr>
                <a:xfrm>
                  <a:off x="879413" y="2662371"/>
                  <a:ext cx="2672165" cy="1581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99" h="26335" extrusionOk="0">
                      <a:moveTo>
                        <a:pt x="44463" y="0"/>
                      </a:moveTo>
                      <a:cubicBezTo>
                        <a:pt x="41412" y="1240"/>
                        <a:pt x="37853" y="3917"/>
                        <a:pt x="34436" y="7547"/>
                      </a:cubicBezTo>
                      <a:cubicBezTo>
                        <a:pt x="33749" y="8270"/>
                        <a:pt x="33098" y="9001"/>
                        <a:pt x="32509" y="9706"/>
                      </a:cubicBezTo>
                      <a:cubicBezTo>
                        <a:pt x="32304" y="9947"/>
                        <a:pt x="32107" y="10188"/>
                        <a:pt x="31911" y="10429"/>
                      </a:cubicBezTo>
                      <a:cubicBezTo>
                        <a:pt x="31099" y="11419"/>
                        <a:pt x="30341" y="12356"/>
                        <a:pt x="29413" y="13159"/>
                      </a:cubicBezTo>
                      <a:cubicBezTo>
                        <a:pt x="28066" y="14336"/>
                        <a:pt x="26585" y="15005"/>
                        <a:pt x="25131" y="15095"/>
                      </a:cubicBezTo>
                      <a:cubicBezTo>
                        <a:pt x="25008" y="15103"/>
                        <a:pt x="24884" y="15107"/>
                        <a:pt x="24759" y="15107"/>
                      </a:cubicBezTo>
                      <a:cubicBezTo>
                        <a:pt x="24467" y="15107"/>
                        <a:pt x="24168" y="15085"/>
                        <a:pt x="23855" y="15041"/>
                      </a:cubicBezTo>
                      <a:cubicBezTo>
                        <a:pt x="23160" y="14943"/>
                        <a:pt x="22464" y="14738"/>
                        <a:pt x="21786" y="14541"/>
                      </a:cubicBezTo>
                      <a:cubicBezTo>
                        <a:pt x="20831" y="14274"/>
                        <a:pt x="19850" y="13988"/>
                        <a:pt x="18842" y="13979"/>
                      </a:cubicBezTo>
                      <a:cubicBezTo>
                        <a:pt x="18816" y="13979"/>
                        <a:pt x="18791" y="13979"/>
                        <a:pt x="18766" y="13979"/>
                      </a:cubicBezTo>
                      <a:cubicBezTo>
                        <a:pt x="16044" y="13979"/>
                        <a:pt x="13851" y="15877"/>
                        <a:pt x="12472" y="17476"/>
                      </a:cubicBezTo>
                      <a:cubicBezTo>
                        <a:pt x="12312" y="17673"/>
                        <a:pt x="12142" y="17878"/>
                        <a:pt x="11973" y="18092"/>
                      </a:cubicBezTo>
                      <a:cubicBezTo>
                        <a:pt x="11500" y="18690"/>
                        <a:pt x="11045" y="19323"/>
                        <a:pt x="10608" y="19930"/>
                      </a:cubicBezTo>
                      <a:cubicBezTo>
                        <a:pt x="9769" y="21098"/>
                        <a:pt x="8913" y="22294"/>
                        <a:pt x="7887" y="23293"/>
                      </a:cubicBezTo>
                      <a:cubicBezTo>
                        <a:pt x="7557" y="23623"/>
                        <a:pt x="7209" y="23926"/>
                        <a:pt x="6843" y="24203"/>
                      </a:cubicBezTo>
                      <a:cubicBezTo>
                        <a:pt x="5115" y="25533"/>
                        <a:pt x="3152" y="26248"/>
                        <a:pt x="1297" y="26248"/>
                      </a:cubicBezTo>
                      <a:cubicBezTo>
                        <a:pt x="864" y="26248"/>
                        <a:pt x="436" y="26209"/>
                        <a:pt x="18" y="26130"/>
                      </a:cubicBezTo>
                      <a:lnTo>
                        <a:pt x="1" y="26219"/>
                      </a:lnTo>
                      <a:cubicBezTo>
                        <a:pt x="420" y="26299"/>
                        <a:pt x="857" y="26335"/>
                        <a:pt x="1294" y="26335"/>
                      </a:cubicBezTo>
                      <a:cubicBezTo>
                        <a:pt x="3167" y="26335"/>
                        <a:pt x="5148" y="25612"/>
                        <a:pt x="6896" y="24274"/>
                      </a:cubicBezTo>
                      <a:cubicBezTo>
                        <a:pt x="7262" y="23998"/>
                        <a:pt x="7619" y="23685"/>
                        <a:pt x="7949" y="23355"/>
                      </a:cubicBezTo>
                      <a:cubicBezTo>
                        <a:pt x="8975" y="22356"/>
                        <a:pt x="9840" y="21152"/>
                        <a:pt x="10679" y="19983"/>
                      </a:cubicBezTo>
                      <a:cubicBezTo>
                        <a:pt x="11116" y="19377"/>
                        <a:pt x="11562" y="18743"/>
                        <a:pt x="12035" y="18145"/>
                      </a:cubicBezTo>
                      <a:cubicBezTo>
                        <a:pt x="12205" y="17931"/>
                        <a:pt x="12374" y="17726"/>
                        <a:pt x="12535" y="17539"/>
                      </a:cubicBezTo>
                      <a:cubicBezTo>
                        <a:pt x="13900" y="15951"/>
                        <a:pt x="16085" y="14060"/>
                        <a:pt x="18770" y="14060"/>
                      </a:cubicBezTo>
                      <a:lnTo>
                        <a:pt x="18842" y="14060"/>
                      </a:lnTo>
                      <a:cubicBezTo>
                        <a:pt x="19832" y="14078"/>
                        <a:pt x="20813" y="14354"/>
                        <a:pt x="21759" y="14631"/>
                      </a:cubicBezTo>
                      <a:cubicBezTo>
                        <a:pt x="22437" y="14827"/>
                        <a:pt x="23142" y="15023"/>
                        <a:pt x="23846" y="15121"/>
                      </a:cubicBezTo>
                      <a:cubicBezTo>
                        <a:pt x="24169" y="15172"/>
                        <a:pt x="24473" y="15196"/>
                        <a:pt x="24772" y="15196"/>
                      </a:cubicBezTo>
                      <a:cubicBezTo>
                        <a:pt x="24896" y="15196"/>
                        <a:pt x="25018" y="15192"/>
                        <a:pt x="25140" y="15184"/>
                      </a:cubicBezTo>
                      <a:cubicBezTo>
                        <a:pt x="26612" y="15095"/>
                        <a:pt x="28111" y="14417"/>
                        <a:pt x="29476" y="13230"/>
                      </a:cubicBezTo>
                      <a:cubicBezTo>
                        <a:pt x="30403" y="12418"/>
                        <a:pt x="31171" y="11482"/>
                        <a:pt x="31982" y="10491"/>
                      </a:cubicBezTo>
                      <a:cubicBezTo>
                        <a:pt x="32179" y="10250"/>
                        <a:pt x="32375" y="10010"/>
                        <a:pt x="32571" y="9769"/>
                      </a:cubicBezTo>
                      <a:cubicBezTo>
                        <a:pt x="33160" y="9064"/>
                        <a:pt x="33811" y="8332"/>
                        <a:pt x="34498" y="7601"/>
                      </a:cubicBezTo>
                      <a:cubicBezTo>
                        <a:pt x="37906" y="3988"/>
                        <a:pt x="41457" y="1312"/>
                        <a:pt x="44499" y="80"/>
                      </a:cubicBezTo>
                      <a:lnTo>
                        <a:pt x="444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77;p2">
                  <a:extLst>
                    <a:ext uri="{FF2B5EF4-FFF2-40B4-BE49-F238E27FC236}">
                      <a16:creationId xmlns:a16="http://schemas.microsoft.com/office/drawing/2014/main" id="{6CE9CC32-312B-DB46-34C3-8AECE1881E95}"/>
                    </a:ext>
                  </a:extLst>
                </p:cNvPr>
                <p:cNvSpPr/>
                <p:nvPr/>
              </p:nvSpPr>
              <p:spPr>
                <a:xfrm>
                  <a:off x="921748" y="2648980"/>
                  <a:ext cx="2645383" cy="1600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53" h="26657" extrusionOk="0">
                      <a:moveTo>
                        <a:pt x="44017" y="0"/>
                      </a:moveTo>
                      <a:cubicBezTo>
                        <a:pt x="40413" y="1793"/>
                        <a:pt x="36746" y="5281"/>
                        <a:pt x="34302" y="7886"/>
                      </a:cubicBezTo>
                      <a:cubicBezTo>
                        <a:pt x="33606" y="8627"/>
                        <a:pt x="32964" y="9349"/>
                        <a:pt x="32366" y="10036"/>
                      </a:cubicBezTo>
                      <a:cubicBezTo>
                        <a:pt x="32214" y="10215"/>
                        <a:pt x="32071" y="10393"/>
                        <a:pt x="31920" y="10563"/>
                      </a:cubicBezTo>
                      <a:cubicBezTo>
                        <a:pt x="31037" y="11597"/>
                        <a:pt x="30207" y="12579"/>
                        <a:pt x="29208" y="13399"/>
                      </a:cubicBezTo>
                      <a:cubicBezTo>
                        <a:pt x="27843" y="14532"/>
                        <a:pt x="26344" y="15166"/>
                        <a:pt x="24890" y="15237"/>
                      </a:cubicBezTo>
                      <a:cubicBezTo>
                        <a:pt x="24795" y="15241"/>
                        <a:pt x="24699" y="15244"/>
                        <a:pt x="24601" y="15244"/>
                      </a:cubicBezTo>
                      <a:cubicBezTo>
                        <a:pt x="24285" y="15244"/>
                        <a:pt x="23955" y="15220"/>
                        <a:pt x="23614" y="15166"/>
                      </a:cubicBezTo>
                      <a:cubicBezTo>
                        <a:pt x="22927" y="15068"/>
                        <a:pt x="22240" y="14863"/>
                        <a:pt x="21562" y="14666"/>
                      </a:cubicBezTo>
                      <a:cubicBezTo>
                        <a:pt x="20617" y="14390"/>
                        <a:pt x="19627" y="14104"/>
                        <a:pt x="18627" y="14086"/>
                      </a:cubicBezTo>
                      <a:lnTo>
                        <a:pt x="18529" y="14086"/>
                      </a:lnTo>
                      <a:cubicBezTo>
                        <a:pt x="15826" y="14086"/>
                        <a:pt x="13641" y="15960"/>
                        <a:pt x="12276" y="17548"/>
                      </a:cubicBezTo>
                      <a:cubicBezTo>
                        <a:pt x="12106" y="17735"/>
                        <a:pt x="11937" y="17940"/>
                        <a:pt x="11776" y="18154"/>
                      </a:cubicBezTo>
                      <a:cubicBezTo>
                        <a:pt x="11259" y="18797"/>
                        <a:pt x="10786" y="19475"/>
                        <a:pt x="10313" y="20135"/>
                      </a:cubicBezTo>
                      <a:cubicBezTo>
                        <a:pt x="9528" y="21250"/>
                        <a:pt x="8707" y="22401"/>
                        <a:pt x="7753" y="23382"/>
                      </a:cubicBezTo>
                      <a:cubicBezTo>
                        <a:pt x="7432" y="23712"/>
                        <a:pt x="7093" y="24024"/>
                        <a:pt x="6736" y="24310"/>
                      </a:cubicBezTo>
                      <a:cubicBezTo>
                        <a:pt x="4946" y="25778"/>
                        <a:pt x="2895" y="26571"/>
                        <a:pt x="969" y="26571"/>
                      </a:cubicBezTo>
                      <a:cubicBezTo>
                        <a:pt x="648" y="26571"/>
                        <a:pt x="330" y="26549"/>
                        <a:pt x="18" y="26504"/>
                      </a:cubicBezTo>
                      <a:lnTo>
                        <a:pt x="0" y="26585"/>
                      </a:lnTo>
                      <a:cubicBezTo>
                        <a:pt x="321" y="26629"/>
                        <a:pt x="643" y="26656"/>
                        <a:pt x="964" y="26656"/>
                      </a:cubicBezTo>
                      <a:cubicBezTo>
                        <a:pt x="2909" y="26656"/>
                        <a:pt x="4987" y="25853"/>
                        <a:pt x="6789" y="24381"/>
                      </a:cubicBezTo>
                      <a:cubicBezTo>
                        <a:pt x="7146" y="24087"/>
                        <a:pt x="7485" y="23775"/>
                        <a:pt x="7815" y="23436"/>
                      </a:cubicBezTo>
                      <a:cubicBezTo>
                        <a:pt x="8770" y="22454"/>
                        <a:pt x="9590" y="21303"/>
                        <a:pt x="10384" y="20179"/>
                      </a:cubicBezTo>
                      <a:cubicBezTo>
                        <a:pt x="10848" y="19528"/>
                        <a:pt x="11330" y="18850"/>
                        <a:pt x="11839" y="18208"/>
                      </a:cubicBezTo>
                      <a:cubicBezTo>
                        <a:pt x="11999" y="17994"/>
                        <a:pt x="12169" y="17789"/>
                        <a:pt x="12338" y="17601"/>
                      </a:cubicBezTo>
                      <a:cubicBezTo>
                        <a:pt x="13687" y="16023"/>
                        <a:pt x="15855" y="14166"/>
                        <a:pt x="18533" y="14166"/>
                      </a:cubicBezTo>
                      <a:cubicBezTo>
                        <a:pt x="18564" y="14166"/>
                        <a:pt x="18596" y="14166"/>
                        <a:pt x="18627" y="14167"/>
                      </a:cubicBezTo>
                      <a:cubicBezTo>
                        <a:pt x="19618" y="14185"/>
                        <a:pt x="20599" y="14470"/>
                        <a:pt x="21545" y="14747"/>
                      </a:cubicBezTo>
                      <a:cubicBezTo>
                        <a:pt x="22214" y="14943"/>
                        <a:pt x="22910" y="15148"/>
                        <a:pt x="23605" y="15246"/>
                      </a:cubicBezTo>
                      <a:cubicBezTo>
                        <a:pt x="23937" y="15299"/>
                        <a:pt x="24265" y="15328"/>
                        <a:pt x="24580" y="15328"/>
                      </a:cubicBezTo>
                      <a:cubicBezTo>
                        <a:pt x="24688" y="15328"/>
                        <a:pt x="24794" y="15324"/>
                        <a:pt x="24899" y="15318"/>
                      </a:cubicBezTo>
                      <a:cubicBezTo>
                        <a:pt x="26371" y="15246"/>
                        <a:pt x="27879" y="14604"/>
                        <a:pt x="29261" y="13462"/>
                      </a:cubicBezTo>
                      <a:cubicBezTo>
                        <a:pt x="30260" y="12641"/>
                        <a:pt x="31099" y="11660"/>
                        <a:pt x="31982" y="10616"/>
                      </a:cubicBezTo>
                      <a:cubicBezTo>
                        <a:pt x="32134" y="10447"/>
                        <a:pt x="32277" y="10268"/>
                        <a:pt x="32428" y="10090"/>
                      </a:cubicBezTo>
                      <a:cubicBezTo>
                        <a:pt x="33017" y="9403"/>
                        <a:pt x="33668" y="8680"/>
                        <a:pt x="34364" y="7949"/>
                      </a:cubicBezTo>
                      <a:cubicBezTo>
                        <a:pt x="36800" y="5344"/>
                        <a:pt x="40457" y="1856"/>
                        <a:pt x="44052" y="72"/>
                      </a:cubicBezTo>
                      <a:lnTo>
                        <a:pt x="4401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78;p2">
                  <a:extLst>
                    <a:ext uri="{FF2B5EF4-FFF2-40B4-BE49-F238E27FC236}">
                      <a16:creationId xmlns:a16="http://schemas.microsoft.com/office/drawing/2014/main" id="{C6BD7EAC-A4BB-3441-CA5C-ACDE303861EB}"/>
                    </a:ext>
                  </a:extLst>
                </p:cNvPr>
                <p:cNvSpPr/>
                <p:nvPr/>
              </p:nvSpPr>
              <p:spPr>
                <a:xfrm>
                  <a:off x="964563" y="2635589"/>
                  <a:ext cx="2618120" cy="162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99" h="26987" extrusionOk="0">
                      <a:moveTo>
                        <a:pt x="43562" y="0"/>
                      </a:moveTo>
                      <a:cubicBezTo>
                        <a:pt x="40957" y="1552"/>
                        <a:pt x="37791" y="4327"/>
                        <a:pt x="34160" y="8234"/>
                      </a:cubicBezTo>
                      <a:cubicBezTo>
                        <a:pt x="33464" y="8984"/>
                        <a:pt x="32804" y="9706"/>
                        <a:pt x="32224" y="10366"/>
                      </a:cubicBezTo>
                      <a:lnTo>
                        <a:pt x="31956" y="10670"/>
                      </a:lnTo>
                      <a:cubicBezTo>
                        <a:pt x="30993" y="11767"/>
                        <a:pt x="30083" y="12793"/>
                        <a:pt x="28994" y="13640"/>
                      </a:cubicBezTo>
                      <a:cubicBezTo>
                        <a:pt x="27585" y="14747"/>
                        <a:pt x="26122" y="15326"/>
                        <a:pt x="24641" y="15380"/>
                      </a:cubicBezTo>
                      <a:cubicBezTo>
                        <a:pt x="24561" y="15383"/>
                        <a:pt x="24479" y="15385"/>
                        <a:pt x="24397" y="15385"/>
                      </a:cubicBezTo>
                      <a:cubicBezTo>
                        <a:pt x="24068" y="15385"/>
                        <a:pt x="23724" y="15357"/>
                        <a:pt x="23374" y="15300"/>
                      </a:cubicBezTo>
                      <a:cubicBezTo>
                        <a:pt x="22687" y="15193"/>
                        <a:pt x="22000" y="14987"/>
                        <a:pt x="21340" y="14791"/>
                      </a:cubicBezTo>
                      <a:cubicBezTo>
                        <a:pt x="20394" y="14515"/>
                        <a:pt x="19404" y="14220"/>
                        <a:pt x="18405" y="14193"/>
                      </a:cubicBezTo>
                      <a:cubicBezTo>
                        <a:pt x="18367" y="14193"/>
                        <a:pt x="18329" y="14192"/>
                        <a:pt x="18291" y="14192"/>
                      </a:cubicBezTo>
                      <a:cubicBezTo>
                        <a:pt x="16184" y="14192"/>
                        <a:pt x="13972" y="15402"/>
                        <a:pt x="12062" y="17610"/>
                      </a:cubicBezTo>
                      <a:cubicBezTo>
                        <a:pt x="11902" y="17798"/>
                        <a:pt x="11732" y="18003"/>
                        <a:pt x="11563" y="18217"/>
                      </a:cubicBezTo>
                      <a:cubicBezTo>
                        <a:pt x="11018" y="18904"/>
                        <a:pt x="10510" y="19635"/>
                        <a:pt x="10019" y="20340"/>
                      </a:cubicBezTo>
                      <a:cubicBezTo>
                        <a:pt x="9270" y="21411"/>
                        <a:pt x="8494" y="22517"/>
                        <a:pt x="7611" y="23462"/>
                      </a:cubicBezTo>
                      <a:cubicBezTo>
                        <a:pt x="7289" y="23810"/>
                        <a:pt x="6959" y="24131"/>
                        <a:pt x="6620" y="24426"/>
                      </a:cubicBezTo>
                      <a:cubicBezTo>
                        <a:pt x="4778" y="26025"/>
                        <a:pt x="2622" y="26908"/>
                        <a:pt x="628" y="26908"/>
                      </a:cubicBezTo>
                      <a:cubicBezTo>
                        <a:pt x="420" y="26908"/>
                        <a:pt x="214" y="26898"/>
                        <a:pt x="10" y="26879"/>
                      </a:cubicBezTo>
                      <a:lnTo>
                        <a:pt x="1" y="26950"/>
                      </a:lnTo>
                      <a:cubicBezTo>
                        <a:pt x="206" y="26977"/>
                        <a:pt x="420" y="26986"/>
                        <a:pt x="634" y="26986"/>
                      </a:cubicBezTo>
                      <a:cubicBezTo>
                        <a:pt x="2651" y="26986"/>
                        <a:pt x="4818" y="26094"/>
                        <a:pt x="6674" y="24479"/>
                      </a:cubicBezTo>
                      <a:cubicBezTo>
                        <a:pt x="7013" y="24185"/>
                        <a:pt x="7352" y="23864"/>
                        <a:pt x="7664" y="23516"/>
                      </a:cubicBezTo>
                      <a:cubicBezTo>
                        <a:pt x="8556" y="22561"/>
                        <a:pt x="9332" y="21455"/>
                        <a:pt x="10082" y="20385"/>
                      </a:cubicBezTo>
                      <a:cubicBezTo>
                        <a:pt x="10572" y="19680"/>
                        <a:pt x="11081" y="18948"/>
                        <a:pt x="11625" y="18261"/>
                      </a:cubicBezTo>
                      <a:cubicBezTo>
                        <a:pt x="11795" y="18056"/>
                        <a:pt x="11955" y="17851"/>
                        <a:pt x="12125" y="17664"/>
                      </a:cubicBezTo>
                      <a:cubicBezTo>
                        <a:pt x="14016" y="15469"/>
                        <a:pt x="16202" y="14274"/>
                        <a:pt x="18289" y="14274"/>
                      </a:cubicBezTo>
                      <a:lnTo>
                        <a:pt x="18396" y="14274"/>
                      </a:lnTo>
                      <a:cubicBezTo>
                        <a:pt x="19395" y="14300"/>
                        <a:pt x="20377" y="14586"/>
                        <a:pt x="21322" y="14863"/>
                      </a:cubicBezTo>
                      <a:cubicBezTo>
                        <a:pt x="21982" y="15068"/>
                        <a:pt x="22678" y="15264"/>
                        <a:pt x="23365" y="15380"/>
                      </a:cubicBezTo>
                      <a:cubicBezTo>
                        <a:pt x="23726" y="15431"/>
                        <a:pt x="24087" y="15465"/>
                        <a:pt x="24433" y="15465"/>
                      </a:cubicBezTo>
                      <a:cubicBezTo>
                        <a:pt x="24506" y="15465"/>
                        <a:pt x="24578" y="15463"/>
                        <a:pt x="24650" y="15460"/>
                      </a:cubicBezTo>
                      <a:cubicBezTo>
                        <a:pt x="26140" y="15407"/>
                        <a:pt x="27612" y="14818"/>
                        <a:pt x="29039" y="13703"/>
                      </a:cubicBezTo>
                      <a:cubicBezTo>
                        <a:pt x="30136" y="12855"/>
                        <a:pt x="31046" y="11820"/>
                        <a:pt x="32010" y="10723"/>
                      </a:cubicBezTo>
                      <a:lnTo>
                        <a:pt x="32277" y="10420"/>
                      </a:lnTo>
                      <a:cubicBezTo>
                        <a:pt x="32866" y="9760"/>
                        <a:pt x="33517" y="9037"/>
                        <a:pt x="34213" y="8288"/>
                      </a:cubicBezTo>
                      <a:cubicBezTo>
                        <a:pt x="37844" y="4380"/>
                        <a:pt x="41002" y="1615"/>
                        <a:pt x="43598" y="72"/>
                      </a:cubicBezTo>
                      <a:lnTo>
                        <a:pt x="4356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79;p2">
                  <a:extLst>
                    <a:ext uri="{FF2B5EF4-FFF2-40B4-BE49-F238E27FC236}">
                      <a16:creationId xmlns:a16="http://schemas.microsoft.com/office/drawing/2014/main" id="{82974629-5E73-84F0-DE22-6ED168E373C2}"/>
                    </a:ext>
                  </a:extLst>
                </p:cNvPr>
                <p:cNvSpPr/>
                <p:nvPr/>
              </p:nvSpPr>
              <p:spPr>
                <a:xfrm>
                  <a:off x="1006898" y="2622739"/>
                  <a:ext cx="2591818" cy="1640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61" h="27326" extrusionOk="0">
                      <a:moveTo>
                        <a:pt x="43116" y="0"/>
                      </a:moveTo>
                      <a:cubicBezTo>
                        <a:pt x="40145" y="2088"/>
                        <a:pt x="36854" y="5504"/>
                        <a:pt x="34026" y="8573"/>
                      </a:cubicBezTo>
                      <a:cubicBezTo>
                        <a:pt x="33437" y="9215"/>
                        <a:pt x="32750" y="9956"/>
                        <a:pt x="32081" y="10687"/>
                      </a:cubicBezTo>
                      <a:lnTo>
                        <a:pt x="32036" y="10732"/>
                      </a:lnTo>
                      <a:cubicBezTo>
                        <a:pt x="30984" y="11901"/>
                        <a:pt x="29975" y="12998"/>
                        <a:pt x="28780" y="13881"/>
                      </a:cubicBezTo>
                      <a:cubicBezTo>
                        <a:pt x="27353" y="14925"/>
                        <a:pt x="25881" y="15478"/>
                        <a:pt x="24400" y="15514"/>
                      </a:cubicBezTo>
                      <a:cubicBezTo>
                        <a:pt x="24350" y="15515"/>
                        <a:pt x="24301" y="15515"/>
                        <a:pt x="24250" y="15515"/>
                      </a:cubicBezTo>
                      <a:cubicBezTo>
                        <a:pt x="23893" y="15515"/>
                        <a:pt x="23516" y="15487"/>
                        <a:pt x="23133" y="15424"/>
                      </a:cubicBezTo>
                      <a:cubicBezTo>
                        <a:pt x="22464" y="15308"/>
                        <a:pt x="21777" y="15103"/>
                        <a:pt x="21126" y="14907"/>
                      </a:cubicBezTo>
                      <a:cubicBezTo>
                        <a:pt x="20171" y="14622"/>
                        <a:pt x="19190" y="14327"/>
                        <a:pt x="18182" y="14300"/>
                      </a:cubicBezTo>
                      <a:cubicBezTo>
                        <a:pt x="18135" y="14299"/>
                        <a:pt x="18088" y="14299"/>
                        <a:pt x="18042" y="14299"/>
                      </a:cubicBezTo>
                      <a:cubicBezTo>
                        <a:pt x="15226" y="14299"/>
                        <a:pt x="12972" y="16400"/>
                        <a:pt x="11866" y="17664"/>
                      </a:cubicBezTo>
                      <a:cubicBezTo>
                        <a:pt x="11696" y="17860"/>
                        <a:pt x="11536" y="18056"/>
                        <a:pt x="11366" y="18270"/>
                      </a:cubicBezTo>
                      <a:cubicBezTo>
                        <a:pt x="10786" y="19011"/>
                        <a:pt x="10242" y="19796"/>
                        <a:pt x="9716" y="20554"/>
                      </a:cubicBezTo>
                      <a:cubicBezTo>
                        <a:pt x="9020" y="21571"/>
                        <a:pt x="8288" y="22624"/>
                        <a:pt x="7477" y="23543"/>
                      </a:cubicBezTo>
                      <a:cubicBezTo>
                        <a:pt x="7164" y="23890"/>
                        <a:pt x="6843" y="24221"/>
                        <a:pt x="6513" y="24524"/>
                      </a:cubicBezTo>
                      <a:cubicBezTo>
                        <a:pt x="4598" y="26295"/>
                        <a:pt x="2410" y="27253"/>
                        <a:pt x="330" y="27253"/>
                      </a:cubicBezTo>
                      <a:cubicBezTo>
                        <a:pt x="220" y="27253"/>
                        <a:pt x="110" y="27250"/>
                        <a:pt x="1" y="27245"/>
                      </a:cubicBezTo>
                      <a:lnTo>
                        <a:pt x="1" y="27316"/>
                      </a:lnTo>
                      <a:cubicBezTo>
                        <a:pt x="117" y="27316"/>
                        <a:pt x="233" y="27325"/>
                        <a:pt x="340" y="27325"/>
                      </a:cubicBezTo>
                      <a:cubicBezTo>
                        <a:pt x="2436" y="27325"/>
                        <a:pt x="4631" y="26353"/>
                        <a:pt x="6558" y="24577"/>
                      </a:cubicBezTo>
                      <a:cubicBezTo>
                        <a:pt x="6888" y="24274"/>
                        <a:pt x="7218" y="23935"/>
                        <a:pt x="7530" y="23587"/>
                      </a:cubicBezTo>
                      <a:cubicBezTo>
                        <a:pt x="8351" y="22668"/>
                        <a:pt x="9073" y="21607"/>
                        <a:pt x="9778" y="20590"/>
                      </a:cubicBezTo>
                      <a:cubicBezTo>
                        <a:pt x="10296" y="19831"/>
                        <a:pt x="10840" y="19046"/>
                        <a:pt x="11420" y="18315"/>
                      </a:cubicBezTo>
                      <a:cubicBezTo>
                        <a:pt x="11589" y="18101"/>
                        <a:pt x="11759" y="17904"/>
                        <a:pt x="11919" y="17717"/>
                      </a:cubicBezTo>
                      <a:cubicBezTo>
                        <a:pt x="13016" y="16454"/>
                        <a:pt x="15252" y="14370"/>
                        <a:pt x="18042" y="14370"/>
                      </a:cubicBezTo>
                      <a:cubicBezTo>
                        <a:pt x="18088" y="14370"/>
                        <a:pt x="18135" y="14371"/>
                        <a:pt x="18182" y="14372"/>
                      </a:cubicBezTo>
                      <a:cubicBezTo>
                        <a:pt x="19181" y="14399"/>
                        <a:pt x="20162" y="14693"/>
                        <a:pt x="21108" y="14978"/>
                      </a:cubicBezTo>
                      <a:cubicBezTo>
                        <a:pt x="21759" y="15175"/>
                        <a:pt x="22446" y="15380"/>
                        <a:pt x="23124" y="15496"/>
                      </a:cubicBezTo>
                      <a:cubicBezTo>
                        <a:pt x="23507" y="15558"/>
                        <a:pt x="23891" y="15587"/>
                        <a:pt x="24250" y="15587"/>
                      </a:cubicBezTo>
                      <a:cubicBezTo>
                        <a:pt x="24300" y="15587"/>
                        <a:pt x="24350" y="15586"/>
                        <a:pt x="24400" y="15585"/>
                      </a:cubicBezTo>
                      <a:cubicBezTo>
                        <a:pt x="25890" y="15549"/>
                        <a:pt x="27379" y="14996"/>
                        <a:pt x="28825" y="13935"/>
                      </a:cubicBezTo>
                      <a:cubicBezTo>
                        <a:pt x="30029" y="13051"/>
                        <a:pt x="31028" y="11945"/>
                        <a:pt x="32090" y="10786"/>
                      </a:cubicBezTo>
                      <a:lnTo>
                        <a:pt x="32134" y="10732"/>
                      </a:lnTo>
                      <a:cubicBezTo>
                        <a:pt x="32794" y="10009"/>
                        <a:pt x="33481" y="9260"/>
                        <a:pt x="34079" y="8618"/>
                      </a:cubicBezTo>
                      <a:cubicBezTo>
                        <a:pt x="36907" y="5558"/>
                        <a:pt x="40190" y="2141"/>
                        <a:pt x="43161" y="54"/>
                      </a:cubicBezTo>
                      <a:lnTo>
                        <a:pt x="4311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80;p2">
                  <a:extLst>
                    <a:ext uri="{FF2B5EF4-FFF2-40B4-BE49-F238E27FC236}">
                      <a16:creationId xmlns:a16="http://schemas.microsoft.com/office/drawing/2014/main" id="{27AD7BF3-B363-F4B3-A858-A9AF091E43B0}"/>
                    </a:ext>
                  </a:extLst>
                </p:cNvPr>
                <p:cNvSpPr/>
                <p:nvPr/>
              </p:nvSpPr>
              <p:spPr>
                <a:xfrm>
                  <a:off x="1049233" y="2609348"/>
                  <a:ext cx="2565036" cy="1662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5" h="27682" extrusionOk="0">
                      <a:moveTo>
                        <a:pt x="42670" y="0"/>
                      </a:moveTo>
                      <a:cubicBezTo>
                        <a:pt x="40154" y="2070"/>
                        <a:pt x="37415" y="5067"/>
                        <a:pt x="34516" y="8234"/>
                      </a:cubicBezTo>
                      <a:lnTo>
                        <a:pt x="33892" y="8921"/>
                      </a:lnTo>
                      <a:cubicBezTo>
                        <a:pt x="33312" y="9554"/>
                        <a:pt x="32669" y="10241"/>
                        <a:pt x="31947" y="11017"/>
                      </a:cubicBezTo>
                      <a:cubicBezTo>
                        <a:pt x="30823" y="12213"/>
                        <a:pt x="29788" y="13274"/>
                        <a:pt x="28575" y="14122"/>
                      </a:cubicBezTo>
                      <a:cubicBezTo>
                        <a:pt x="27120" y="15121"/>
                        <a:pt x="25640" y="15639"/>
                        <a:pt x="24159" y="15656"/>
                      </a:cubicBezTo>
                      <a:cubicBezTo>
                        <a:pt x="24118" y="15657"/>
                        <a:pt x="24077" y="15658"/>
                        <a:pt x="24036" y="15658"/>
                      </a:cubicBezTo>
                      <a:cubicBezTo>
                        <a:pt x="23671" y="15658"/>
                        <a:pt x="23286" y="15622"/>
                        <a:pt x="22901" y="15558"/>
                      </a:cubicBezTo>
                      <a:cubicBezTo>
                        <a:pt x="22232" y="15442"/>
                        <a:pt x="21554" y="15228"/>
                        <a:pt x="20911" y="15032"/>
                      </a:cubicBezTo>
                      <a:cubicBezTo>
                        <a:pt x="19957" y="14746"/>
                        <a:pt x="18976" y="14443"/>
                        <a:pt x="17967" y="14407"/>
                      </a:cubicBezTo>
                      <a:lnTo>
                        <a:pt x="17798" y="14407"/>
                      </a:lnTo>
                      <a:cubicBezTo>
                        <a:pt x="14997" y="14407"/>
                        <a:pt x="12758" y="16477"/>
                        <a:pt x="11669" y="17735"/>
                      </a:cubicBezTo>
                      <a:cubicBezTo>
                        <a:pt x="11500" y="17922"/>
                        <a:pt x="11330" y="18127"/>
                        <a:pt x="11170" y="18333"/>
                      </a:cubicBezTo>
                      <a:cubicBezTo>
                        <a:pt x="10545" y="19118"/>
                        <a:pt x="9974" y="19965"/>
                        <a:pt x="9421" y="20777"/>
                      </a:cubicBezTo>
                      <a:cubicBezTo>
                        <a:pt x="8770" y="21740"/>
                        <a:pt x="8092" y="22740"/>
                        <a:pt x="7334" y="23632"/>
                      </a:cubicBezTo>
                      <a:cubicBezTo>
                        <a:pt x="7039" y="23980"/>
                        <a:pt x="6727" y="24319"/>
                        <a:pt x="6406" y="24631"/>
                      </a:cubicBezTo>
                      <a:cubicBezTo>
                        <a:pt x="4443" y="26558"/>
                        <a:pt x="2186" y="27619"/>
                        <a:pt x="36" y="27619"/>
                      </a:cubicBezTo>
                      <a:lnTo>
                        <a:pt x="0" y="27619"/>
                      </a:lnTo>
                      <a:lnTo>
                        <a:pt x="0" y="27682"/>
                      </a:lnTo>
                      <a:lnTo>
                        <a:pt x="36" y="27682"/>
                      </a:lnTo>
                      <a:cubicBezTo>
                        <a:pt x="2204" y="27682"/>
                        <a:pt x="4479" y="26620"/>
                        <a:pt x="6450" y="24684"/>
                      </a:cubicBezTo>
                      <a:cubicBezTo>
                        <a:pt x="6772" y="24363"/>
                        <a:pt x="7084" y="24024"/>
                        <a:pt x="7387" y="23667"/>
                      </a:cubicBezTo>
                      <a:cubicBezTo>
                        <a:pt x="8145" y="22775"/>
                        <a:pt x="8823" y="21776"/>
                        <a:pt x="9475" y="20813"/>
                      </a:cubicBezTo>
                      <a:cubicBezTo>
                        <a:pt x="10028" y="20001"/>
                        <a:pt x="10599" y="19162"/>
                        <a:pt x="11223" y="18368"/>
                      </a:cubicBezTo>
                      <a:cubicBezTo>
                        <a:pt x="11384" y="18163"/>
                        <a:pt x="11553" y="17967"/>
                        <a:pt x="11714" y="17771"/>
                      </a:cubicBezTo>
                      <a:cubicBezTo>
                        <a:pt x="12797" y="16530"/>
                        <a:pt x="15019" y="14476"/>
                        <a:pt x="17792" y="14476"/>
                      </a:cubicBezTo>
                      <a:cubicBezTo>
                        <a:pt x="17850" y="14476"/>
                        <a:pt x="17909" y="14477"/>
                        <a:pt x="17967" y="14479"/>
                      </a:cubicBezTo>
                      <a:cubicBezTo>
                        <a:pt x="18967" y="14506"/>
                        <a:pt x="19939" y="14809"/>
                        <a:pt x="20894" y="15094"/>
                      </a:cubicBezTo>
                      <a:cubicBezTo>
                        <a:pt x="21545" y="15300"/>
                        <a:pt x="22214" y="15505"/>
                        <a:pt x="22892" y="15621"/>
                      </a:cubicBezTo>
                      <a:cubicBezTo>
                        <a:pt x="23320" y="15692"/>
                        <a:pt x="23748" y="15728"/>
                        <a:pt x="24159" y="15728"/>
                      </a:cubicBezTo>
                      <a:cubicBezTo>
                        <a:pt x="25648" y="15710"/>
                        <a:pt x="27147" y="15184"/>
                        <a:pt x="28610" y="14175"/>
                      </a:cubicBezTo>
                      <a:cubicBezTo>
                        <a:pt x="29832" y="13328"/>
                        <a:pt x="30867" y="12266"/>
                        <a:pt x="31991" y="11062"/>
                      </a:cubicBezTo>
                      <a:cubicBezTo>
                        <a:pt x="32723" y="10286"/>
                        <a:pt x="33356" y="9599"/>
                        <a:pt x="33936" y="8966"/>
                      </a:cubicBezTo>
                      <a:lnTo>
                        <a:pt x="34570" y="8279"/>
                      </a:lnTo>
                      <a:cubicBezTo>
                        <a:pt x="37460" y="5112"/>
                        <a:pt x="40199" y="2114"/>
                        <a:pt x="42714" y="54"/>
                      </a:cubicBezTo>
                      <a:lnTo>
                        <a:pt x="4267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81;p2">
                  <a:extLst>
                    <a:ext uri="{FF2B5EF4-FFF2-40B4-BE49-F238E27FC236}">
                      <a16:creationId xmlns:a16="http://schemas.microsoft.com/office/drawing/2014/main" id="{5C79616D-CF0D-53A2-835F-562A82CDFA98}"/>
                    </a:ext>
                  </a:extLst>
                </p:cNvPr>
                <p:cNvSpPr/>
                <p:nvPr/>
              </p:nvSpPr>
              <p:spPr>
                <a:xfrm>
                  <a:off x="1091567" y="2596437"/>
                  <a:ext cx="2538253" cy="1683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9" h="28040" extrusionOk="0">
                      <a:moveTo>
                        <a:pt x="42224" y="1"/>
                      </a:moveTo>
                      <a:cubicBezTo>
                        <a:pt x="40484" y="1651"/>
                        <a:pt x="38619" y="3774"/>
                        <a:pt x="36639" y="6014"/>
                      </a:cubicBezTo>
                      <a:cubicBezTo>
                        <a:pt x="35711" y="7075"/>
                        <a:pt x="34748" y="8173"/>
                        <a:pt x="33757" y="9261"/>
                      </a:cubicBezTo>
                      <a:cubicBezTo>
                        <a:pt x="33142" y="9939"/>
                        <a:pt x="32482" y="10635"/>
                        <a:pt x="31804" y="11339"/>
                      </a:cubicBezTo>
                      <a:cubicBezTo>
                        <a:pt x="30831" y="12348"/>
                        <a:pt x="29681" y="13498"/>
                        <a:pt x="28369" y="14355"/>
                      </a:cubicBezTo>
                      <a:cubicBezTo>
                        <a:pt x="26897" y="15309"/>
                        <a:pt x="25398" y="15791"/>
                        <a:pt x="23918" y="15791"/>
                      </a:cubicBezTo>
                      <a:cubicBezTo>
                        <a:pt x="23516" y="15791"/>
                        <a:pt x="23088" y="15755"/>
                        <a:pt x="22660" y="15675"/>
                      </a:cubicBezTo>
                      <a:cubicBezTo>
                        <a:pt x="22000" y="15559"/>
                        <a:pt x="21330" y="15354"/>
                        <a:pt x="20688" y="15149"/>
                      </a:cubicBezTo>
                      <a:cubicBezTo>
                        <a:pt x="19743" y="14854"/>
                        <a:pt x="18761" y="14551"/>
                        <a:pt x="17753" y="14515"/>
                      </a:cubicBezTo>
                      <a:lnTo>
                        <a:pt x="17557" y="14515"/>
                      </a:lnTo>
                      <a:cubicBezTo>
                        <a:pt x="14765" y="14515"/>
                        <a:pt x="12552" y="16549"/>
                        <a:pt x="11464" y="17789"/>
                      </a:cubicBezTo>
                      <a:cubicBezTo>
                        <a:pt x="11303" y="17977"/>
                        <a:pt x="11134" y="18182"/>
                        <a:pt x="10973" y="18387"/>
                      </a:cubicBezTo>
                      <a:cubicBezTo>
                        <a:pt x="10304" y="19226"/>
                        <a:pt x="9697" y="20136"/>
                        <a:pt x="9118" y="21010"/>
                      </a:cubicBezTo>
                      <a:cubicBezTo>
                        <a:pt x="8511" y="21920"/>
                        <a:pt x="7886" y="22856"/>
                        <a:pt x="7200" y="23704"/>
                      </a:cubicBezTo>
                      <a:cubicBezTo>
                        <a:pt x="6905" y="24070"/>
                        <a:pt x="6602" y="24418"/>
                        <a:pt x="6299" y="24739"/>
                      </a:cubicBezTo>
                      <a:cubicBezTo>
                        <a:pt x="4372" y="26746"/>
                        <a:pt x="2132" y="27897"/>
                        <a:pt x="0" y="27986"/>
                      </a:cubicBezTo>
                      <a:lnTo>
                        <a:pt x="0" y="28040"/>
                      </a:lnTo>
                      <a:cubicBezTo>
                        <a:pt x="2150" y="27959"/>
                        <a:pt x="4407" y="26800"/>
                        <a:pt x="6343" y="24775"/>
                      </a:cubicBezTo>
                      <a:cubicBezTo>
                        <a:pt x="6646" y="24453"/>
                        <a:pt x="6950" y="24105"/>
                        <a:pt x="7244" y="23740"/>
                      </a:cubicBezTo>
                      <a:cubicBezTo>
                        <a:pt x="7940" y="22892"/>
                        <a:pt x="8564" y="21947"/>
                        <a:pt x="9171" y="21037"/>
                      </a:cubicBezTo>
                      <a:cubicBezTo>
                        <a:pt x="9751" y="20162"/>
                        <a:pt x="10349" y="19261"/>
                        <a:pt x="11018" y="18423"/>
                      </a:cubicBezTo>
                      <a:cubicBezTo>
                        <a:pt x="11178" y="18218"/>
                        <a:pt x="11348" y="18021"/>
                        <a:pt x="11508" y="17825"/>
                      </a:cubicBezTo>
                      <a:cubicBezTo>
                        <a:pt x="12588" y="16603"/>
                        <a:pt x="14791" y="14569"/>
                        <a:pt x="17557" y="14569"/>
                      </a:cubicBezTo>
                      <a:cubicBezTo>
                        <a:pt x="17619" y="14569"/>
                        <a:pt x="17682" y="14569"/>
                        <a:pt x="17753" y="14578"/>
                      </a:cubicBezTo>
                      <a:cubicBezTo>
                        <a:pt x="18752" y="14605"/>
                        <a:pt x="19725" y="14917"/>
                        <a:pt x="20670" y="15211"/>
                      </a:cubicBezTo>
                      <a:cubicBezTo>
                        <a:pt x="21322" y="15407"/>
                        <a:pt x="21982" y="15613"/>
                        <a:pt x="22651" y="15738"/>
                      </a:cubicBezTo>
                      <a:cubicBezTo>
                        <a:pt x="23088" y="15818"/>
                        <a:pt x="23507" y="15854"/>
                        <a:pt x="23918" y="15854"/>
                      </a:cubicBezTo>
                      <a:cubicBezTo>
                        <a:pt x="25407" y="15854"/>
                        <a:pt x="26915" y="15363"/>
                        <a:pt x="28396" y="14399"/>
                      </a:cubicBezTo>
                      <a:cubicBezTo>
                        <a:pt x="29716" y="13543"/>
                        <a:pt x="30867" y="12392"/>
                        <a:pt x="31848" y="11375"/>
                      </a:cubicBezTo>
                      <a:cubicBezTo>
                        <a:pt x="32526" y="10679"/>
                        <a:pt x="33187" y="9975"/>
                        <a:pt x="33802" y="9297"/>
                      </a:cubicBezTo>
                      <a:cubicBezTo>
                        <a:pt x="34792" y="8208"/>
                        <a:pt x="35756" y="7111"/>
                        <a:pt x="36684" y="6058"/>
                      </a:cubicBezTo>
                      <a:cubicBezTo>
                        <a:pt x="38664" y="3810"/>
                        <a:pt x="40529" y="1696"/>
                        <a:pt x="42268" y="37"/>
                      </a:cubicBezTo>
                      <a:lnTo>
                        <a:pt x="4222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82;p2">
                  <a:extLst>
                    <a:ext uri="{FF2B5EF4-FFF2-40B4-BE49-F238E27FC236}">
                      <a16:creationId xmlns:a16="http://schemas.microsoft.com/office/drawing/2014/main" id="{3C29B979-D0E5-AA39-D38D-582DF7DE1D3F}"/>
                    </a:ext>
                  </a:extLst>
                </p:cNvPr>
                <p:cNvSpPr/>
                <p:nvPr/>
              </p:nvSpPr>
              <p:spPr>
                <a:xfrm>
                  <a:off x="1133902" y="2583046"/>
                  <a:ext cx="2511411" cy="1705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22" h="28406" extrusionOk="0">
                      <a:moveTo>
                        <a:pt x="41777" y="1"/>
                      </a:moveTo>
                      <a:cubicBezTo>
                        <a:pt x="40591" y="1294"/>
                        <a:pt x="39351" y="2802"/>
                        <a:pt x="38039" y="4399"/>
                      </a:cubicBezTo>
                      <a:cubicBezTo>
                        <a:pt x="36639" y="6103"/>
                        <a:pt x="35194" y="7860"/>
                        <a:pt x="33623" y="9600"/>
                      </a:cubicBezTo>
                      <a:cubicBezTo>
                        <a:pt x="32999" y="10296"/>
                        <a:pt x="32339" y="10992"/>
                        <a:pt x="31670" y="11670"/>
                      </a:cubicBezTo>
                      <a:cubicBezTo>
                        <a:pt x="30688" y="12651"/>
                        <a:pt x="29502" y="13775"/>
                        <a:pt x="28155" y="14596"/>
                      </a:cubicBezTo>
                      <a:cubicBezTo>
                        <a:pt x="26692" y="15488"/>
                        <a:pt x="25220" y="15934"/>
                        <a:pt x="23766" y="15934"/>
                      </a:cubicBezTo>
                      <a:lnTo>
                        <a:pt x="23676" y="15934"/>
                      </a:lnTo>
                      <a:cubicBezTo>
                        <a:pt x="23275" y="15934"/>
                        <a:pt x="22847" y="15889"/>
                        <a:pt x="22428" y="15809"/>
                      </a:cubicBezTo>
                      <a:cubicBezTo>
                        <a:pt x="21767" y="15684"/>
                        <a:pt x="21107" y="15479"/>
                        <a:pt x="20474" y="15274"/>
                      </a:cubicBezTo>
                      <a:cubicBezTo>
                        <a:pt x="19528" y="14979"/>
                        <a:pt x="18547" y="14667"/>
                        <a:pt x="17539" y="14622"/>
                      </a:cubicBezTo>
                      <a:lnTo>
                        <a:pt x="17316" y="14622"/>
                      </a:lnTo>
                      <a:cubicBezTo>
                        <a:pt x="14541" y="14622"/>
                        <a:pt x="12347" y="16630"/>
                        <a:pt x="11267" y="17852"/>
                      </a:cubicBezTo>
                      <a:cubicBezTo>
                        <a:pt x="11098" y="18048"/>
                        <a:pt x="10937" y="18244"/>
                        <a:pt x="10768" y="18449"/>
                      </a:cubicBezTo>
                      <a:cubicBezTo>
                        <a:pt x="10063" y="19342"/>
                        <a:pt x="9430" y="20314"/>
                        <a:pt x="8814" y="21251"/>
                      </a:cubicBezTo>
                      <a:cubicBezTo>
                        <a:pt x="8261" y="22107"/>
                        <a:pt x="7690" y="22981"/>
                        <a:pt x="7065" y="23793"/>
                      </a:cubicBezTo>
                      <a:cubicBezTo>
                        <a:pt x="6780" y="24168"/>
                        <a:pt x="6486" y="24516"/>
                        <a:pt x="6191" y="24846"/>
                      </a:cubicBezTo>
                      <a:cubicBezTo>
                        <a:pt x="4862" y="26318"/>
                        <a:pt x="2703" y="28129"/>
                        <a:pt x="0" y="28352"/>
                      </a:cubicBezTo>
                      <a:lnTo>
                        <a:pt x="9" y="28405"/>
                      </a:lnTo>
                      <a:cubicBezTo>
                        <a:pt x="2730" y="28173"/>
                        <a:pt x="4889" y="26362"/>
                        <a:pt x="6227" y="24882"/>
                      </a:cubicBezTo>
                      <a:cubicBezTo>
                        <a:pt x="6530" y="24551"/>
                        <a:pt x="6825" y="24195"/>
                        <a:pt x="7110" y="23820"/>
                      </a:cubicBezTo>
                      <a:cubicBezTo>
                        <a:pt x="7735" y="23017"/>
                        <a:pt x="8306" y="22134"/>
                        <a:pt x="8859" y="21286"/>
                      </a:cubicBezTo>
                      <a:cubicBezTo>
                        <a:pt x="9474" y="20350"/>
                        <a:pt x="10108" y="19377"/>
                        <a:pt x="10812" y="18485"/>
                      </a:cubicBezTo>
                      <a:cubicBezTo>
                        <a:pt x="10973" y="18280"/>
                        <a:pt x="11142" y="18075"/>
                        <a:pt x="11312" y="17887"/>
                      </a:cubicBezTo>
                      <a:cubicBezTo>
                        <a:pt x="12382" y="16678"/>
                        <a:pt x="14563" y="14672"/>
                        <a:pt x="17318" y="14672"/>
                      </a:cubicBezTo>
                      <a:cubicBezTo>
                        <a:pt x="17388" y="14672"/>
                        <a:pt x="17459" y="14673"/>
                        <a:pt x="17530" y="14676"/>
                      </a:cubicBezTo>
                      <a:cubicBezTo>
                        <a:pt x="18538" y="14721"/>
                        <a:pt x="19510" y="15024"/>
                        <a:pt x="20456" y="15327"/>
                      </a:cubicBezTo>
                      <a:cubicBezTo>
                        <a:pt x="21098" y="15532"/>
                        <a:pt x="21758" y="15738"/>
                        <a:pt x="22419" y="15862"/>
                      </a:cubicBezTo>
                      <a:cubicBezTo>
                        <a:pt x="22847" y="15943"/>
                        <a:pt x="23266" y="15987"/>
                        <a:pt x="23676" y="15987"/>
                      </a:cubicBezTo>
                      <a:cubicBezTo>
                        <a:pt x="23705" y="15988"/>
                        <a:pt x="23733" y="15988"/>
                        <a:pt x="23761" y="15988"/>
                      </a:cubicBezTo>
                      <a:cubicBezTo>
                        <a:pt x="25224" y="15988"/>
                        <a:pt x="26711" y="15533"/>
                        <a:pt x="28182" y="14640"/>
                      </a:cubicBezTo>
                      <a:cubicBezTo>
                        <a:pt x="29538" y="13819"/>
                        <a:pt x="30724" y="12695"/>
                        <a:pt x="31705" y="11705"/>
                      </a:cubicBezTo>
                      <a:cubicBezTo>
                        <a:pt x="32383" y="11027"/>
                        <a:pt x="33044" y="10331"/>
                        <a:pt x="33668" y="9636"/>
                      </a:cubicBezTo>
                      <a:cubicBezTo>
                        <a:pt x="35229" y="7896"/>
                        <a:pt x="36683" y="6139"/>
                        <a:pt x="38084" y="4435"/>
                      </a:cubicBezTo>
                      <a:cubicBezTo>
                        <a:pt x="39395" y="2838"/>
                        <a:pt x="40635" y="1330"/>
                        <a:pt x="41822" y="37"/>
                      </a:cubicBezTo>
                      <a:lnTo>
                        <a:pt x="4177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83;p2">
                  <a:extLst>
                    <a:ext uri="{FF2B5EF4-FFF2-40B4-BE49-F238E27FC236}">
                      <a16:creationId xmlns:a16="http://schemas.microsoft.com/office/drawing/2014/main" id="{B82645CA-9509-DCE1-A798-C0D595A5E405}"/>
                    </a:ext>
                  </a:extLst>
                </p:cNvPr>
                <p:cNvSpPr/>
                <p:nvPr/>
              </p:nvSpPr>
              <p:spPr>
                <a:xfrm>
                  <a:off x="1176177" y="2569655"/>
                  <a:ext cx="2484148" cy="1728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8" h="28780" extrusionOk="0">
                      <a:moveTo>
                        <a:pt x="41332" y="1"/>
                      </a:moveTo>
                      <a:cubicBezTo>
                        <a:pt x="40556" y="973"/>
                        <a:pt x="39771" y="2035"/>
                        <a:pt x="38923" y="3150"/>
                      </a:cubicBezTo>
                      <a:cubicBezTo>
                        <a:pt x="37326" y="5282"/>
                        <a:pt x="35507" y="7700"/>
                        <a:pt x="33490" y="9948"/>
                      </a:cubicBezTo>
                      <a:cubicBezTo>
                        <a:pt x="32866" y="10644"/>
                        <a:pt x="32206" y="11339"/>
                        <a:pt x="31528" y="12000"/>
                      </a:cubicBezTo>
                      <a:cubicBezTo>
                        <a:pt x="30172" y="13320"/>
                        <a:pt x="29074" y="14194"/>
                        <a:pt x="27950" y="14836"/>
                      </a:cubicBezTo>
                      <a:cubicBezTo>
                        <a:pt x="26505" y="15666"/>
                        <a:pt x="25042" y="16085"/>
                        <a:pt x="23624" y="16085"/>
                      </a:cubicBezTo>
                      <a:cubicBezTo>
                        <a:pt x="23561" y="16085"/>
                        <a:pt x="23499" y="16076"/>
                        <a:pt x="23436" y="16076"/>
                      </a:cubicBezTo>
                      <a:cubicBezTo>
                        <a:pt x="23035" y="16068"/>
                        <a:pt x="22616" y="16023"/>
                        <a:pt x="22187" y="15943"/>
                      </a:cubicBezTo>
                      <a:cubicBezTo>
                        <a:pt x="21536" y="15809"/>
                        <a:pt x="20885" y="15604"/>
                        <a:pt x="20260" y="15398"/>
                      </a:cubicBezTo>
                      <a:cubicBezTo>
                        <a:pt x="19315" y="15095"/>
                        <a:pt x="18334" y="14783"/>
                        <a:pt x="17317" y="14738"/>
                      </a:cubicBezTo>
                      <a:cubicBezTo>
                        <a:pt x="17233" y="14735"/>
                        <a:pt x="17150" y="14733"/>
                        <a:pt x="17067" y="14733"/>
                      </a:cubicBezTo>
                      <a:cubicBezTo>
                        <a:pt x="14312" y="14733"/>
                        <a:pt x="12137" y="16711"/>
                        <a:pt x="11072" y="17923"/>
                      </a:cubicBezTo>
                      <a:cubicBezTo>
                        <a:pt x="10902" y="18110"/>
                        <a:pt x="10733" y="18307"/>
                        <a:pt x="10572" y="18512"/>
                      </a:cubicBezTo>
                      <a:cubicBezTo>
                        <a:pt x="9814" y="19466"/>
                        <a:pt x="9154" y="20510"/>
                        <a:pt x="8511" y="21518"/>
                      </a:cubicBezTo>
                      <a:cubicBezTo>
                        <a:pt x="8003" y="22303"/>
                        <a:pt x="7486" y="23115"/>
                        <a:pt x="6932" y="23873"/>
                      </a:cubicBezTo>
                      <a:cubicBezTo>
                        <a:pt x="6656" y="24257"/>
                        <a:pt x="6370" y="24623"/>
                        <a:pt x="6085" y="24953"/>
                      </a:cubicBezTo>
                      <a:cubicBezTo>
                        <a:pt x="4782" y="26487"/>
                        <a:pt x="2677" y="28379"/>
                        <a:pt x="1" y="28726"/>
                      </a:cubicBezTo>
                      <a:lnTo>
                        <a:pt x="10" y="28780"/>
                      </a:lnTo>
                      <a:cubicBezTo>
                        <a:pt x="2695" y="28432"/>
                        <a:pt x="4818" y="26523"/>
                        <a:pt x="6121" y="24989"/>
                      </a:cubicBezTo>
                      <a:cubicBezTo>
                        <a:pt x="6406" y="24650"/>
                        <a:pt x="6692" y="24284"/>
                        <a:pt x="6968" y="23900"/>
                      </a:cubicBezTo>
                      <a:cubicBezTo>
                        <a:pt x="7530" y="23142"/>
                        <a:pt x="8048" y="22330"/>
                        <a:pt x="8547" y="21536"/>
                      </a:cubicBezTo>
                      <a:cubicBezTo>
                        <a:pt x="9189" y="20537"/>
                        <a:pt x="9859" y="19493"/>
                        <a:pt x="10608" y="18539"/>
                      </a:cubicBezTo>
                      <a:cubicBezTo>
                        <a:pt x="10768" y="18342"/>
                        <a:pt x="10938" y="18137"/>
                        <a:pt x="11107" y="17950"/>
                      </a:cubicBezTo>
                      <a:cubicBezTo>
                        <a:pt x="12169" y="16754"/>
                        <a:pt x="14328" y="14783"/>
                        <a:pt x="17076" y="14783"/>
                      </a:cubicBezTo>
                      <a:lnTo>
                        <a:pt x="17317" y="14783"/>
                      </a:lnTo>
                      <a:cubicBezTo>
                        <a:pt x="18325" y="14828"/>
                        <a:pt x="19297" y="15140"/>
                        <a:pt x="20243" y="15443"/>
                      </a:cubicBezTo>
                      <a:cubicBezTo>
                        <a:pt x="20876" y="15648"/>
                        <a:pt x="21527" y="15862"/>
                        <a:pt x="22178" y="15987"/>
                      </a:cubicBezTo>
                      <a:cubicBezTo>
                        <a:pt x="22607" y="16068"/>
                        <a:pt x="23026" y="16121"/>
                        <a:pt x="23436" y="16130"/>
                      </a:cubicBezTo>
                      <a:cubicBezTo>
                        <a:pt x="23495" y="16131"/>
                        <a:pt x="23554" y="16132"/>
                        <a:pt x="23613" y="16132"/>
                      </a:cubicBezTo>
                      <a:cubicBezTo>
                        <a:pt x="25055" y="16132"/>
                        <a:pt x="26520" y="15712"/>
                        <a:pt x="27968" y="14881"/>
                      </a:cubicBezTo>
                      <a:cubicBezTo>
                        <a:pt x="29101" y="14230"/>
                        <a:pt x="30207" y="13356"/>
                        <a:pt x="31563" y="12035"/>
                      </a:cubicBezTo>
                      <a:cubicBezTo>
                        <a:pt x="32241" y="11366"/>
                        <a:pt x="32902" y="10679"/>
                        <a:pt x="33526" y="9983"/>
                      </a:cubicBezTo>
                      <a:cubicBezTo>
                        <a:pt x="35542" y="7726"/>
                        <a:pt x="37362" y="5309"/>
                        <a:pt x="38968" y="3177"/>
                      </a:cubicBezTo>
                      <a:cubicBezTo>
                        <a:pt x="39806" y="2062"/>
                        <a:pt x="40600" y="1009"/>
                        <a:pt x="41368" y="37"/>
                      </a:cubicBezTo>
                      <a:lnTo>
                        <a:pt x="4133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84;p2">
                  <a:extLst>
                    <a:ext uri="{FF2B5EF4-FFF2-40B4-BE49-F238E27FC236}">
                      <a16:creationId xmlns:a16="http://schemas.microsoft.com/office/drawing/2014/main" id="{82124BE4-AF18-4C3C-FF54-7C199484A068}"/>
                    </a:ext>
                  </a:extLst>
                </p:cNvPr>
                <p:cNvSpPr/>
                <p:nvPr/>
              </p:nvSpPr>
              <p:spPr>
                <a:xfrm>
                  <a:off x="1218511" y="2556805"/>
                  <a:ext cx="2457366" cy="1749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2" h="29137" extrusionOk="0">
                      <a:moveTo>
                        <a:pt x="40886" y="1"/>
                      </a:moveTo>
                      <a:cubicBezTo>
                        <a:pt x="40413" y="688"/>
                        <a:pt x="39931" y="1392"/>
                        <a:pt x="39423" y="2151"/>
                      </a:cubicBezTo>
                      <a:cubicBezTo>
                        <a:pt x="37683" y="4720"/>
                        <a:pt x="35711" y="7637"/>
                        <a:pt x="33356" y="10287"/>
                      </a:cubicBezTo>
                      <a:cubicBezTo>
                        <a:pt x="32732" y="10991"/>
                        <a:pt x="32072" y="11669"/>
                        <a:pt x="31394" y="12321"/>
                      </a:cubicBezTo>
                      <a:cubicBezTo>
                        <a:pt x="30064" y="13570"/>
                        <a:pt x="28905" y="14444"/>
                        <a:pt x="27736" y="15068"/>
                      </a:cubicBezTo>
                      <a:cubicBezTo>
                        <a:pt x="26304" y="15830"/>
                        <a:pt x="24872" y="16215"/>
                        <a:pt x="23469" y="16215"/>
                      </a:cubicBezTo>
                      <a:cubicBezTo>
                        <a:pt x="23378" y="16215"/>
                        <a:pt x="23287" y="16213"/>
                        <a:pt x="23195" y="16210"/>
                      </a:cubicBezTo>
                      <a:cubicBezTo>
                        <a:pt x="22794" y="16201"/>
                        <a:pt x="22375" y="16148"/>
                        <a:pt x="21955" y="16059"/>
                      </a:cubicBezTo>
                      <a:cubicBezTo>
                        <a:pt x="21304" y="15934"/>
                        <a:pt x="20662" y="15720"/>
                        <a:pt x="20046" y="15514"/>
                      </a:cubicBezTo>
                      <a:cubicBezTo>
                        <a:pt x="19092" y="15211"/>
                        <a:pt x="18110" y="14890"/>
                        <a:pt x="17102" y="14836"/>
                      </a:cubicBezTo>
                      <a:cubicBezTo>
                        <a:pt x="17012" y="14832"/>
                        <a:pt x="16922" y="14830"/>
                        <a:pt x="16833" y="14830"/>
                      </a:cubicBezTo>
                      <a:cubicBezTo>
                        <a:pt x="14088" y="14830"/>
                        <a:pt x="11929" y="16784"/>
                        <a:pt x="10866" y="17977"/>
                      </a:cubicBezTo>
                      <a:cubicBezTo>
                        <a:pt x="10706" y="18164"/>
                        <a:pt x="10536" y="18360"/>
                        <a:pt x="10376" y="18565"/>
                      </a:cubicBezTo>
                      <a:cubicBezTo>
                        <a:pt x="9564" y="19582"/>
                        <a:pt x="8877" y="20697"/>
                        <a:pt x="8199" y="21777"/>
                      </a:cubicBezTo>
                      <a:cubicBezTo>
                        <a:pt x="7753" y="22499"/>
                        <a:pt x="7289" y="23249"/>
                        <a:pt x="6798" y="23954"/>
                      </a:cubicBezTo>
                      <a:cubicBezTo>
                        <a:pt x="6522" y="24346"/>
                        <a:pt x="6245" y="24712"/>
                        <a:pt x="5978" y="25051"/>
                      </a:cubicBezTo>
                      <a:cubicBezTo>
                        <a:pt x="4158" y="27335"/>
                        <a:pt x="2088" y="28726"/>
                        <a:pt x="1" y="29092"/>
                      </a:cubicBezTo>
                      <a:lnTo>
                        <a:pt x="9" y="29137"/>
                      </a:lnTo>
                      <a:cubicBezTo>
                        <a:pt x="2106" y="28771"/>
                        <a:pt x="4185" y="27370"/>
                        <a:pt x="6013" y="25078"/>
                      </a:cubicBezTo>
                      <a:cubicBezTo>
                        <a:pt x="6281" y="24739"/>
                        <a:pt x="6558" y="24364"/>
                        <a:pt x="6834" y="23980"/>
                      </a:cubicBezTo>
                      <a:cubicBezTo>
                        <a:pt x="7325" y="23276"/>
                        <a:pt x="7789" y="22526"/>
                        <a:pt x="8235" y="21804"/>
                      </a:cubicBezTo>
                      <a:cubicBezTo>
                        <a:pt x="8913" y="20724"/>
                        <a:pt x="9600" y="19609"/>
                        <a:pt x="10411" y="18592"/>
                      </a:cubicBezTo>
                      <a:cubicBezTo>
                        <a:pt x="10572" y="18387"/>
                        <a:pt x="10733" y="18191"/>
                        <a:pt x="10902" y="18003"/>
                      </a:cubicBezTo>
                      <a:cubicBezTo>
                        <a:pt x="11956" y="16820"/>
                        <a:pt x="14106" y="14875"/>
                        <a:pt x="16834" y="14875"/>
                      </a:cubicBezTo>
                      <a:cubicBezTo>
                        <a:pt x="16923" y="14875"/>
                        <a:pt x="17012" y="14877"/>
                        <a:pt x="17102" y="14881"/>
                      </a:cubicBezTo>
                      <a:cubicBezTo>
                        <a:pt x="18110" y="14934"/>
                        <a:pt x="19083" y="15247"/>
                        <a:pt x="20028" y="15559"/>
                      </a:cubicBezTo>
                      <a:cubicBezTo>
                        <a:pt x="20653" y="15764"/>
                        <a:pt x="21295" y="15969"/>
                        <a:pt x="21946" y="16103"/>
                      </a:cubicBezTo>
                      <a:cubicBezTo>
                        <a:pt x="22366" y="16192"/>
                        <a:pt x="22785" y="16237"/>
                        <a:pt x="23195" y="16255"/>
                      </a:cubicBezTo>
                      <a:cubicBezTo>
                        <a:pt x="23287" y="16258"/>
                        <a:pt x="23379" y="16260"/>
                        <a:pt x="23471" y="16260"/>
                      </a:cubicBezTo>
                      <a:cubicBezTo>
                        <a:pt x="24882" y="16260"/>
                        <a:pt x="26322" y="15874"/>
                        <a:pt x="27763" y="15104"/>
                      </a:cubicBezTo>
                      <a:cubicBezTo>
                        <a:pt x="28931" y="14480"/>
                        <a:pt x="30091" y="13605"/>
                        <a:pt x="31420" y="12347"/>
                      </a:cubicBezTo>
                      <a:cubicBezTo>
                        <a:pt x="32107" y="11696"/>
                        <a:pt x="32768" y="11018"/>
                        <a:pt x="33392" y="10313"/>
                      </a:cubicBezTo>
                      <a:cubicBezTo>
                        <a:pt x="35738" y="7664"/>
                        <a:pt x="37719" y="4747"/>
                        <a:pt x="39458" y="2177"/>
                      </a:cubicBezTo>
                      <a:cubicBezTo>
                        <a:pt x="39967" y="1419"/>
                        <a:pt x="40449" y="714"/>
                        <a:pt x="40921" y="19"/>
                      </a:cubicBezTo>
                      <a:lnTo>
                        <a:pt x="40886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85;p2">
                  <a:extLst>
                    <a:ext uri="{FF2B5EF4-FFF2-40B4-BE49-F238E27FC236}">
                      <a16:creationId xmlns:a16="http://schemas.microsoft.com/office/drawing/2014/main" id="{B0339855-2C06-4FAA-34C2-484C41326E47}"/>
                    </a:ext>
                  </a:extLst>
                </p:cNvPr>
                <p:cNvSpPr/>
                <p:nvPr/>
              </p:nvSpPr>
              <p:spPr>
                <a:xfrm>
                  <a:off x="1260846" y="2543414"/>
                  <a:ext cx="2430584" cy="1771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76" h="29503" extrusionOk="0">
                      <a:moveTo>
                        <a:pt x="40448" y="1"/>
                      </a:moveTo>
                      <a:cubicBezTo>
                        <a:pt x="40172" y="447"/>
                        <a:pt x="39904" y="893"/>
                        <a:pt x="39619" y="1375"/>
                      </a:cubicBezTo>
                      <a:cubicBezTo>
                        <a:pt x="37834" y="4336"/>
                        <a:pt x="35818" y="7691"/>
                        <a:pt x="33222" y="10635"/>
                      </a:cubicBezTo>
                      <a:cubicBezTo>
                        <a:pt x="32607" y="11330"/>
                        <a:pt x="31938" y="12008"/>
                        <a:pt x="31251" y="12651"/>
                      </a:cubicBezTo>
                      <a:cubicBezTo>
                        <a:pt x="29957" y="13837"/>
                        <a:pt x="28744" y="14703"/>
                        <a:pt x="27531" y="15309"/>
                      </a:cubicBezTo>
                      <a:cubicBezTo>
                        <a:pt x="26129" y="16006"/>
                        <a:pt x="24736" y="16364"/>
                        <a:pt x="23369" y="16364"/>
                      </a:cubicBezTo>
                      <a:cubicBezTo>
                        <a:pt x="23231" y="16364"/>
                        <a:pt x="23092" y="16360"/>
                        <a:pt x="22954" y="16353"/>
                      </a:cubicBezTo>
                      <a:cubicBezTo>
                        <a:pt x="22553" y="16335"/>
                        <a:pt x="22133" y="16282"/>
                        <a:pt x="21714" y="16192"/>
                      </a:cubicBezTo>
                      <a:cubicBezTo>
                        <a:pt x="21081" y="16059"/>
                        <a:pt x="20438" y="15844"/>
                        <a:pt x="19832" y="15639"/>
                      </a:cubicBezTo>
                      <a:cubicBezTo>
                        <a:pt x="18877" y="15327"/>
                        <a:pt x="17896" y="15006"/>
                        <a:pt x="16888" y="14952"/>
                      </a:cubicBezTo>
                      <a:cubicBezTo>
                        <a:pt x="16785" y="14947"/>
                        <a:pt x="16683" y="14944"/>
                        <a:pt x="16582" y="14944"/>
                      </a:cubicBezTo>
                      <a:cubicBezTo>
                        <a:pt x="13856" y="14944"/>
                        <a:pt x="11719" y="16869"/>
                        <a:pt x="10670" y="18039"/>
                      </a:cubicBezTo>
                      <a:cubicBezTo>
                        <a:pt x="10500" y="18226"/>
                        <a:pt x="10340" y="18432"/>
                        <a:pt x="10179" y="18628"/>
                      </a:cubicBezTo>
                      <a:cubicBezTo>
                        <a:pt x="9314" y="19707"/>
                        <a:pt x="8591" y="20912"/>
                        <a:pt x="7887" y="22062"/>
                      </a:cubicBezTo>
                      <a:cubicBezTo>
                        <a:pt x="7494" y="22722"/>
                        <a:pt x="7084" y="23392"/>
                        <a:pt x="6664" y="24034"/>
                      </a:cubicBezTo>
                      <a:cubicBezTo>
                        <a:pt x="6388" y="24444"/>
                        <a:pt x="6129" y="24810"/>
                        <a:pt x="5870" y="25167"/>
                      </a:cubicBezTo>
                      <a:cubicBezTo>
                        <a:pt x="4068" y="27567"/>
                        <a:pt x="2097" y="29012"/>
                        <a:pt x="0" y="29467"/>
                      </a:cubicBezTo>
                      <a:lnTo>
                        <a:pt x="9" y="29502"/>
                      </a:lnTo>
                      <a:cubicBezTo>
                        <a:pt x="2115" y="29047"/>
                        <a:pt x="4095" y="27593"/>
                        <a:pt x="5897" y="25185"/>
                      </a:cubicBezTo>
                      <a:cubicBezTo>
                        <a:pt x="6165" y="24837"/>
                        <a:pt x="6423" y="24462"/>
                        <a:pt x="6691" y="24061"/>
                      </a:cubicBezTo>
                      <a:cubicBezTo>
                        <a:pt x="7119" y="23418"/>
                        <a:pt x="7530" y="22740"/>
                        <a:pt x="7922" y="22089"/>
                      </a:cubicBezTo>
                      <a:cubicBezTo>
                        <a:pt x="8627" y="20929"/>
                        <a:pt x="9350" y="19734"/>
                        <a:pt x="10206" y="18655"/>
                      </a:cubicBezTo>
                      <a:cubicBezTo>
                        <a:pt x="10367" y="18449"/>
                        <a:pt x="10527" y="18253"/>
                        <a:pt x="10697" y="18066"/>
                      </a:cubicBezTo>
                      <a:cubicBezTo>
                        <a:pt x="11746" y="16896"/>
                        <a:pt x="13865" y="14980"/>
                        <a:pt x="16582" y="14980"/>
                      </a:cubicBezTo>
                      <a:cubicBezTo>
                        <a:pt x="16683" y="14980"/>
                        <a:pt x="16785" y="14983"/>
                        <a:pt x="16888" y="14988"/>
                      </a:cubicBezTo>
                      <a:cubicBezTo>
                        <a:pt x="17896" y="15042"/>
                        <a:pt x="18868" y="15363"/>
                        <a:pt x="19814" y="15675"/>
                      </a:cubicBezTo>
                      <a:cubicBezTo>
                        <a:pt x="20429" y="15880"/>
                        <a:pt x="21072" y="16094"/>
                        <a:pt x="21705" y="16228"/>
                      </a:cubicBezTo>
                      <a:cubicBezTo>
                        <a:pt x="22124" y="16317"/>
                        <a:pt x="22544" y="16371"/>
                        <a:pt x="22954" y="16389"/>
                      </a:cubicBezTo>
                      <a:cubicBezTo>
                        <a:pt x="23092" y="16396"/>
                        <a:pt x="23231" y="16400"/>
                        <a:pt x="23369" y="16400"/>
                      </a:cubicBezTo>
                      <a:cubicBezTo>
                        <a:pt x="24737" y="16400"/>
                        <a:pt x="26139" y="16041"/>
                        <a:pt x="27548" y="15345"/>
                      </a:cubicBezTo>
                      <a:cubicBezTo>
                        <a:pt x="28762" y="14738"/>
                        <a:pt x="29984" y="13864"/>
                        <a:pt x="31277" y="12677"/>
                      </a:cubicBezTo>
                      <a:cubicBezTo>
                        <a:pt x="31964" y="12035"/>
                        <a:pt x="32633" y="11357"/>
                        <a:pt x="33249" y="10661"/>
                      </a:cubicBezTo>
                      <a:cubicBezTo>
                        <a:pt x="35854" y="7708"/>
                        <a:pt x="37870" y="4354"/>
                        <a:pt x="39645" y="1392"/>
                      </a:cubicBezTo>
                      <a:cubicBezTo>
                        <a:pt x="39931" y="920"/>
                        <a:pt x="40207" y="465"/>
                        <a:pt x="40475" y="19"/>
                      </a:cubicBezTo>
                      <a:lnTo>
                        <a:pt x="40448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86;p2">
                  <a:extLst>
                    <a:ext uri="{FF2B5EF4-FFF2-40B4-BE49-F238E27FC236}">
                      <a16:creationId xmlns:a16="http://schemas.microsoft.com/office/drawing/2014/main" id="{08E829A6-F191-97DB-BE9A-09F1D9567B63}"/>
                    </a:ext>
                  </a:extLst>
                </p:cNvPr>
                <p:cNvSpPr/>
                <p:nvPr/>
              </p:nvSpPr>
              <p:spPr>
                <a:xfrm>
                  <a:off x="1303181" y="2530023"/>
                  <a:ext cx="2403741" cy="1794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9" h="29878" extrusionOk="0">
                      <a:moveTo>
                        <a:pt x="40002" y="1"/>
                      </a:moveTo>
                      <a:cubicBezTo>
                        <a:pt x="39868" y="259"/>
                        <a:pt x="39725" y="518"/>
                        <a:pt x="39592" y="777"/>
                      </a:cubicBezTo>
                      <a:cubicBezTo>
                        <a:pt x="37843" y="4078"/>
                        <a:pt x="35854" y="7815"/>
                        <a:pt x="33088" y="10982"/>
                      </a:cubicBezTo>
                      <a:cubicBezTo>
                        <a:pt x="32473" y="11678"/>
                        <a:pt x="31813" y="12356"/>
                        <a:pt x="31108" y="12981"/>
                      </a:cubicBezTo>
                      <a:cubicBezTo>
                        <a:pt x="29841" y="14114"/>
                        <a:pt x="28592" y="14952"/>
                        <a:pt x="27316" y="15550"/>
                      </a:cubicBezTo>
                      <a:cubicBezTo>
                        <a:pt x="25938" y="16188"/>
                        <a:pt x="24574" y="16513"/>
                        <a:pt x="23242" y="16513"/>
                      </a:cubicBezTo>
                      <a:cubicBezTo>
                        <a:pt x="23065" y="16513"/>
                        <a:pt x="22889" y="16507"/>
                        <a:pt x="22713" y="16496"/>
                      </a:cubicBezTo>
                      <a:cubicBezTo>
                        <a:pt x="22303" y="16469"/>
                        <a:pt x="21892" y="16415"/>
                        <a:pt x="21473" y="16326"/>
                      </a:cubicBezTo>
                      <a:cubicBezTo>
                        <a:pt x="20849" y="16183"/>
                        <a:pt x="20215" y="15978"/>
                        <a:pt x="19609" y="15773"/>
                      </a:cubicBezTo>
                      <a:cubicBezTo>
                        <a:pt x="18663" y="15452"/>
                        <a:pt x="17682" y="15122"/>
                        <a:pt x="16673" y="15059"/>
                      </a:cubicBezTo>
                      <a:cubicBezTo>
                        <a:pt x="16567" y="15053"/>
                        <a:pt x="16461" y="15050"/>
                        <a:pt x="16354" y="15050"/>
                      </a:cubicBezTo>
                      <a:cubicBezTo>
                        <a:pt x="15333" y="15050"/>
                        <a:pt x="14300" y="15321"/>
                        <a:pt x="13275" y="15862"/>
                      </a:cubicBezTo>
                      <a:cubicBezTo>
                        <a:pt x="12293" y="16380"/>
                        <a:pt x="11321" y="17156"/>
                        <a:pt x="10473" y="18110"/>
                      </a:cubicBezTo>
                      <a:cubicBezTo>
                        <a:pt x="10304" y="18298"/>
                        <a:pt x="10134" y="18494"/>
                        <a:pt x="9974" y="18690"/>
                      </a:cubicBezTo>
                      <a:cubicBezTo>
                        <a:pt x="9064" y="19841"/>
                        <a:pt x="8306" y="21126"/>
                        <a:pt x="7574" y="22375"/>
                      </a:cubicBezTo>
                      <a:cubicBezTo>
                        <a:pt x="7235" y="22954"/>
                        <a:pt x="6887" y="23552"/>
                        <a:pt x="6521" y="24123"/>
                      </a:cubicBezTo>
                      <a:cubicBezTo>
                        <a:pt x="6263" y="24542"/>
                        <a:pt x="6013" y="24917"/>
                        <a:pt x="5763" y="25274"/>
                      </a:cubicBezTo>
                      <a:cubicBezTo>
                        <a:pt x="4015" y="27763"/>
                        <a:pt x="2070" y="29297"/>
                        <a:pt x="0" y="29841"/>
                      </a:cubicBezTo>
                      <a:lnTo>
                        <a:pt x="9" y="29877"/>
                      </a:lnTo>
                      <a:cubicBezTo>
                        <a:pt x="2088" y="29333"/>
                        <a:pt x="4032" y="27790"/>
                        <a:pt x="5790" y="25292"/>
                      </a:cubicBezTo>
                      <a:cubicBezTo>
                        <a:pt x="6040" y="24935"/>
                        <a:pt x="6289" y="24560"/>
                        <a:pt x="6548" y="24141"/>
                      </a:cubicBezTo>
                      <a:cubicBezTo>
                        <a:pt x="6914" y="23561"/>
                        <a:pt x="7262" y="22963"/>
                        <a:pt x="7601" y="22383"/>
                      </a:cubicBezTo>
                      <a:cubicBezTo>
                        <a:pt x="8332" y="21143"/>
                        <a:pt x="9091" y="19859"/>
                        <a:pt x="10001" y="18708"/>
                      </a:cubicBezTo>
                      <a:cubicBezTo>
                        <a:pt x="10161" y="18512"/>
                        <a:pt x="10331" y="18316"/>
                        <a:pt x="10491" y="18128"/>
                      </a:cubicBezTo>
                      <a:cubicBezTo>
                        <a:pt x="11529" y="16970"/>
                        <a:pt x="13640" y="15086"/>
                        <a:pt x="16347" y="15086"/>
                      </a:cubicBezTo>
                      <a:cubicBezTo>
                        <a:pt x="16455" y="15086"/>
                        <a:pt x="16564" y="15089"/>
                        <a:pt x="16673" y="15095"/>
                      </a:cubicBezTo>
                      <a:cubicBezTo>
                        <a:pt x="17682" y="15149"/>
                        <a:pt x="18654" y="15479"/>
                        <a:pt x="19600" y="15800"/>
                      </a:cubicBezTo>
                      <a:cubicBezTo>
                        <a:pt x="20206" y="16005"/>
                        <a:pt x="20840" y="16219"/>
                        <a:pt x="21473" y="16353"/>
                      </a:cubicBezTo>
                      <a:cubicBezTo>
                        <a:pt x="21883" y="16442"/>
                        <a:pt x="22303" y="16505"/>
                        <a:pt x="22713" y="16531"/>
                      </a:cubicBezTo>
                      <a:cubicBezTo>
                        <a:pt x="22879" y="16541"/>
                        <a:pt x="23046" y="16546"/>
                        <a:pt x="23213" y="16546"/>
                      </a:cubicBezTo>
                      <a:cubicBezTo>
                        <a:pt x="24556" y="16546"/>
                        <a:pt x="25938" y="16227"/>
                        <a:pt x="27334" y="15577"/>
                      </a:cubicBezTo>
                      <a:cubicBezTo>
                        <a:pt x="28610" y="14979"/>
                        <a:pt x="29859" y="14140"/>
                        <a:pt x="31135" y="12999"/>
                      </a:cubicBezTo>
                      <a:cubicBezTo>
                        <a:pt x="31830" y="12374"/>
                        <a:pt x="32499" y="11705"/>
                        <a:pt x="33115" y="11000"/>
                      </a:cubicBezTo>
                      <a:cubicBezTo>
                        <a:pt x="35881" y="7833"/>
                        <a:pt x="37870" y="4095"/>
                        <a:pt x="39618" y="795"/>
                      </a:cubicBezTo>
                      <a:cubicBezTo>
                        <a:pt x="39752" y="527"/>
                        <a:pt x="39895" y="268"/>
                        <a:pt x="40029" y="19"/>
                      </a:cubicBezTo>
                      <a:lnTo>
                        <a:pt x="400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87;p2">
                  <a:extLst>
                    <a:ext uri="{FF2B5EF4-FFF2-40B4-BE49-F238E27FC236}">
                      <a16:creationId xmlns:a16="http://schemas.microsoft.com/office/drawing/2014/main" id="{96CF6ECE-8FF1-00BD-41FF-BB34218140DD}"/>
                    </a:ext>
                  </a:extLst>
                </p:cNvPr>
                <p:cNvSpPr/>
                <p:nvPr/>
              </p:nvSpPr>
              <p:spPr>
                <a:xfrm>
                  <a:off x="1345456" y="2516632"/>
                  <a:ext cx="2377019" cy="181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84" h="30243" extrusionOk="0">
                      <a:moveTo>
                        <a:pt x="39557" y="1"/>
                      </a:moveTo>
                      <a:lnTo>
                        <a:pt x="39405" y="340"/>
                      </a:lnTo>
                      <a:cubicBezTo>
                        <a:pt x="37648" y="4113"/>
                        <a:pt x="35828" y="8012"/>
                        <a:pt x="32955" y="11321"/>
                      </a:cubicBezTo>
                      <a:cubicBezTo>
                        <a:pt x="32349" y="12026"/>
                        <a:pt x="31679" y="12695"/>
                        <a:pt x="30975" y="13302"/>
                      </a:cubicBezTo>
                      <a:cubicBezTo>
                        <a:pt x="29717" y="14390"/>
                        <a:pt x="28423" y="15229"/>
                        <a:pt x="27112" y="15791"/>
                      </a:cubicBezTo>
                      <a:cubicBezTo>
                        <a:pt x="25761" y="16371"/>
                        <a:pt x="24430" y="16663"/>
                        <a:pt x="23130" y="16663"/>
                      </a:cubicBezTo>
                      <a:cubicBezTo>
                        <a:pt x="22910" y="16663"/>
                        <a:pt x="22691" y="16655"/>
                        <a:pt x="22473" y="16638"/>
                      </a:cubicBezTo>
                      <a:cubicBezTo>
                        <a:pt x="22063" y="16612"/>
                        <a:pt x="21652" y="16549"/>
                        <a:pt x="21242" y="16451"/>
                      </a:cubicBezTo>
                      <a:cubicBezTo>
                        <a:pt x="20617" y="16317"/>
                        <a:pt x="19993" y="16103"/>
                        <a:pt x="19395" y="15898"/>
                      </a:cubicBezTo>
                      <a:cubicBezTo>
                        <a:pt x="18450" y="15568"/>
                        <a:pt x="17468" y="15238"/>
                        <a:pt x="16451" y="15175"/>
                      </a:cubicBezTo>
                      <a:cubicBezTo>
                        <a:pt x="16331" y="15168"/>
                        <a:pt x="16210" y="15164"/>
                        <a:pt x="16089" y="15164"/>
                      </a:cubicBezTo>
                      <a:cubicBezTo>
                        <a:pt x="15091" y="15164"/>
                        <a:pt x="14081" y="15426"/>
                        <a:pt x="13070" y="15951"/>
                      </a:cubicBezTo>
                      <a:cubicBezTo>
                        <a:pt x="12089" y="16469"/>
                        <a:pt x="11116" y="17236"/>
                        <a:pt x="10269" y="18173"/>
                      </a:cubicBezTo>
                      <a:cubicBezTo>
                        <a:pt x="10108" y="18360"/>
                        <a:pt x="9939" y="18556"/>
                        <a:pt x="9778" y="18753"/>
                      </a:cubicBezTo>
                      <a:cubicBezTo>
                        <a:pt x="8806" y="19975"/>
                        <a:pt x="8021" y="21358"/>
                        <a:pt x="7263" y="22696"/>
                      </a:cubicBezTo>
                      <a:cubicBezTo>
                        <a:pt x="6977" y="23195"/>
                        <a:pt x="6692" y="23704"/>
                        <a:pt x="6388" y="24203"/>
                      </a:cubicBezTo>
                      <a:cubicBezTo>
                        <a:pt x="6130" y="24640"/>
                        <a:pt x="5889" y="25024"/>
                        <a:pt x="5657" y="25381"/>
                      </a:cubicBezTo>
                      <a:cubicBezTo>
                        <a:pt x="3926" y="28004"/>
                        <a:pt x="2079" y="29583"/>
                        <a:pt x="1" y="30216"/>
                      </a:cubicBezTo>
                      <a:lnTo>
                        <a:pt x="10" y="30243"/>
                      </a:lnTo>
                      <a:cubicBezTo>
                        <a:pt x="1125" y="29904"/>
                        <a:pt x="2204" y="29262"/>
                        <a:pt x="3212" y="28343"/>
                      </a:cubicBezTo>
                      <a:cubicBezTo>
                        <a:pt x="4069" y="27575"/>
                        <a:pt x="4898" y="26585"/>
                        <a:pt x="5675" y="25399"/>
                      </a:cubicBezTo>
                      <a:cubicBezTo>
                        <a:pt x="5915" y="25042"/>
                        <a:pt x="6156" y="24658"/>
                        <a:pt x="6415" y="24221"/>
                      </a:cubicBezTo>
                      <a:cubicBezTo>
                        <a:pt x="6709" y="23722"/>
                        <a:pt x="7004" y="23204"/>
                        <a:pt x="7289" y="22705"/>
                      </a:cubicBezTo>
                      <a:cubicBezTo>
                        <a:pt x="8048" y="21375"/>
                        <a:pt x="8824" y="19993"/>
                        <a:pt x="9796" y="18770"/>
                      </a:cubicBezTo>
                      <a:cubicBezTo>
                        <a:pt x="9957" y="18574"/>
                        <a:pt x="10126" y="18378"/>
                        <a:pt x="10296" y="18191"/>
                      </a:cubicBezTo>
                      <a:cubicBezTo>
                        <a:pt x="12024" y="16276"/>
                        <a:pt x="14120" y="15191"/>
                        <a:pt x="16107" y="15191"/>
                      </a:cubicBezTo>
                      <a:cubicBezTo>
                        <a:pt x="16222" y="15191"/>
                        <a:pt x="16337" y="15195"/>
                        <a:pt x="16451" y="15202"/>
                      </a:cubicBezTo>
                      <a:cubicBezTo>
                        <a:pt x="17468" y="15264"/>
                        <a:pt x="18441" y="15595"/>
                        <a:pt x="19386" y="15916"/>
                      </a:cubicBezTo>
                      <a:cubicBezTo>
                        <a:pt x="19993" y="16130"/>
                        <a:pt x="20608" y="16335"/>
                        <a:pt x="21233" y="16478"/>
                      </a:cubicBezTo>
                      <a:cubicBezTo>
                        <a:pt x="21643" y="16576"/>
                        <a:pt x="22063" y="16638"/>
                        <a:pt x="22473" y="16665"/>
                      </a:cubicBezTo>
                      <a:cubicBezTo>
                        <a:pt x="22691" y="16682"/>
                        <a:pt x="22910" y="16690"/>
                        <a:pt x="23131" y="16690"/>
                      </a:cubicBezTo>
                      <a:cubicBezTo>
                        <a:pt x="24433" y="16690"/>
                        <a:pt x="25770" y="16398"/>
                        <a:pt x="27121" y="15818"/>
                      </a:cubicBezTo>
                      <a:cubicBezTo>
                        <a:pt x="28432" y="15247"/>
                        <a:pt x="29735" y="14408"/>
                        <a:pt x="30993" y="13329"/>
                      </a:cubicBezTo>
                      <a:cubicBezTo>
                        <a:pt x="31697" y="12713"/>
                        <a:pt x="32366" y="12044"/>
                        <a:pt x="32982" y="11339"/>
                      </a:cubicBezTo>
                      <a:cubicBezTo>
                        <a:pt x="35855" y="8030"/>
                        <a:pt x="37665" y="4122"/>
                        <a:pt x="39423" y="349"/>
                      </a:cubicBezTo>
                      <a:lnTo>
                        <a:pt x="39584" y="10"/>
                      </a:lnTo>
                      <a:lnTo>
                        <a:pt x="3955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88;p2">
                  <a:extLst>
                    <a:ext uri="{FF2B5EF4-FFF2-40B4-BE49-F238E27FC236}">
                      <a16:creationId xmlns:a16="http://schemas.microsoft.com/office/drawing/2014/main" id="{5ABE194D-CBD6-456B-5DDB-056C977C0A5C}"/>
                    </a:ext>
                  </a:extLst>
                </p:cNvPr>
                <p:cNvSpPr/>
                <p:nvPr/>
              </p:nvSpPr>
              <p:spPr>
                <a:xfrm>
                  <a:off x="1387790" y="2503241"/>
                  <a:ext cx="2350237" cy="1838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38" h="30609" extrusionOk="0">
                      <a:moveTo>
                        <a:pt x="39110" y="1"/>
                      </a:moveTo>
                      <a:lnTo>
                        <a:pt x="39102" y="27"/>
                      </a:lnTo>
                      <a:cubicBezTo>
                        <a:pt x="37460" y="4078"/>
                        <a:pt x="35756" y="8261"/>
                        <a:pt x="32821" y="11669"/>
                      </a:cubicBezTo>
                      <a:cubicBezTo>
                        <a:pt x="32214" y="12374"/>
                        <a:pt x="31545" y="13034"/>
                        <a:pt x="30832" y="13632"/>
                      </a:cubicBezTo>
                      <a:cubicBezTo>
                        <a:pt x="29583" y="14685"/>
                        <a:pt x="28262" y="15496"/>
                        <a:pt x="26898" y="16041"/>
                      </a:cubicBezTo>
                      <a:cubicBezTo>
                        <a:pt x="25594" y="16556"/>
                        <a:pt x="24298" y="16816"/>
                        <a:pt x="23032" y="16816"/>
                      </a:cubicBezTo>
                      <a:cubicBezTo>
                        <a:pt x="22764" y="16816"/>
                        <a:pt x="22497" y="16804"/>
                        <a:pt x="22232" y="16781"/>
                      </a:cubicBezTo>
                      <a:cubicBezTo>
                        <a:pt x="21821" y="16745"/>
                        <a:pt x="21411" y="16683"/>
                        <a:pt x="21001" y="16585"/>
                      </a:cubicBezTo>
                      <a:cubicBezTo>
                        <a:pt x="20385" y="16442"/>
                        <a:pt x="19770" y="16228"/>
                        <a:pt x="19181" y="16023"/>
                      </a:cubicBezTo>
                      <a:cubicBezTo>
                        <a:pt x="18235" y="15693"/>
                        <a:pt x="17254" y="15354"/>
                        <a:pt x="16237" y="15282"/>
                      </a:cubicBezTo>
                      <a:cubicBezTo>
                        <a:pt x="16116" y="15275"/>
                        <a:pt x="15995" y="15271"/>
                        <a:pt x="15874" y="15271"/>
                      </a:cubicBezTo>
                      <a:cubicBezTo>
                        <a:pt x="14876" y="15271"/>
                        <a:pt x="13868" y="15532"/>
                        <a:pt x="12874" y="16041"/>
                      </a:cubicBezTo>
                      <a:cubicBezTo>
                        <a:pt x="11883" y="16549"/>
                        <a:pt x="10920" y="17307"/>
                        <a:pt x="10072" y="18235"/>
                      </a:cubicBezTo>
                      <a:cubicBezTo>
                        <a:pt x="9903" y="18423"/>
                        <a:pt x="9742" y="18619"/>
                        <a:pt x="9582" y="18815"/>
                      </a:cubicBezTo>
                      <a:cubicBezTo>
                        <a:pt x="8547" y="20117"/>
                        <a:pt x="7735" y="21598"/>
                        <a:pt x="6950" y="23035"/>
                      </a:cubicBezTo>
                      <a:cubicBezTo>
                        <a:pt x="6727" y="23454"/>
                        <a:pt x="6486" y="23873"/>
                        <a:pt x="6254" y="24293"/>
                      </a:cubicBezTo>
                      <a:cubicBezTo>
                        <a:pt x="6004" y="24739"/>
                        <a:pt x="5773" y="25131"/>
                        <a:pt x="5549" y="25488"/>
                      </a:cubicBezTo>
                      <a:cubicBezTo>
                        <a:pt x="3872" y="28209"/>
                        <a:pt x="2052" y="29877"/>
                        <a:pt x="1" y="30591"/>
                      </a:cubicBezTo>
                      <a:lnTo>
                        <a:pt x="10" y="30609"/>
                      </a:lnTo>
                      <a:cubicBezTo>
                        <a:pt x="2070" y="29895"/>
                        <a:pt x="3881" y="28218"/>
                        <a:pt x="5567" y="25497"/>
                      </a:cubicBezTo>
                      <a:cubicBezTo>
                        <a:pt x="5790" y="25140"/>
                        <a:pt x="6022" y="24747"/>
                        <a:pt x="6272" y="24301"/>
                      </a:cubicBezTo>
                      <a:cubicBezTo>
                        <a:pt x="6504" y="23882"/>
                        <a:pt x="6745" y="23463"/>
                        <a:pt x="6968" y="23044"/>
                      </a:cubicBezTo>
                      <a:cubicBezTo>
                        <a:pt x="7753" y="21616"/>
                        <a:pt x="8565" y="20126"/>
                        <a:pt x="9600" y="18833"/>
                      </a:cubicBezTo>
                      <a:cubicBezTo>
                        <a:pt x="9751" y="18637"/>
                        <a:pt x="9921" y="18440"/>
                        <a:pt x="10090" y="18253"/>
                      </a:cubicBezTo>
                      <a:cubicBezTo>
                        <a:pt x="11809" y="16357"/>
                        <a:pt x="13902" y="15289"/>
                        <a:pt x="15888" y="15289"/>
                      </a:cubicBezTo>
                      <a:cubicBezTo>
                        <a:pt x="16005" y="15289"/>
                        <a:pt x="16121" y="15293"/>
                        <a:pt x="16237" y="15300"/>
                      </a:cubicBezTo>
                      <a:cubicBezTo>
                        <a:pt x="17254" y="15372"/>
                        <a:pt x="18226" y="15711"/>
                        <a:pt x="19172" y="16041"/>
                      </a:cubicBezTo>
                      <a:cubicBezTo>
                        <a:pt x="19770" y="16246"/>
                        <a:pt x="20385" y="16460"/>
                        <a:pt x="21001" y="16603"/>
                      </a:cubicBezTo>
                      <a:cubicBezTo>
                        <a:pt x="21402" y="16701"/>
                        <a:pt x="21821" y="16772"/>
                        <a:pt x="22232" y="16808"/>
                      </a:cubicBezTo>
                      <a:cubicBezTo>
                        <a:pt x="22492" y="16831"/>
                        <a:pt x="22753" y="16842"/>
                        <a:pt x="23016" y="16842"/>
                      </a:cubicBezTo>
                      <a:cubicBezTo>
                        <a:pt x="24287" y="16842"/>
                        <a:pt x="25591" y="16576"/>
                        <a:pt x="26906" y="16058"/>
                      </a:cubicBezTo>
                      <a:cubicBezTo>
                        <a:pt x="28271" y="15514"/>
                        <a:pt x="29592" y="14702"/>
                        <a:pt x="30850" y="13650"/>
                      </a:cubicBezTo>
                      <a:cubicBezTo>
                        <a:pt x="31563" y="13052"/>
                        <a:pt x="32232" y="12392"/>
                        <a:pt x="32839" y="11687"/>
                      </a:cubicBezTo>
                      <a:cubicBezTo>
                        <a:pt x="35774" y="8270"/>
                        <a:pt x="37478" y="4086"/>
                        <a:pt x="39119" y="36"/>
                      </a:cubicBezTo>
                      <a:lnTo>
                        <a:pt x="39137" y="10"/>
                      </a:lnTo>
                      <a:lnTo>
                        <a:pt x="39110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89;p2">
                  <a:extLst>
                    <a:ext uri="{FF2B5EF4-FFF2-40B4-BE49-F238E27FC236}">
                      <a16:creationId xmlns:a16="http://schemas.microsoft.com/office/drawing/2014/main" id="{965BE0CB-0AD2-645C-C1ED-8D27FBF5A6B4}"/>
                    </a:ext>
                  </a:extLst>
                </p:cNvPr>
                <p:cNvSpPr/>
                <p:nvPr/>
              </p:nvSpPr>
              <p:spPr>
                <a:xfrm>
                  <a:off x="1430125" y="2489850"/>
                  <a:ext cx="2322854" cy="1860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82" h="30975" extrusionOk="0">
                      <a:moveTo>
                        <a:pt x="38673" y="1"/>
                      </a:moveTo>
                      <a:cubicBezTo>
                        <a:pt x="37255" y="4015"/>
                        <a:pt x="35649" y="8556"/>
                        <a:pt x="32687" y="12017"/>
                      </a:cubicBezTo>
                      <a:cubicBezTo>
                        <a:pt x="30004" y="15163"/>
                        <a:pt x="26352" y="16971"/>
                        <a:pt x="22924" y="16971"/>
                      </a:cubicBezTo>
                      <a:cubicBezTo>
                        <a:pt x="22191" y="16971"/>
                        <a:pt x="21469" y="16888"/>
                        <a:pt x="20769" y="16719"/>
                      </a:cubicBezTo>
                      <a:cubicBezTo>
                        <a:pt x="20153" y="16567"/>
                        <a:pt x="19546" y="16353"/>
                        <a:pt x="18966" y="16148"/>
                      </a:cubicBezTo>
                      <a:cubicBezTo>
                        <a:pt x="18021" y="15809"/>
                        <a:pt x="17040" y="15470"/>
                        <a:pt x="16023" y="15398"/>
                      </a:cubicBezTo>
                      <a:cubicBezTo>
                        <a:pt x="15884" y="15388"/>
                        <a:pt x="15745" y="15383"/>
                        <a:pt x="15605" y="15383"/>
                      </a:cubicBezTo>
                      <a:cubicBezTo>
                        <a:pt x="14519" y="15383"/>
                        <a:pt x="13421" y="15691"/>
                        <a:pt x="12338" y="16308"/>
                      </a:cubicBezTo>
                      <a:cubicBezTo>
                        <a:pt x="11259" y="16915"/>
                        <a:pt x="10242" y="17807"/>
                        <a:pt x="9385" y="18877"/>
                      </a:cubicBezTo>
                      <a:cubicBezTo>
                        <a:pt x="8279" y="20260"/>
                        <a:pt x="7441" y="21857"/>
                        <a:pt x="6638" y="23400"/>
                      </a:cubicBezTo>
                      <a:cubicBezTo>
                        <a:pt x="6254" y="24123"/>
                        <a:pt x="5861" y="24881"/>
                        <a:pt x="5442" y="25595"/>
                      </a:cubicBezTo>
                      <a:cubicBezTo>
                        <a:pt x="3810" y="28414"/>
                        <a:pt x="2034" y="30171"/>
                        <a:pt x="0" y="30965"/>
                      </a:cubicBezTo>
                      <a:lnTo>
                        <a:pt x="9" y="30974"/>
                      </a:lnTo>
                      <a:cubicBezTo>
                        <a:pt x="1124" y="30537"/>
                        <a:pt x="2186" y="29806"/>
                        <a:pt x="3149" y="28780"/>
                      </a:cubicBezTo>
                      <a:cubicBezTo>
                        <a:pt x="3952" y="27932"/>
                        <a:pt x="4711" y="26897"/>
                        <a:pt x="5460" y="25604"/>
                      </a:cubicBezTo>
                      <a:cubicBezTo>
                        <a:pt x="5870" y="24881"/>
                        <a:pt x="6263" y="24132"/>
                        <a:pt x="6647" y="23409"/>
                      </a:cubicBezTo>
                      <a:cubicBezTo>
                        <a:pt x="7458" y="21866"/>
                        <a:pt x="8297" y="20269"/>
                        <a:pt x="9394" y="18886"/>
                      </a:cubicBezTo>
                      <a:cubicBezTo>
                        <a:pt x="11152" y="16683"/>
                        <a:pt x="13462" y="15398"/>
                        <a:pt x="15639" y="15398"/>
                      </a:cubicBezTo>
                      <a:cubicBezTo>
                        <a:pt x="15764" y="15398"/>
                        <a:pt x="15898" y="15398"/>
                        <a:pt x="16023" y="15407"/>
                      </a:cubicBezTo>
                      <a:cubicBezTo>
                        <a:pt x="17040" y="15479"/>
                        <a:pt x="18012" y="15826"/>
                        <a:pt x="18958" y="16165"/>
                      </a:cubicBezTo>
                      <a:cubicBezTo>
                        <a:pt x="19546" y="16371"/>
                        <a:pt x="20153" y="16585"/>
                        <a:pt x="20760" y="16727"/>
                      </a:cubicBezTo>
                      <a:cubicBezTo>
                        <a:pt x="21468" y="16899"/>
                        <a:pt x="22198" y="16984"/>
                        <a:pt x="22941" y="16984"/>
                      </a:cubicBezTo>
                      <a:cubicBezTo>
                        <a:pt x="24361" y="16984"/>
                        <a:pt x="25829" y="16673"/>
                        <a:pt x="27281" y="16058"/>
                      </a:cubicBezTo>
                      <a:cubicBezTo>
                        <a:pt x="28298" y="15630"/>
                        <a:pt x="29288" y="15059"/>
                        <a:pt x="30216" y="14355"/>
                      </a:cubicBezTo>
                      <a:cubicBezTo>
                        <a:pt x="31126" y="13677"/>
                        <a:pt x="31964" y="12891"/>
                        <a:pt x="32705" y="12026"/>
                      </a:cubicBezTo>
                      <a:cubicBezTo>
                        <a:pt x="34016" y="10492"/>
                        <a:pt x="35167" y="8627"/>
                        <a:pt x="36229" y="6326"/>
                      </a:cubicBezTo>
                      <a:cubicBezTo>
                        <a:pt x="37192" y="4229"/>
                        <a:pt x="37986" y="1990"/>
                        <a:pt x="38682" y="10"/>
                      </a:cubicBezTo>
                      <a:lnTo>
                        <a:pt x="3867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600F9"/>
                    </a:gs>
                    <a:gs pos="22000">
                      <a:srgbClr val="FFFFFF">
                        <a:alpha val="0"/>
                      </a:srgbClr>
                    </a:gs>
                    <a:gs pos="43000">
                      <a:schemeClr val="lt2"/>
                    </a:gs>
                    <a:gs pos="62000">
                      <a:srgbClr val="B600F9"/>
                    </a:gs>
                    <a:gs pos="87000">
                      <a:srgbClr val="FFFFFF">
                        <a:alpha val="0"/>
                      </a:srgbClr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" name="Google Shape;90;p2">
              <a:extLst>
                <a:ext uri="{FF2B5EF4-FFF2-40B4-BE49-F238E27FC236}">
                  <a16:creationId xmlns:a16="http://schemas.microsoft.com/office/drawing/2014/main" id="{77A5D22A-1F78-3603-4A98-9C55EE686E8F}"/>
                </a:ext>
              </a:extLst>
            </p:cNvPr>
            <p:cNvSpPr/>
            <p:nvPr/>
          </p:nvSpPr>
          <p:spPr>
            <a:xfrm>
              <a:off x="5521088" y="3570075"/>
              <a:ext cx="2382600" cy="2382600"/>
            </a:xfrm>
            <a:prstGeom prst="ellipse">
              <a:avLst/>
            </a:prstGeom>
            <a:gradFill>
              <a:gsLst>
                <a:gs pos="0">
                  <a:srgbClr val="D500F9">
                    <a:alpha val="2745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1;p2">
              <a:extLst>
                <a:ext uri="{FF2B5EF4-FFF2-40B4-BE49-F238E27FC236}">
                  <a16:creationId xmlns:a16="http://schemas.microsoft.com/office/drawing/2014/main" id="{5D36A793-C41C-12DA-0C95-70D001FD294F}"/>
                </a:ext>
              </a:extLst>
            </p:cNvPr>
            <p:cNvSpPr/>
            <p:nvPr/>
          </p:nvSpPr>
          <p:spPr>
            <a:xfrm>
              <a:off x="5453750" y="3949037"/>
              <a:ext cx="2382600" cy="2382600"/>
            </a:xfrm>
            <a:prstGeom prst="ellipse">
              <a:avLst/>
            </a:prstGeom>
            <a:gradFill>
              <a:gsLst>
                <a:gs pos="0">
                  <a:srgbClr val="D500F9">
                    <a:alpha val="2745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2;p2">
              <a:extLst>
                <a:ext uri="{FF2B5EF4-FFF2-40B4-BE49-F238E27FC236}">
                  <a16:creationId xmlns:a16="http://schemas.microsoft.com/office/drawing/2014/main" id="{47689B78-4208-0260-286F-32C4F790A111}"/>
                </a:ext>
              </a:extLst>
            </p:cNvPr>
            <p:cNvSpPr/>
            <p:nvPr/>
          </p:nvSpPr>
          <p:spPr>
            <a:xfrm>
              <a:off x="1040600" y="3509237"/>
              <a:ext cx="2382600" cy="2382600"/>
            </a:xfrm>
            <a:prstGeom prst="ellipse">
              <a:avLst/>
            </a:prstGeom>
            <a:gradFill>
              <a:gsLst>
                <a:gs pos="0">
                  <a:srgbClr val="D500F9">
                    <a:alpha val="2745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3;p2">
              <a:extLst>
                <a:ext uri="{FF2B5EF4-FFF2-40B4-BE49-F238E27FC236}">
                  <a16:creationId xmlns:a16="http://schemas.microsoft.com/office/drawing/2014/main" id="{BBB967A7-F63B-27D5-EB6B-AD9593B45284}"/>
                </a:ext>
              </a:extLst>
            </p:cNvPr>
            <p:cNvSpPr/>
            <p:nvPr/>
          </p:nvSpPr>
          <p:spPr>
            <a:xfrm>
              <a:off x="-384400" y="3141525"/>
              <a:ext cx="2382600" cy="2382600"/>
            </a:xfrm>
            <a:prstGeom prst="ellipse">
              <a:avLst/>
            </a:prstGeom>
            <a:gradFill>
              <a:gsLst>
                <a:gs pos="0">
                  <a:srgbClr val="651FFF">
                    <a:alpha val="38039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4;p2">
              <a:extLst>
                <a:ext uri="{FF2B5EF4-FFF2-40B4-BE49-F238E27FC236}">
                  <a16:creationId xmlns:a16="http://schemas.microsoft.com/office/drawing/2014/main" id="{85178BFE-B841-EF1B-C01E-EB33F9F949C0}"/>
                </a:ext>
              </a:extLst>
            </p:cNvPr>
            <p:cNvSpPr/>
            <p:nvPr/>
          </p:nvSpPr>
          <p:spPr>
            <a:xfrm>
              <a:off x="2483200" y="3768525"/>
              <a:ext cx="2382600" cy="2382600"/>
            </a:xfrm>
            <a:prstGeom prst="ellipse">
              <a:avLst/>
            </a:prstGeom>
            <a:gradFill>
              <a:gsLst>
                <a:gs pos="0">
                  <a:srgbClr val="D500F9">
                    <a:alpha val="2745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5;p2">
              <a:extLst>
                <a:ext uri="{FF2B5EF4-FFF2-40B4-BE49-F238E27FC236}">
                  <a16:creationId xmlns:a16="http://schemas.microsoft.com/office/drawing/2014/main" id="{553C07D4-A6EA-10F6-EB4B-9CBBA5A730A9}"/>
                </a:ext>
              </a:extLst>
            </p:cNvPr>
            <p:cNvSpPr/>
            <p:nvPr/>
          </p:nvSpPr>
          <p:spPr>
            <a:xfrm>
              <a:off x="-579000" y="2676475"/>
              <a:ext cx="2382600" cy="2382600"/>
            </a:xfrm>
            <a:prstGeom prst="ellipse">
              <a:avLst/>
            </a:prstGeom>
            <a:gradFill>
              <a:gsLst>
                <a:gs pos="0">
                  <a:srgbClr val="D500F9">
                    <a:alpha val="2745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6;p2">
              <a:extLst>
                <a:ext uri="{FF2B5EF4-FFF2-40B4-BE49-F238E27FC236}">
                  <a16:creationId xmlns:a16="http://schemas.microsoft.com/office/drawing/2014/main" id="{30C4F80E-267B-DDBD-97CE-A47A50C8A057}"/>
                </a:ext>
              </a:extLst>
            </p:cNvPr>
            <p:cNvSpPr/>
            <p:nvPr/>
          </p:nvSpPr>
          <p:spPr>
            <a:xfrm>
              <a:off x="7075675" y="3570075"/>
              <a:ext cx="2382600" cy="2382600"/>
            </a:xfrm>
            <a:prstGeom prst="ellipse">
              <a:avLst/>
            </a:prstGeom>
            <a:gradFill>
              <a:gsLst>
                <a:gs pos="0">
                  <a:srgbClr val="D500F9">
                    <a:alpha val="2745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05;p2">
              <a:extLst>
                <a:ext uri="{FF2B5EF4-FFF2-40B4-BE49-F238E27FC236}">
                  <a16:creationId xmlns:a16="http://schemas.microsoft.com/office/drawing/2014/main" id="{471A3FF9-FCF7-D70E-E2CE-F7F874C24D50}"/>
                </a:ext>
              </a:extLst>
            </p:cNvPr>
            <p:cNvGrpSpPr/>
            <p:nvPr/>
          </p:nvGrpSpPr>
          <p:grpSpPr>
            <a:xfrm>
              <a:off x="367100" y="2392375"/>
              <a:ext cx="37200" cy="2435125"/>
              <a:chOff x="367100" y="2392375"/>
              <a:chExt cx="37200" cy="2435125"/>
            </a:xfrm>
          </p:grpSpPr>
          <p:sp>
            <p:nvSpPr>
              <p:cNvPr id="82" name="Google Shape;106;p2">
                <a:extLst>
                  <a:ext uri="{FF2B5EF4-FFF2-40B4-BE49-F238E27FC236}">
                    <a16:creationId xmlns:a16="http://schemas.microsoft.com/office/drawing/2014/main" id="{25EF6A63-32F5-873B-ADB9-A02A0F321BA5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07;p2">
                <a:extLst>
                  <a:ext uri="{FF2B5EF4-FFF2-40B4-BE49-F238E27FC236}">
                    <a16:creationId xmlns:a16="http://schemas.microsoft.com/office/drawing/2014/main" id="{700C6F46-3759-CD2F-4841-C8A3E3DD8E32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108;p2">
              <a:extLst>
                <a:ext uri="{FF2B5EF4-FFF2-40B4-BE49-F238E27FC236}">
                  <a16:creationId xmlns:a16="http://schemas.microsoft.com/office/drawing/2014/main" id="{CF44B4BE-3DEF-28B3-C913-1EDF5FEEE707}"/>
                </a:ext>
              </a:extLst>
            </p:cNvPr>
            <p:cNvGrpSpPr/>
            <p:nvPr/>
          </p:nvGrpSpPr>
          <p:grpSpPr>
            <a:xfrm>
              <a:off x="694500" y="3499725"/>
              <a:ext cx="37200" cy="833425"/>
              <a:chOff x="367100" y="2392375"/>
              <a:chExt cx="37200" cy="833425"/>
            </a:xfrm>
          </p:grpSpPr>
          <p:sp>
            <p:nvSpPr>
              <p:cNvPr id="80" name="Google Shape;109;p2">
                <a:extLst>
                  <a:ext uri="{FF2B5EF4-FFF2-40B4-BE49-F238E27FC236}">
                    <a16:creationId xmlns:a16="http://schemas.microsoft.com/office/drawing/2014/main" id="{E60750E9-B447-6937-37B9-C8B211DFD97C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10;p2">
                <a:extLst>
                  <a:ext uri="{FF2B5EF4-FFF2-40B4-BE49-F238E27FC236}">
                    <a16:creationId xmlns:a16="http://schemas.microsoft.com/office/drawing/2014/main" id="{17A8A1AF-566F-6F11-5557-08FB94C698C2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111;p2">
              <a:extLst>
                <a:ext uri="{FF2B5EF4-FFF2-40B4-BE49-F238E27FC236}">
                  <a16:creationId xmlns:a16="http://schemas.microsoft.com/office/drawing/2014/main" id="{F49E8426-C5A5-D470-7A19-7079703A4C5D}"/>
                </a:ext>
              </a:extLst>
            </p:cNvPr>
            <p:cNvGrpSpPr/>
            <p:nvPr/>
          </p:nvGrpSpPr>
          <p:grpSpPr>
            <a:xfrm>
              <a:off x="949750" y="3609950"/>
              <a:ext cx="37200" cy="1232425"/>
              <a:chOff x="367100" y="2392375"/>
              <a:chExt cx="37200" cy="1232425"/>
            </a:xfrm>
          </p:grpSpPr>
          <p:sp>
            <p:nvSpPr>
              <p:cNvPr id="78" name="Google Shape;112;p2">
                <a:extLst>
                  <a:ext uri="{FF2B5EF4-FFF2-40B4-BE49-F238E27FC236}">
                    <a16:creationId xmlns:a16="http://schemas.microsoft.com/office/drawing/2014/main" id="{50FCC591-1822-811F-6864-CA4D562EB5EC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13;p2">
                <a:extLst>
                  <a:ext uri="{FF2B5EF4-FFF2-40B4-BE49-F238E27FC236}">
                    <a16:creationId xmlns:a16="http://schemas.microsoft.com/office/drawing/2014/main" id="{6C7B8D7D-8079-5A47-A00F-51B8627E5D54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114;p2">
              <a:extLst>
                <a:ext uri="{FF2B5EF4-FFF2-40B4-BE49-F238E27FC236}">
                  <a16:creationId xmlns:a16="http://schemas.microsoft.com/office/drawing/2014/main" id="{B84B269D-952E-90E7-FB3E-A57753D76D63}"/>
                </a:ext>
              </a:extLst>
            </p:cNvPr>
            <p:cNvGrpSpPr/>
            <p:nvPr/>
          </p:nvGrpSpPr>
          <p:grpSpPr>
            <a:xfrm>
              <a:off x="207600" y="3814875"/>
              <a:ext cx="37200" cy="1232425"/>
              <a:chOff x="367100" y="2392375"/>
              <a:chExt cx="37200" cy="1232425"/>
            </a:xfrm>
          </p:grpSpPr>
          <p:sp>
            <p:nvSpPr>
              <p:cNvPr id="76" name="Google Shape;115;p2">
                <a:extLst>
                  <a:ext uri="{FF2B5EF4-FFF2-40B4-BE49-F238E27FC236}">
                    <a16:creationId xmlns:a16="http://schemas.microsoft.com/office/drawing/2014/main" id="{3B087D4F-DBD1-5799-970C-7390684A81C2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16;p2">
                <a:extLst>
                  <a:ext uri="{FF2B5EF4-FFF2-40B4-BE49-F238E27FC236}">
                    <a16:creationId xmlns:a16="http://schemas.microsoft.com/office/drawing/2014/main" id="{79434DD6-8556-1C18-1358-32265F0F78DE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117;p2">
              <a:extLst>
                <a:ext uri="{FF2B5EF4-FFF2-40B4-BE49-F238E27FC236}">
                  <a16:creationId xmlns:a16="http://schemas.microsoft.com/office/drawing/2014/main" id="{344631BB-5BBC-34A2-ADD1-0C4FB50A0A8A}"/>
                </a:ext>
              </a:extLst>
            </p:cNvPr>
            <p:cNvGrpSpPr/>
            <p:nvPr/>
          </p:nvGrpSpPr>
          <p:grpSpPr>
            <a:xfrm>
              <a:off x="1304375" y="4187388"/>
              <a:ext cx="37200" cy="833425"/>
              <a:chOff x="367100" y="2392375"/>
              <a:chExt cx="37200" cy="833425"/>
            </a:xfrm>
          </p:grpSpPr>
          <p:sp>
            <p:nvSpPr>
              <p:cNvPr id="74" name="Google Shape;118;p2">
                <a:extLst>
                  <a:ext uri="{FF2B5EF4-FFF2-40B4-BE49-F238E27FC236}">
                    <a16:creationId xmlns:a16="http://schemas.microsoft.com/office/drawing/2014/main" id="{9D8B2CB5-C22D-8D0A-5612-579877229B66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19;p2">
                <a:extLst>
                  <a:ext uri="{FF2B5EF4-FFF2-40B4-BE49-F238E27FC236}">
                    <a16:creationId xmlns:a16="http://schemas.microsoft.com/office/drawing/2014/main" id="{30E957DA-9EF7-E438-13EF-DA7C68FE8D5C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120;p2">
              <a:extLst>
                <a:ext uri="{FF2B5EF4-FFF2-40B4-BE49-F238E27FC236}">
                  <a16:creationId xmlns:a16="http://schemas.microsoft.com/office/drawing/2014/main" id="{BA66142E-2721-AAE8-7101-AEAAB09F1D64}"/>
                </a:ext>
              </a:extLst>
            </p:cNvPr>
            <p:cNvGrpSpPr/>
            <p:nvPr/>
          </p:nvGrpSpPr>
          <p:grpSpPr>
            <a:xfrm>
              <a:off x="1176575" y="1752275"/>
              <a:ext cx="37200" cy="2435125"/>
              <a:chOff x="367100" y="2392375"/>
              <a:chExt cx="37200" cy="2435125"/>
            </a:xfrm>
          </p:grpSpPr>
          <p:sp>
            <p:nvSpPr>
              <p:cNvPr id="72" name="Google Shape;121;p2">
                <a:extLst>
                  <a:ext uri="{FF2B5EF4-FFF2-40B4-BE49-F238E27FC236}">
                    <a16:creationId xmlns:a16="http://schemas.microsoft.com/office/drawing/2014/main" id="{DCDB7A59-7106-4FD2-5B2B-68028EB92C46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22;p2">
                <a:extLst>
                  <a:ext uri="{FF2B5EF4-FFF2-40B4-BE49-F238E27FC236}">
                    <a16:creationId xmlns:a16="http://schemas.microsoft.com/office/drawing/2014/main" id="{DD5E3E22-7BCA-623A-0621-2E43DE81B1DB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23;p2">
              <a:extLst>
                <a:ext uri="{FF2B5EF4-FFF2-40B4-BE49-F238E27FC236}">
                  <a16:creationId xmlns:a16="http://schemas.microsoft.com/office/drawing/2014/main" id="{04A7FBB1-4996-BE63-8033-7121AD504956}"/>
                </a:ext>
              </a:extLst>
            </p:cNvPr>
            <p:cNvGrpSpPr/>
            <p:nvPr/>
          </p:nvGrpSpPr>
          <p:grpSpPr>
            <a:xfrm>
              <a:off x="582225" y="3814075"/>
              <a:ext cx="37200" cy="1232425"/>
              <a:chOff x="367100" y="2392375"/>
              <a:chExt cx="37200" cy="1232425"/>
            </a:xfrm>
          </p:grpSpPr>
          <p:sp>
            <p:nvSpPr>
              <p:cNvPr id="70" name="Google Shape;124;p2">
                <a:extLst>
                  <a:ext uri="{FF2B5EF4-FFF2-40B4-BE49-F238E27FC236}">
                    <a16:creationId xmlns:a16="http://schemas.microsoft.com/office/drawing/2014/main" id="{75D73060-6F67-340D-3558-FA2AC968EA2B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25;p2">
                <a:extLst>
                  <a:ext uri="{FF2B5EF4-FFF2-40B4-BE49-F238E27FC236}">
                    <a16:creationId xmlns:a16="http://schemas.microsoft.com/office/drawing/2014/main" id="{2AF6DE5C-42A4-E6C6-9982-FD237D50D2F4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126;p2">
              <a:extLst>
                <a:ext uri="{FF2B5EF4-FFF2-40B4-BE49-F238E27FC236}">
                  <a16:creationId xmlns:a16="http://schemas.microsoft.com/office/drawing/2014/main" id="{365FB93D-DB6E-CB3D-4867-18D468D80F0E}"/>
                </a:ext>
              </a:extLst>
            </p:cNvPr>
            <p:cNvGrpSpPr/>
            <p:nvPr/>
          </p:nvGrpSpPr>
          <p:grpSpPr>
            <a:xfrm>
              <a:off x="3295625" y="4162125"/>
              <a:ext cx="37200" cy="833425"/>
              <a:chOff x="367100" y="2392375"/>
              <a:chExt cx="37200" cy="833425"/>
            </a:xfrm>
          </p:grpSpPr>
          <p:sp>
            <p:nvSpPr>
              <p:cNvPr id="68" name="Google Shape;127;p2">
                <a:extLst>
                  <a:ext uri="{FF2B5EF4-FFF2-40B4-BE49-F238E27FC236}">
                    <a16:creationId xmlns:a16="http://schemas.microsoft.com/office/drawing/2014/main" id="{DC926A73-B670-03D7-E96F-17FFB55BF107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28;p2">
                <a:extLst>
                  <a:ext uri="{FF2B5EF4-FFF2-40B4-BE49-F238E27FC236}">
                    <a16:creationId xmlns:a16="http://schemas.microsoft.com/office/drawing/2014/main" id="{6B70B8F7-F05F-5841-2FEE-FA7A84CE8D79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129;p2">
              <a:extLst>
                <a:ext uri="{FF2B5EF4-FFF2-40B4-BE49-F238E27FC236}">
                  <a16:creationId xmlns:a16="http://schemas.microsoft.com/office/drawing/2014/main" id="{54ED737C-36FE-D728-0F91-B2B2981CFAB8}"/>
                </a:ext>
              </a:extLst>
            </p:cNvPr>
            <p:cNvGrpSpPr/>
            <p:nvPr/>
          </p:nvGrpSpPr>
          <p:grpSpPr>
            <a:xfrm>
              <a:off x="4478650" y="3990888"/>
              <a:ext cx="37200" cy="833425"/>
              <a:chOff x="367100" y="2392375"/>
              <a:chExt cx="37200" cy="833425"/>
            </a:xfrm>
          </p:grpSpPr>
          <p:sp>
            <p:nvSpPr>
              <p:cNvPr id="66" name="Google Shape;130;p2">
                <a:extLst>
                  <a:ext uri="{FF2B5EF4-FFF2-40B4-BE49-F238E27FC236}">
                    <a16:creationId xmlns:a16="http://schemas.microsoft.com/office/drawing/2014/main" id="{603860FF-1A6C-9CE0-B4C5-1ED3749A6089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1;p2">
                <a:extLst>
                  <a:ext uri="{FF2B5EF4-FFF2-40B4-BE49-F238E27FC236}">
                    <a16:creationId xmlns:a16="http://schemas.microsoft.com/office/drawing/2014/main" id="{5D2A8703-3A5D-0E90-FAC7-C814A95ED755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132;p2">
              <a:extLst>
                <a:ext uri="{FF2B5EF4-FFF2-40B4-BE49-F238E27FC236}">
                  <a16:creationId xmlns:a16="http://schemas.microsoft.com/office/drawing/2014/main" id="{E7D6F0B3-E738-7C25-765F-11FC4DE6BAF1}"/>
                </a:ext>
              </a:extLst>
            </p:cNvPr>
            <p:cNvGrpSpPr/>
            <p:nvPr/>
          </p:nvGrpSpPr>
          <p:grpSpPr>
            <a:xfrm>
              <a:off x="2145550" y="4187388"/>
              <a:ext cx="37200" cy="833425"/>
              <a:chOff x="367100" y="2392375"/>
              <a:chExt cx="37200" cy="833425"/>
            </a:xfrm>
          </p:grpSpPr>
          <p:sp>
            <p:nvSpPr>
              <p:cNvPr id="64" name="Google Shape;133;p2">
                <a:extLst>
                  <a:ext uri="{FF2B5EF4-FFF2-40B4-BE49-F238E27FC236}">
                    <a16:creationId xmlns:a16="http://schemas.microsoft.com/office/drawing/2014/main" id="{C6141CB8-C173-8B0E-5DEF-030FB7E40A18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4;p2">
                <a:extLst>
                  <a:ext uri="{FF2B5EF4-FFF2-40B4-BE49-F238E27FC236}">
                    <a16:creationId xmlns:a16="http://schemas.microsoft.com/office/drawing/2014/main" id="{8A813DE2-1A45-04DA-C5F4-F957A3E352F2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135;p2">
              <a:extLst>
                <a:ext uri="{FF2B5EF4-FFF2-40B4-BE49-F238E27FC236}">
                  <a16:creationId xmlns:a16="http://schemas.microsoft.com/office/drawing/2014/main" id="{030E9843-E8D0-1F29-E7A9-EA403DAD4E88}"/>
                </a:ext>
              </a:extLst>
            </p:cNvPr>
            <p:cNvGrpSpPr/>
            <p:nvPr/>
          </p:nvGrpSpPr>
          <p:grpSpPr>
            <a:xfrm>
              <a:off x="8262800" y="2520063"/>
              <a:ext cx="37200" cy="2435125"/>
              <a:chOff x="367100" y="2392375"/>
              <a:chExt cx="37200" cy="2435125"/>
            </a:xfrm>
          </p:grpSpPr>
          <p:sp>
            <p:nvSpPr>
              <p:cNvPr id="62" name="Google Shape;136;p2">
                <a:extLst>
                  <a:ext uri="{FF2B5EF4-FFF2-40B4-BE49-F238E27FC236}">
                    <a16:creationId xmlns:a16="http://schemas.microsoft.com/office/drawing/2014/main" id="{4818C79D-AD7C-DE63-2011-78E1661F362A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7;p2">
                <a:extLst>
                  <a:ext uri="{FF2B5EF4-FFF2-40B4-BE49-F238E27FC236}">
                    <a16:creationId xmlns:a16="http://schemas.microsoft.com/office/drawing/2014/main" id="{EE2990A8-7D92-D1BD-B26F-B43A2A0CAFCD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138;p2">
              <a:extLst>
                <a:ext uri="{FF2B5EF4-FFF2-40B4-BE49-F238E27FC236}">
                  <a16:creationId xmlns:a16="http://schemas.microsoft.com/office/drawing/2014/main" id="{F4052850-5FFC-E4C1-FC4D-78644405B044}"/>
                </a:ext>
              </a:extLst>
            </p:cNvPr>
            <p:cNvGrpSpPr/>
            <p:nvPr/>
          </p:nvGrpSpPr>
          <p:grpSpPr>
            <a:xfrm>
              <a:off x="7740600" y="4121775"/>
              <a:ext cx="37200" cy="833425"/>
              <a:chOff x="367100" y="2392375"/>
              <a:chExt cx="37200" cy="833425"/>
            </a:xfrm>
          </p:grpSpPr>
          <p:sp>
            <p:nvSpPr>
              <p:cNvPr id="60" name="Google Shape;139;p2">
                <a:extLst>
                  <a:ext uri="{FF2B5EF4-FFF2-40B4-BE49-F238E27FC236}">
                    <a16:creationId xmlns:a16="http://schemas.microsoft.com/office/drawing/2014/main" id="{6CCB1106-C85F-EE96-B7F1-C36ED6F8B635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40;p2">
                <a:extLst>
                  <a:ext uri="{FF2B5EF4-FFF2-40B4-BE49-F238E27FC236}">
                    <a16:creationId xmlns:a16="http://schemas.microsoft.com/office/drawing/2014/main" id="{B8497B49-4C9E-ABAD-81EF-1E2613DF8B5B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141;p2">
              <a:extLst>
                <a:ext uri="{FF2B5EF4-FFF2-40B4-BE49-F238E27FC236}">
                  <a16:creationId xmlns:a16="http://schemas.microsoft.com/office/drawing/2014/main" id="{F2B52B2C-F6C8-E97A-813C-8446F0A2EEDF}"/>
                </a:ext>
              </a:extLst>
            </p:cNvPr>
            <p:cNvGrpSpPr/>
            <p:nvPr/>
          </p:nvGrpSpPr>
          <p:grpSpPr>
            <a:xfrm>
              <a:off x="8635600" y="3300225"/>
              <a:ext cx="37200" cy="1232425"/>
              <a:chOff x="367100" y="2392375"/>
              <a:chExt cx="37200" cy="1232425"/>
            </a:xfrm>
          </p:grpSpPr>
          <p:sp>
            <p:nvSpPr>
              <p:cNvPr id="58" name="Google Shape;142;p2">
                <a:extLst>
                  <a:ext uri="{FF2B5EF4-FFF2-40B4-BE49-F238E27FC236}">
                    <a16:creationId xmlns:a16="http://schemas.microsoft.com/office/drawing/2014/main" id="{2D3DB586-C761-EFF8-B89B-1CBE088D3BC5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43;p2">
                <a:extLst>
                  <a:ext uri="{FF2B5EF4-FFF2-40B4-BE49-F238E27FC236}">
                    <a16:creationId xmlns:a16="http://schemas.microsoft.com/office/drawing/2014/main" id="{D149A6D0-B7DD-1A44-D493-A07062C1C244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144;p2">
              <a:extLst>
                <a:ext uri="{FF2B5EF4-FFF2-40B4-BE49-F238E27FC236}">
                  <a16:creationId xmlns:a16="http://schemas.microsoft.com/office/drawing/2014/main" id="{9C524413-9332-59A3-FC71-0EC452ABD115}"/>
                </a:ext>
              </a:extLst>
            </p:cNvPr>
            <p:cNvGrpSpPr/>
            <p:nvPr/>
          </p:nvGrpSpPr>
          <p:grpSpPr>
            <a:xfrm>
              <a:off x="8872675" y="1608338"/>
              <a:ext cx="37200" cy="2435125"/>
              <a:chOff x="367100" y="2392375"/>
              <a:chExt cx="37200" cy="2435125"/>
            </a:xfrm>
          </p:grpSpPr>
          <p:sp>
            <p:nvSpPr>
              <p:cNvPr id="56" name="Google Shape;145;p2">
                <a:extLst>
                  <a:ext uri="{FF2B5EF4-FFF2-40B4-BE49-F238E27FC236}">
                    <a16:creationId xmlns:a16="http://schemas.microsoft.com/office/drawing/2014/main" id="{10BFBCE2-2B34-8350-88A8-E50D130B7E38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46;p2">
                <a:extLst>
                  <a:ext uri="{FF2B5EF4-FFF2-40B4-BE49-F238E27FC236}">
                    <a16:creationId xmlns:a16="http://schemas.microsoft.com/office/drawing/2014/main" id="{201DB147-DA28-FCFD-BEAB-DFC4429DAE4E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147;p2">
              <a:extLst>
                <a:ext uri="{FF2B5EF4-FFF2-40B4-BE49-F238E27FC236}">
                  <a16:creationId xmlns:a16="http://schemas.microsoft.com/office/drawing/2014/main" id="{D1286765-E05D-25B2-FF00-DAE7F68A0480}"/>
                </a:ext>
              </a:extLst>
            </p:cNvPr>
            <p:cNvGrpSpPr/>
            <p:nvPr/>
          </p:nvGrpSpPr>
          <p:grpSpPr>
            <a:xfrm>
              <a:off x="6006525" y="4220275"/>
              <a:ext cx="37200" cy="833425"/>
              <a:chOff x="367100" y="2392375"/>
              <a:chExt cx="37200" cy="833425"/>
            </a:xfrm>
          </p:grpSpPr>
          <p:sp>
            <p:nvSpPr>
              <p:cNvPr id="54" name="Google Shape;148;p2">
                <a:extLst>
                  <a:ext uri="{FF2B5EF4-FFF2-40B4-BE49-F238E27FC236}">
                    <a16:creationId xmlns:a16="http://schemas.microsoft.com/office/drawing/2014/main" id="{62414B2D-7218-DA4C-144A-E9A95AF68EC4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49;p2">
                <a:extLst>
                  <a:ext uri="{FF2B5EF4-FFF2-40B4-BE49-F238E27FC236}">
                    <a16:creationId xmlns:a16="http://schemas.microsoft.com/office/drawing/2014/main" id="{04E32463-93DD-2691-8127-3A47A7685E7D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150;p2">
              <a:extLst>
                <a:ext uri="{FF2B5EF4-FFF2-40B4-BE49-F238E27FC236}">
                  <a16:creationId xmlns:a16="http://schemas.microsoft.com/office/drawing/2014/main" id="{77705D88-D5B6-F7D2-6A14-5E82E52B1D97}"/>
                </a:ext>
              </a:extLst>
            </p:cNvPr>
            <p:cNvGrpSpPr/>
            <p:nvPr/>
          </p:nvGrpSpPr>
          <p:grpSpPr>
            <a:xfrm>
              <a:off x="5316300" y="4009713"/>
              <a:ext cx="37200" cy="833425"/>
              <a:chOff x="367100" y="2392375"/>
              <a:chExt cx="37200" cy="833425"/>
            </a:xfrm>
          </p:grpSpPr>
          <p:sp>
            <p:nvSpPr>
              <p:cNvPr id="52" name="Google Shape;151;p2">
                <a:extLst>
                  <a:ext uri="{FF2B5EF4-FFF2-40B4-BE49-F238E27FC236}">
                    <a16:creationId xmlns:a16="http://schemas.microsoft.com/office/drawing/2014/main" id="{F314BFDE-B026-5D72-0898-776BAF7EA559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2;p2">
                <a:extLst>
                  <a:ext uri="{FF2B5EF4-FFF2-40B4-BE49-F238E27FC236}">
                    <a16:creationId xmlns:a16="http://schemas.microsoft.com/office/drawing/2014/main" id="{CADDEED7-52D9-854E-5A80-C953D282FDF2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153;p2">
              <a:extLst>
                <a:ext uri="{FF2B5EF4-FFF2-40B4-BE49-F238E27FC236}">
                  <a16:creationId xmlns:a16="http://schemas.microsoft.com/office/drawing/2014/main" id="{B4ABB80E-F558-2D5D-0144-C88F35700631}"/>
                </a:ext>
              </a:extLst>
            </p:cNvPr>
            <p:cNvGrpSpPr/>
            <p:nvPr/>
          </p:nvGrpSpPr>
          <p:grpSpPr>
            <a:xfrm>
              <a:off x="7269875" y="3483600"/>
              <a:ext cx="37200" cy="1232425"/>
              <a:chOff x="367100" y="2392375"/>
              <a:chExt cx="37200" cy="1232425"/>
            </a:xfrm>
          </p:grpSpPr>
          <p:sp>
            <p:nvSpPr>
              <p:cNvPr id="50" name="Google Shape;154;p2">
                <a:extLst>
                  <a:ext uri="{FF2B5EF4-FFF2-40B4-BE49-F238E27FC236}">
                    <a16:creationId xmlns:a16="http://schemas.microsoft.com/office/drawing/2014/main" id="{739EA971-1D3E-F392-29E3-0221D09C3F87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5;p2">
                <a:extLst>
                  <a:ext uri="{FF2B5EF4-FFF2-40B4-BE49-F238E27FC236}">
                    <a16:creationId xmlns:a16="http://schemas.microsoft.com/office/drawing/2014/main" id="{63D2A61E-E6FA-0BE9-3E19-90EAC771796C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156;p2">
              <a:extLst>
                <a:ext uri="{FF2B5EF4-FFF2-40B4-BE49-F238E27FC236}">
                  <a16:creationId xmlns:a16="http://schemas.microsoft.com/office/drawing/2014/main" id="{9B348499-AFA7-4400-FD0C-D66D4FBB3F65}"/>
                </a:ext>
              </a:extLst>
            </p:cNvPr>
            <p:cNvGrpSpPr/>
            <p:nvPr/>
          </p:nvGrpSpPr>
          <p:grpSpPr>
            <a:xfrm>
              <a:off x="8909875" y="4143300"/>
              <a:ext cx="37200" cy="833425"/>
              <a:chOff x="367100" y="2392375"/>
              <a:chExt cx="37200" cy="833425"/>
            </a:xfrm>
          </p:grpSpPr>
          <p:sp>
            <p:nvSpPr>
              <p:cNvPr id="48" name="Google Shape;157;p2">
                <a:extLst>
                  <a:ext uri="{FF2B5EF4-FFF2-40B4-BE49-F238E27FC236}">
                    <a16:creationId xmlns:a16="http://schemas.microsoft.com/office/drawing/2014/main" id="{2C060FB5-860D-9B94-50C7-C94C409EB982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8;p2">
                <a:extLst>
                  <a:ext uri="{FF2B5EF4-FFF2-40B4-BE49-F238E27FC236}">
                    <a16:creationId xmlns:a16="http://schemas.microsoft.com/office/drawing/2014/main" id="{77B6B5DD-0768-C0F3-11B5-344A09407544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9;p2">
              <a:extLst>
                <a:ext uri="{FF2B5EF4-FFF2-40B4-BE49-F238E27FC236}">
                  <a16:creationId xmlns:a16="http://schemas.microsoft.com/office/drawing/2014/main" id="{655EC067-90A3-B724-86F3-5B2FFE6D1C10}"/>
                </a:ext>
              </a:extLst>
            </p:cNvPr>
            <p:cNvGrpSpPr/>
            <p:nvPr/>
          </p:nvGrpSpPr>
          <p:grpSpPr>
            <a:xfrm>
              <a:off x="8487050" y="4543125"/>
              <a:ext cx="37200" cy="537325"/>
              <a:chOff x="367100" y="2392375"/>
              <a:chExt cx="37200" cy="537325"/>
            </a:xfrm>
          </p:grpSpPr>
          <p:sp>
            <p:nvSpPr>
              <p:cNvPr id="46" name="Google Shape;160;p2">
                <a:extLst>
                  <a:ext uri="{FF2B5EF4-FFF2-40B4-BE49-F238E27FC236}">
                    <a16:creationId xmlns:a16="http://schemas.microsoft.com/office/drawing/2014/main" id="{B20008B5-ACF6-DBA5-8562-1F2081F2313D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5049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61;p2">
                <a:extLst>
                  <a:ext uri="{FF2B5EF4-FFF2-40B4-BE49-F238E27FC236}">
                    <a16:creationId xmlns:a16="http://schemas.microsoft.com/office/drawing/2014/main" id="{84EFD45C-B31E-B082-DFF1-D6F8B7C2CB2C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162;p2">
              <a:extLst>
                <a:ext uri="{FF2B5EF4-FFF2-40B4-BE49-F238E27FC236}">
                  <a16:creationId xmlns:a16="http://schemas.microsoft.com/office/drawing/2014/main" id="{38C14946-EDD1-0C05-EB43-BFF76A39D464}"/>
                </a:ext>
              </a:extLst>
            </p:cNvPr>
            <p:cNvGrpSpPr/>
            <p:nvPr/>
          </p:nvGrpSpPr>
          <p:grpSpPr>
            <a:xfrm>
              <a:off x="8071275" y="3858675"/>
              <a:ext cx="37200" cy="1232425"/>
              <a:chOff x="367100" y="2392375"/>
              <a:chExt cx="37200" cy="1232425"/>
            </a:xfrm>
          </p:grpSpPr>
          <p:sp>
            <p:nvSpPr>
              <p:cNvPr id="44" name="Google Shape;163;p2">
                <a:extLst>
                  <a:ext uri="{FF2B5EF4-FFF2-40B4-BE49-F238E27FC236}">
                    <a16:creationId xmlns:a16="http://schemas.microsoft.com/office/drawing/2014/main" id="{865166C3-9134-8858-F1DF-1EF090236E1F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64;p2">
                <a:extLst>
                  <a:ext uri="{FF2B5EF4-FFF2-40B4-BE49-F238E27FC236}">
                    <a16:creationId xmlns:a16="http://schemas.microsoft.com/office/drawing/2014/main" id="{1721DE4D-B37C-EFF9-2159-9972735E3CB5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169;p2">
              <a:extLst>
                <a:ext uri="{FF2B5EF4-FFF2-40B4-BE49-F238E27FC236}">
                  <a16:creationId xmlns:a16="http://schemas.microsoft.com/office/drawing/2014/main" id="{5FD02A9D-6B0D-FD87-682E-87AA7EE7BAC5}"/>
                </a:ext>
              </a:extLst>
            </p:cNvPr>
            <p:cNvSpPr/>
            <p:nvPr/>
          </p:nvSpPr>
          <p:spPr>
            <a:xfrm>
              <a:off x="5559938" y="3858675"/>
              <a:ext cx="595200" cy="5952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4366" y="2371978"/>
            <a:ext cx="63712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4000" dirty="0">
                <a:solidFill>
                  <a:srgbClr val="FFFFFF"/>
                </a:solidFill>
                <a:latin typeface="Lucida Console" panose="020B0609040504020204" pitchFamily="49" charset="0"/>
                <a:ea typeface="Cambria Math" panose="02040503050406030204" pitchFamily="18" charset="0"/>
                <a:cs typeface="Calibri"/>
                <a:sym typeface="Calibri"/>
              </a:rPr>
              <a:t>Система аналитики и мониторинга продаж для </a:t>
            </a:r>
            <a:r>
              <a:rPr lang="ru-RU" sz="4000" dirty="0" err="1">
                <a:solidFill>
                  <a:srgbClr val="FFFFFF"/>
                </a:solidFill>
                <a:latin typeface="Lucida Console" panose="020B0609040504020204" pitchFamily="49" charset="0"/>
                <a:ea typeface="Cambria Math" panose="02040503050406030204" pitchFamily="18" charset="0"/>
                <a:cs typeface="Calibri"/>
                <a:sym typeface="Calibri"/>
              </a:rPr>
              <a:t>маркетплейсов</a:t>
            </a:r>
            <a:endParaRPr lang="en-GB" sz="4000" dirty="0">
              <a:solidFill>
                <a:srgbClr val="FFFFFF"/>
              </a:solidFill>
              <a:latin typeface="Lucida Console" panose="020B0609040504020204" pitchFamily="49" charset="0"/>
              <a:ea typeface="Cambria Math" panose="02040503050406030204" pitchFamily="18" charset="0"/>
              <a:cs typeface="Calibri"/>
              <a:sym typeface="Calibri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2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60000">
              <a:schemeClr val="tx1">
                <a:lumMod val="90000"/>
                <a:lumOff val="10000"/>
              </a:schemeClr>
            </a:gs>
            <a:gs pos="100000">
              <a:srgbClr val="39109B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298FAA-84BB-7BA1-A04B-F6896DF7BD4F}"/>
              </a:ext>
            </a:extLst>
          </p:cNvPr>
          <p:cNvGrpSpPr/>
          <p:nvPr/>
        </p:nvGrpSpPr>
        <p:grpSpPr>
          <a:xfrm>
            <a:off x="-2305670" y="-319096"/>
            <a:ext cx="21685051" cy="12159778"/>
            <a:chOff x="-1767754" y="-289600"/>
            <a:chExt cx="16803339" cy="9422384"/>
          </a:xfrm>
        </p:grpSpPr>
        <p:sp>
          <p:nvSpPr>
            <p:cNvPr id="3" name="Google Shape;3847;p31">
              <a:extLst>
                <a:ext uri="{FF2B5EF4-FFF2-40B4-BE49-F238E27FC236}">
                  <a16:creationId xmlns:a16="http://schemas.microsoft.com/office/drawing/2014/main" id="{A9B7477B-87AD-8220-9AEE-886AFFB2ACA3}"/>
                </a:ext>
              </a:extLst>
            </p:cNvPr>
            <p:cNvSpPr/>
            <p:nvPr/>
          </p:nvSpPr>
          <p:spPr>
            <a:xfrm>
              <a:off x="7985725" y="4218438"/>
              <a:ext cx="595200" cy="5952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3848;p31">
              <a:extLst>
                <a:ext uri="{FF2B5EF4-FFF2-40B4-BE49-F238E27FC236}">
                  <a16:creationId xmlns:a16="http://schemas.microsoft.com/office/drawing/2014/main" id="{C93D0FAF-B859-A931-DE42-C30991B8AD7D}"/>
                </a:ext>
              </a:extLst>
            </p:cNvPr>
            <p:cNvGrpSpPr/>
            <p:nvPr/>
          </p:nvGrpSpPr>
          <p:grpSpPr>
            <a:xfrm rot="2007808">
              <a:off x="5874984" y="1911818"/>
              <a:ext cx="9160601" cy="6400834"/>
              <a:chOff x="3025400" y="640950"/>
              <a:chExt cx="2106950" cy="1472200"/>
            </a:xfrm>
          </p:grpSpPr>
          <p:sp>
            <p:nvSpPr>
              <p:cNvPr id="117" name="Google Shape;3849;p31">
                <a:extLst>
                  <a:ext uri="{FF2B5EF4-FFF2-40B4-BE49-F238E27FC236}">
                    <a16:creationId xmlns:a16="http://schemas.microsoft.com/office/drawing/2014/main" id="{E712ADAC-761C-71BD-0DEC-6CFB1019CD60}"/>
                  </a:ext>
                </a:extLst>
              </p:cNvPr>
              <p:cNvSpPr/>
              <p:nvPr/>
            </p:nvSpPr>
            <p:spPr>
              <a:xfrm>
                <a:off x="3411900" y="1134000"/>
                <a:ext cx="1720450" cy="979150"/>
              </a:xfrm>
              <a:custGeom>
                <a:avLst/>
                <a:gdLst/>
                <a:ahLst/>
                <a:cxnLst/>
                <a:rect l="l" t="t" r="r" b="b"/>
                <a:pathLst>
                  <a:path w="68818" h="39166" extrusionOk="0">
                    <a:moveTo>
                      <a:pt x="52801" y="1"/>
                    </a:moveTo>
                    <a:cubicBezTo>
                      <a:pt x="51729" y="1"/>
                      <a:pt x="50675" y="237"/>
                      <a:pt x="49691" y="823"/>
                    </a:cubicBezTo>
                    <a:cubicBezTo>
                      <a:pt x="48120" y="1751"/>
                      <a:pt x="47032" y="3419"/>
                      <a:pt x="45988" y="5034"/>
                    </a:cubicBezTo>
                    <a:cubicBezTo>
                      <a:pt x="44953" y="6622"/>
                      <a:pt x="43892" y="8254"/>
                      <a:pt x="42375" y="9182"/>
                    </a:cubicBezTo>
                    <a:cubicBezTo>
                      <a:pt x="40829" y="10121"/>
                      <a:pt x="39018" y="10201"/>
                      <a:pt x="37236" y="10201"/>
                    </a:cubicBezTo>
                    <a:cubicBezTo>
                      <a:pt x="37054" y="10201"/>
                      <a:pt x="36873" y="10200"/>
                      <a:pt x="36693" y="10199"/>
                    </a:cubicBezTo>
                    <a:lnTo>
                      <a:pt x="35711" y="10199"/>
                    </a:lnTo>
                    <a:cubicBezTo>
                      <a:pt x="32642" y="10235"/>
                      <a:pt x="30600" y="11065"/>
                      <a:pt x="29449" y="12742"/>
                    </a:cubicBezTo>
                    <a:cubicBezTo>
                      <a:pt x="28976" y="13429"/>
                      <a:pt x="28655" y="14267"/>
                      <a:pt x="28351" y="15070"/>
                    </a:cubicBezTo>
                    <a:cubicBezTo>
                      <a:pt x="27870" y="16337"/>
                      <a:pt x="27424" y="17532"/>
                      <a:pt x="26433" y="18183"/>
                    </a:cubicBezTo>
                    <a:cubicBezTo>
                      <a:pt x="25758" y="18634"/>
                      <a:pt x="25005" y="18712"/>
                      <a:pt x="24201" y="18712"/>
                    </a:cubicBezTo>
                    <a:cubicBezTo>
                      <a:pt x="23985" y="18712"/>
                      <a:pt x="23766" y="18707"/>
                      <a:pt x="23543" y="18701"/>
                    </a:cubicBezTo>
                    <a:cubicBezTo>
                      <a:pt x="23334" y="18696"/>
                      <a:pt x="23124" y="18691"/>
                      <a:pt x="22912" y="18691"/>
                    </a:cubicBezTo>
                    <a:cubicBezTo>
                      <a:pt x="22392" y="18691"/>
                      <a:pt x="21870" y="18722"/>
                      <a:pt x="21375" y="18861"/>
                    </a:cubicBezTo>
                    <a:cubicBezTo>
                      <a:pt x="19413" y="19397"/>
                      <a:pt x="18262" y="21440"/>
                      <a:pt x="17744" y="22608"/>
                    </a:cubicBezTo>
                    <a:cubicBezTo>
                      <a:pt x="17298" y="23625"/>
                      <a:pt x="16977" y="24714"/>
                      <a:pt x="16674" y="25775"/>
                    </a:cubicBezTo>
                    <a:cubicBezTo>
                      <a:pt x="16460" y="26489"/>
                      <a:pt x="16246" y="27220"/>
                      <a:pt x="15996" y="27925"/>
                    </a:cubicBezTo>
                    <a:cubicBezTo>
                      <a:pt x="13678" y="34446"/>
                      <a:pt x="7517" y="39010"/>
                      <a:pt x="1317" y="39010"/>
                    </a:cubicBezTo>
                    <a:cubicBezTo>
                      <a:pt x="884" y="39010"/>
                      <a:pt x="450" y="38988"/>
                      <a:pt x="18" y="38943"/>
                    </a:cubicBezTo>
                    <a:lnTo>
                      <a:pt x="0" y="39094"/>
                    </a:lnTo>
                    <a:cubicBezTo>
                      <a:pt x="437" y="39139"/>
                      <a:pt x="875" y="39166"/>
                      <a:pt x="1321" y="39166"/>
                    </a:cubicBezTo>
                    <a:cubicBezTo>
                      <a:pt x="4166" y="39166"/>
                      <a:pt x="7084" y="38220"/>
                      <a:pt x="9653" y="36454"/>
                    </a:cubicBezTo>
                    <a:cubicBezTo>
                      <a:pt x="12615" y="34411"/>
                      <a:pt x="14916" y="31395"/>
                      <a:pt x="16139" y="27970"/>
                    </a:cubicBezTo>
                    <a:cubicBezTo>
                      <a:pt x="16388" y="27265"/>
                      <a:pt x="16602" y="26534"/>
                      <a:pt x="16817" y="25820"/>
                    </a:cubicBezTo>
                    <a:cubicBezTo>
                      <a:pt x="17120" y="24767"/>
                      <a:pt x="17441" y="23670"/>
                      <a:pt x="17887" y="22662"/>
                    </a:cubicBezTo>
                    <a:cubicBezTo>
                      <a:pt x="18387" y="21520"/>
                      <a:pt x="19511" y="19522"/>
                      <a:pt x="21411" y="19004"/>
                    </a:cubicBezTo>
                    <a:cubicBezTo>
                      <a:pt x="21889" y="18872"/>
                      <a:pt x="22398" y="18842"/>
                      <a:pt x="22907" y="18842"/>
                    </a:cubicBezTo>
                    <a:cubicBezTo>
                      <a:pt x="23120" y="18842"/>
                      <a:pt x="23333" y="18847"/>
                      <a:pt x="23543" y="18853"/>
                    </a:cubicBezTo>
                    <a:cubicBezTo>
                      <a:pt x="23730" y="18856"/>
                      <a:pt x="23919" y="18859"/>
                      <a:pt x="24107" y="18859"/>
                    </a:cubicBezTo>
                    <a:cubicBezTo>
                      <a:pt x="24945" y="18859"/>
                      <a:pt x="25786" y="18789"/>
                      <a:pt x="26514" y="18308"/>
                    </a:cubicBezTo>
                    <a:cubicBezTo>
                      <a:pt x="27540" y="17630"/>
                      <a:pt x="28021" y="16355"/>
                      <a:pt x="28494" y="15124"/>
                    </a:cubicBezTo>
                    <a:cubicBezTo>
                      <a:pt x="28797" y="14321"/>
                      <a:pt x="29110" y="13500"/>
                      <a:pt x="29565" y="12822"/>
                    </a:cubicBezTo>
                    <a:cubicBezTo>
                      <a:pt x="30689" y="11189"/>
                      <a:pt x="32696" y="10378"/>
                      <a:pt x="35720" y="10351"/>
                    </a:cubicBezTo>
                    <a:cubicBezTo>
                      <a:pt x="35881" y="10346"/>
                      <a:pt x="36041" y="10344"/>
                      <a:pt x="36203" y="10344"/>
                    </a:cubicBezTo>
                    <a:cubicBezTo>
                      <a:pt x="36365" y="10344"/>
                      <a:pt x="36528" y="10346"/>
                      <a:pt x="36693" y="10351"/>
                    </a:cubicBezTo>
                    <a:cubicBezTo>
                      <a:pt x="36726" y="10351"/>
                      <a:pt x="36759" y="10351"/>
                      <a:pt x="36792" y="10351"/>
                    </a:cubicBezTo>
                    <a:cubicBezTo>
                      <a:pt x="38741" y="10351"/>
                      <a:pt x="40745" y="10342"/>
                      <a:pt x="42456" y="9307"/>
                    </a:cubicBezTo>
                    <a:cubicBezTo>
                      <a:pt x="43999" y="8370"/>
                      <a:pt x="45069" y="6711"/>
                      <a:pt x="46113" y="5114"/>
                    </a:cubicBezTo>
                    <a:cubicBezTo>
                      <a:pt x="47148" y="3517"/>
                      <a:pt x="48219" y="1867"/>
                      <a:pt x="49762" y="948"/>
                    </a:cubicBezTo>
                    <a:cubicBezTo>
                      <a:pt x="50722" y="381"/>
                      <a:pt x="51750" y="151"/>
                      <a:pt x="52798" y="151"/>
                    </a:cubicBezTo>
                    <a:cubicBezTo>
                      <a:pt x="55012" y="151"/>
                      <a:pt x="57313" y="1177"/>
                      <a:pt x="59245" y="2206"/>
                    </a:cubicBezTo>
                    <a:lnTo>
                      <a:pt x="59566" y="2375"/>
                    </a:lnTo>
                    <a:cubicBezTo>
                      <a:pt x="61883" y="3613"/>
                      <a:pt x="64443" y="4978"/>
                      <a:pt x="66990" y="4978"/>
                    </a:cubicBezTo>
                    <a:cubicBezTo>
                      <a:pt x="67601" y="4978"/>
                      <a:pt x="68211" y="4899"/>
                      <a:pt x="68817" y="4722"/>
                    </a:cubicBezTo>
                    <a:lnTo>
                      <a:pt x="68773" y="4579"/>
                    </a:lnTo>
                    <a:cubicBezTo>
                      <a:pt x="68168" y="4756"/>
                      <a:pt x="67563" y="4835"/>
                      <a:pt x="66958" y="4835"/>
                    </a:cubicBezTo>
                    <a:cubicBezTo>
                      <a:pt x="64492" y="4835"/>
                      <a:pt x="62030" y="3526"/>
                      <a:pt x="59638" y="2251"/>
                    </a:cubicBezTo>
                    <a:lnTo>
                      <a:pt x="59316" y="2072"/>
                    </a:lnTo>
                    <a:cubicBezTo>
                      <a:pt x="57367" y="1034"/>
                      <a:pt x="55043" y="1"/>
                      <a:pt x="5280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850;p31">
                <a:extLst>
                  <a:ext uri="{FF2B5EF4-FFF2-40B4-BE49-F238E27FC236}">
                    <a16:creationId xmlns:a16="http://schemas.microsoft.com/office/drawing/2014/main" id="{0DF94F7B-3E92-33CA-AF11-54F745C7CCE2}"/>
                  </a:ext>
                </a:extLst>
              </p:cNvPr>
              <p:cNvSpPr/>
              <p:nvPr/>
            </p:nvSpPr>
            <p:spPr>
              <a:xfrm>
                <a:off x="3395850" y="1125650"/>
                <a:ext cx="1703925" cy="984600"/>
              </a:xfrm>
              <a:custGeom>
                <a:avLst/>
                <a:gdLst/>
                <a:ahLst/>
                <a:cxnLst/>
                <a:rect l="l" t="t" r="r" b="b"/>
                <a:pathLst>
                  <a:path w="68157" h="39384" extrusionOk="0">
                    <a:moveTo>
                      <a:pt x="52654" y="1"/>
                    </a:moveTo>
                    <a:cubicBezTo>
                      <a:pt x="51409" y="1"/>
                      <a:pt x="50322" y="315"/>
                      <a:pt x="49351" y="943"/>
                    </a:cubicBezTo>
                    <a:cubicBezTo>
                      <a:pt x="48495" y="1496"/>
                      <a:pt x="47728" y="2290"/>
                      <a:pt x="46880" y="3530"/>
                    </a:cubicBezTo>
                    <a:cubicBezTo>
                      <a:pt x="46505" y="4092"/>
                      <a:pt x="46140" y="4681"/>
                      <a:pt x="45783" y="5261"/>
                    </a:cubicBezTo>
                    <a:cubicBezTo>
                      <a:pt x="44819" y="6840"/>
                      <a:pt x="43820" y="8472"/>
                      <a:pt x="42384" y="9427"/>
                    </a:cubicBezTo>
                    <a:cubicBezTo>
                      <a:pt x="41073" y="10292"/>
                      <a:pt x="39583" y="10497"/>
                      <a:pt x="38164" y="10587"/>
                    </a:cubicBezTo>
                    <a:cubicBezTo>
                      <a:pt x="37700" y="10622"/>
                      <a:pt x="37236" y="10640"/>
                      <a:pt x="36782" y="10649"/>
                    </a:cubicBezTo>
                    <a:cubicBezTo>
                      <a:pt x="36505" y="10658"/>
                      <a:pt x="36228" y="10676"/>
                      <a:pt x="35952" y="10685"/>
                    </a:cubicBezTo>
                    <a:cubicBezTo>
                      <a:pt x="34007" y="10774"/>
                      <a:pt x="31233" y="11140"/>
                      <a:pt x="29689" y="13236"/>
                    </a:cubicBezTo>
                    <a:cubicBezTo>
                      <a:pt x="29190" y="13905"/>
                      <a:pt x="28851" y="14708"/>
                      <a:pt x="28521" y="15493"/>
                    </a:cubicBezTo>
                    <a:lnTo>
                      <a:pt x="28494" y="15565"/>
                    </a:lnTo>
                    <a:cubicBezTo>
                      <a:pt x="28039" y="16617"/>
                      <a:pt x="27530" y="17822"/>
                      <a:pt x="26531" y="18455"/>
                    </a:cubicBezTo>
                    <a:cubicBezTo>
                      <a:pt x="25851" y="18880"/>
                      <a:pt x="25087" y="18956"/>
                      <a:pt x="24278" y="18956"/>
                    </a:cubicBezTo>
                    <a:cubicBezTo>
                      <a:pt x="24069" y="18956"/>
                      <a:pt x="23856" y="18951"/>
                      <a:pt x="23641" y="18946"/>
                    </a:cubicBezTo>
                    <a:cubicBezTo>
                      <a:pt x="23465" y="18944"/>
                      <a:pt x="23287" y="18941"/>
                      <a:pt x="23108" y="18941"/>
                    </a:cubicBezTo>
                    <a:cubicBezTo>
                      <a:pt x="22555" y="18941"/>
                      <a:pt x="21995" y="18967"/>
                      <a:pt x="21455" y="19115"/>
                    </a:cubicBezTo>
                    <a:cubicBezTo>
                      <a:pt x="20402" y="19401"/>
                      <a:pt x="19412" y="20177"/>
                      <a:pt x="18591" y="21363"/>
                    </a:cubicBezTo>
                    <a:cubicBezTo>
                      <a:pt x="18297" y="21800"/>
                      <a:pt x="18021" y="22282"/>
                      <a:pt x="17780" y="22800"/>
                    </a:cubicBezTo>
                    <a:cubicBezTo>
                      <a:pt x="17307" y="23834"/>
                      <a:pt x="16959" y="24950"/>
                      <a:pt x="16629" y="26029"/>
                    </a:cubicBezTo>
                    <a:cubicBezTo>
                      <a:pt x="16424" y="26707"/>
                      <a:pt x="16201" y="27412"/>
                      <a:pt x="15960" y="28081"/>
                    </a:cubicBezTo>
                    <a:cubicBezTo>
                      <a:pt x="15112" y="30382"/>
                      <a:pt x="13792" y="32532"/>
                      <a:pt x="12124" y="34299"/>
                    </a:cubicBezTo>
                    <a:cubicBezTo>
                      <a:pt x="9141" y="37456"/>
                      <a:pt x="5227" y="39245"/>
                      <a:pt x="1423" y="39245"/>
                    </a:cubicBezTo>
                    <a:cubicBezTo>
                      <a:pt x="949" y="39245"/>
                      <a:pt x="477" y="39217"/>
                      <a:pt x="9" y="39161"/>
                    </a:cubicBezTo>
                    <a:lnTo>
                      <a:pt x="0" y="39303"/>
                    </a:lnTo>
                    <a:cubicBezTo>
                      <a:pt x="473" y="39357"/>
                      <a:pt x="946" y="39384"/>
                      <a:pt x="1427" y="39384"/>
                    </a:cubicBezTo>
                    <a:cubicBezTo>
                      <a:pt x="5272" y="39384"/>
                      <a:pt x="9215" y="37582"/>
                      <a:pt x="12231" y="34397"/>
                    </a:cubicBezTo>
                    <a:cubicBezTo>
                      <a:pt x="13908" y="32622"/>
                      <a:pt x="15246" y="30454"/>
                      <a:pt x="16094" y="28134"/>
                    </a:cubicBezTo>
                    <a:cubicBezTo>
                      <a:pt x="16343" y="27456"/>
                      <a:pt x="16557" y="26752"/>
                      <a:pt x="16763" y="26074"/>
                    </a:cubicBezTo>
                    <a:cubicBezTo>
                      <a:pt x="17102" y="24994"/>
                      <a:pt x="17441" y="23888"/>
                      <a:pt x="17913" y="22862"/>
                    </a:cubicBezTo>
                    <a:cubicBezTo>
                      <a:pt x="18145" y="22353"/>
                      <a:pt x="18413" y="21872"/>
                      <a:pt x="18707" y="21444"/>
                    </a:cubicBezTo>
                    <a:cubicBezTo>
                      <a:pt x="19510" y="20293"/>
                      <a:pt x="20474" y="19526"/>
                      <a:pt x="21500" y="19249"/>
                    </a:cubicBezTo>
                    <a:cubicBezTo>
                      <a:pt x="22015" y="19108"/>
                      <a:pt x="22560" y="19083"/>
                      <a:pt x="23102" y="19083"/>
                    </a:cubicBezTo>
                    <a:cubicBezTo>
                      <a:pt x="23282" y="19083"/>
                      <a:pt x="23462" y="19086"/>
                      <a:pt x="23641" y="19088"/>
                    </a:cubicBezTo>
                    <a:cubicBezTo>
                      <a:pt x="23846" y="19094"/>
                      <a:pt x="24052" y="19099"/>
                      <a:pt x="24258" y="19099"/>
                    </a:cubicBezTo>
                    <a:cubicBezTo>
                      <a:pt x="25075" y="19099"/>
                      <a:pt x="25890" y="19020"/>
                      <a:pt x="26603" y="18571"/>
                    </a:cubicBezTo>
                    <a:cubicBezTo>
                      <a:pt x="27646" y="17920"/>
                      <a:pt x="28164" y="16698"/>
                      <a:pt x="28619" y="15618"/>
                    </a:cubicBezTo>
                    <a:lnTo>
                      <a:pt x="28646" y="15547"/>
                    </a:lnTo>
                    <a:cubicBezTo>
                      <a:pt x="28976" y="14771"/>
                      <a:pt x="29315" y="13977"/>
                      <a:pt x="29805" y="13317"/>
                    </a:cubicBezTo>
                    <a:cubicBezTo>
                      <a:pt x="31304" y="11274"/>
                      <a:pt x="34043" y="10917"/>
                      <a:pt x="35961" y="10828"/>
                    </a:cubicBezTo>
                    <a:cubicBezTo>
                      <a:pt x="36237" y="10819"/>
                      <a:pt x="36514" y="10801"/>
                      <a:pt x="36790" y="10792"/>
                    </a:cubicBezTo>
                    <a:cubicBezTo>
                      <a:pt x="37245" y="10783"/>
                      <a:pt x="37709" y="10765"/>
                      <a:pt x="38173" y="10729"/>
                    </a:cubicBezTo>
                    <a:cubicBezTo>
                      <a:pt x="39609" y="10640"/>
                      <a:pt x="41126" y="10435"/>
                      <a:pt x="42464" y="9543"/>
                    </a:cubicBezTo>
                    <a:cubicBezTo>
                      <a:pt x="43927" y="8571"/>
                      <a:pt x="44935" y="6929"/>
                      <a:pt x="45908" y="5332"/>
                    </a:cubicBezTo>
                    <a:cubicBezTo>
                      <a:pt x="46256" y="4761"/>
                      <a:pt x="46621" y="4164"/>
                      <a:pt x="47005" y="3610"/>
                    </a:cubicBezTo>
                    <a:cubicBezTo>
                      <a:pt x="47835" y="2388"/>
                      <a:pt x="48584" y="1603"/>
                      <a:pt x="49432" y="1059"/>
                    </a:cubicBezTo>
                    <a:cubicBezTo>
                      <a:pt x="50376" y="451"/>
                      <a:pt x="51437" y="145"/>
                      <a:pt x="52654" y="145"/>
                    </a:cubicBezTo>
                    <a:cubicBezTo>
                      <a:pt x="53918" y="145"/>
                      <a:pt x="55351" y="476"/>
                      <a:pt x="56997" y="1139"/>
                    </a:cubicBezTo>
                    <a:cubicBezTo>
                      <a:pt x="57541" y="1353"/>
                      <a:pt x="58121" y="1612"/>
                      <a:pt x="58709" y="1898"/>
                    </a:cubicBezTo>
                    <a:lnTo>
                      <a:pt x="59218" y="2147"/>
                    </a:lnTo>
                    <a:cubicBezTo>
                      <a:pt x="60601" y="2817"/>
                      <a:pt x="62037" y="3521"/>
                      <a:pt x="63491" y="3958"/>
                    </a:cubicBezTo>
                    <a:cubicBezTo>
                      <a:pt x="64425" y="4240"/>
                      <a:pt x="65291" y="4381"/>
                      <a:pt x="66100" y="4381"/>
                    </a:cubicBezTo>
                    <a:cubicBezTo>
                      <a:pt x="66828" y="4381"/>
                      <a:pt x="67510" y="4267"/>
                      <a:pt x="68157" y="4039"/>
                    </a:cubicBezTo>
                    <a:lnTo>
                      <a:pt x="68112" y="3905"/>
                    </a:lnTo>
                    <a:cubicBezTo>
                      <a:pt x="67485" y="4127"/>
                      <a:pt x="66822" y="4236"/>
                      <a:pt x="66115" y="4236"/>
                    </a:cubicBezTo>
                    <a:cubicBezTo>
                      <a:pt x="65314" y="4236"/>
                      <a:pt x="64456" y="4095"/>
                      <a:pt x="63527" y="3816"/>
                    </a:cubicBezTo>
                    <a:cubicBezTo>
                      <a:pt x="62082" y="3387"/>
                      <a:pt x="60654" y="2692"/>
                      <a:pt x="59280" y="2014"/>
                    </a:cubicBezTo>
                    <a:lnTo>
                      <a:pt x="58772" y="1764"/>
                    </a:lnTo>
                    <a:cubicBezTo>
                      <a:pt x="58183" y="1478"/>
                      <a:pt x="57603" y="1220"/>
                      <a:pt x="57050" y="1006"/>
                    </a:cubicBezTo>
                    <a:cubicBezTo>
                      <a:pt x="55388" y="335"/>
                      <a:pt x="53937" y="1"/>
                      <a:pt x="526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851;p31">
                <a:extLst>
                  <a:ext uri="{FF2B5EF4-FFF2-40B4-BE49-F238E27FC236}">
                    <a16:creationId xmlns:a16="http://schemas.microsoft.com/office/drawing/2014/main" id="{FC1027A2-A36A-A995-E4E8-13C0B0CD38AB}"/>
                  </a:ext>
                </a:extLst>
              </p:cNvPr>
              <p:cNvSpPr/>
              <p:nvPr/>
            </p:nvSpPr>
            <p:spPr>
              <a:xfrm>
                <a:off x="3379550" y="1116975"/>
                <a:ext cx="1687675" cy="990600"/>
              </a:xfrm>
              <a:custGeom>
                <a:avLst/>
                <a:gdLst/>
                <a:ahLst/>
                <a:cxnLst/>
                <a:rect l="l" t="t" r="r" b="b"/>
                <a:pathLst>
                  <a:path w="67507" h="39624" extrusionOk="0">
                    <a:moveTo>
                      <a:pt x="52589" y="1"/>
                    </a:moveTo>
                    <a:cubicBezTo>
                      <a:pt x="51392" y="1"/>
                      <a:pt x="50161" y="277"/>
                      <a:pt x="49031" y="1067"/>
                    </a:cubicBezTo>
                    <a:cubicBezTo>
                      <a:pt x="48201" y="1647"/>
                      <a:pt x="47479" y="2459"/>
                      <a:pt x="46667" y="3717"/>
                    </a:cubicBezTo>
                    <a:cubicBezTo>
                      <a:pt x="46292" y="4288"/>
                      <a:pt x="45944" y="4903"/>
                      <a:pt x="45596" y="5501"/>
                    </a:cubicBezTo>
                    <a:cubicBezTo>
                      <a:pt x="44695" y="7071"/>
                      <a:pt x="43759" y="8703"/>
                      <a:pt x="42403" y="9685"/>
                    </a:cubicBezTo>
                    <a:cubicBezTo>
                      <a:pt x="41163" y="10586"/>
                      <a:pt x="39726" y="10853"/>
                      <a:pt x="38352" y="11005"/>
                    </a:cubicBezTo>
                    <a:cubicBezTo>
                      <a:pt x="37853" y="11059"/>
                      <a:pt x="37344" y="11094"/>
                      <a:pt x="36854" y="11130"/>
                    </a:cubicBezTo>
                    <a:cubicBezTo>
                      <a:pt x="36631" y="11148"/>
                      <a:pt x="36417" y="11166"/>
                      <a:pt x="36202" y="11183"/>
                    </a:cubicBezTo>
                    <a:cubicBezTo>
                      <a:pt x="34097" y="11353"/>
                      <a:pt x="31474" y="11799"/>
                      <a:pt x="29940" y="13744"/>
                    </a:cubicBezTo>
                    <a:cubicBezTo>
                      <a:pt x="29413" y="14404"/>
                      <a:pt x="29039" y="15198"/>
                      <a:pt x="28673" y="15965"/>
                    </a:cubicBezTo>
                    <a:cubicBezTo>
                      <a:pt x="28191" y="16982"/>
                      <a:pt x="27656" y="18124"/>
                      <a:pt x="26630" y="18731"/>
                    </a:cubicBezTo>
                    <a:cubicBezTo>
                      <a:pt x="25920" y="19152"/>
                      <a:pt x="25124" y="19218"/>
                      <a:pt x="24282" y="19218"/>
                    </a:cubicBezTo>
                    <a:cubicBezTo>
                      <a:pt x="24109" y="19218"/>
                      <a:pt x="23934" y="19215"/>
                      <a:pt x="23758" y="19212"/>
                    </a:cubicBezTo>
                    <a:cubicBezTo>
                      <a:pt x="23568" y="19208"/>
                      <a:pt x="23376" y="19204"/>
                      <a:pt x="23184" y="19204"/>
                    </a:cubicBezTo>
                    <a:cubicBezTo>
                      <a:pt x="22636" y="19204"/>
                      <a:pt x="22083" y="19237"/>
                      <a:pt x="21554" y="19382"/>
                    </a:cubicBezTo>
                    <a:cubicBezTo>
                      <a:pt x="20492" y="19667"/>
                      <a:pt x="19493" y="20435"/>
                      <a:pt x="18664" y="21594"/>
                    </a:cubicBezTo>
                    <a:cubicBezTo>
                      <a:pt x="18351" y="22023"/>
                      <a:pt x="18075" y="22495"/>
                      <a:pt x="17825" y="23013"/>
                    </a:cubicBezTo>
                    <a:cubicBezTo>
                      <a:pt x="17317" y="24056"/>
                      <a:pt x="16951" y="25198"/>
                      <a:pt x="16594" y="26296"/>
                    </a:cubicBezTo>
                    <a:cubicBezTo>
                      <a:pt x="16389" y="26947"/>
                      <a:pt x="16166" y="27616"/>
                      <a:pt x="15925" y="28258"/>
                    </a:cubicBezTo>
                    <a:cubicBezTo>
                      <a:pt x="15060" y="30569"/>
                      <a:pt x="13739" y="32728"/>
                      <a:pt x="12098" y="34494"/>
                    </a:cubicBezTo>
                    <a:cubicBezTo>
                      <a:pt x="9133" y="37686"/>
                      <a:pt x="5285" y="39486"/>
                      <a:pt x="1549" y="39486"/>
                    </a:cubicBezTo>
                    <a:cubicBezTo>
                      <a:pt x="1036" y="39486"/>
                      <a:pt x="525" y="39452"/>
                      <a:pt x="19" y="39383"/>
                    </a:cubicBezTo>
                    <a:lnTo>
                      <a:pt x="1" y="39525"/>
                    </a:lnTo>
                    <a:cubicBezTo>
                      <a:pt x="509" y="39588"/>
                      <a:pt x="1027" y="39624"/>
                      <a:pt x="1544" y="39624"/>
                    </a:cubicBezTo>
                    <a:cubicBezTo>
                      <a:pt x="5318" y="39624"/>
                      <a:pt x="9207" y="37813"/>
                      <a:pt x="12196" y="34583"/>
                    </a:cubicBezTo>
                    <a:cubicBezTo>
                      <a:pt x="13846" y="32808"/>
                      <a:pt x="15184" y="30631"/>
                      <a:pt x="16059" y="28312"/>
                    </a:cubicBezTo>
                    <a:cubicBezTo>
                      <a:pt x="16300" y="27661"/>
                      <a:pt x="16514" y="26991"/>
                      <a:pt x="16728" y="26340"/>
                    </a:cubicBezTo>
                    <a:cubicBezTo>
                      <a:pt x="17085" y="25243"/>
                      <a:pt x="17450" y="24110"/>
                      <a:pt x="17950" y="23075"/>
                    </a:cubicBezTo>
                    <a:cubicBezTo>
                      <a:pt x="18191" y="22567"/>
                      <a:pt x="18467" y="22094"/>
                      <a:pt x="18771" y="21675"/>
                    </a:cubicBezTo>
                    <a:cubicBezTo>
                      <a:pt x="19582" y="20542"/>
                      <a:pt x="20555" y="19792"/>
                      <a:pt x="21590" y="19507"/>
                    </a:cubicBezTo>
                    <a:cubicBezTo>
                      <a:pt x="22112" y="19366"/>
                      <a:pt x="22659" y="19341"/>
                      <a:pt x="23208" y="19341"/>
                    </a:cubicBezTo>
                    <a:cubicBezTo>
                      <a:pt x="23391" y="19341"/>
                      <a:pt x="23575" y="19344"/>
                      <a:pt x="23758" y="19346"/>
                    </a:cubicBezTo>
                    <a:cubicBezTo>
                      <a:pt x="23939" y="19349"/>
                      <a:pt x="24121" y="19353"/>
                      <a:pt x="24303" y="19353"/>
                    </a:cubicBezTo>
                    <a:cubicBezTo>
                      <a:pt x="25136" y="19353"/>
                      <a:pt x="25970" y="19286"/>
                      <a:pt x="26701" y="18847"/>
                    </a:cubicBezTo>
                    <a:cubicBezTo>
                      <a:pt x="27763" y="18222"/>
                      <a:pt x="28307" y="17054"/>
                      <a:pt x="28798" y="16019"/>
                    </a:cubicBezTo>
                    <a:cubicBezTo>
                      <a:pt x="29164" y="15260"/>
                      <a:pt x="29529" y="14475"/>
                      <a:pt x="30047" y="13824"/>
                    </a:cubicBezTo>
                    <a:cubicBezTo>
                      <a:pt x="31555" y="11933"/>
                      <a:pt x="34133" y="11487"/>
                      <a:pt x="36211" y="11317"/>
                    </a:cubicBezTo>
                    <a:cubicBezTo>
                      <a:pt x="36434" y="11299"/>
                      <a:pt x="36648" y="11291"/>
                      <a:pt x="36863" y="11273"/>
                    </a:cubicBezTo>
                    <a:cubicBezTo>
                      <a:pt x="37353" y="11228"/>
                      <a:pt x="37871" y="11192"/>
                      <a:pt x="38370" y="11139"/>
                    </a:cubicBezTo>
                    <a:cubicBezTo>
                      <a:pt x="39762" y="10987"/>
                      <a:pt x="41216" y="10720"/>
                      <a:pt x="42483" y="9792"/>
                    </a:cubicBezTo>
                    <a:cubicBezTo>
                      <a:pt x="43866" y="8793"/>
                      <a:pt x="44802" y="7151"/>
                      <a:pt x="45721" y="5563"/>
                    </a:cubicBezTo>
                    <a:cubicBezTo>
                      <a:pt x="46060" y="4974"/>
                      <a:pt x="46408" y="4359"/>
                      <a:pt x="46783" y="3788"/>
                    </a:cubicBezTo>
                    <a:cubicBezTo>
                      <a:pt x="47577" y="2548"/>
                      <a:pt x="48299" y="1745"/>
                      <a:pt x="49111" y="1183"/>
                    </a:cubicBezTo>
                    <a:cubicBezTo>
                      <a:pt x="50101" y="490"/>
                      <a:pt x="51234" y="142"/>
                      <a:pt x="52562" y="142"/>
                    </a:cubicBezTo>
                    <a:cubicBezTo>
                      <a:pt x="53711" y="142"/>
                      <a:pt x="55006" y="403"/>
                      <a:pt x="56480" y="924"/>
                    </a:cubicBezTo>
                    <a:cubicBezTo>
                      <a:pt x="57042" y="1121"/>
                      <a:pt x="57613" y="1353"/>
                      <a:pt x="58175" y="1602"/>
                    </a:cubicBezTo>
                    <a:cubicBezTo>
                      <a:pt x="58407" y="1700"/>
                      <a:pt x="58639" y="1799"/>
                      <a:pt x="58871" y="1906"/>
                    </a:cubicBezTo>
                    <a:cubicBezTo>
                      <a:pt x="60200" y="2494"/>
                      <a:pt x="61574" y="3110"/>
                      <a:pt x="62966" y="3476"/>
                    </a:cubicBezTo>
                    <a:cubicBezTo>
                      <a:pt x="63783" y="3696"/>
                      <a:pt x="64540" y="3805"/>
                      <a:pt x="65247" y="3805"/>
                    </a:cubicBezTo>
                    <a:cubicBezTo>
                      <a:pt x="66061" y="3805"/>
                      <a:pt x="66809" y="3660"/>
                      <a:pt x="67506" y="3369"/>
                    </a:cubicBezTo>
                    <a:lnTo>
                      <a:pt x="67453" y="3244"/>
                    </a:lnTo>
                    <a:cubicBezTo>
                      <a:pt x="66777" y="3525"/>
                      <a:pt x="66045" y="3666"/>
                      <a:pt x="65247" y="3666"/>
                    </a:cubicBezTo>
                    <a:cubicBezTo>
                      <a:pt x="64550" y="3666"/>
                      <a:pt x="63804" y="3558"/>
                      <a:pt x="63001" y="3342"/>
                    </a:cubicBezTo>
                    <a:cubicBezTo>
                      <a:pt x="61618" y="2976"/>
                      <a:pt x="60254" y="2370"/>
                      <a:pt x="58924" y="1781"/>
                    </a:cubicBezTo>
                    <a:cubicBezTo>
                      <a:pt x="58692" y="1674"/>
                      <a:pt x="58460" y="1576"/>
                      <a:pt x="58237" y="1477"/>
                    </a:cubicBezTo>
                    <a:cubicBezTo>
                      <a:pt x="57666" y="1219"/>
                      <a:pt x="57087" y="996"/>
                      <a:pt x="56525" y="791"/>
                    </a:cubicBezTo>
                    <a:cubicBezTo>
                      <a:pt x="55419" y="401"/>
                      <a:pt x="54029" y="1"/>
                      <a:pt x="5258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852;p31">
                <a:extLst>
                  <a:ext uri="{FF2B5EF4-FFF2-40B4-BE49-F238E27FC236}">
                    <a16:creationId xmlns:a16="http://schemas.microsoft.com/office/drawing/2014/main" id="{EB0B88BF-CB1E-43A0-0866-52852E2E9FEE}"/>
                  </a:ext>
                </a:extLst>
              </p:cNvPr>
              <p:cNvSpPr/>
              <p:nvPr/>
            </p:nvSpPr>
            <p:spPr>
              <a:xfrm>
                <a:off x="3363500" y="1108000"/>
                <a:ext cx="1671150" cy="996900"/>
              </a:xfrm>
              <a:custGeom>
                <a:avLst/>
                <a:gdLst/>
                <a:ahLst/>
                <a:cxnLst/>
                <a:rect l="l" t="t" r="r" b="b"/>
                <a:pathLst>
                  <a:path w="66846" h="39876" extrusionOk="0">
                    <a:moveTo>
                      <a:pt x="52509" y="1"/>
                    </a:moveTo>
                    <a:cubicBezTo>
                      <a:pt x="51230" y="1"/>
                      <a:pt x="49900" y="303"/>
                      <a:pt x="48700" y="1212"/>
                    </a:cubicBezTo>
                    <a:cubicBezTo>
                      <a:pt x="47915" y="1810"/>
                      <a:pt x="47193" y="2666"/>
                      <a:pt x="46443" y="3906"/>
                    </a:cubicBezTo>
                    <a:cubicBezTo>
                      <a:pt x="46078" y="4495"/>
                      <a:pt x="45730" y="5137"/>
                      <a:pt x="45400" y="5753"/>
                    </a:cubicBezTo>
                    <a:cubicBezTo>
                      <a:pt x="44561" y="7323"/>
                      <a:pt x="43687" y="8938"/>
                      <a:pt x="42420" y="9955"/>
                    </a:cubicBezTo>
                    <a:cubicBezTo>
                      <a:pt x="41242" y="10891"/>
                      <a:pt x="39860" y="11212"/>
                      <a:pt x="38539" y="11427"/>
                    </a:cubicBezTo>
                    <a:cubicBezTo>
                      <a:pt x="37986" y="11516"/>
                      <a:pt x="37415" y="11578"/>
                      <a:pt x="36862" y="11641"/>
                    </a:cubicBezTo>
                    <a:lnTo>
                      <a:pt x="36443" y="11694"/>
                    </a:lnTo>
                    <a:cubicBezTo>
                      <a:pt x="34204" y="11962"/>
                      <a:pt x="31706" y="12479"/>
                      <a:pt x="30180" y="14263"/>
                    </a:cubicBezTo>
                    <a:cubicBezTo>
                      <a:pt x="29627" y="14906"/>
                      <a:pt x="29217" y="15691"/>
                      <a:pt x="28851" y="16387"/>
                    </a:cubicBezTo>
                    <a:cubicBezTo>
                      <a:pt x="28343" y="17350"/>
                      <a:pt x="27763" y="18447"/>
                      <a:pt x="26728" y="19018"/>
                    </a:cubicBezTo>
                    <a:cubicBezTo>
                      <a:pt x="25992" y="19436"/>
                      <a:pt x="25179" y="19485"/>
                      <a:pt x="24321" y="19485"/>
                    </a:cubicBezTo>
                    <a:cubicBezTo>
                      <a:pt x="24170" y="19485"/>
                      <a:pt x="24018" y="19484"/>
                      <a:pt x="23864" y="19482"/>
                    </a:cubicBezTo>
                    <a:cubicBezTo>
                      <a:pt x="23710" y="19480"/>
                      <a:pt x="23554" y="19478"/>
                      <a:pt x="23398" y="19478"/>
                    </a:cubicBezTo>
                    <a:cubicBezTo>
                      <a:pt x="22806" y="19478"/>
                      <a:pt x="22206" y="19505"/>
                      <a:pt x="21634" y="19661"/>
                    </a:cubicBezTo>
                    <a:cubicBezTo>
                      <a:pt x="20572" y="19946"/>
                      <a:pt x="19564" y="20695"/>
                      <a:pt x="18717" y="21837"/>
                    </a:cubicBezTo>
                    <a:cubicBezTo>
                      <a:pt x="18405" y="22257"/>
                      <a:pt x="18119" y="22729"/>
                      <a:pt x="17860" y="23238"/>
                    </a:cubicBezTo>
                    <a:cubicBezTo>
                      <a:pt x="17325" y="24300"/>
                      <a:pt x="16924" y="25459"/>
                      <a:pt x="16549" y="26583"/>
                    </a:cubicBezTo>
                    <a:cubicBezTo>
                      <a:pt x="16335" y="27199"/>
                      <a:pt x="16121" y="27832"/>
                      <a:pt x="15889" y="28448"/>
                    </a:cubicBezTo>
                    <a:cubicBezTo>
                      <a:pt x="14997" y="30767"/>
                      <a:pt x="13676" y="32926"/>
                      <a:pt x="12062" y="34692"/>
                    </a:cubicBezTo>
                    <a:cubicBezTo>
                      <a:pt x="9108" y="37934"/>
                      <a:pt x="5315" y="39746"/>
                      <a:pt x="1638" y="39746"/>
                    </a:cubicBezTo>
                    <a:cubicBezTo>
                      <a:pt x="1095" y="39746"/>
                      <a:pt x="554" y="39706"/>
                      <a:pt x="18" y="39626"/>
                    </a:cubicBezTo>
                    <a:lnTo>
                      <a:pt x="0" y="39751"/>
                    </a:lnTo>
                    <a:cubicBezTo>
                      <a:pt x="545" y="39840"/>
                      <a:pt x="1089" y="39876"/>
                      <a:pt x="1642" y="39876"/>
                    </a:cubicBezTo>
                    <a:cubicBezTo>
                      <a:pt x="5353" y="39876"/>
                      <a:pt x="9180" y="38047"/>
                      <a:pt x="12160" y="34782"/>
                    </a:cubicBezTo>
                    <a:cubicBezTo>
                      <a:pt x="13783" y="33006"/>
                      <a:pt x="15113" y="30830"/>
                      <a:pt x="16005" y="28492"/>
                    </a:cubicBezTo>
                    <a:cubicBezTo>
                      <a:pt x="16246" y="27877"/>
                      <a:pt x="16460" y="27243"/>
                      <a:pt x="16674" y="26628"/>
                    </a:cubicBezTo>
                    <a:cubicBezTo>
                      <a:pt x="17049" y="25504"/>
                      <a:pt x="17441" y="24344"/>
                      <a:pt x="17976" y="23291"/>
                    </a:cubicBezTo>
                    <a:cubicBezTo>
                      <a:pt x="18235" y="22792"/>
                      <a:pt x="18512" y="22328"/>
                      <a:pt x="18824" y="21918"/>
                    </a:cubicBezTo>
                    <a:cubicBezTo>
                      <a:pt x="19654" y="20802"/>
                      <a:pt x="20635" y="20062"/>
                      <a:pt x="21670" y="19785"/>
                    </a:cubicBezTo>
                    <a:cubicBezTo>
                      <a:pt x="22224" y="19638"/>
                      <a:pt x="22806" y="19612"/>
                      <a:pt x="23386" y="19612"/>
                    </a:cubicBezTo>
                    <a:cubicBezTo>
                      <a:pt x="23543" y="19612"/>
                      <a:pt x="23699" y="19614"/>
                      <a:pt x="23855" y="19616"/>
                    </a:cubicBezTo>
                    <a:cubicBezTo>
                      <a:pt x="24003" y="19617"/>
                      <a:pt x="24152" y="19619"/>
                      <a:pt x="24301" y="19619"/>
                    </a:cubicBezTo>
                    <a:cubicBezTo>
                      <a:pt x="25164" y="19619"/>
                      <a:pt x="26029" y="19568"/>
                      <a:pt x="26790" y="19134"/>
                    </a:cubicBezTo>
                    <a:cubicBezTo>
                      <a:pt x="27861" y="18537"/>
                      <a:pt x="28450" y="17430"/>
                      <a:pt x="28967" y="16449"/>
                    </a:cubicBezTo>
                    <a:cubicBezTo>
                      <a:pt x="29324" y="15762"/>
                      <a:pt x="29734" y="14977"/>
                      <a:pt x="30279" y="14344"/>
                    </a:cubicBezTo>
                    <a:cubicBezTo>
                      <a:pt x="31777" y="12595"/>
                      <a:pt x="34239" y="12087"/>
                      <a:pt x="36461" y="11828"/>
                    </a:cubicBezTo>
                    <a:lnTo>
                      <a:pt x="36880" y="11774"/>
                    </a:lnTo>
                    <a:cubicBezTo>
                      <a:pt x="37433" y="11712"/>
                      <a:pt x="38004" y="11641"/>
                      <a:pt x="38557" y="11551"/>
                    </a:cubicBezTo>
                    <a:cubicBezTo>
                      <a:pt x="39895" y="11346"/>
                      <a:pt x="41296" y="11016"/>
                      <a:pt x="42500" y="10062"/>
                    </a:cubicBezTo>
                    <a:cubicBezTo>
                      <a:pt x="43794" y="9027"/>
                      <a:pt x="44668" y="7394"/>
                      <a:pt x="45516" y="5815"/>
                    </a:cubicBezTo>
                    <a:cubicBezTo>
                      <a:pt x="45846" y="5200"/>
                      <a:pt x="46194" y="4566"/>
                      <a:pt x="46550" y="3969"/>
                    </a:cubicBezTo>
                    <a:cubicBezTo>
                      <a:pt x="47300" y="2746"/>
                      <a:pt x="48005" y="1908"/>
                      <a:pt x="48781" y="1319"/>
                    </a:cubicBezTo>
                    <a:cubicBezTo>
                      <a:pt x="49952" y="430"/>
                      <a:pt x="51257" y="134"/>
                      <a:pt x="52514" y="134"/>
                    </a:cubicBezTo>
                    <a:cubicBezTo>
                      <a:pt x="53765" y="134"/>
                      <a:pt x="54969" y="427"/>
                      <a:pt x="55944" y="721"/>
                    </a:cubicBezTo>
                    <a:cubicBezTo>
                      <a:pt x="56524" y="900"/>
                      <a:pt x="57095" y="1096"/>
                      <a:pt x="57639" y="1319"/>
                    </a:cubicBezTo>
                    <a:cubicBezTo>
                      <a:pt x="57925" y="1426"/>
                      <a:pt x="58210" y="1542"/>
                      <a:pt x="58505" y="1658"/>
                    </a:cubicBezTo>
                    <a:cubicBezTo>
                      <a:pt x="59780" y="2167"/>
                      <a:pt x="61101" y="2702"/>
                      <a:pt x="62439" y="3005"/>
                    </a:cubicBezTo>
                    <a:cubicBezTo>
                      <a:pt x="63135" y="3170"/>
                      <a:pt x="63783" y="3253"/>
                      <a:pt x="64390" y="3253"/>
                    </a:cubicBezTo>
                    <a:cubicBezTo>
                      <a:pt x="65293" y="3253"/>
                      <a:pt x="66104" y="3070"/>
                      <a:pt x="66846" y="2702"/>
                    </a:cubicBezTo>
                    <a:lnTo>
                      <a:pt x="66792" y="2586"/>
                    </a:lnTo>
                    <a:cubicBezTo>
                      <a:pt x="66068" y="2943"/>
                      <a:pt x="65273" y="3118"/>
                      <a:pt x="64388" y="3118"/>
                    </a:cubicBezTo>
                    <a:cubicBezTo>
                      <a:pt x="63791" y="3118"/>
                      <a:pt x="63152" y="3038"/>
                      <a:pt x="62466" y="2880"/>
                    </a:cubicBezTo>
                    <a:cubicBezTo>
                      <a:pt x="61145" y="2577"/>
                      <a:pt x="59825" y="2051"/>
                      <a:pt x="58549" y="1533"/>
                    </a:cubicBezTo>
                    <a:cubicBezTo>
                      <a:pt x="58264" y="1417"/>
                      <a:pt x="57978" y="1301"/>
                      <a:pt x="57693" y="1194"/>
                    </a:cubicBezTo>
                    <a:cubicBezTo>
                      <a:pt x="57140" y="971"/>
                      <a:pt x="56560" y="775"/>
                      <a:pt x="55989" y="596"/>
                    </a:cubicBezTo>
                    <a:cubicBezTo>
                      <a:pt x="54998" y="299"/>
                      <a:pt x="53779" y="1"/>
                      <a:pt x="525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853;p31">
                <a:extLst>
                  <a:ext uri="{FF2B5EF4-FFF2-40B4-BE49-F238E27FC236}">
                    <a16:creationId xmlns:a16="http://schemas.microsoft.com/office/drawing/2014/main" id="{31F37BE3-E69B-EE9D-71AB-E75E8D1B5C01}"/>
                  </a:ext>
                </a:extLst>
              </p:cNvPr>
              <p:cNvSpPr/>
              <p:nvPr/>
            </p:nvSpPr>
            <p:spPr>
              <a:xfrm>
                <a:off x="3347450" y="1098475"/>
                <a:ext cx="1654650" cy="1003975"/>
              </a:xfrm>
              <a:custGeom>
                <a:avLst/>
                <a:gdLst/>
                <a:ahLst/>
                <a:cxnLst/>
                <a:rect l="l" t="t" r="r" b="b"/>
                <a:pathLst>
                  <a:path w="66186" h="40159" extrusionOk="0">
                    <a:moveTo>
                      <a:pt x="52468" y="1"/>
                    </a:moveTo>
                    <a:cubicBezTo>
                      <a:pt x="51099" y="1"/>
                      <a:pt x="49649" y="329"/>
                      <a:pt x="48370" y="1379"/>
                    </a:cubicBezTo>
                    <a:cubicBezTo>
                      <a:pt x="47612" y="2003"/>
                      <a:pt x="46943" y="2842"/>
                      <a:pt x="46220" y="4118"/>
                    </a:cubicBezTo>
                    <a:cubicBezTo>
                      <a:pt x="45863" y="4724"/>
                      <a:pt x="45542" y="5375"/>
                      <a:pt x="45221" y="6009"/>
                    </a:cubicBezTo>
                    <a:cubicBezTo>
                      <a:pt x="44436" y="7579"/>
                      <a:pt x="43624" y="9203"/>
                      <a:pt x="42429" y="10246"/>
                    </a:cubicBezTo>
                    <a:cubicBezTo>
                      <a:pt x="41314" y="11219"/>
                      <a:pt x="39993" y="11602"/>
                      <a:pt x="38726" y="11870"/>
                    </a:cubicBezTo>
                    <a:cubicBezTo>
                      <a:pt x="38102" y="12004"/>
                      <a:pt x="37451" y="12102"/>
                      <a:pt x="36817" y="12209"/>
                    </a:cubicBezTo>
                    <a:lnTo>
                      <a:pt x="36684" y="12227"/>
                    </a:lnTo>
                    <a:cubicBezTo>
                      <a:pt x="34480" y="12575"/>
                      <a:pt x="31991" y="13092"/>
                      <a:pt x="30421" y="14805"/>
                    </a:cubicBezTo>
                    <a:cubicBezTo>
                      <a:pt x="29886" y="15385"/>
                      <a:pt x="29484" y="16036"/>
                      <a:pt x="29020" y="16830"/>
                    </a:cubicBezTo>
                    <a:cubicBezTo>
                      <a:pt x="28378" y="17936"/>
                      <a:pt x="27807" y="18819"/>
                      <a:pt x="26826" y="19337"/>
                    </a:cubicBezTo>
                    <a:cubicBezTo>
                      <a:pt x="26080" y="19729"/>
                      <a:pt x="25256" y="19776"/>
                      <a:pt x="24391" y="19776"/>
                    </a:cubicBezTo>
                    <a:cubicBezTo>
                      <a:pt x="24252" y="19776"/>
                      <a:pt x="24112" y="19775"/>
                      <a:pt x="23971" y="19774"/>
                    </a:cubicBezTo>
                    <a:cubicBezTo>
                      <a:pt x="23909" y="19774"/>
                      <a:pt x="23846" y="19774"/>
                      <a:pt x="23783" y="19774"/>
                    </a:cubicBezTo>
                    <a:cubicBezTo>
                      <a:pt x="23093" y="19774"/>
                      <a:pt x="22385" y="19781"/>
                      <a:pt x="21723" y="19961"/>
                    </a:cubicBezTo>
                    <a:cubicBezTo>
                      <a:pt x="20635" y="20247"/>
                      <a:pt x="19644" y="20969"/>
                      <a:pt x="18779" y="22093"/>
                    </a:cubicBezTo>
                    <a:cubicBezTo>
                      <a:pt x="18458" y="22513"/>
                      <a:pt x="18163" y="22977"/>
                      <a:pt x="17896" y="23476"/>
                    </a:cubicBezTo>
                    <a:cubicBezTo>
                      <a:pt x="17325" y="24556"/>
                      <a:pt x="16897" y="25751"/>
                      <a:pt x="16495" y="26902"/>
                    </a:cubicBezTo>
                    <a:cubicBezTo>
                      <a:pt x="16290" y="27473"/>
                      <a:pt x="16076" y="28079"/>
                      <a:pt x="15844" y="28659"/>
                    </a:cubicBezTo>
                    <a:cubicBezTo>
                      <a:pt x="14925" y="30988"/>
                      <a:pt x="13605" y="33155"/>
                      <a:pt x="12026" y="34922"/>
                    </a:cubicBezTo>
                    <a:cubicBezTo>
                      <a:pt x="9059" y="38226"/>
                      <a:pt x="5407" y="40028"/>
                      <a:pt x="1789" y="40028"/>
                    </a:cubicBezTo>
                    <a:cubicBezTo>
                      <a:pt x="1197" y="40028"/>
                      <a:pt x="605" y="39980"/>
                      <a:pt x="18" y="39882"/>
                    </a:cubicBezTo>
                    <a:lnTo>
                      <a:pt x="0" y="40007"/>
                    </a:lnTo>
                    <a:cubicBezTo>
                      <a:pt x="589" y="40105"/>
                      <a:pt x="1187" y="40158"/>
                      <a:pt x="1784" y="40158"/>
                    </a:cubicBezTo>
                    <a:cubicBezTo>
                      <a:pt x="5442" y="40158"/>
                      <a:pt x="9126" y="38339"/>
                      <a:pt x="12124" y="35002"/>
                    </a:cubicBezTo>
                    <a:cubicBezTo>
                      <a:pt x="13712" y="33227"/>
                      <a:pt x="15041" y="31050"/>
                      <a:pt x="15960" y="28704"/>
                    </a:cubicBezTo>
                    <a:cubicBezTo>
                      <a:pt x="16192" y="28124"/>
                      <a:pt x="16406" y="27517"/>
                      <a:pt x="16611" y="26938"/>
                    </a:cubicBezTo>
                    <a:cubicBezTo>
                      <a:pt x="17022" y="25796"/>
                      <a:pt x="17441" y="24609"/>
                      <a:pt x="18003" y="23539"/>
                    </a:cubicBezTo>
                    <a:cubicBezTo>
                      <a:pt x="18270" y="23039"/>
                      <a:pt x="18565" y="22584"/>
                      <a:pt x="18877" y="22174"/>
                    </a:cubicBezTo>
                    <a:cubicBezTo>
                      <a:pt x="19725" y="21068"/>
                      <a:pt x="20697" y="20363"/>
                      <a:pt x="21750" y="20077"/>
                    </a:cubicBezTo>
                    <a:cubicBezTo>
                      <a:pt x="22401" y="19906"/>
                      <a:pt x="23098" y="19899"/>
                      <a:pt x="23771" y="19899"/>
                    </a:cubicBezTo>
                    <a:cubicBezTo>
                      <a:pt x="23835" y="19899"/>
                      <a:pt x="23898" y="19899"/>
                      <a:pt x="23962" y="19899"/>
                    </a:cubicBezTo>
                    <a:cubicBezTo>
                      <a:pt x="24098" y="19900"/>
                      <a:pt x="24235" y="19901"/>
                      <a:pt x="24371" y="19901"/>
                    </a:cubicBezTo>
                    <a:cubicBezTo>
                      <a:pt x="25238" y="19901"/>
                      <a:pt x="26110" y="19852"/>
                      <a:pt x="26888" y="19444"/>
                    </a:cubicBezTo>
                    <a:cubicBezTo>
                      <a:pt x="27887" y="18918"/>
                      <a:pt x="28494" y="17981"/>
                      <a:pt x="29127" y="16892"/>
                    </a:cubicBezTo>
                    <a:cubicBezTo>
                      <a:pt x="29511" y="16241"/>
                      <a:pt x="29939" y="15510"/>
                      <a:pt x="30510" y="14885"/>
                    </a:cubicBezTo>
                    <a:cubicBezTo>
                      <a:pt x="32062" y="13208"/>
                      <a:pt x="34516" y="12700"/>
                      <a:pt x="36701" y="12352"/>
                    </a:cubicBezTo>
                    <a:lnTo>
                      <a:pt x="36835" y="12334"/>
                    </a:lnTo>
                    <a:cubicBezTo>
                      <a:pt x="37469" y="12227"/>
                      <a:pt x="38120" y="12129"/>
                      <a:pt x="38753" y="11995"/>
                    </a:cubicBezTo>
                    <a:cubicBezTo>
                      <a:pt x="40029" y="11727"/>
                      <a:pt x="41376" y="11335"/>
                      <a:pt x="42509" y="10344"/>
                    </a:cubicBezTo>
                    <a:cubicBezTo>
                      <a:pt x="43722" y="9283"/>
                      <a:pt x="44543" y="7650"/>
                      <a:pt x="45337" y="6071"/>
                    </a:cubicBezTo>
                    <a:cubicBezTo>
                      <a:pt x="45649" y="5438"/>
                      <a:pt x="45979" y="4787"/>
                      <a:pt x="46327" y="4180"/>
                    </a:cubicBezTo>
                    <a:cubicBezTo>
                      <a:pt x="47050" y="2922"/>
                      <a:pt x="47701" y="2093"/>
                      <a:pt x="48450" y="1477"/>
                    </a:cubicBezTo>
                    <a:cubicBezTo>
                      <a:pt x="49554" y="567"/>
                      <a:pt x="50828" y="121"/>
                      <a:pt x="52407" y="121"/>
                    </a:cubicBezTo>
                    <a:cubicBezTo>
                      <a:pt x="53304" y="121"/>
                      <a:pt x="54299" y="265"/>
                      <a:pt x="55418" y="549"/>
                    </a:cubicBezTo>
                    <a:cubicBezTo>
                      <a:pt x="55980" y="692"/>
                      <a:pt x="56551" y="861"/>
                      <a:pt x="57104" y="1049"/>
                    </a:cubicBezTo>
                    <a:cubicBezTo>
                      <a:pt x="57416" y="1165"/>
                      <a:pt x="57746" y="1281"/>
                      <a:pt x="58067" y="1397"/>
                    </a:cubicBezTo>
                    <a:cubicBezTo>
                      <a:pt x="59316" y="1843"/>
                      <a:pt x="60610" y="2307"/>
                      <a:pt x="61903" y="2565"/>
                    </a:cubicBezTo>
                    <a:cubicBezTo>
                      <a:pt x="62481" y="2680"/>
                      <a:pt x="63023" y="2737"/>
                      <a:pt x="63533" y="2737"/>
                    </a:cubicBezTo>
                    <a:cubicBezTo>
                      <a:pt x="64534" y="2737"/>
                      <a:pt x="65411" y="2515"/>
                      <a:pt x="66185" y="2066"/>
                    </a:cubicBezTo>
                    <a:lnTo>
                      <a:pt x="66123" y="1959"/>
                    </a:lnTo>
                    <a:cubicBezTo>
                      <a:pt x="65369" y="2395"/>
                      <a:pt x="64513" y="2609"/>
                      <a:pt x="63536" y="2609"/>
                    </a:cubicBezTo>
                    <a:cubicBezTo>
                      <a:pt x="63034" y="2609"/>
                      <a:pt x="62499" y="2552"/>
                      <a:pt x="61930" y="2440"/>
                    </a:cubicBezTo>
                    <a:cubicBezTo>
                      <a:pt x="60645" y="2182"/>
                      <a:pt x="59352" y="1727"/>
                      <a:pt x="58112" y="1281"/>
                    </a:cubicBezTo>
                    <a:cubicBezTo>
                      <a:pt x="57782" y="1156"/>
                      <a:pt x="57461" y="1040"/>
                      <a:pt x="57139" y="933"/>
                    </a:cubicBezTo>
                    <a:cubicBezTo>
                      <a:pt x="56586" y="737"/>
                      <a:pt x="56015" y="567"/>
                      <a:pt x="55444" y="424"/>
                    </a:cubicBezTo>
                    <a:cubicBezTo>
                      <a:pt x="54588" y="207"/>
                      <a:pt x="53554" y="1"/>
                      <a:pt x="5246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854;p31">
                <a:extLst>
                  <a:ext uri="{FF2B5EF4-FFF2-40B4-BE49-F238E27FC236}">
                    <a16:creationId xmlns:a16="http://schemas.microsoft.com/office/drawing/2014/main" id="{611B528B-BADF-C303-BDDE-1AA1A50CB844}"/>
                  </a:ext>
                </a:extLst>
              </p:cNvPr>
              <p:cNvSpPr/>
              <p:nvPr/>
            </p:nvSpPr>
            <p:spPr>
              <a:xfrm>
                <a:off x="3331150" y="1088175"/>
                <a:ext cx="1638375" cy="1011600"/>
              </a:xfrm>
              <a:custGeom>
                <a:avLst/>
                <a:gdLst/>
                <a:ahLst/>
                <a:cxnLst/>
                <a:rect l="l" t="t" r="r" b="b"/>
                <a:pathLst>
                  <a:path w="65535" h="40464" extrusionOk="0">
                    <a:moveTo>
                      <a:pt x="52400" y="0"/>
                    </a:moveTo>
                    <a:cubicBezTo>
                      <a:pt x="50625" y="0"/>
                      <a:pt x="49235" y="514"/>
                      <a:pt x="48050" y="1568"/>
                    </a:cubicBezTo>
                    <a:cubicBezTo>
                      <a:pt x="47318" y="2219"/>
                      <a:pt x="46685" y="3084"/>
                      <a:pt x="45998" y="4360"/>
                    </a:cubicBezTo>
                    <a:cubicBezTo>
                      <a:pt x="45659" y="4994"/>
                      <a:pt x="45347" y="5672"/>
                      <a:pt x="45043" y="6323"/>
                    </a:cubicBezTo>
                    <a:cubicBezTo>
                      <a:pt x="44312" y="7884"/>
                      <a:pt x="43562" y="9499"/>
                      <a:pt x="42447" y="10569"/>
                    </a:cubicBezTo>
                    <a:cubicBezTo>
                      <a:pt x="41395" y="11586"/>
                      <a:pt x="40128" y="12023"/>
                      <a:pt x="38915" y="12344"/>
                    </a:cubicBezTo>
                    <a:cubicBezTo>
                      <a:pt x="38263" y="12523"/>
                      <a:pt x="37612" y="12657"/>
                      <a:pt x="36934" y="12790"/>
                    </a:cubicBezTo>
                    <a:cubicBezTo>
                      <a:pt x="34882" y="13201"/>
                      <a:pt x="32331" y="13709"/>
                      <a:pt x="30671" y="15378"/>
                    </a:cubicBezTo>
                    <a:cubicBezTo>
                      <a:pt x="30109" y="15940"/>
                      <a:pt x="29672" y="16582"/>
                      <a:pt x="29208" y="17304"/>
                    </a:cubicBezTo>
                    <a:cubicBezTo>
                      <a:pt x="28548" y="18313"/>
                      <a:pt x="27924" y="19187"/>
                      <a:pt x="26934" y="19677"/>
                    </a:cubicBezTo>
                    <a:cubicBezTo>
                      <a:pt x="26059" y="20106"/>
                      <a:pt x="25105" y="20106"/>
                      <a:pt x="24088" y="20106"/>
                    </a:cubicBezTo>
                    <a:cubicBezTo>
                      <a:pt x="23954" y="20104"/>
                      <a:pt x="23821" y="20103"/>
                      <a:pt x="23687" y="20103"/>
                    </a:cubicBezTo>
                    <a:cubicBezTo>
                      <a:pt x="23058" y="20103"/>
                      <a:pt x="22423" y="20131"/>
                      <a:pt x="21813" y="20293"/>
                    </a:cubicBezTo>
                    <a:cubicBezTo>
                      <a:pt x="20725" y="20578"/>
                      <a:pt x="19725" y="21283"/>
                      <a:pt x="18842" y="22389"/>
                    </a:cubicBezTo>
                    <a:cubicBezTo>
                      <a:pt x="18521" y="22800"/>
                      <a:pt x="18209" y="23255"/>
                      <a:pt x="17941" y="23754"/>
                    </a:cubicBezTo>
                    <a:cubicBezTo>
                      <a:pt x="17326" y="24852"/>
                      <a:pt x="16880" y="26074"/>
                      <a:pt x="16442" y="27251"/>
                    </a:cubicBezTo>
                    <a:cubicBezTo>
                      <a:pt x="16246" y="27787"/>
                      <a:pt x="16032" y="28349"/>
                      <a:pt x="15809" y="28902"/>
                    </a:cubicBezTo>
                    <a:cubicBezTo>
                      <a:pt x="14854" y="31284"/>
                      <a:pt x="13570" y="33398"/>
                      <a:pt x="12000" y="35182"/>
                    </a:cubicBezTo>
                    <a:cubicBezTo>
                      <a:pt x="9050" y="38527"/>
                      <a:pt x="5446" y="40343"/>
                      <a:pt x="1878" y="40343"/>
                    </a:cubicBezTo>
                    <a:cubicBezTo>
                      <a:pt x="1259" y="40343"/>
                      <a:pt x="641" y="40289"/>
                      <a:pt x="28" y="40178"/>
                    </a:cubicBezTo>
                    <a:lnTo>
                      <a:pt x="1" y="40294"/>
                    </a:lnTo>
                    <a:cubicBezTo>
                      <a:pt x="625" y="40410"/>
                      <a:pt x="1250" y="40463"/>
                      <a:pt x="1874" y="40463"/>
                    </a:cubicBezTo>
                    <a:cubicBezTo>
                      <a:pt x="5478" y="40463"/>
                      <a:pt x="9118" y="38635"/>
                      <a:pt x="12089" y="35262"/>
                    </a:cubicBezTo>
                    <a:cubicBezTo>
                      <a:pt x="13668" y="33460"/>
                      <a:pt x="14962" y="31337"/>
                      <a:pt x="15925" y="28946"/>
                    </a:cubicBezTo>
                    <a:cubicBezTo>
                      <a:pt x="16148" y="28393"/>
                      <a:pt x="16353" y="27831"/>
                      <a:pt x="16558" y="27287"/>
                    </a:cubicBezTo>
                    <a:cubicBezTo>
                      <a:pt x="16987" y="26118"/>
                      <a:pt x="17442" y="24905"/>
                      <a:pt x="18039" y="23808"/>
                    </a:cubicBezTo>
                    <a:cubicBezTo>
                      <a:pt x="18316" y="23317"/>
                      <a:pt x="18619" y="22871"/>
                      <a:pt x="18940" y="22470"/>
                    </a:cubicBezTo>
                    <a:cubicBezTo>
                      <a:pt x="19806" y="21381"/>
                      <a:pt x="20778" y="20686"/>
                      <a:pt x="21849" y="20409"/>
                    </a:cubicBezTo>
                    <a:cubicBezTo>
                      <a:pt x="22562" y="20222"/>
                      <a:pt x="23338" y="20222"/>
                      <a:pt x="24088" y="20222"/>
                    </a:cubicBezTo>
                    <a:cubicBezTo>
                      <a:pt x="24125" y="20222"/>
                      <a:pt x="24163" y="20222"/>
                      <a:pt x="24201" y="20222"/>
                    </a:cubicBezTo>
                    <a:cubicBezTo>
                      <a:pt x="25147" y="20222"/>
                      <a:pt x="26121" y="20213"/>
                      <a:pt x="26987" y="19785"/>
                    </a:cubicBezTo>
                    <a:cubicBezTo>
                      <a:pt x="28004" y="19285"/>
                      <a:pt x="28637" y="18393"/>
                      <a:pt x="29307" y="17367"/>
                    </a:cubicBezTo>
                    <a:cubicBezTo>
                      <a:pt x="29770" y="16653"/>
                      <a:pt x="30199" y="16020"/>
                      <a:pt x="30752" y="15458"/>
                    </a:cubicBezTo>
                    <a:cubicBezTo>
                      <a:pt x="32393" y="13816"/>
                      <a:pt x="34927" y="13317"/>
                      <a:pt x="36961" y="12906"/>
                    </a:cubicBezTo>
                    <a:cubicBezTo>
                      <a:pt x="37630" y="12773"/>
                      <a:pt x="38299" y="12639"/>
                      <a:pt x="38950" y="12460"/>
                    </a:cubicBezTo>
                    <a:cubicBezTo>
                      <a:pt x="40172" y="12139"/>
                      <a:pt x="41457" y="11693"/>
                      <a:pt x="42536" y="10658"/>
                    </a:cubicBezTo>
                    <a:cubicBezTo>
                      <a:pt x="43661" y="9570"/>
                      <a:pt x="44419" y="7946"/>
                      <a:pt x="45150" y="6376"/>
                    </a:cubicBezTo>
                    <a:cubicBezTo>
                      <a:pt x="45454" y="5716"/>
                      <a:pt x="45775" y="5047"/>
                      <a:pt x="46105" y="4423"/>
                    </a:cubicBezTo>
                    <a:cubicBezTo>
                      <a:pt x="46792" y="3147"/>
                      <a:pt x="47407" y="2299"/>
                      <a:pt x="48130" y="1666"/>
                    </a:cubicBezTo>
                    <a:cubicBezTo>
                      <a:pt x="49290" y="625"/>
                      <a:pt x="50659" y="124"/>
                      <a:pt x="52408" y="124"/>
                    </a:cubicBezTo>
                    <a:cubicBezTo>
                      <a:pt x="53161" y="124"/>
                      <a:pt x="53985" y="217"/>
                      <a:pt x="54892" y="399"/>
                    </a:cubicBezTo>
                    <a:cubicBezTo>
                      <a:pt x="55463" y="515"/>
                      <a:pt x="56034" y="658"/>
                      <a:pt x="56578" y="818"/>
                    </a:cubicBezTo>
                    <a:cubicBezTo>
                      <a:pt x="56944" y="934"/>
                      <a:pt x="57319" y="1050"/>
                      <a:pt x="57693" y="1166"/>
                    </a:cubicBezTo>
                    <a:cubicBezTo>
                      <a:pt x="58898" y="1550"/>
                      <a:pt x="60138" y="1943"/>
                      <a:pt x="61387" y="2148"/>
                    </a:cubicBezTo>
                    <a:cubicBezTo>
                      <a:pt x="61839" y="2223"/>
                      <a:pt x="62272" y="2261"/>
                      <a:pt x="62685" y="2261"/>
                    </a:cubicBezTo>
                    <a:cubicBezTo>
                      <a:pt x="63786" y="2261"/>
                      <a:pt x="64743" y="1993"/>
                      <a:pt x="65535" y="1461"/>
                    </a:cubicBezTo>
                    <a:lnTo>
                      <a:pt x="65472" y="1354"/>
                    </a:lnTo>
                    <a:cubicBezTo>
                      <a:pt x="64693" y="1880"/>
                      <a:pt x="63758" y="2141"/>
                      <a:pt x="62677" y="2141"/>
                    </a:cubicBezTo>
                    <a:cubicBezTo>
                      <a:pt x="62273" y="2141"/>
                      <a:pt x="61849" y="2105"/>
                      <a:pt x="61404" y="2032"/>
                    </a:cubicBezTo>
                    <a:cubicBezTo>
                      <a:pt x="60164" y="1827"/>
                      <a:pt x="58924" y="1434"/>
                      <a:pt x="57729" y="1059"/>
                    </a:cubicBezTo>
                    <a:cubicBezTo>
                      <a:pt x="57354" y="934"/>
                      <a:pt x="56980" y="818"/>
                      <a:pt x="56605" y="703"/>
                    </a:cubicBezTo>
                    <a:cubicBezTo>
                      <a:pt x="56061" y="542"/>
                      <a:pt x="55490" y="399"/>
                      <a:pt x="54919" y="283"/>
                    </a:cubicBezTo>
                    <a:cubicBezTo>
                      <a:pt x="53998" y="95"/>
                      <a:pt x="53164" y="0"/>
                      <a:pt x="524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855;p31">
                <a:extLst>
                  <a:ext uri="{FF2B5EF4-FFF2-40B4-BE49-F238E27FC236}">
                    <a16:creationId xmlns:a16="http://schemas.microsoft.com/office/drawing/2014/main" id="{6AC78D3F-B7EA-B2B1-69D7-DBDC399C8842}"/>
                  </a:ext>
                </a:extLst>
              </p:cNvPr>
              <p:cNvSpPr/>
              <p:nvPr/>
            </p:nvSpPr>
            <p:spPr>
              <a:xfrm>
                <a:off x="3315100" y="1077425"/>
                <a:ext cx="1621875" cy="1019675"/>
              </a:xfrm>
              <a:custGeom>
                <a:avLst/>
                <a:gdLst/>
                <a:ahLst/>
                <a:cxnLst/>
                <a:rect l="l" t="t" r="r" b="b"/>
                <a:pathLst>
                  <a:path w="64875" h="40787" extrusionOk="0">
                    <a:moveTo>
                      <a:pt x="52438" y="0"/>
                    </a:moveTo>
                    <a:cubicBezTo>
                      <a:pt x="50460" y="0"/>
                      <a:pt x="48962" y="580"/>
                      <a:pt x="47710" y="1784"/>
                    </a:cubicBezTo>
                    <a:cubicBezTo>
                      <a:pt x="47032" y="2444"/>
                      <a:pt x="46417" y="3354"/>
                      <a:pt x="45774" y="4621"/>
                    </a:cubicBezTo>
                    <a:cubicBezTo>
                      <a:pt x="45444" y="5281"/>
                      <a:pt x="45150" y="5977"/>
                      <a:pt x="44856" y="6655"/>
                    </a:cubicBezTo>
                    <a:cubicBezTo>
                      <a:pt x="44187" y="8207"/>
                      <a:pt x="43491" y="9813"/>
                      <a:pt x="42456" y="10919"/>
                    </a:cubicBezTo>
                    <a:cubicBezTo>
                      <a:pt x="41466" y="11963"/>
                      <a:pt x="40261" y="12462"/>
                      <a:pt x="39102" y="12846"/>
                    </a:cubicBezTo>
                    <a:cubicBezTo>
                      <a:pt x="38441" y="13060"/>
                      <a:pt x="37754" y="13229"/>
                      <a:pt x="37175" y="13372"/>
                    </a:cubicBezTo>
                    <a:lnTo>
                      <a:pt x="36836" y="13452"/>
                    </a:lnTo>
                    <a:cubicBezTo>
                      <a:pt x="34802" y="13943"/>
                      <a:pt x="32500" y="14487"/>
                      <a:pt x="30912" y="15968"/>
                    </a:cubicBezTo>
                    <a:cubicBezTo>
                      <a:pt x="30323" y="16512"/>
                      <a:pt x="29850" y="17146"/>
                      <a:pt x="29378" y="17797"/>
                    </a:cubicBezTo>
                    <a:cubicBezTo>
                      <a:pt x="28691" y="18751"/>
                      <a:pt x="28039" y="19572"/>
                      <a:pt x="27022" y="20045"/>
                    </a:cubicBezTo>
                    <a:cubicBezTo>
                      <a:pt x="26157" y="20446"/>
                      <a:pt x="25203" y="20446"/>
                      <a:pt x="24194" y="20446"/>
                    </a:cubicBezTo>
                    <a:cubicBezTo>
                      <a:pt x="23436" y="20446"/>
                      <a:pt x="22642" y="20446"/>
                      <a:pt x="21902" y="20643"/>
                    </a:cubicBezTo>
                    <a:cubicBezTo>
                      <a:pt x="20804" y="20928"/>
                      <a:pt x="19796" y="21615"/>
                      <a:pt x="18904" y="22703"/>
                    </a:cubicBezTo>
                    <a:cubicBezTo>
                      <a:pt x="18565" y="23105"/>
                      <a:pt x="18253" y="23551"/>
                      <a:pt x="17968" y="24042"/>
                    </a:cubicBezTo>
                    <a:cubicBezTo>
                      <a:pt x="17325" y="25166"/>
                      <a:pt x="16844" y="26415"/>
                      <a:pt x="16380" y="27619"/>
                    </a:cubicBezTo>
                    <a:cubicBezTo>
                      <a:pt x="16183" y="28127"/>
                      <a:pt x="15987" y="28645"/>
                      <a:pt x="15773" y="29153"/>
                    </a:cubicBezTo>
                    <a:cubicBezTo>
                      <a:pt x="14783" y="31553"/>
                      <a:pt x="13498" y="33676"/>
                      <a:pt x="11964" y="35452"/>
                    </a:cubicBezTo>
                    <a:cubicBezTo>
                      <a:pt x="9033" y="38835"/>
                      <a:pt x="5472" y="40671"/>
                      <a:pt x="1958" y="40671"/>
                    </a:cubicBezTo>
                    <a:cubicBezTo>
                      <a:pt x="1311" y="40671"/>
                      <a:pt x="666" y="40609"/>
                      <a:pt x="27" y="40483"/>
                    </a:cubicBezTo>
                    <a:lnTo>
                      <a:pt x="1" y="40599"/>
                    </a:lnTo>
                    <a:cubicBezTo>
                      <a:pt x="652" y="40724"/>
                      <a:pt x="1294" y="40786"/>
                      <a:pt x="1954" y="40786"/>
                    </a:cubicBezTo>
                    <a:cubicBezTo>
                      <a:pt x="5505" y="40786"/>
                      <a:pt x="9091" y="38940"/>
                      <a:pt x="12053" y="35532"/>
                    </a:cubicBezTo>
                    <a:cubicBezTo>
                      <a:pt x="13596" y="33739"/>
                      <a:pt x="14881" y="31616"/>
                      <a:pt x="15880" y="29198"/>
                    </a:cubicBezTo>
                    <a:cubicBezTo>
                      <a:pt x="16094" y="28689"/>
                      <a:pt x="16290" y="28172"/>
                      <a:pt x="16487" y="27664"/>
                    </a:cubicBezTo>
                    <a:cubicBezTo>
                      <a:pt x="16951" y="26459"/>
                      <a:pt x="17432" y="25210"/>
                      <a:pt x="18075" y="24104"/>
                    </a:cubicBezTo>
                    <a:cubicBezTo>
                      <a:pt x="18351" y="23622"/>
                      <a:pt x="18663" y="23167"/>
                      <a:pt x="18994" y="22775"/>
                    </a:cubicBezTo>
                    <a:cubicBezTo>
                      <a:pt x="19868" y="21713"/>
                      <a:pt x="20858" y="21026"/>
                      <a:pt x="21929" y="20750"/>
                    </a:cubicBezTo>
                    <a:cubicBezTo>
                      <a:pt x="22660" y="20562"/>
                      <a:pt x="23436" y="20562"/>
                      <a:pt x="24194" y="20562"/>
                    </a:cubicBezTo>
                    <a:cubicBezTo>
                      <a:pt x="25176" y="20562"/>
                      <a:pt x="26184" y="20562"/>
                      <a:pt x="27076" y="20143"/>
                    </a:cubicBezTo>
                    <a:cubicBezTo>
                      <a:pt x="28111" y="19670"/>
                      <a:pt x="28771" y="18832"/>
                      <a:pt x="29476" y="17859"/>
                    </a:cubicBezTo>
                    <a:cubicBezTo>
                      <a:pt x="29940" y="17217"/>
                      <a:pt x="30404" y="16593"/>
                      <a:pt x="30983" y="16048"/>
                    </a:cubicBezTo>
                    <a:cubicBezTo>
                      <a:pt x="32554" y="14594"/>
                      <a:pt x="34837" y="14050"/>
                      <a:pt x="36862" y="13568"/>
                    </a:cubicBezTo>
                    <a:lnTo>
                      <a:pt x="37201" y="13488"/>
                    </a:lnTo>
                    <a:cubicBezTo>
                      <a:pt x="37781" y="13345"/>
                      <a:pt x="38468" y="13167"/>
                      <a:pt x="39137" y="12953"/>
                    </a:cubicBezTo>
                    <a:cubicBezTo>
                      <a:pt x="40306" y="12569"/>
                      <a:pt x="41528" y="12061"/>
                      <a:pt x="42545" y="10990"/>
                    </a:cubicBezTo>
                    <a:cubicBezTo>
                      <a:pt x="43589" y="9875"/>
                      <a:pt x="44285" y="8260"/>
                      <a:pt x="44963" y="6699"/>
                    </a:cubicBezTo>
                    <a:cubicBezTo>
                      <a:pt x="45248" y="6021"/>
                      <a:pt x="45551" y="5325"/>
                      <a:pt x="45882" y="4674"/>
                    </a:cubicBezTo>
                    <a:cubicBezTo>
                      <a:pt x="46515" y="3416"/>
                      <a:pt x="47122" y="2524"/>
                      <a:pt x="47791" y="1864"/>
                    </a:cubicBezTo>
                    <a:cubicBezTo>
                      <a:pt x="49024" y="679"/>
                      <a:pt x="50505" y="114"/>
                      <a:pt x="52459" y="114"/>
                    </a:cubicBezTo>
                    <a:cubicBezTo>
                      <a:pt x="53049" y="114"/>
                      <a:pt x="53683" y="166"/>
                      <a:pt x="54365" y="267"/>
                    </a:cubicBezTo>
                    <a:cubicBezTo>
                      <a:pt x="54936" y="356"/>
                      <a:pt x="55498" y="472"/>
                      <a:pt x="56034" y="606"/>
                    </a:cubicBezTo>
                    <a:cubicBezTo>
                      <a:pt x="56453" y="713"/>
                      <a:pt x="56863" y="829"/>
                      <a:pt x="57309" y="945"/>
                    </a:cubicBezTo>
                    <a:cubicBezTo>
                      <a:pt x="58460" y="1266"/>
                      <a:pt x="59656" y="1596"/>
                      <a:pt x="60851" y="1748"/>
                    </a:cubicBezTo>
                    <a:cubicBezTo>
                      <a:pt x="61199" y="1793"/>
                      <a:pt x="61533" y="1816"/>
                      <a:pt x="61853" y="1816"/>
                    </a:cubicBezTo>
                    <a:cubicBezTo>
                      <a:pt x="63054" y="1816"/>
                      <a:pt x="64065" y="1499"/>
                      <a:pt x="64874" y="865"/>
                    </a:cubicBezTo>
                    <a:lnTo>
                      <a:pt x="64803" y="776"/>
                    </a:lnTo>
                    <a:cubicBezTo>
                      <a:pt x="64012" y="1397"/>
                      <a:pt x="63021" y="1705"/>
                      <a:pt x="61841" y="1705"/>
                    </a:cubicBezTo>
                    <a:cubicBezTo>
                      <a:pt x="61530" y="1705"/>
                      <a:pt x="61206" y="1684"/>
                      <a:pt x="60869" y="1641"/>
                    </a:cubicBezTo>
                    <a:cubicBezTo>
                      <a:pt x="59682" y="1480"/>
                      <a:pt x="58487" y="1159"/>
                      <a:pt x="57336" y="838"/>
                    </a:cubicBezTo>
                    <a:cubicBezTo>
                      <a:pt x="56899" y="713"/>
                      <a:pt x="56480" y="597"/>
                      <a:pt x="56060" y="499"/>
                    </a:cubicBezTo>
                    <a:cubicBezTo>
                      <a:pt x="55525" y="356"/>
                      <a:pt x="54954" y="240"/>
                      <a:pt x="54383" y="160"/>
                    </a:cubicBezTo>
                    <a:cubicBezTo>
                      <a:pt x="53686" y="54"/>
                      <a:pt x="53040" y="0"/>
                      <a:pt x="524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856;p31">
                <a:extLst>
                  <a:ext uri="{FF2B5EF4-FFF2-40B4-BE49-F238E27FC236}">
                    <a16:creationId xmlns:a16="http://schemas.microsoft.com/office/drawing/2014/main" id="{00A93FF3-5865-ABA5-DEB5-C83E1140A1DE}"/>
                  </a:ext>
                </a:extLst>
              </p:cNvPr>
              <p:cNvSpPr/>
              <p:nvPr/>
            </p:nvSpPr>
            <p:spPr>
              <a:xfrm>
                <a:off x="3299050" y="1065900"/>
                <a:ext cx="1605350" cy="1028525"/>
              </a:xfrm>
              <a:custGeom>
                <a:avLst/>
                <a:gdLst/>
                <a:ahLst/>
                <a:cxnLst/>
                <a:rect l="l" t="t" r="r" b="b"/>
                <a:pathLst>
                  <a:path w="64214" h="41141" extrusionOk="0">
                    <a:moveTo>
                      <a:pt x="52530" y="0"/>
                    </a:moveTo>
                    <a:cubicBezTo>
                      <a:pt x="50319" y="0"/>
                      <a:pt x="48694" y="649"/>
                      <a:pt x="47380" y="2031"/>
                    </a:cubicBezTo>
                    <a:cubicBezTo>
                      <a:pt x="46729" y="2718"/>
                      <a:pt x="46149" y="3636"/>
                      <a:pt x="45551" y="4912"/>
                    </a:cubicBezTo>
                    <a:cubicBezTo>
                      <a:pt x="45239" y="5590"/>
                      <a:pt x="44945" y="6322"/>
                      <a:pt x="44668" y="7026"/>
                    </a:cubicBezTo>
                    <a:cubicBezTo>
                      <a:pt x="44061" y="8570"/>
                      <a:pt x="43428" y="10167"/>
                      <a:pt x="42473" y="11291"/>
                    </a:cubicBezTo>
                    <a:cubicBezTo>
                      <a:pt x="41537" y="12388"/>
                      <a:pt x="40386" y="12932"/>
                      <a:pt x="39289" y="13369"/>
                    </a:cubicBezTo>
                    <a:cubicBezTo>
                      <a:pt x="38762" y="13574"/>
                      <a:pt x="38165" y="13771"/>
                      <a:pt x="37415" y="13985"/>
                    </a:cubicBezTo>
                    <a:cubicBezTo>
                      <a:pt x="37165" y="14056"/>
                      <a:pt x="36898" y="14128"/>
                      <a:pt x="36639" y="14199"/>
                    </a:cubicBezTo>
                    <a:cubicBezTo>
                      <a:pt x="34775" y="14716"/>
                      <a:pt x="32660" y="15287"/>
                      <a:pt x="31153" y="16590"/>
                    </a:cubicBezTo>
                    <a:cubicBezTo>
                      <a:pt x="30528" y="17125"/>
                      <a:pt x="30020" y="17732"/>
                      <a:pt x="29556" y="18320"/>
                    </a:cubicBezTo>
                    <a:cubicBezTo>
                      <a:pt x="28833" y="19212"/>
                      <a:pt x="28155" y="19989"/>
                      <a:pt x="27120" y="20435"/>
                    </a:cubicBezTo>
                    <a:cubicBezTo>
                      <a:pt x="26255" y="20809"/>
                      <a:pt x="25265" y="20818"/>
                      <a:pt x="24310" y="20818"/>
                    </a:cubicBezTo>
                    <a:cubicBezTo>
                      <a:pt x="23534" y="20827"/>
                      <a:pt x="22740" y="20827"/>
                      <a:pt x="21982" y="21023"/>
                    </a:cubicBezTo>
                    <a:cubicBezTo>
                      <a:pt x="20884" y="21309"/>
                      <a:pt x="19867" y="21987"/>
                      <a:pt x="18958" y="23049"/>
                    </a:cubicBezTo>
                    <a:cubicBezTo>
                      <a:pt x="18619" y="23441"/>
                      <a:pt x="18297" y="23887"/>
                      <a:pt x="18003" y="24369"/>
                    </a:cubicBezTo>
                    <a:cubicBezTo>
                      <a:pt x="17316" y="25511"/>
                      <a:pt x="16808" y="26795"/>
                      <a:pt x="16308" y="28035"/>
                    </a:cubicBezTo>
                    <a:cubicBezTo>
                      <a:pt x="16121" y="28499"/>
                      <a:pt x="15933" y="28981"/>
                      <a:pt x="15728" y="29445"/>
                    </a:cubicBezTo>
                    <a:cubicBezTo>
                      <a:pt x="14711" y="31871"/>
                      <a:pt x="13426" y="33995"/>
                      <a:pt x="11928" y="35761"/>
                    </a:cubicBezTo>
                    <a:cubicBezTo>
                      <a:pt x="9008" y="39183"/>
                      <a:pt x="5484" y="41033"/>
                      <a:pt x="2011" y="41033"/>
                    </a:cubicBezTo>
                    <a:cubicBezTo>
                      <a:pt x="1346" y="41033"/>
                      <a:pt x="684" y="40966"/>
                      <a:pt x="27" y="40828"/>
                    </a:cubicBezTo>
                    <a:lnTo>
                      <a:pt x="0" y="40935"/>
                    </a:lnTo>
                    <a:cubicBezTo>
                      <a:pt x="669" y="41078"/>
                      <a:pt x="1338" y="41140"/>
                      <a:pt x="2016" y="41140"/>
                    </a:cubicBezTo>
                    <a:cubicBezTo>
                      <a:pt x="5522" y="41140"/>
                      <a:pt x="9073" y="39276"/>
                      <a:pt x="12008" y="35832"/>
                    </a:cubicBezTo>
                    <a:cubicBezTo>
                      <a:pt x="13525" y="34057"/>
                      <a:pt x="14809" y="31925"/>
                      <a:pt x="15835" y="29489"/>
                    </a:cubicBezTo>
                    <a:cubicBezTo>
                      <a:pt x="16031" y="29017"/>
                      <a:pt x="16228" y="28544"/>
                      <a:pt x="16406" y="28080"/>
                    </a:cubicBezTo>
                    <a:cubicBezTo>
                      <a:pt x="16924" y="26786"/>
                      <a:pt x="17414" y="25564"/>
                      <a:pt x="18101" y="24422"/>
                    </a:cubicBezTo>
                    <a:cubicBezTo>
                      <a:pt x="18387" y="23950"/>
                      <a:pt x="18708" y="23503"/>
                      <a:pt x="19038" y="23120"/>
                    </a:cubicBezTo>
                    <a:cubicBezTo>
                      <a:pt x="19930" y="22076"/>
                      <a:pt x="20929" y="21407"/>
                      <a:pt x="22009" y="21130"/>
                    </a:cubicBezTo>
                    <a:cubicBezTo>
                      <a:pt x="22749" y="20934"/>
                      <a:pt x="23543" y="20934"/>
                      <a:pt x="24310" y="20925"/>
                    </a:cubicBezTo>
                    <a:cubicBezTo>
                      <a:pt x="25274" y="20925"/>
                      <a:pt x="26273" y="20916"/>
                      <a:pt x="27165" y="20533"/>
                    </a:cubicBezTo>
                    <a:cubicBezTo>
                      <a:pt x="28218" y="20078"/>
                      <a:pt x="28913" y="19293"/>
                      <a:pt x="29636" y="18383"/>
                    </a:cubicBezTo>
                    <a:cubicBezTo>
                      <a:pt x="30100" y="17812"/>
                      <a:pt x="30608" y="17196"/>
                      <a:pt x="31224" y="16670"/>
                    </a:cubicBezTo>
                    <a:cubicBezTo>
                      <a:pt x="32714" y="15394"/>
                      <a:pt x="34810" y="14814"/>
                      <a:pt x="36666" y="14306"/>
                    </a:cubicBezTo>
                    <a:cubicBezTo>
                      <a:pt x="36933" y="14235"/>
                      <a:pt x="37192" y="14163"/>
                      <a:pt x="37442" y="14092"/>
                    </a:cubicBezTo>
                    <a:cubicBezTo>
                      <a:pt x="38200" y="13878"/>
                      <a:pt x="38798" y="13681"/>
                      <a:pt x="39324" y="13467"/>
                    </a:cubicBezTo>
                    <a:cubicBezTo>
                      <a:pt x="40439" y="13030"/>
                      <a:pt x="41599" y="12477"/>
                      <a:pt x="42554" y="11362"/>
                    </a:cubicBezTo>
                    <a:cubicBezTo>
                      <a:pt x="43526" y="10220"/>
                      <a:pt x="44159" y="8614"/>
                      <a:pt x="44775" y="7062"/>
                    </a:cubicBezTo>
                    <a:cubicBezTo>
                      <a:pt x="45052" y="6366"/>
                      <a:pt x="45337" y="5635"/>
                      <a:pt x="45649" y="4966"/>
                    </a:cubicBezTo>
                    <a:cubicBezTo>
                      <a:pt x="46238" y="3690"/>
                      <a:pt x="46818" y="2780"/>
                      <a:pt x="47460" y="2102"/>
                    </a:cubicBezTo>
                    <a:cubicBezTo>
                      <a:pt x="48750" y="745"/>
                      <a:pt x="50348" y="106"/>
                      <a:pt x="52524" y="106"/>
                    </a:cubicBezTo>
                    <a:cubicBezTo>
                      <a:pt x="52938" y="106"/>
                      <a:pt x="53373" y="129"/>
                      <a:pt x="53830" y="175"/>
                    </a:cubicBezTo>
                    <a:cubicBezTo>
                      <a:pt x="54410" y="229"/>
                      <a:pt x="54963" y="318"/>
                      <a:pt x="55498" y="425"/>
                    </a:cubicBezTo>
                    <a:cubicBezTo>
                      <a:pt x="55962" y="523"/>
                      <a:pt x="56417" y="630"/>
                      <a:pt x="56908" y="746"/>
                    </a:cubicBezTo>
                    <a:cubicBezTo>
                      <a:pt x="58023" y="1005"/>
                      <a:pt x="59174" y="1272"/>
                      <a:pt x="60315" y="1388"/>
                    </a:cubicBezTo>
                    <a:cubicBezTo>
                      <a:pt x="60555" y="1411"/>
                      <a:pt x="60788" y="1422"/>
                      <a:pt x="61014" y="1422"/>
                    </a:cubicBezTo>
                    <a:cubicBezTo>
                      <a:pt x="62326" y="1422"/>
                      <a:pt x="63400" y="1047"/>
                      <a:pt x="64214" y="309"/>
                    </a:cubicBezTo>
                    <a:lnTo>
                      <a:pt x="64143" y="229"/>
                    </a:lnTo>
                    <a:cubicBezTo>
                      <a:pt x="63356" y="947"/>
                      <a:pt x="62312" y="1307"/>
                      <a:pt x="61039" y="1307"/>
                    </a:cubicBezTo>
                    <a:cubicBezTo>
                      <a:pt x="60811" y="1307"/>
                      <a:pt x="60576" y="1295"/>
                      <a:pt x="60333" y="1272"/>
                    </a:cubicBezTo>
                    <a:cubicBezTo>
                      <a:pt x="59191" y="1165"/>
                      <a:pt x="58041" y="898"/>
                      <a:pt x="56934" y="639"/>
                    </a:cubicBezTo>
                    <a:cubicBezTo>
                      <a:pt x="56444" y="523"/>
                      <a:pt x="55980" y="416"/>
                      <a:pt x="55516" y="318"/>
                    </a:cubicBezTo>
                    <a:cubicBezTo>
                      <a:pt x="54990" y="202"/>
                      <a:pt x="54419" y="122"/>
                      <a:pt x="53839" y="68"/>
                    </a:cubicBezTo>
                    <a:cubicBezTo>
                      <a:pt x="53381" y="23"/>
                      <a:pt x="52945" y="0"/>
                      <a:pt x="5253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857;p31">
                <a:extLst>
                  <a:ext uri="{FF2B5EF4-FFF2-40B4-BE49-F238E27FC236}">
                    <a16:creationId xmlns:a16="http://schemas.microsoft.com/office/drawing/2014/main" id="{8F702C58-E279-550E-0C3E-B8C09C8D5385}"/>
                  </a:ext>
                </a:extLst>
              </p:cNvPr>
              <p:cNvSpPr/>
              <p:nvPr/>
            </p:nvSpPr>
            <p:spPr>
              <a:xfrm>
                <a:off x="3282975" y="1046400"/>
                <a:ext cx="1588875" cy="1045575"/>
              </a:xfrm>
              <a:custGeom>
                <a:avLst/>
                <a:gdLst/>
                <a:ahLst/>
                <a:cxnLst/>
                <a:rect l="l" t="t" r="r" b="b"/>
                <a:pathLst>
                  <a:path w="63555" h="41823" extrusionOk="0">
                    <a:moveTo>
                      <a:pt x="63474" y="1"/>
                    </a:moveTo>
                    <a:cubicBezTo>
                      <a:pt x="62706" y="817"/>
                      <a:pt x="61594" y="1245"/>
                      <a:pt x="60230" y="1245"/>
                    </a:cubicBezTo>
                    <a:cubicBezTo>
                      <a:pt x="60089" y="1245"/>
                      <a:pt x="59945" y="1241"/>
                      <a:pt x="59799" y="1232"/>
                    </a:cubicBezTo>
                    <a:cubicBezTo>
                      <a:pt x="58701" y="1169"/>
                      <a:pt x="57595" y="955"/>
                      <a:pt x="56525" y="741"/>
                    </a:cubicBezTo>
                    <a:cubicBezTo>
                      <a:pt x="55989" y="634"/>
                      <a:pt x="55481" y="536"/>
                      <a:pt x="54972" y="455"/>
                    </a:cubicBezTo>
                    <a:cubicBezTo>
                      <a:pt x="54446" y="375"/>
                      <a:pt x="53884" y="313"/>
                      <a:pt x="53304" y="286"/>
                    </a:cubicBezTo>
                    <a:cubicBezTo>
                      <a:pt x="53106" y="278"/>
                      <a:pt x="52912" y="274"/>
                      <a:pt x="52723" y="274"/>
                    </a:cubicBezTo>
                    <a:cubicBezTo>
                      <a:pt x="50208" y="274"/>
                      <a:pt x="48444" y="995"/>
                      <a:pt x="47051" y="2597"/>
                    </a:cubicBezTo>
                    <a:cubicBezTo>
                      <a:pt x="46435" y="3301"/>
                      <a:pt x="45882" y="4238"/>
                      <a:pt x="45329" y="5532"/>
                    </a:cubicBezTo>
                    <a:cubicBezTo>
                      <a:pt x="45026" y="6227"/>
                      <a:pt x="44749" y="6986"/>
                      <a:pt x="44490" y="7717"/>
                    </a:cubicBezTo>
                    <a:cubicBezTo>
                      <a:pt x="43937" y="9252"/>
                      <a:pt x="43366" y="10831"/>
                      <a:pt x="42483" y="11981"/>
                    </a:cubicBezTo>
                    <a:cubicBezTo>
                      <a:pt x="41600" y="13123"/>
                      <a:pt x="40511" y="13730"/>
                      <a:pt x="39477" y="14212"/>
                    </a:cubicBezTo>
                    <a:cubicBezTo>
                      <a:pt x="38950" y="14461"/>
                      <a:pt x="38353" y="14684"/>
                      <a:pt x="37657" y="14916"/>
                    </a:cubicBezTo>
                    <a:cubicBezTo>
                      <a:pt x="37264" y="15041"/>
                      <a:pt x="36872" y="15166"/>
                      <a:pt x="36443" y="15291"/>
                    </a:cubicBezTo>
                    <a:cubicBezTo>
                      <a:pt x="34748" y="15817"/>
                      <a:pt x="32813" y="16397"/>
                      <a:pt x="31394" y="17530"/>
                    </a:cubicBezTo>
                    <a:cubicBezTo>
                      <a:pt x="30743" y="18048"/>
                      <a:pt x="30190" y="18645"/>
                      <a:pt x="29726" y="19163"/>
                    </a:cubicBezTo>
                    <a:cubicBezTo>
                      <a:pt x="29003" y="19966"/>
                      <a:pt x="28272" y="20724"/>
                      <a:pt x="27219" y="21152"/>
                    </a:cubicBezTo>
                    <a:cubicBezTo>
                      <a:pt x="26354" y="21500"/>
                      <a:pt x="25372" y="21500"/>
                      <a:pt x="24427" y="21509"/>
                    </a:cubicBezTo>
                    <a:cubicBezTo>
                      <a:pt x="23642" y="21518"/>
                      <a:pt x="22830" y="21527"/>
                      <a:pt x="22072" y="21723"/>
                    </a:cubicBezTo>
                    <a:cubicBezTo>
                      <a:pt x="20965" y="22000"/>
                      <a:pt x="19940" y="22669"/>
                      <a:pt x="19021" y="23704"/>
                    </a:cubicBezTo>
                    <a:cubicBezTo>
                      <a:pt x="18673" y="24096"/>
                      <a:pt x="18343" y="24533"/>
                      <a:pt x="18039" y="25015"/>
                    </a:cubicBezTo>
                    <a:cubicBezTo>
                      <a:pt x="17308" y="26175"/>
                      <a:pt x="16781" y="27442"/>
                      <a:pt x="16228" y="28780"/>
                    </a:cubicBezTo>
                    <a:cubicBezTo>
                      <a:pt x="16059" y="29199"/>
                      <a:pt x="15880" y="29627"/>
                      <a:pt x="15693" y="30055"/>
                    </a:cubicBezTo>
                    <a:cubicBezTo>
                      <a:pt x="14640" y="32500"/>
                      <a:pt x="13356" y="34632"/>
                      <a:pt x="11893" y="36389"/>
                    </a:cubicBezTo>
                    <a:cubicBezTo>
                      <a:pt x="8997" y="39842"/>
                      <a:pt x="5513" y="41713"/>
                      <a:pt x="2081" y="41713"/>
                    </a:cubicBezTo>
                    <a:cubicBezTo>
                      <a:pt x="1390" y="41713"/>
                      <a:pt x="701" y="41637"/>
                      <a:pt x="19" y="41483"/>
                    </a:cubicBezTo>
                    <a:lnTo>
                      <a:pt x="1" y="41590"/>
                    </a:lnTo>
                    <a:cubicBezTo>
                      <a:pt x="688" y="41742"/>
                      <a:pt x="1384" y="41822"/>
                      <a:pt x="2080" y="41822"/>
                    </a:cubicBezTo>
                    <a:cubicBezTo>
                      <a:pt x="5541" y="41822"/>
                      <a:pt x="9056" y="39940"/>
                      <a:pt x="11973" y="36452"/>
                    </a:cubicBezTo>
                    <a:cubicBezTo>
                      <a:pt x="13445" y="34685"/>
                      <a:pt x="14730" y="32553"/>
                      <a:pt x="15782" y="30100"/>
                    </a:cubicBezTo>
                    <a:cubicBezTo>
                      <a:pt x="15970" y="29672"/>
                      <a:pt x="16148" y="29235"/>
                      <a:pt x="16326" y="28815"/>
                    </a:cubicBezTo>
                    <a:cubicBezTo>
                      <a:pt x="16880" y="27486"/>
                      <a:pt x="17397" y="26228"/>
                      <a:pt x="18129" y="25069"/>
                    </a:cubicBezTo>
                    <a:cubicBezTo>
                      <a:pt x="18423" y="24596"/>
                      <a:pt x="18753" y="24159"/>
                      <a:pt x="19092" y="23775"/>
                    </a:cubicBezTo>
                    <a:cubicBezTo>
                      <a:pt x="20002" y="22758"/>
                      <a:pt x="21010" y="22098"/>
                      <a:pt x="22098" y="21821"/>
                    </a:cubicBezTo>
                    <a:cubicBezTo>
                      <a:pt x="22848" y="21634"/>
                      <a:pt x="23651" y="21625"/>
                      <a:pt x="24427" y="21616"/>
                    </a:cubicBezTo>
                    <a:cubicBezTo>
                      <a:pt x="25381" y="21607"/>
                      <a:pt x="26372" y="21598"/>
                      <a:pt x="27255" y="21241"/>
                    </a:cubicBezTo>
                    <a:cubicBezTo>
                      <a:pt x="28334" y="20813"/>
                      <a:pt x="29075" y="20046"/>
                      <a:pt x="29806" y="19225"/>
                    </a:cubicBezTo>
                    <a:cubicBezTo>
                      <a:pt x="30261" y="18717"/>
                      <a:pt x="30814" y="18119"/>
                      <a:pt x="31457" y="17611"/>
                    </a:cubicBezTo>
                    <a:cubicBezTo>
                      <a:pt x="32866" y="16495"/>
                      <a:pt x="34784" y="15907"/>
                      <a:pt x="36479" y="15398"/>
                    </a:cubicBezTo>
                    <a:cubicBezTo>
                      <a:pt x="36898" y="15264"/>
                      <a:pt x="37300" y="15148"/>
                      <a:pt x="37692" y="15015"/>
                    </a:cubicBezTo>
                    <a:cubicBezTo>
                      <a:pt x="38388" y="14783"/>
                      <a:pt x="38986" y="14551"/>
                      <a:pt x="39521" y="14310"/>
                    </a:cubicBezTo>
                    <a:cubicBezTo>
                      <a:pt x="40574" y="13819"/>
                      <a:pt x="41671" y="13204"/>
                      <a:pt x="42563" y="12044"/>
                    </a:cubicBezTo>
                    <a:cubicBezTo>
                      <a:pt x="43455" y="10884"/>
                      <a:pt x="44026" y="9287"/>
                      <a:pt x="44588" y="7753"/>
                    </a:cubicBezTo>
                    <a:cubicBezTo>
                      <a:pt x="44847" y="7021"/>
                      <a:pt x="45124" y="6272"/>
                      <a:pt x="45418" y="5567"/>
                    </a:cubicBezTo>
                    <a:cubicBezTo>
                      <a:pt x="45971" y="4292"/>
                      <a:pt x="46515" y="3364"/>
                      <a:pt x="47131" y="2659"/>
                    </a:cubicBezTo>
                    <a:cubicBezTo>
                      <a:pt x="48493" y="1099"/>
                      <a:pt x="50229" y="379"/>
                      <a:pt x="52686" y="379"/>
                    </a:cubicBezTo>
                    <a:cubicBezTo>
                      <a:pt x="52884" y="379"/>
                      <a:pt x="53087" y="384"/>
                      <a:pt x="53295" y="393"/>
                    </a:cubicBezTo>
                    <a:cubicBezTo>
                      <a:pt x="53875" y="420"/>
                      <a:pt x="54428" y="473"/>
                      <a:pt x="54955" y="563"/>
                    </a:cubicBezTo>
                    <a:cubicBezTo>
                      <a:pt x="55463" y="643"/>
                      <a:pt x="55972" y="741"/>
                      <a:pt x="56507" y="848"/>
                    </a:cubicBezTo>
                    <a:cubicBezTo>
                      <a:pt x="57577" y="1053"/>
                      <a:pt x="58684" y="1267"/>
                      <a:pt x="59790" y="1339"/>
                    </a:cubicBezTo>
                    <a:cubicBezTo>
                      <a:pt x="59934" y="1348"/>
                      <a:pt x="60076" y="1352"/>
                      <a:pt x="60215" y="1352"/>
                    </a:cubicBezTo>
                    <a:cubicBezTo>
                      <a:pt x="61611" y="1352"/>
                      <a:pt x="62760" y="907"/>
                      <a:pt x="63555" y="72"/>
                    </a:cubicBezTo>
                    <a:lnTo>
                      <a:pt x="634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858;p31">
                <a:extLst>
                  <a:ext uri="{FF2B5EF4-FFF2-40B4-BE49-F238E27FC236}">
                    <a16:creationId xmlns:a16="http://schemas.microsoft.com/office/drawing/2014/main" id="{7A021AD2-1201-FB34-487C-A5944FFEB821}"/>
                  </a:ext>
                </a:extLst>
              </p:cNvPr>
              <p:cNvSpPr/>
              <p:nvPr/>
            </p:nvSpPr>
            <p:spPr>
              <a:xfrm>
                <a:off x="3266925" y="1020975"/>
                <a:ext cx="1572375" cy="1068325"/>
              </a:xfrm>
              <a:custGeom>
                <a:avLst/>
                <a:gdLst/>
                <a:ahLst/>
                <a:cxnLst/>
                <a:rect l="l" t="t" r="r" b="b"/>
                <a:pathLst>
                  <a:path w="62895" h="42733" extrusionOk="0">
                    <a:moveTo>
                      <a:pt x="62814" y="1"/>
                    </a:moveTo>
                    <a:cubicBezTo>
                      <a:pt x="62064" y="940"/>
                      <a:pt x="60890" y="1430"/>
                      <a:pt x="59419" y="1430"/>
                    </a:cubicBezTo>
                    <a:cubicBezTo>
                      <a:pt x="59368" y="1430"/>
                      <a:pt x="59316" y="1429"/>
                      <a:pt x="59263" y="1428"/>
                    </a:cubicBezTo>
                    <a:cubicBezTo>
                      <a:pt x="58202" y="1401"/>
                      <a:pt x="57131" y="1232"/>
                      <a:pt x="56105" y="1071"/>
                    </a:cubicBezTo>
                    <a:cubicBezTo>
                      <a:pt x="55525" y="982"/>
                      <a:pt x="54972" y="902"/>
                      <a:pt x="54428" y="830"/>
                    </a:cubicBezTo>
                    <a:cubicBezTo>
                      <a:pt x="54002" y="788"/>
                      <a:pt x="53554" y="739"/>
                      <a:pt x="53106" y="739"/>
                    </a:cubicBezTo>
                    <a:cubicBezTo>
                      <a:pt x="52990" y="739"/>
                      <a:pt x="52875" y="743"/>
                      <a:pt x="52760" y="750"/>
                    </a:cubicBezTo>
                    <a:cubicBezTo>
                      <a:pt x="50610" y="893"/>
                      <a:pt x="48388" y="1312"/>
                      <a:pt x="46720" y="3391"/>
                    </a:cubicBezTo>
                    <a:cubicBezTo>
                      <a:pt x="46131" y="4131"/>
                      <a:pt x="45614" y="5077"/>
                      <a:pt x="45105" y="6379"/>
                    </a:cubicBezTo>
                    <a:cubicBezTo>
                      <a:pt x="44811" y="7111"/>
                      <a:pt x="44552" y="7896"/>
                      <a:pt x="44312" y="8654"/>
                    </a:cubicBezTo>
                    <a:cubicBezTo>
                      <a:pt x="43812" y="10170"/>
                      <a:pt x="43295" y="11741"/>
                      <a:pt x="42501" y="12909"/>
                    </a:cubicBezTo>
                    <a:cubicBezTo>
                      <a:pt x="41662" y="14105"/>
                      <a:pt x="40645" y="14765"/>
                      <a:pt x="39655" y="15300"/>
                    </a:cubicBezTo>
                    <a:cubicBezTo>
                      <a:pt x="39137" y="15577"/>
                      <a:pt x="38557" y="15835"/>
                      <a:pt x="37897" y="16085"/>
                    </a:cubicBezTo>
                    <a:cubicBezTo>
                      <a:pt x="37380" y="16281"/>
                      <a:pt x="36836" y="16460"/>
                      <a:pt x="36256" y="16647"/>
                    </a:cubicBezTo>
                    <a:cubicBezTo>
                      <a:pt x="34641" y="17182"/>
                      <a:pt x="32964" y="17735"/>
                      <a:pt x="31635" y="18708"/>
                    </a:cubicBezTo>
                    <a:cubicBezTo>
                      <a:pt x="30983" y="19181"/>
                      <a:pt x="30413" y="19725"/>
                      <a:pt x="29904" y="20242"/>
                    </a:cubicBezTo>
                    <a:cubicBezTo>
                      <a:pt x="29146" y="20992"/>
                      <a:pt x="28387" y="21705"/>
                      <a:pt x="27317" y="22098"/>
                    </a:cubicBezTo>
                    <a:cubicBezTo>
                      <a:pt x="26452" y="22419"/>
                      <a:pt x="25479" y="22428"/>
                      <a:pt x="24551" y="22446"/>
                    </a:cubicBezTo>
                    <a:cubicBezTo>
                      <a:pt x="23748" y="22455"/>
                      <a:pt x="22928" y="22464"/>
                      <a:pt x="22152" y="22660"/>
                    </a:cubicBezTo>
                    <a:cubicBezTo>
                      <a:pt x="21045" y="22936"/>
                      <a:pt x="20011" y="23597"/>
                      <a:pt x="19074" y="24605"/>
                    </a:cubicBezTo>
                    <a:cubicBezTo>
                      <a:pt x="18717" y="24997"/>
                      <a:pt x="18378" y="25425"/>
                      <a:pt x="18075" y="25889"/>
                    </a:cubicBezTo>
                    <a:cubicBezTo>
                      <a:pt x="17299" y="27085"/>
                      <a:pt x="16737" y="28387"/>
                      <a:pt x="16148" y="29761"/>
                    </a:cubicBezTo>
                    <a:cubicBezTo>
                      <a:pt x="15987" y="30136"/>
                      <a:pt x="15818" y="30519"/>
                      <a:pt x="15648" y="30903"/>
                    </a:cubicBezTo>
                    <a:cubicBezTo>
                      <a:pt x="14560" y="33374"/>
                      <a:pt x="13284" y="35506"/>
                      <a:pt x="11857" y="37255"/>
                    </a:cubicBezTo>
                    <a:cubicBezTo>
                      <a:pt x="8979" y="40752"/>
                      <a:pt x="5527" y="42633"/>
                      <a:pt x="2132" y="42633"/>
                    </a:cubicBezTo>
                    <a:cubicBezTo>
                      <a:pt x="1423" y="42633"/>
                      <a:pt x="717" y="42551"/>
                      <a:pt x="19" y="42384"/>
                    </a:cubicBezTo>
                    <a:lnTo>
                      <a:pt x="1" y="42473"/>
                    </a:lnTo>
                    <a:cubicBezTo>
                      <a:pt x="705" y="42643"/>
                      <a:pt x="1419" y="42732"/>
                      <a:pt x="2133" y="42732"/>
                    </a:cubicBezTo>
                    <a:cubicBezTo>
                      <a:pt x="5558" y="42732"/>
                      <a:pt x="9029" y="40832"/>
                      <a:pt x="11928" y="37317"/>
                    </a:cubicBezTo>
                    <a:cubicBezTo>
                      <a:pt x="13364" y="35569"/>
                      <a:pt x="14649" y="33419"/>
                      <a:pt x="15737" y="30939"/>
                    </a:cubicBezTo>
                    <a:cubicBezTo>
                      <a:pt x="15907" y="30564"/>
                      <a:pt x="16076" y="30171"/>
                      <a:pt x="16237" y="29797"/>
                    </a:cubicBezTo>
                    <a:cubicBezTo>
                      <a:pt x="16826" y="28423"/>
                      <a:pt x="17379" y="27129"/>
                      <a:pt x="18155" y="25952"/>
                    </a:cubicBezTo>
                    <a:cubicBezTo>
                      <a:pt x="18458" y="25488"/>
                      <a:pt x="18797" y="25060"/>
                      <a:pt x="19145" y="24676"/>
                    </a:cubicBezTo>
                    <a:cubicBezTo>
                      <a:pt x="20073" y="23677"/>
                      <a:pt x="21090" y="23026"/>
                      <a:pt x="22178" y="22758"/>
                    </a:cubicBezTo>
                    <a:cubicBezTo>
                      <a:pt x="22946" y="22562"/>
                      <a:pt x="23757" y="22553"/>
                      <a:pt x="24551" y="22544"/>
                    </a:cubicBezTo>
                    <a:cubicBezTo>
                      <a:pt x="25488" y="22526"/>
                      <a:pt x="26469" y="22517"/>
                      <a:pt x="27344" y="22187"/>
                    </a:cubicBezTo>
                    <a:cubicBezTo>
                      <a:pt x="28441" y="21786"/>
                      <a:pt x="29208" y="21072"/>
                      <a:pt x="29966" y="20305"/>
                    </a:cubicBezTo>
                    <a:cubicBezTo>
                      <a:pt x="30564" y="19716"/>
                      <a:pt x="31082" y="19234"/>
                      <a:pt x="31688" y="18788"/>
                    </a:cubicBezTo>
                    <a:cubicBezTo>
                      <a:pt x="33009" y="17825"/>
                      <a:pt x="34677" y="17272"/>
                      <a:pt x="36291" y="16745"/>
                    </a:cubicBezTo>
                    <a:cubicBezTo>
                      <a:pt x="36862" y="16558"/>
                      <a:pt x="37416" y="16371"/>
                      <a:pt x="37933" y="16183"/>
                    </a:cubicBezTo>
                    <a:cubicBezTo>
                      <a:pt x="38602" y="15925"/>
                      <a:pt x="39182" y="15666"/>
                      <a:pt x="39708" y="15380"/>
                    </a:cubicBezTo>
                    <a:cubicBezTo>
                      <a:pt x="40698" y="14845"/>
                      <a:pt x="41733" y="14185"/>
                      <a:pt x="42581" y="12963"/>
                    </a:cubicBezTo>
                    <a:cubicBezTo>
                      <a:pt x="43384" y="11785"/>
                      <a:pt x="43901" y="10206"/>
                      <a:pt x="44401" y="8681"/>
                    </a:cubicBezTo>
                    <a:cubicBezTo>
                      <a:pt x="44651" y="7922"/>
                      <a:pt x="44900" y="7137"/>
                      <a:pt x="45195" y="6415"/>
                    </a:cubicBezTo>
                    <a:cubicBezTo>
                      <a:pt x="45703" y="5121"/>
                      <a:pt x="46221" y="4184"/>
                      <a:pt x="46800" y="3453"/>
                    </a:cubicBezTo>
                    <a:cubicBezTo>
                      <a:pt x="48344" y="1517"/>
                      <a:pt x="50306" y="1018"/>
                      <a:pt x="52769" y="848"/>
                    </a:cubicBezTo>
                    <a:cubicBezTo>
                      <a:pt x="52882" y="841"/>
                      <a:pt x="52995" y="838"/>
                      <a:pt x="53109" y="838"/>
                    </a:cubicBezTo>
                    <a:cubicBezTo>
                      <a:pt x="53551" y="838"/>
                      <a:pt x="53993" y="886"/>
                      <a:pt x="54419" y="928"/>
                    </a:cubicBezTo>
                    <a:cubicBezTo>
                      <a:pt x="54963" y="991"/>
                      <a:pt x="55507" y="1080"/>
                      <a:pt x="56087" y="1169"/>
                    </a:cubicBezTo>
                    <a:cubicBezTo>
                      <a:pt x="57122" y="1330"/>
                      <a:pt x="58193" y="1499"/>
                      <a:pt x="59254" y="1526"/>
                    </a:cubicBezTo>
                    <a:cubicBezTo>
                      <a:pt x="59307" y="1527"/>
                      <a:pt x="59359" y="1528"/>
                      <a:pt x="59411" y="1528"/>
                    </a:cubicBezTo>
                    <a:cubicBezTo>
                      <a:pt x="60917" y="1528"/>
                      <a:pt x="62118" y="1029"/>
                      <a:pt x="62894" y="63"/>
                    </a:cubicBezTo>
                    <a:lnTo>
                      <a:pt x="62814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859;p31">
                <a:extLst>
                  <a:ext uri="{FF2B5EF4-FFF2-40B4-BE49-F238E27FC236}">
                    <a16:creationId xmlns:a16="http://schemas.microsoft.com/office/drawing/2014/main" id="{9DF84CCB-392B-9BFD-6710-147117B5ECF6}"/>
                  </a:ext>
                </a:extLst>
              </p:cNvPr>
              <p:cNvSpPr/>
              <p:nvPr/>
            </p:nvSpPr>
            <p:spPr>
              <a:xfrm>
                <a:off x="3250650" y="995775"/>
                <a:ext cx="1555850" cy="1091050"/>
              </a:xfrm>
              <a:custGeom>
                <a:avLst/>
                <a:gdLst/>
                <a:ahLst/>
                <a:cxnLst/>
                <a:rect l="l" t="t" r="r" b="b"/>
                <a:pathLst>
                  <a:path w="62234" h="43642" extrusionOk="0">
                    <a:moveTo>
                      <a:pt x="62162" y="0"/>
                    </a:moveTo>
                    <a:cubicBezTo>
                      <a:pt x="61457" y="1041"/>
                      <a:pt x="60296" y="1618"/>
                      <a:pt x="58894" y="1618"/>
                    </a:cubicBezTo>
                    <a:cubicBezTo>
                      <a:pt x="58842" y="1618"/>
                      <a:pt x="58789" y="1617"/>
                      <a:pt x="58737" y="1615"/>
                    </a:cubicBezTo>
                    <a:cubicBezTo>
                      <a:pt x="57755" y="1588"/>
                      <a:pt x="56765" y="1481"/>
                      <a:pt x="55802" y="1383"/>
                    </a:cubicBezTo>
                    <a:cubicBezTo>
                      <a:pt x="55141" y="1312"/>
                      <a:pt x="54517" y="1249"/>
                      <a:pt x="53892" y="1205"/>
                    </a:cubicBezTo>
                    <a:cubicBezTo>
                      <a:pt x="53629" y="1187"/>
                      <a:pt x="53357" y="1178"/>
                      <a:pt x="53080" y="1178"/>
                    </a:cubicBezTo>
                    <a:cubicBezTo>
                      <a:pt x="52802" y="1178"/>
                      <a:pt x="52519" y="1187"/>
                      <a:pt x="52233" y="1205"/>
                    </a:cubicBezTo>
                    <a:cubicBezTo>
                      <a:pt x="49610" y="1383"/>
                      <a:pt x="47755" y="2329"/>
                      <a:pt x="46399" y="4184"/>
                    </a:cubicBezTo>
                    <a:cubicBezTo>
                      <a:pt x="45846" y="4943"/>
                      <a:pt x="45364" y="5906"/>
                      <a:pt x="44882" y="7218"/>
                    </a:cubicBezTo>
                    <a:cubicBezTo>
                      <a:pt x="44606" y="7976"/>
                      <a:pt x="44374" y="8797"/>
                      <a:pt x="44142" y="9582"/>
                    </a:cubicBezTo>
                    <a:cubicBezTo>
                      <a:pt x="43696" y="11089"/>
                      <a:pt x="43241" y="12642"/>
                      <a:pt x="42518" y="13828"/>
                    </a:cubicBezTo>
                    <a:cubicBezTo>
                      <a:pt x="41742" y="15086"/>
                      <a:pt x="40734" y="15817"/>
                      <a:pt x="39851" y="16370"/>
                    </a:cubicBezTo>
                    <a:cubicBezTo>
                      <a:pt x="39342" y="16692"/>
                      <a:pt x="38780" y="16977"/>
                      <a:pt x="38147" y="17245"/>
                    </a:cubicBezTo>
                    <a:cubicBezTo>
                      <a:pt x="37505" y="17521"/>
                      <a:pt x="36809" y="17762"/>
                      <a:pt x="36077" y="18021"/>
                    </a:cubicBezTo>
                    <a:cubicBezTo>
                      <a:pt x="34623" y="18529"/>
                      <a:pt x="33115" y="19056"/>
                      <a:pt x="31884" y="19876"/>
                    </a:cubicBezTo>
                    <a:cubicBezTo>
                      <a:pt x="31197" y="20340"/>
                      <a:pt x="30609" y="20840"/>
                      <a:pt x="30082" y="21313"/>
                    </a:cubicBezTo>
                    <a:cubicBezTo>
                      <a:pt x="29306" y="22009"/>
                      <a:pt x="28512" y="22669"/>
                      <a:pt x="27415" y="23043"/>
                    </a:cubicBezTo>
                    <a:cubicBezTo>
                      <a:pt x="26558" y="23329"/>
                      <a:pt x="25604" y="23347"/>
                      <a:pt x="24685" y="23365"/>
                    </a:cubicBezTo>
                    <a:cubicBezTo>
                      <a:pt x="23873" y="23373"/>
                      <a:pt x="23035" y="23391"/>
                      <a:pt x="22250" y="23588"/>
                    </a:cubicBezTo>
                    <a:cubicBezTo>
                      <a:pt x="21134" y="23864"/>
                      <a:pt x="20091" y="24506"/>
                      <a:pt x="19145" y="25497"/>
                    </a:cubicBezTo>
                    <a:cubicBezTo>
                      <a:pt x="18779" y="25880"/>
                      <a:pt x="18431" y="26300"/>
                      <a:pt x="18119" y="26763"/>
                    </a:cubicBezTo>
                    <a:cubicBezTo>
                      <a:pt x="17289" y="27977"/>
                      <a:pt x="16692" y="29324"/>
                      <a:pt x="16058" y="30742"/>
                    </a:cubicBezTo>
                    <a:cubicBezTo>
                      <a:pt x="15916" y="31072"/>
                      <a:pt x="15773" y="31411"/>
                      <a:pt x="15621" y="31741"/>
                    </a:cubicBezTo>
                    <a:cubicBezTo>
                      <a:pt x="14488" y="34239"/>
                      <a:pt x="13213" y="36380"/>
                      <a:pt x="11830" y="38102"/>
                    </a:cubicBezTo>
                    <a:cubicBezTo>
                      <a:pt x="8972" y="41634"/>
                      <a:pt x="5561" y="43541"/>
                      <a:pt x="2203" y="43541"/>
                    </a:cubicBezTo>
                    <a:cubicBezTo>
                      <a:pt x="1473" y="43541"/>
                      <a:pt x="746" y="43451"/>
                      <a:pt x="27" y="43267"/>
                    </a:cubicBezTo>
                    <a:lnTo>
                      <a:pt x="0" y="43357"/>
                    </a:lnTo>
                    <a:cubicBezTo>
                      <a:pt x="750" y="43544"/>
                      <a:pt x="1499" y="43642"/>
                      <a:pt x="2249" y="43642"/>
                    </a:cubicBezTo>
                    <a:cubicBezTo>
                      <a:pt x="3694" y="43642"/>
                      <a:pt x="5148" y="43294"/>
                      <a:pt x="6584" y="42589"/>
                    </a:cubicBezTo>
                    <a:cubicBezTo>
                      <a:pt x="8467" y="41670"/>
                      <a:pt x="10304" y="40136"/>
                      <a:pt x="11901" y="38164"/>
                    </a:cubicBezTo>
                    <a:cubicBezTo>
                      <a:pt x="13293" y="36434"/>
                      <a:pt x="14569" y="34284"/>
                      <a:pt x="15701" y="31777"/>
                    </a:cubicBezTo>
                    <a:cubicBezTo>
                      <a:pt x="15853" y="31447"/>
                      <a:pt x="16005" y="31117"/>
                      <a:pt x="16148" y="30778"/>
                    </a:cubicBezTo>
                    <a:cubicBezTo>
                      <a:pt x="16772" y="29368"/>
                      <a:pt x="17370" y="28030"/>
                      <a:pt x="18190" y="26817"/>
                    </a:cubicBezTo>
                    <a:cubicBezTo>
                      <a:pt x="18503" y="26362"/>
                      <a:pt x="18851" y="25934"/>
                      <a:pt x="19207" y="25559"/>
                    </a:cubicBezTo>
                    <a:cubicBezTo>
                      <a:pt x="20144" y="24587"/>
                      <a:pt x="21170" y="23953"/>
                      <a:pt x="22267" y="23677"/>
                    </a:cubicBezTo>
                    <a:cubicBezTo>
                      <a:pt x="23052" y="23481"/>
                      <a:pt x="23882" y="23472"/>
                      <a:pt x="24685" y="23454"/>
                    </a:cubicBezTo>
                    <a:cubicBezTo>
                      <a:pt x="25613" y="23445"/>
                      <a:pt x="26576" y="23427"/>
                      <a:pt x="27450" y="23124"/>
                    </a:cubicBezTo>
                    <a:cubicBezTo>
                      <a:pt x="28557" y="22749"/>
                      <a:pt x="29360" y="22089"/>
                      <a:pt x="30145" y="21375"/>
                    </a:cubicBezTo>
                    <a:cubicBezTo>
                      <a:pt x="30671" y="20911"/>
                      <a:pt x="31251" y="20412"/>
                      <a:pt x="31929" y="19957"/>
                    </a:cubicBezTo>
                    <a:cubicBezTo>
                      <a:pt x="33160" y="19136"/>
                      <a:pt x="34659" y="18610"/>
                      <a:pt x="36104" y="18110"/>
                    </a:cubicBezTo>
                    <a:cubicBezTo>
                      <a:pt x="36844" y="17851"/>
                      <a:pt x="37531" y="17611"/>
                      <a:pt x="38183" y="17334"/>
                    </a:cubicBezTo>
                    <a:cubicBezTo>
                      <a:pt x="38825" y="17057"/>
                      <a:pt x="39387" y="16772"/>
                      <a:pt x="39904" y="16451"/>
                    </a:cubicBezTo>
                    <a:cubicBezTo>
                      <a:pt x="40787" y="15898"/>
                      <a:pt x="41804" y="15157"/>
                      <a:pt x="42598" y="13882"/>
                    </a:cubicBezTo>
                    <a:cubicBezTo>
                      <a:pt x="43330" y="12686"/>
                      <a:pt x="43785" y="11116"/>
                      <a:pt x="44231" y="9608"/>
                    </a:cubicBezTo>
                    <a:cubicBezTo>
                      <a:pt x="44463" y="8823"/>
                      <a:pt x="44695" y="8003"/>
                      <a:pt x="44971" y="7244"/>
                    </a:cubicBezTo>
                    <a:cubicBezTo>
                      <a:pt x="45444" y="5951"/>
                      <a:pt x="45926" y="4996"/>
                      <a:pt x="46479" y="4238"/>
                    </a:cubicBezTo>
                    <a:cubicBezTo>
                      <a:pt x="47817" y="2409"/>
                      <a:pt x="49646" y="1472"/>
                      <a:pt x="52242" y="1303"/>
                    </a:cubicBezTo>
                    <a:cubicBezTo>
                      <a:pt x="52543" y="1279"/>
                      <a:pt x="52840" y="1268"/>
                      <a:pt x="53130" y="1268"/>
                    </a:cubicBezTo>
                    <a:cubicBezTo>
                      <a:pt x="53389" y="1268"/>
                      <a:pt x="53644" y="1277"/>
                      <a:pt x="53892" y="1294"/>
                    </a:cubicBezTo>
                    <a:cubicBezTo>
                      <a:pt x="54508" y="1339"/>
                      <a:pt x="55132" y="1401"/>
                      <a:pt x="55793" y="1472"/>
                    </a:cubicBezTo>
                    <a:cubicBezTo>
                      <a:pt x="56756" y="1579"/>
                      <a:pt x="57746" y="1678"/>
                      <a:pt x="58728" y="1704"/>
                    </a:cubicBezTo>
                    <a:cubicBezTo>
                      <a:pt x="58781" y="1706"/>
                      <a:pt x="58834" y="1707"/>
                      <a:pt x="58887" y="1707"/>
                    </a:cubicBezTo>
                    <a:cubicBezTo>
                      <a:pt x="60331" y="1707"/>
                      <a:pt x="61511" y="1121"/>
                      <a:pt x="62234" y="54"/>
                    </a:cubicBezTo>
                    <a:lnTo>
                      <a:pt x="621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860;p31">
                <a:extLst>
                  <a:ext uri="{FF2B5EF4-FFF2-40B4-BE49-F238E27FC236}">
                    <a16:creationId xmlns:a16="http://schemas.microsoft.com/office/drawing/2014/main" id="{4153EE17-6D3E-342D-97AD-EE6072199087}"/>
                  </a:ext>
                </a:extLst>
              </p:cNvPr>
              <p:cNvSpPr/>
              <p:nvPr/>
            </p:nvSpPr>
            <p:spPr>
              <a:xfrm>
                <a:off x="3234600" y="970575"/>
                <a:ext cx="1539350" cy="1113800"/>
              </a:xfrm>
              <a:custGeom>
                <a:avLst/>
                <a:gdLst/>
                <a:ahLst/>
                <a:cxnLst/>
                <a:rect l="l" t="t" r="r" b="b"/>
                <a:pathLst>
                  <a:path w="61574" h="44552" extrusionOk="0">
                    <a:moveTo>
                      <a:pt x="61502" y="0"/>
                    </a:moveTo>
                    <a:cubicBezTo>
                      <a:pt x="60877" y="1089"/>
                      <a:pt x="59709" y="1731"/>
                      <a:pt x="58192" y="1802"/>
                    </a:cubicBezTo>
                    <a:cubicBezTo>
                      <a:pt x="57998" y="1811"/>
                      <a:pt x="57802" y="1815"/>
                      <a:pt x="57607" y="1815"/>
                    </a:cubicBezTo>
                    <a:cubicBezTo>
                      <a:pt x="56816" y="1815"/>
                      <a:pt x="56019" y="1751"/>
                      <a:pt x="55239" y="1686"/>
                    </a:cubicBezTo>
                    <a:cubicBezTo>
                      <a:pt x="54588" y="1633"/>
                      <a:pt x="53964" y="1588"/>
                      <a:pt x="53348" y="1570"/>
                    </a:cubicBezTo>
                    <a:cubicBezTo>
                      <a:pt x="53283" y="1569"/>
                      <a:pt x="53218" y="1569"/>
                      <a:pt x="53152" y="1569"/>
                    </a:cubicBezTo>
                    <a:cubicBezTo>
                      <a:pt x="52685" y="1569"/>
                      <a:pt x="52198" y="1597"/>
                      <a:pt x="51698" y="1660"/>
                    </a:cubicBezTo>
                    <a:cubicBezTo>
                      <a:pt x="49155" y="1981"/>
                      <a:pt x="47362" y="3034"/>
                      <a:pt x="46068" y="4978"/>
                    </a:cubicBezTo>
                    <a:cubicBezTo>
                      <a:pt x="45542" y="5763"/>
                      <a:pt x="45096" y="6745"/>
                      <a:pt x="44659" y="8056"/>
                    </a:cubicBezTo>
                    <a:cubicBezTo>
                      <a:pt x="44400" y="8850"/>
                      <a:pt x="44177" y="9698"/>
                      <a:pt x="43963" y="10518"/>
                    </a:cubicBezTo>
                    <a:cubicBezTo>
                      <a:pt x="43579" y="12008"/>
                      <a:pt x="43178" y="13551"/>
                      <a:pt x="42527" y="14747"/>
                    </a:cubicBezTo>
                    <a:cubicBezTo>
                      <a:pt x="41956" y="15799"/>
                      <a:pt x="41206" y="16611"/>
                      <a:pt x="40038" y="17441"/>
                    </a:cubicBezTo>
                    <a:cubicBezTo>
                      <a:pt x="39538" y="17798"/>
                      <a:pt x="39003" y="18119"/>
                      <a:pt x="38387" y="18404"/>
                    </a:cubicBezTo>
                    <a:cubicBezTo>
                      <a:pt x="37620" y="18770"/>
                      <a:pt x="36773" y="19073"/>
                      <a:pt x="35881" y="19404"/>
                    </a:cubicBezTo>
                    <a:cubicBezTo>
                      <a:pt x="34587" y="19867"/>
                      <a:pt x="33249" y="20358"/>
                      <a:pt x="32125" y="21045"/>
                    </a:cubicBezTo>
                    <a:cubicBezTo>
                      <a:pt x="31393" y="21491"/>
                      <a:pt x="30769" y="21973"/>
                      <a:pt x="30260" y="22383"/>
                    </a:cubicBezTo>
                    <a:cubicBezTo>
                      <a:pt x="29484" y="22999"/>
                      <a:pt x="28637" y="23632"/>
                      <a:pt x="27513" y="23980"/>
                    </a:cubicBezTo>
                    <a:cubicBezTo>
                      <a:pt x="26656" y="24248"/>
                      <a:pt x="25719" y="24265"/>
                      <a:pt x="24810" y="24283"/>
                    </a:cubicBezTo>
                    <a:cubicBezTo>
                      <a:pt x="23989" y="24301"/>
                      <a:pt x="23132" y="24319"/>
                      <a:pt x="22329" y="24515"/>
                    </a:cubicBezTo>
                    <a:cubicBezTo>
                      <a:pt x="21205" y="24792"/>
                      <a:pt x="20153" y="25425"/>
                      <a:pt x="19198" y="26389"/>
                    </a:cubicBezTo>
                    <a:cubicBezTo>
                      <a:pt x="18824" y="26763"/>
                      <a:pt x="18476" y="27183"/>
                      <a:pt x="18154" y="27638"/>
                    </a:cubicBezTo>
                    <a:cubicBezTo>
                      <a:pt x="17262" y="28878"/>
                      <a:pt x="16629" y="30269"/>
                      <a:pt x="15960" y="31741"/>
                    </a:cubicBezTo>
                    <a:cubicBezTo>
                      <a:pt x="15835" y="32018"/>
                      <a:pt x="15710" y="32294"/>
                      <a:pt x="15576" y="32580"/>
                    </a:cubicBezTo>
                    <a:cubicBezTo>
                      <a:pt x="14390" y="35149"/>
                      <a:pt x="13150" y="37237"/>
                      <a:pt x="11794" y="38958"/>
                    </a:cubicBezTo>
                    <a:cubicBezTo>
                      <a:pt x="10039" y="41155"/>
                      <a:pt x="6681" y="44467"/>
                      <a:pt x="2326" y="44467"/>
                    </a:cubicBezTo>
                    <a:cubicBezTo>
                      <a:pt x="1587" y="44467"/>
                      <a:pt x="820" y="44371"/>
                      <a:pt x="27" y="44159"/>
                    </a:cubicBezTo>
                    <a:lnTo>
                      <a:pt x="0" y="44240"/>
                    </a:lnTo>
                    <a:cubicBezTo>
                      <a:pt x="767" y="44445"/>
                      <a:pt x="1535" y="44552"/>
                      <a:pt x="2302" y="44552"/>
                    </a:cubicBezTo>
                    <a:cubicBezTo>
                      <a:pt x="3738" y="44552"/>
                      <a:pt x="5165" y="44195"/>
                      <a:pt x="6584" y="43490"/>
                    </a:cubicBezTo>
                    <a:cubicBezTo>
                      <a:pt x="8439" y="42562"/>
                      <a:pt x="10268" y="41019"/>
                      <a:pt x="11856" y="39012"/>
                    </a:cubicBezTo>
                    <a:cubicBezTo>
                      <a:pt x="13221" y="37290"/>
                      <a:pt x="14470" y="35194"/>
                      <a:pt x="15657" y="32616"/>
                    </a:cubicBezTo>
                    <a:cubicBezTo>
                      <a:pt x="15781" y="32330"/>
                      <a:pt x="15915" y="32054"/>
                      <a:pt x="16040" y="31777"/>
                    </a:cubicBezTo>
                    <a:cubicBezTo>
                      <a:pt x="16709" y="30305"/>
                      <a:pt x="17343" y="28922"/>
                      <a:pt x="18226" y="27691"/>
                    </a:cubicBezTo>
                    <a:cubicBezTo>
                      <a:pt x="18547" y="27236"/>
                      <a:pt x="18895" y="26817"/>
                      <a:pt x="19261" y="26451"/>
                    </a:cubicBezTo>
                    <a:cubicBezTo>
                      <a:pt x="20206" y="25497"/>
                      <a:pt x="21250" y="24872"/>
                      <a:pt x="22356" y="24596"/>
                    </a:cubicBezTo>
                    <a:cubicBezTo>
                      <a:pt x="23150" y="24399"/>
                      <a:pt x="23998" y="24390"/>
                      <a:pt x="24818" y="24373"/>
                    </a:cubicBezTo>
                    <a:cubicBezTo>
                      <a:pt x="25728" y="24355"/>
                      <a:pt x="26674" y="24337"/>
                      <a:pt x="27539" y="24060"/>
                    </a:cubicBezTo>
                    <a:cubicBezTo>
                      <a:pt x="28672" y="23712"/>
                      <a:pt x="29529" y="23070"/>
                      <a:pt x="30314" y="22446"/>
                    </a:cubicBezTo>
                    <a:cubicBezTo>
                      <a:pt x="30822" y="22044"/>
                      <a:pt x="31447" y="21562"/>
                      <a:pt x="32169" y="21125"/>
                    </a:cubicBezTo>
                    <a:cubicBezTo>
                      <a:pt x="33285" y="20438"/>
                      <a:pt x="34623" y="19948"/>
                      <a:pt x="35916" y="19484"/>
                    </a:cubicBezTo>
                    <a:cubicBezTo>
                      <a:pt x="36808" y="19163"/>
                      <a:pt x="37656" y="18850"/>
                      <a:pt x="38423" y="18485"/>
                    </a:cubicBezTo>
                    <a:cubicBezTo>
                      <a:pt x="39039" y="18190"/>
                      <a:pt x="39583" y="17878"/>
                      <a:pt x="40091" y="17512"/>
                    </a:cubicBezTo>
                    <a:cubicBezTo>
                      <a:pt x="41269" y="16674"/>
                      <a:pt x="42018" y="15853"/>
                      <a:pt x="42607" y="14791"/>
                    </a:cubicBezTo>
                    <a:cubicBezTo>
                      <a:pt x="43267" y="13578"/>
                      <a:pt x="43660" y="12035"/>
                      <a:pt x="44052" y="10545"/>
                    </a:cubicBezTo>
                    <a:cubicBezTo>
                      <a:pt x="44266" y="9724"/>
                      <a:pt x="44480" y="8868"/>
                      <a:pt x="44748" y="8083"/>
                    </a:cubicBezTo>
                    <a:cubicBezTo>
                      <a:pt x="45176" y="6771"/>
                      <a:pt x="45622" y="5799"/>
                      <a:pt x="46140" y="5023"/>
                    </a:cubicBezTo>
                    <a:cubicBezTo>
                      <a:pt x="47424" y="3105"/>
                      <a:pt x="49191" y="2061"/>
                      <a:pt x="51715" y="1749"/>
                    </a:cubicBezTo>
                    <a:cubicBezTo>
                      <a:pt x="52200" y="1686"/>
                      <a:pt x="52685" y="1658"/>
                      <a:pt x="53152" y="1658"/>
                    </a:cubicBezTo>
                    <a:cubicBezTo>
                      <a:pt x="53218" y="1658"/>
                      <a:pt x="53283" y="1659"/>
                      <a:pt x="53348" y="1660"/>
                    </a:cubicBezTo>
                    <a:cubicBezTo>
                      <a:pt x="53964" y="1669"/>
                      <a:pt x="54579" y="1722"/>
                      <a:pt x="55239" y="1776"/>
                    </a:cubicBezTo>
                    <a:cubicBezTo>
                      <a:pt x="56012" y="1840"/>
                      <a:pt x="56813" y="1904"/>
                      <a:pt x="57611" y="1904"/>
                    </a:cubicBezTo>
                    <a:cubicBezTo>
                      <a:pt x="57808" y="1904"/>
                      <a:pt x="58005" y="1900"/>
                      <a:pt x="58201" y="1892"/>
                    </a:cubicBezTo>
                    <a:cubicBezTo>
                      <a:pt x="59735" y="1820"/>
                      <a:pt x="60940" y="1160"/>
                      <a:pt x="61573" y="36"/>
                    </a:cubicBezTo>
                    <a:lnTo>
                      <a:pt x="615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861;p31">
                <a:extLst>
                  <a:ext uri="{FF2B5EF4-FFF2-40B4-BE49-F238E27FC236}">
                    <a16:creationId xmlns:a16="http://schemas.microsoft.com/office/drawing/2014/main" id="{2A816273-4B1B-8446-1F6E-3C2093C99F03}"/>
                  </a:ext>
                </a:extLst>
              </p:cNvPr>
              <p:cNvSpPr/>
              <p:nvPr/>
            </p:nvSpPr>
            <p:spPr>
              <a:xfrm>
                <a:off x="3218525" y="945150"/>
                <a:ext cx="1522850" cy="1136775"/>
              </a:xfrm>
              <a:custGeom>
                <a:avLst/>
                <a:gdLst/>
                <a:ahLst/>
                <a:cxnLst/>
                <a:rect l="l" t="t" r="r" b="b"/>
                <a:pathLst>
                  <a:path w="60914" h="45471" extrusionOk="0">
                    <a:moveTo>
                      <a:pt x="60833" y="0"/>
                    </a:moveTo>
                    <a:cubicBezTo>
                      <a:pt x="60289" y="1169"/>
                      <a:pt x="59165" y="1874"/>
                      <a:pt x="57666" y="1999"/>
                    </a:cubicBezTo>
                    <a:cubicBezTo>
                      <a:pt x="57271" y="2028"/>
                      <a:pt x="56874" y="2039"/>
                      <a:pt x="56478" y="2039"/>
                    </a:cubicBezTo>
                    <a:cubicBezTo>
                      <a:pt x="55910" y="2039"/>
                      <a:pt x="55346" y="2016"/>
                      <a:pt x="54794" y="1990"/>
                    </a:cubicBezTo>
                    <a:cubicBezTo>
                      <a:pt x="54262" y="1969"/>
                      <a:pt x="53751" y="1948"/>
                      <a:pt x="53245" y="1948"/>
                    </a:cubicBezTo>
                    <a:cubicBezTo>
                      <a:pt x="53098" y="1948"/>
                      <a:pt x="52951" y="1950"/>
                      <a:pt x="52804" y="1954"/>
                    </a:cubicBezTo>
                    <a:cubicBezTo>
                      <a:pt x="52278" y="1963"/>
                      <a:pt x="51725" y="2025"/>
                      <a:pt x="51163" y="2124"/>
                    </a:cubicBezTo>
                    <a:cubicBezTo>
                      <a:pt x="48701" y="2579"/>
                      <a:pt x="46979" y="3738"/>
                      <a:pt x="45739" y="5772"/>
                    </a:cubicBezTo>
                    <a:cubicBezTo>
                      <a:pt x="45248" y="6584"/>
                      <a:pt x="44829" y="7583"/>
                      <a:pt x="44437" y="8904"/>
                    </a:cubicBezTo>
                    <a:cubicBezTo>
                      <a:pt x="44196" y="9724"/>
                      <a:pt x="43990" y="10616"/>
                      <a:pt x="43794" y="11473"/>
                    </a:cubicBezTo>
                    <a:cubicBezTo>
                      <a:pt x="43464" y="12945"/>
                      <a:pt x="43125" y="14461"/>
                      <a:pt x="42545" y="15675"/>
                    </a:cubicBezTo>
                    <a:cubicBezTo>
                      <a:pt x="42019" y="16772"/>
                      <a:pt x="41296" y="17655"/>
                      <a:pt x="40226" y="18529"/>
                    </a:cubicBezTo>
                    <a:cubicBezTo>
                      <a:pt x="39744" y="18922"/>
                      <a:pt x="39218" y="19261"/>
                      <a:pt x="38629" y="19573"/>
                    </a:cubicBezTo>
                    <a:cubicBezTo>
                      <a:pt x="37746" y="20046"/>
                      <a:pt x="36747" y="20412"/>
                      <a:pt x="35685" y="20804"/>
                    </a:cubicBezTo>
                    <a:cubicBezTo>
                      <a:pt x="34552" y="21223"/>
                      <a:pt x="33374" y="21661"/>
                      <a:pt x="32357" y="22223"/>
                    </a:cubicBezTo>
                    <a:cubicBezTo>
                      <a:pt x="31590" y="22660"/>
                      <a:pt x="30930" y="23115"/>
                      <a:pt x="30430" y="23463"/>
                    </a:cubicBezTo>
                    <a:cubicBezTo>
                      <a:pt x="29637" y="24025"/>
                      <a:pt x="28753" y="24605"/>
                      <a:pt x="27611" y="24935"/>
                    </a:cubicBezTo>
                    <a:cubicBezTo>
                      <a:pt x="26764" y="25167"/>
                      <a:pt x="25845" y="25193"/>
                      <a:pt x="24953" y="25211"/>
                    </a:cubicBezTo>
                    <a:cubicBezTo>
                      <a:pt x="24105" y="25229"/>
                      <a:pt x="23240" y="25247"/>
                      <a:pt x="22419" y="25452"/>
                    </a:cubicBezTo>
                    <a:cubicBezTo>
                      <a:pt x="21286" y="25729"/>
                      <a:pt x="20225" y="26344"/>
                      <a:pt x="19252" y="27290"/>
                    </a:cubicBezTo>
                    <a:cubicBezTo>
                      <a:pt x="18878" y="27655"/>
                      <a:pt x="18521" y="28066"/>
                      <a:pt x="18182" y="28521"/>
                    </a:cubicBezTo>
                    <a:cubicBezTo>
                      <a:pt x="17245" y="29797"/>
                      <a:pt x="16567" y="31233"/>
                      <a:pt x="15854" y="32749"/>
                    </a:cubicBezTo>
                    <a:cubicBezTo>
                      <a:pt x="15746" y="32972"/>
                      <a:pt x="15639" y="33195"/>
                      <a:pt x="15532" y="33418"/>
                    </a:cubicBezTo>
                    <a:cubicBezTo>
                      <a:pt x="14301" y="36041"/>
                      <a:pt x="13061" y="38138"/>
                      <a:pt x="11750" y="39824"/>
                    </a:cubicBezTo>
                    <a:cubicBezTo>
                      <a:pt x="10019" y="42048"/>
                      <a:pt x="6693" y="45383"/>
                      <a:pt x="2376" y="45383"/>
                    </a:cubicBezTo>
                    <a:cubicBezTo>
                      <a:pt x="1620" y="45383"/>
                      <a:pt x="833" y="45280"/>
                      <a:pt x="19" y="45051"/>
                    </a:cubicBezTo>
                    <a:lnTo>
                      <a:pt x="1" y="45132"/>
                    </a:lnTo>
                    <a:cubicBezTo>
                      <a:pt x="822" y="45364"/>
                      <a:pt x="1616" y="45471"/>
                      <a:pt x="2383" y="45471"/>
                    </a:cubicBezTo>
                    <a:cubicBezTo>
                      <a:pt x="6727" y="45471"/>
                      <a:pt x="10073" y="42107"/>
                      <a:pt x="11821" y="39868"/>
                    </a:cubicBezTo>
                    <a:cubicBezTo>
                      <a:pt x="13133" y="38182"/>
                      <a:pt x="14373" y="36086"/>
                      <a:pt x="15613" y="33454"/>
                    </a:cubicBezTo>
                    <a:cubicBezTo>
                      <a:pt x="15720" y="33231"/>
                      <a:pt x="15818" y="33008"/>
                      <a:pt x="15925" y="32785"/>
                    </a:cubicBezTo>
                    <a:cubicBezTo>
                      <a:pt x="16639" y="31268"/>
                      <a:pt x="17317" y="29832"/>
                      <a:pt x="18253" y="28565"/>
                    </a:cubicBezTo>
                    <a:cubicBezTo>
                      <a:pt x="18583" y="28119"/>
                      <a:pt x="18940" y="27709"/>
                      <a:pt x="19315" y="27343"/>
                    </a:cubicBezTo>
                    <a:cubicBezTo>
                      <a:pt x="20269" y="26415"/>
                      <a:pt x="21322" y="25800"/>
                      <a:pt x="22437" y="25532"/>
                    </a:cubicBezTo>
                    <a:cubicBezTo>
                      <a:pt x="23249" y="25336"/>
                      <a:pt x="24114" y="25309"/>
                      <a:pt x="24953" y="25291"/>
                    </a:cubicBezTo>
                    <a:cubicBezTo>
                      <a:pt x="25845" y="25274"/>
                      <a:pt x="26773" y="25247"/>
                      <a:pt x="27629" y="25006"/>
                    </a:cubicBezTo>
                    <a:cubicBezTo>
                      <a:pt x="28789" y="24685"/>
                      <a:pt x="29672" y="24096"/>
                      <a:pt x="30475" y="23525"/>
                    </a:cubicBezTo>
                    <a:cubicBezTo>
                      <a:pt x="30975" y="23177"/>
                      <a:pt x="31635" y="22722"/>
                      <a:pt x="32402" y="22294"/>
                    </a:cubicBezTo>
                    <a:cubicBezTo>
                      <a:pt x="33410" y="21732"/>
                      <a:pt x="34579" y="21304"/>
                      <a:pt x="35712" y="20884"/>
                    </a:cubicBezTo>
                    <a:cubicBezTo>
                      <a:pt x="36729" y="20510"/>
                      <a:pt x="37773" y="20117"/>
                      <a:pt x="38665" y="19644"/>
                    </a:cubicBezTo>
                    <a:cubicBezTo>
                      <a:pt x="39262" y="19332"/>
                      <a:pt x="39789" y="18984"/>
                      <a:pt x="40279" y="18592"/>
                    </a:cubicBezTo>
                    <a:cubicBezTo>
                      <a:pt x="41359" y="17709"/>
                      <a:pt x="42081" y="16816"/>
                      <a:pt x="42617" y="15710"/>
                    </a:cubicBezTo>
                    <a:cubicBezTo>
                      <a:pt x="43197" y="14488"/>
                      <a:pt x="43544" y="12963"/>
                      <a:pt x="43875" y="11491"/>
                    </a:cubicBezTo>
                    <a:cubicBezTo>
                      <a:pt x="44071" y="10634"/>
                      <a:pt x="44267" y="9751"/>
                      <a:pt x="44517" y="8930"/>
                    </a:cubicBezTo>
                    <a:cubicBezTo>
                      <a:pt x="44909" y="7610"/>
                      <a:pt x="45320" y="6620"/>
                      <a:pt x="45810" y="5817"/>
                    </a:cubicBezTo>
                    <a:cubicBezTo>
                      <a:pt x="47033" y="3801"/>
                      <a:pt x="48736" y="2659"/>
                      <a:pt x="51181" y="2204"/>
                    </a:cubicBezTo>
                    <a:cubicBezTo>
                      <a:pt x="51734" y="2106"/>
                      <a:pt x="52278" y="2043"/>
                      <a:pt x="52813" y="2034"/>
                    </a:cubicBezTo>
                    <a:cubicBezTo>
                      <a:pt x="52958" y="2030"/>
                      <a:pt x="53103" y="2029"/>
                      <a:pt x="53249" y="2029"/>
                    </a:cubicBezTo>
                    <a:cubicBezTo>
                      <a:pt x="53751" y="2029"/>
                      <a:pt x="54262" y="2049"/>
                      <a:pt x="54794" y="2070"/>
                    </a:cubicBezTo>
                    <a:cubicBezTo>
                      <a:pt x="55354" y="2097"/>
                      <a:pt x="55926" y="2123"/>
                      <a:pt x="56502" y="2123"/>
                    </a:cubicBezTo>
                    <a:cubicBezTo>
                      <a:pt x="56890" y="2123"/>
                      <a:pt x="57279" y="2111"/>
                      <a:pt x="57666" y="2079"/>
                    </a:cubicBezTo>
                    <a:cubicBezTo>
                      <a:pt x="59201" y="1954"/>
                      <a:pt x="60352" y="1231"/>
                      <a:pt x="60914" y="36"/>
                    </a:cubicBezTo>
                    <a:lnTo>
                      <a:pt x="608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862;p31">
                <a:extLst>
                  <a:ext uri="{FF2B5EF4-FFF2-40B4-BE49-F238E27FC236}">
                    <a16:creationId xmlns:a16="http://schemas.microsoft.com/office/drawing/2014/main" id="{B9E658B6-33F2-3992-ABF1-6AB043677115}"/>
                  </a:ext>
                </a:extLst>
              </p:cNvPr>
              <p:cNvSpPr/>
              <p:nvPr/>
            </p:nvSpPr>
            <p:spPr>
              <a:xfrm>
                <a:off x="3202475" y="919950"/>
                <a:ext cx="1506125" cy="1159300"/>
              </a:xfrm>
              <a:custGeom>
                <a:avLst/>
                <a:gdLst/>
                <a:ahLst/>
                <a:cxnLst/>
                <a:rect l="l" t="t" r="r" b="b"/>
                <a:pathLst>
                  <a:path w="60245" h="46372" extrusionOk="0">
                    <a:moveTo>
                      <a:pt x="60173" y="0"/>
                    </a:moveTo>
                    <a:cubicBezTo>
                      <a:pt x="59709" y="1231"/>
                      <a:pt x="58621" y="2008"/>
                      <a:pt x="57131" y="2186"/>
                    </a:cubicBezTo>
                    <a:cubicBezTo>
                      <a:pt x="56328" y="2278"/>
                      <a:pt x="55519" y="2284"/>
                      <a:pt x="54731" y="2284"/>
                    </a:cubicBezTo>
                    <a:cubicBezTo>
                      <a:pt x="54599" y="2284"/>
                      <a:pt x="54469" y="2284"/>
                      <a:pt x="54339" y="2284"/>
                    </a:cubicBezTo>
                    <a:cubicBezTo>
                      <a:pt x="54115" y="2281"/>
                      <a:pt x="53896" y="2279"/>
                      <a:pt x="53680" y="2279"/>
                    </a:cubicBezTo>
                    <a:cubicBezTo>
                      <a:pt x="53198" y="2279"/>
                      <a:pt x="52731" y="2289"/>
                      <a:pt x="52269" y="2320"/>
                    </a:cubicBezTo>
                    <a:cubicBezTo>
                      <a:pt x="51734" y="2355"/>
                      <a:pt x="51181" y="2445"/>
                      <a:pt x="50627" y="2578"/>
                    </a:cubicBezTo>
                    <a:cubicBezTo>
                      <a:pt x="48246" y="3167"/>
                      <a:pt x="46586" y="4425"/>
                      <a:pt x="45409" y="6566"/>
                    </a:cubicBezTo>
                    <a:cubicBezTo>
                      <a:pt x="44945" y="7405"/>
                      <a:pt x="44570" y="8413"/>
                      <a:pt x="44213" y="9742"/>
                    </a:cubicBezTo>
                    <a:cubicBezTo>
                      <a:pt x="43981" y="10598"/>
                      <a:pt x="43803" y="11526"/>
                      <a:pt x="43633" y="12418"/>
                    </a:cubicBezTo>
                    <a:cubicBezTo>
                      <a:pt x="43357" y="13872"/>
                      <a:pt x="43062" y="15371"/>
                      <a:pt x="42554" y="16593"/>
                    </a:cubicBezTo>
                    <a:cubicBezTo>
                      <a:pt x="42072" y="17753"/>
                      <a:pt x="41412" y="18681"/>
                      <a:pt x="40413" y="19600"/>
                    </a:cubicBezTo>
                    <a:cubicBezTo>
                      <a:pt x="39949" y="20028"/>
                      <a:pt x="39440" y="20403"/>
                      <a:pt x="38869" y="20733"/>
                    </a:cubicBezTo>
                    <a:cubicBezTo>
                      <a:pt x="37870" y="21322"/>
                      <a:pt x="36657" y="21776"/>
                      <a:pt x="35479" y="22205"/>
                    </a:cubicBezTo>
                    <a:cubicBezTo>
                      <a:pt x="34507" y="22570"/>
                      <a:pt x="33490" y="22945"/>
                      <a:pt x="32598" y="23400"/>
                    </a:cubicBezTo>
                    <a:cubicBezTo>
                      <a:pt x="31974" y="23712"/>
                      <a:pt x="31340" y="24078"/>
                      <a:pt x="30609" y="24533"/>
                    </a:cubicBezTo>
                    <a:cubicBezTo>
                      <a:pt x="29815" y="25024"/>
                      <a:pt x="28878" y="25568"/>
                      <a:pt x="27700" y="25871"/>
                    </a:cubicBezTo>
                    <a:cubicBezTo>
                      <a:pt x="26871" y="26085"/>
                      <a:pt x="25970" y="26103"/>
                      <a:pt x="25095" y="26130"/>
                    </a:cubicBezTo>
                    <a:cubicBezTo>
                      <a:pt x="24239" y="26157"/>
                      <a:pt x="23347" y="26175"/>
                      <a:pt x="22499" y="26380"/>
                    </a:cubicBezTo>
                    <a:cubicBezTo>
                      <a:pt x="21366" y="26656"/>
                      <a:pt x="20287" y="27263"/>
                      <a:pt x="19315" y="28173"/>
                    </a:cubicBezTo>
                    <a:cubicBezTo>
                      <a:pt x="18931" y="28539"/>
                      <a:pt x="18556" y="28949"/>
                      <a:pt x="18217" y="29386"/>
                    </a:cubicBezTo>
                    <a:cubicBezTo>
                      <a:pt x="17218" y="30697"/>
                      <a:pt x="16496" y="32187"/>
                      <a:pt x="15728" y="33766"/>
                    </a:cubicBezTo>
                    <a:cubicBezTo>
                      <a:pt x="15657" y="33936"/>
                      <a:pt x="15577" y="34096"/>
                      <a:pt x="15496" y="34257"/>
                    </a:cubicBezTo>
                    <a:cubicBezTo>
                      <a:pt x="14194" y="36969"/>
                      <a:pt x="12990" y="39012"/>
                      <a:pt x="11714" y="40671"/>
                    </a:cubicBezTo>
                    <a:cubicBezTo>
                      <a:pt x="9990" y="42924"/>
                      <a:pt x="6691" y="46298"/>
                      <a:pt x="2418" y="46298"/>
                    </a:cubicBezTo>
                    <a:cubicBezTo>
                      <a:pt x="1648" y="46298"/>
                      <a:pt x="847" y="46188"/>
                      <a:pt x="18" y="45943"/>
                    </a:cubicBezTo>
                    <a:lnTo>
                      <a:pt x="0" y="46015"/>
                    </a:lnTo>
                    <a:cubicBezTo>
                      <a:pt x="839" y="46265"/>
                      <a:pt x="1642" y="46372"/>
                      <a:pt x="2418" y="46372"/>
                    </a:cubicBezTo>
                    <a:cubicBezTo>
                      <a:pt x="6718" y="46372"/>
                      <a:pt x="10046" y="42982"/>
                      <a:pt x="11776" y="40716"/>
                    </a:cubicBezTo>
                    <a:cubicBezTo>
                      <a:pt x="13052" y="39056"/>
                      <a:pt x="14256" y="37014"/>
                      <a:pt x="15568" y="34293"/>
                    </a:cubicBezTo>
                    <a:cubicBezTo>
                      <a:pt x="15639" y="34132"/>
                      <a:pt x="15719" y="33963"/>
                      <a:pt x="15800" y="33802"/>
                    </a:cubicBezTo>
                    <a:cubicBezTo>
                      <a:pt x="16558" y="32223"/>
                      <a:pt x="17281" y="30742"/>
                      <a:pt x="18280" y="29431"/>
                    </a:cubicBezTo>
                    <a:cubicBezTo>
                      <a:pt x="18619" y="28994"/>
                      <a:pt x="18984" y="28592"/>
                      <a:pt x="19368" y="28235"/>
                    </a:cubicBezTo>
                    <a:cubicBezTo>
                      <a:pt x="20332" y="27325"/>
                      <a:pt x="21393" y="26728"/>
                      <a:pt x="22517" y="26451"/>
                    </a:cubicBezTo>
                    <a:cubicBezTo>
                      <a:pt x="23356" y="26255"/>
                      <a:pt x="24239" y="26228"/>
                      <a:pt x="25095" y="26210"/>
                    </a:cubicBezTo>
                    <a:cubicBezTo>
                      <a:pt x="25979" y="26183"/>
                      <a:pt x="26880" y="26157"/>
                      <a:pt x="27718" y="25943"/>
                    </a:cubicBezTo>
                    <a:cubicBezTo>
                      <a:pt x="28914" y="25639"/>
                      <a:pt x="29850" y="25095"/>
                      <a:pt x="30644" y="24596"/>
                    </a:cubicBezTo>
                    <a:cubicBezTo>
                      <a:pt x="31376" y="24141"/>
                      <a:pt x="32009" y="23784"/>
                      <a:pt x="32634" y="23463"/>
                    </a:cubicBezTo>
                    <a:cubicBezTo>
                      <a:pt x="33526" y="23016"/>
                      <a:pt x="34534" y="22642"/>
                      <a:pt x="35506" y="22276"/>
                    </a:cubicBezTo>
                    <a:cubicBezTo>
                      <a:pt x="36684" y="21839"/>
                      <a:pt x="37906" y="21393"/>
                      <a:pt x="38914" y="20804"/>
                    </a:cubicBezTo>
                    <a:cubicBezTo>
                      <a:pt x="39485" y="20465"/>
                      <a:pt x="39994" y="20090"/>
                      <a:pt x="40466" y="19653"/>
                    </a:cubicBezTo>
                    <a:cubicBezTo>
                      <a:pt x="41474" y="18725"/>
                      <a:pt x="42135" y="17789"/>
                      <a:pt x="42625" y="16629"/>
                    </a:cubicBezTo>
                    <a:cubicBezTo>
                      <a:pt x="43134" y="15398"/>
                      <a:pt x="43428" y="13890"/>
                      <a:pt x="43705" y="12436"/>
                    </a:cubicBezTo>
                    <a:cubicBezTo>
                      <a:pt x="43883" y="11544"/>
                      <a:pt x="44062" y="10616"/>
                      <a:pt x="44285" y="9760"/>
                    </a:cubicBezTo>
                    <a:cubicBezTo>
                      <a:pt x="44641" y="8440"/>
                      <a:pt x="45016" y="7432"/>
                      <a:pt x="45480" y="6602"/>
                    </a:cubicBezTo>
                    <a:cubicBezTo>
                      <a:pt x="46640" y="4488"/>
                      <a:pt x="48281" y="3230"/>
                      <a:pt x="50645" y="2650"/>
                    </a:cubicBezTo>
                    <a:cubicBezTo>
                      <a:pt x="51189" y="2516"/>
                      <a:pt x="51743" y="2436"/>
                      <a:pt x="52269" y="2391"/>
                    </a:cubicBezTo>
                    <a:cubicBezTo>
                      <a:pt x="52747" y="2359"/>
                      <a:pt x="53229" y="2355"/>
                      <a:pt x="53729" y="2355"/>
                    </a:cubicBezTo>
                    <a:cubicBezTo>
                      <a:pt x="53929" y="2355"/>
                      <a:pt x="54132" y="2355"/>
                      <a:pt x="54339" y="2355"/>
                    </a:cubicBezTo>
                    <a:cubicBezTo>
                      <a:pt x="54544" y="2357"/>
                      <a:pt x="54752" y="2359"/>
                      <a:pt x="54960" y="2359"/>
                    </a:cubicBezTo>
                    <a:cubicBezTo>
                      <a:pt x="55681" y="2359"/>
                      <a:pt x="56413" y="2340"/>
                      <a:pt x="57140" y="2257"/>
                    </a:cubicBezTo>
                    <a:cubicBezTo>
                      <a:pt x="58639" y="2079"/>
                      <a:pt x="59771" y="1267"/>
                      <a:pt x="60244" y="27"/>
                    </a:cubicBezTo>
                    <a:lnTo>
                      <a:pt x="601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3863;p31">
                <a:extLst>
                  <a:ext uri="{FF2B5EF4-FFF2-40B4-BE49-F238E27FC236}">
                    <a16:creationId xmlns:a16="http://schemas.microsoft.com/office/drawing/2014/main" id="{55EF6259-8D21-A9C4-A7B0-A478F0D5EA73}"/>
                  </a:ext>
                </a:extLst>
              </p:cNvPr>
              <p:cNvSpPr/>
              <p:nvPr/>
            </p:nvSpPr>
            <p:spPr>
              <a:xfrm>
                <a:off x="3186425" y="894525"/>
                <a:ext cx="1489600" cy="1182050"/>
              </a:xfrm>
              <a:custGeom>
                <a:avLst/>
                <a:gdLst/>
                <a:ahLst/>
                <a:cxnLst/>
                <a:rect l="l" t="t" r="r" b="b"/>
                <a:pathLst>
                  <a:path w="59584" h="47282" extrusionOk="0">
                    <a:moveTo>
                      <a:pt x="59512" y="0"/>
                    </a:moveTo>
                    <a:cubicBezTo>
                      <a:pt x="59129" y="1285"/>
                      <a:pt x="58067" y="2150"/>
                      <a:pt x="56595" y="2382"/>
                    </a:cubicBezTo>
                    <a:cubicBezTo>
                      <a:pt x="55685" y="2516"/>
                      <a:pt x="54766" y="2543"/>
                      <a:pt x="53874" y="2570"/>
                    </a:cubicBezTo>
                    <a:cubicBezTo>
                      <a:pt x="53125" y="2596"/>
                      <a:pt x="52420" y="2614"/>
                      <a:pt x="51724" y="2694"/>
                    </a:cubicBezTo>
                    <a:cubicBezTo>
                      <a:pt x="51180" y="2757"/>
                      <a:pt x="50636" y="2873"/>
                      <a:pt x="50092" y="3042"/>
                    </a:cubicBezTo>
                    <a:cubicBezTo>
                      <a:pt x="47817" y="3738"/>
                      <a:pt x="46176" y="5157"/>
                      <a:pt x="45078" y="7360"/>
                    </a:cubicBezTo>
                    <a:cubicBezTo>
                      <a:pt x="44650" y="8217"/>
                      <a:pt x="44293" y="9278"/>
                      <a:pt x="43990" y="10590"/>
                    </a:cubicBezTo>
                    <a:cubicBezTo>
                      <a:pt x="43776" y="11482"/>
                      <a:pt x="43624" y="12454"/>
                      <a:pt x="43472" y="13382"/>
                    </a:cubicBezTo>
                    <a:cubicBezTo>
                      <a:pt x="43249" y="14818"/>
                      <a:pt x="43009" y="16290"/>
                      <a:pt x="42571" y="17521"/>
                    </a:cubicBezTo>
                    <a:cubicBezTo>
                      <a:pt x="42134" y="18726"/>
                      <a:pt x="41510" y="19734"/>
                      <a:pt x="40600" y="20679"/>
                    </a:cubicBezTo>
                    <a:cubicBezTo>
                      <a:pt x="40154" y="21143"/>
                      <a:pt x="39672" y="21545"/>
                      <a:pt x="39110" y="21901"/>
                    </a:cubicBezTo>
                    <a:cubicBezTo>
                      <a:pt x="37995" y="22624"/>
                      <a:pt x="36612" y="23132"/>
                      <a:pt x="35265" y="23623"/>
                    </a:cubicBezTo>
                    <a:cubicBezTo>
                      <a:pt x="34453" y="23918"/>
                      <a:pt x="33606" y="24230"/>
                      <a:pt x="32839" y="24578"/>
                    </a:cubicBezTo>
                    <a:cubicBezTo>
                      <a:pt x="32178" y="24881"/>
                      <a:pt x="31500" y="25220"/>
                      <a:pt x="30778" y="25613"/>
                    </a:cubicBezTo>
                    <a:cubicBezTo>
                      <a:pt x="29779" y="26157"/>
                      <a:pt x="28887" y="26576"/>
                      <a:pt x="27798" y="26826"/>
                    </a:cubicBezTo>
                    <a:cubicBezTo>
                      <a:pt x="26977" y="27004"/>
                      <a:pt x="26103" y="27031"/>
                      <a:pt x="25256" y="27058"/>
                    </a:cubicBezTo>
                    <a:cubicBezTo>
                      <a:pt x="24364" y="27084"/>
                      <a:pt x="23454" y="27111"/>
                      <a:pt x="22588" y="27316"/>
                    </a:cubicBezTo>
                    <a:cubicBezTo>
                      <a:pt x="21437" y="27593"/>
                      <a:pt x="20358" y="28182"/>
                      <a:pt x="19368" y="29074"/>
                    </a:cubicBezTo>
                    <a:cubicBezTo>
                      <a:pt x="18975" y="29431"/>
                      <a:pt x="18601" y="29832"/>
                      <a:pt x="18253" y="30269"/>
                    </a:cubicBezTo>
                    <a:cubicBezTo>
                      <a:pt x="17182" y="31616"/>
                      <a:pt x="16415" y="33169"/>
                      <a:pt x="15603" y="34810"/>
                    </a:cubicBezTo>
                    <a:lnTo>
                      <a:pt x="15451" y="35104"/>
                    </a:lnTo>
                    <a:cubicBezTo>
                      <a:pt x="14524" y="37005"/>
                      <a:pt x="13257" y="39449"/>
                      <a:pt x="11678" y="41536"/>
                    </a:cubicBezTo>
                    <a:cubicBezTo>
                      <a:pt x="9961" y="43810"/>
                      <a:pt x="6689" y="47214"/>
                      <a:pt x="2460" y="47214"/>
                    </a:cubicBezTo>
                    <a:cubicBezTo>
                      <a:pt x="1678" y="47214"/>
                      <a:pt x="862" y="47097"/>
                      <a:pt x="18" y="46836"/>
                    </a:cubicBezTo>
                    <a:lnTo>
                      <a:pt x="0" y="46907"/>
                    </a:lnTo>
                    <a:cubicBezTo>
                      <a:pt x="848" y="47166"/>
                      <a:pt x="1668" y="47282"/>
                      <a:pt x="2462" y="47282"/>
                    </a:cubicBezTo>
                    <a:cubicBezTo>
                      <a:pt x="6718" y="47282"/>
                      <a:pt x="10010" y="43865"/>
                      <a:pt x="11740" y="41581"/>
                    </a:cubicBezTo>
                    <a:cubicBezTo>
                      <a:pt x="13310" y="39485"/>
                      <a:pt x="14586" y="37031"/>
                      <a:pt x="15514" y="35140"/>
                    </a:cubicBezTo>
                    <a:lnTo>
                      <a:pt x="15666" y="34837"/>
                    </a:lnTo>
                    <a:cubicBezTo>
                      <a:pt x="16477" y="33204"/>
                      <a:pt x="17236" y="31652"/>
                      <a:pt x="18306" y="30314"/>
                    </a:cubicBezTo>
                    <a:cubicBezTo>
                      <a:pt x="18654" y="29877"/>
                      <a:pt x="19029" y="29484"/>
                      <a:pt x="19421" y="29127"/>
                    </a:cubicBezTo>
                    <a:cubicBezTo>
                      <a:pt x="20394" y="28244"/>
                      <a:pt x="21464" y="27655"/>
                      <a:pt x="22606" y="27388"/>
                    </a:cubicBezTo>
                    <a:cubicBezTo>
                      <a:pt x="23463" y="27183"/>
                      <a:pt x="24372" y="27156"/>
                      <a:pt x="25256" y="27129"/>
                    </a:cubicBezTo>
                    <a:cubicBezTo>
                      <a:pt x="26103" y="27102"/>
                      <a:pt x="26986" y="27076"/>
                      <a:pt x="27816" y="26888"/>
                    </a:cubicBezTo>
                    <a:cubicBezTo>
                      <a:pt x="28913" y="26638"/>
                      <a:pt x="29805" y="26228"/>
                      <a:pt x="30813" y="25675"/>
                    </a:cubicBezTo>
                    <a:cubicBezTo>
                      <a:pt x="31536" y="25282"/>
                      <a:pt x="32205" y="24943"/>
                      <a:pt x="32874" y="24640"/>
                    </a:cubicBezTo>
                    <a:cubicBezTo>
                      <a:pt x="33633" y="24292"/>
                      <a:pt x="34471" y="23980"/>
                      <a:pt x="35292" y="23686"/>
                    </a:cubicBezTo>
                    <a:cubicBezTo>
                      <a:pt x="36639" y="23195"/>
                      <a:pt x="38031" y="22686"/>
                      <a:pt x="39155" y="21964"/>
                    </a:cubicBezTo>
                    <a:cubicBezTo>
                      <a:pt x="39708" y="21607"/>
                      <a:pt x="40207" y="21197"/>
                      <a:pt x="40653" y="20733"/>
                    </a:cubicBezTo>
                    <a:cubicBezTo>
                      <a:pt x="41563" y="19769"/>
                      <a:pt x="42197" y="18761"/>
                      <a:pt x="42634" y="17548"/>
                    </a:cubicBezTo>
                    <a:cubicBezTo>
                      <a:pt x="43080" y="16308"/>
                      <a:pt x="43312" y="14827"/>
                      <a:pt x="43544" y="13400"/>
                    </a:cubicBezTo>
                    <a:cubicBezTo>
                      <a:pt x="43695" y="12463"/>
                      <a:pt x="43847" y="11499"/>
                      <a:pt x="44061" y="10607"/>
                    </a:cubicBezTo>
                    <a:cubicBezTo>
                      <a:pt x="44365" y="9296"/>
                      <a:pt x="44721" y="8243"/>
                      <a:pt x="45141" y="7396"/>
                    </a:cubicBezTo>
                    <a:cubicBezTo>
                      <a:pt x="46229" y="5201"/>
                      <a:pt x="47862" y="3801"/>
                      <a:pt x="50110" y="3114"/>
                    </a:cubicBezTo>
                    <a:cubicBezTo>
                      <a:pt x="50654" y="2944"/>
                      <a:pt x="51198" y="2828"/>
                      <a:pt x="51733" y="2766"/>
                    </a:cubicBezTo>
                    <a:cubicBezTo>
                      <a:pt x="52420" y="2686"/>
                      <a:pt x="53125" y="2668"/>
                      <a:pt x="53874" y="2641"/>
                    </a:cubicBezTo>
                    <a:cubicBezTo>
                      <a:pt x="54766" y="2614"/>
                      <a:pt x="55694" y="2587"/>
                      <a:pt x="56604" y="2445"/>
                    </a:cubicBezTo>
                    <a:cubicBezTo>
                      <a:pt x="58103" y="2222"/>
                      <a:pt x="59191" y="1338"/>
                      <a:pt x="59584" y="27"/>
                    </a:cubicBezTo>
                    <a:lnTo>
                      <a:pt x="595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864;p31">
                <a:extLst>
                  <a:ext uri="{FF2B5EF4-FFF2-40B4-BE49-F238E27FC236}">
                    <a16:creationId xmlns:a16="http://schemas.microsoft.com/office/drawing/2014/main" id="{65476BBB-746E-56AF-F30A-8592A79A2B09}"/>
                  </a:ext>
                </a:extLst>
              </p:cNvPr>
              <p:cNvSpPr/>
              <p:nvPr/>
            </p:nvSpPr>
            <p:spPr>
              <a:xfrm>
                <a:off x="3170125" y="869325"/>
                <a:ext cx="1473125" cy="1204800"/>
              </a:xfrm>
              <a:custGeom>
                <a:avLst/>
                <a:gdLst/>
                <a:ahLst/>
                <a:cxnLst/>
                <a:rect l="l" t="t" r="r" b="b"/>
                <a:pathLst>
                  <a:path w="58925" h="48192" extrusionOk="0">
                    <a:moveTo>
                      <a:pt x="58862" y="0"/>
                    </a:moveTo>
                    <a:cubicBezTo>
                      <a:pt x="58559" y="1347"/>
                      <a:pt x="57542" y="2284"/>
                      <a:pt x="56070" y="2561"/>
                    </a:cubicBezTo>
                    <a:cubicBezTo>
                      <a:pt x="55187" y="2730"/>
                      <a:pt x="54285" y="2793"/>
                      <a:pt x="53411" y="2846"/>
                    </a:cubicBezTo>
                    <a:cubicBezTo>
                      <a:pt x="52635" y="2900"/>
                      <a:pt x="51904" y="2944"/>
                      <a:pt x="51190" y="3069"/>
                    </a:cubicBezTo>
                    <a:cubicBezTo>
                      <a:pt x="50646" y="3158"/>
                      <a:pt x="50102" y="3301"/>
                      <a:pt x="49566" y="3497"/>
                    </a:cubicBezTo>
                    <a:cubicBezTo>
                      <a:pt x="47372" y="4309"/>
                      <a:pt x="45793" y="5835"/>
                      <a:pt x="44758" y="8154"/>
                    </a:cubicBezTo>
                    <a:cubicBezTo>
                      <a:pt x="44365" y="9037"/>
                      <a:pt x="44044" y="10108"/>
                      <a:pt x="43777" y="11428"/>
                    </a:cubicBezTo>
                    <a:cubicBezTo>
                      <a:pt x="43580" y="12365"/>
                      <a:pt x="43455" y="13373"/>
                      <a:pt x="43330" y="14345"/>
                    </a:cubicBezTo>
                    <a:cubicBezTo>
                      <a:pt x="43152" y="15755"/>
                      <a:pt x="42965" y="17209"/>
                      <a:pt x="42590" y="18440"/>
                    </a:cubicBezTo>
                    <a:cubicBezTo>
                      <a:pt x="42206" y="19716"/>
                      <a:pt x="41635" y="20768"/>
                      <a:pt x="40797" y="21750"/>
                    </a:cubicBezTo>
                    <a:cubicBezTo>
                      <a:pt x="40378" y="22258"/>
                      <a:pt x="39905" y="22686"/>
                      <a:pt x="39370" y="23061"/>
                    </a:cubicBezTo>
                    <a:cubicBezTo>
                      <a:pt x="38138" y="23926"/>
                      <a:pt x="36568" y="24479"/>
                      <a:pt x="35052" y="25015"/>
                    </a:cubicBezTo>
                    <a:cubicBezTo>
                      <a:pt x="34392" y="25247"/>
                      <a:pt x="33714" y="25488"/>
                      <a:pt x="33089" y="25746"/>
                    </a:cubicBezTo>
                    <a:cubicBezTo>
                      <a:pt x="32366" y="26050"/>
                      <a:pt x="31671" y="26353"/>
                      <a:pt x="30957" y="26683"/>
                    </a:cubicBezTo>
                    <a:cubicBezTo>
                      <a:pt x="30074" y="27102"/>
                      <a:pt x="29092" y="27522"/>
                      <a:pt x="27906" y="27762"/>
                    </a:cubicBezTo>
                    <a:cubicBezTo>
                      <a:pt x="27103" y="27923"/>
                      <a:pt x="26256" y="27950"/>
                      <a:pt x="25435" y="27977"/>
                    </a:cubicBezTo>
                    <a:cubicBezTo>
                      <a:pt x="24516" y="28003"/>
                      <a:pt x="23570" y="28030"/>
                      <a:pt x="22678" y="28244"/>
                    </a:cubicBezTo>
                    <a:cubicBezTo>
                      <a:pt x="21518" y="28521"/>
                      <a:pt x="20421" y="29101"/>
                      <a:pt x="19440" y="29966"/>
                    </a:cubicBezTo>
                    <a:cubicBezTo>
                      <a:pt x="19038" y="30314"/>
                      <a:pt x="18655" y="30706"/>
                      <a:pt x="18298" y="31143"/>
                    </a:cubicBezTo>
                    <a:cubicBezTo>
                      <a:pt x="17147" y="32526"/>
                      <a:pt x="16335" y="34141"/>
                      <a:pt x="15470" y="35854"/>
                    </a:cubicBezTo>
                    <a:lnTo>
                      <a:pt x="15425" y="35943"/>
                    </a:lnTo>
                    <a:cubicBezTo>
                      <a:pt x="14328" y="38120"/>
                      <a:pt x="13124" y="40403"/>
                      <a:pt x="11652" y="42393"/>
                    </a:cubicBezTo>
                    <a:cubicBezTo>
                      <a:pt x="9949" y="44696"/>
                      <a:pt x="6701" y="48127"/>
                      <a:pt x="2507" y="48127"/>
                    </a:cubicBezTo>
                    <a:cubicBezTo>
                      <a:pt x="1713" y="48127"/>
                      <a:pt x="885" y="48004"/>
                      <a:pt x="28" y="47728"/>
                    </a:cubicBezTo>
                    <a:lnTo>
                      <a:pt x="1" y="47781"/>
                    </a:lnTo>
                    <a:cubicBezTo>
                      <a:pt x="840" y="48058"/>
                      <a:pt x="1687" y="48191"/>
                      <a:pt x="2526" y="48191"/>
                    </a:cubicBezTo>
                    <a:cubicBezTo>
                      <a:pt x="3882" y="48191"/>
                      <a:pt x="5247" y="47835"/>
                      <a:pt x="6585" y="47121"/>
                    </a:cubicBezTo>
                    <a:cubicBezTo>
                      <a:pt x="8396" y="46149"/>
                      <a:pt x="10117" y="44570"/>
                      <a:pt x="11705" y="42429"/>
                    </a:cubicBezTo>
                    <a:cubicBezTo>
                      <a:pt x="13177" y="40439"/>
                      <a:pt x="14391" y="38146"/>
                      <a:pt x="15479" y="35970"/>
                    </a:cubicBezTo>
                    <a:lnTo>
                      <a:pt x="15524" y="35881"/>
                    </a:lnTo>
                    <a:cubicBezTo>
                      <a:pt x="16389" y="34177"/>
                      <a:pt x="17201" y="32562"/>
                      <a:pt x="18343" y="31179"/>
                    </a:cubicBezTo>
                    <a:cubicBezTo>
                      <a:pt x="18708" y="30751"/>
                      <a:pt x="19083" y="30358"/>
                      <a:pt x="19485" y="30010"/>
                    </a:cubicBezTo>
                    <a:cubicBezTo>
                      <a:pt x="20457" y="29154"/>
                      <a:pt x="21545" y="28583"/>
                      <a:pt x="22696" y="28307"/>
                    </a:cubicBezTo>
                    <a:cubicBezTo>
                      <a:pt x="23579" y="28101"/>
                      <a:pt x="24525" y="28066"/>
                      <a:pt x="25435" y="28039"/>
                    </a:cubicBezTo>
                    <a:cubicBezTo>
                      <a:pt x="26256" y="28012"/>
                      <a:pt x="27112" y="27985"/>
                      <a:pt x="27915" y="27825"/>
                    </a:cubicBezTo>
                    <a:cubicBezTo>
                      <a:pt x="29110" y="27584"/>
                      <a:pt x="30101" y="27165"/>
                      <a:pt x="30993" y="26745"/>
                    </a:cubicBezTo>
                    <a:cubicBezTo>
                      <a:pt x="31697" y="26415"/>
                      <a:pt x="32393" y="26103"/>
                      <a:pt x="33116" y="25809"/>
                    </a:cubicBezTo>
                    <a:cubicBezTo>
                      <a:pt x="33740" y="25550"/>
                      <a:pt x="34418" y="25309"/>
                      <a:pt x="35078" y="25077"/>
                    </a:cubicBezTo>
                    <a:cubicBezTo>
                      <a:pt x="36595" y="24542"/>
                      <a:pt x="38174" y="23989"/>
                      <a:pt x="39405" y="23115"/>
                    </a:cubicBezTo>
                    <a:cubicBezTo>
                      <a:pt x="39949" y="22731"/>
                      <a:pt x="40422" y="22303"/>
                      <a:pt x="40850" y="21794"/>
                    </a:cubicBezTo>
                    <a:cubicBezTo>
                      <a:pt x="41689" y="20804"/>
                      <a:pt x="42260" y="19742"/>
                      <a:pt x="42652" y="18458"/>
                    </a:cubicBezTo>
                    <a:cubicBezTo>
                      <a:pt x="43027" y="17218"/>
                      <a:pt x="43214" y="15764"/>
                      <a:pt x="43393" y="14354"/>
                    </a:cubicBezTo>
                    <a:cubicBezTo>
                      <a:pt x="43518" y="13382"/>
                      <a:pt x="43652" y="12374"/>
                      <a:pt x="43839" y="11446"/>
                    </a:cubicBezTo>
                    <a:cubicBezTo>
                      <a:pt x="44107" y="10126"/>
                      <a:pt x="44428" y="9064"/>
                      <a:pt x="44820" y="8181"/>
                    </a:cubicBezTo>
                    <a:cubicBezTo>
                      <a:pt x="45846" y="5879"/>
                      <a:pt x="47407" y="4363"/>
                      <a:pt x="49584" y="3560"/>
                    </a:cubicBezTo>
                    <a:cubicBezTo>
                      <a:pt x="50119" y="3363"/>
                      <a:pt x="50664" y="3221"/>
                      <a:pt x="51199" y="3132"/>
                    </a:cubicBezTo>
                    <a:cubicBezTo>
                      <a:pt x="51912" y="3016"/>
                      <a:pt x="52644" y="2962"/>
                      <a:pt x="53411" y="2917"/>
                    </a:cubicBezTo>
                    <a:cubicBezTo>
                      <a:pt x="54285" y="2855"/>
                      <a:pt x="55187" y="2801"/>
                      <a:pt x="56079" y="2632"/>
                    </a:cubicBezTo>
                    <a:cubicBezTo>
                      <a:pt x="57577" y="2346"/>
                      <a:pt x="58612" y="1392"/>
                      <a:pt x="58924" y="18"/>
                    </a:cubicBezTo>
                    <a:lnTo>
                      <a:pt x="588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865;p31">
                <a:extLst>
                  <a:ext uri="{FF2B5EF4-FFF2-40B4-BE49-F238E27FC236}">
                    <a16:creationId xmlns:a16="http://schemas.microsoft.com/office/drawing/2014/main" id="{4A4C64F1-E579-80BF-CA94-73ABE311DE50}"/>
                  </a:ext>
                </a:extLst>
              </p:cNvPr>
              <p:cNvSpPr/>
              <p:nvPr/>
            </p:nvSpPr>
            <p:spPr>
              <a:xfrm>
                <a:off x="3154075" y="843900"/>
                <a:ext cx="1456600" cy="1227775"/>
              </a:xfrm>
              <a:custGeom>
                <a:avLst/>
                <a:gdLst/>
                <a:ahLst/>
                <a:cxnLst/>
                <a:rect l="l" t="t" r="r" b="b"/>
                <a:pathLst>
                  <a:path w="58264" h="49111" extrusionOk="0">
                    <a:moveTo>
                      <a:pt x="58202" y="0"/>
                    </a:moveTo>
                    <a:cubicBezTo>
                      <a:pt x="57978" y="1401"/>
                      <a:pt x="56979" y="2436"/>
                      <a:pt x="55534" y="2757"/>
                    </a:cubicBezTo>
                    <a:cubicBezTo>
                      <a:pt x="54669" y="2953"/>
                      <a:pt x="53786" y="3042"/>
                      <a:pt x="52929" y="3132"/>
                    </a:cubicBezTo>
                    <a:cubicBezTo>
                      <a:pt x="52135" y="3212"/>
                      <a:pt x="51386" y="3292"/>
                      <a:pt x="50645" y="3444"/>
                    </a:cubicBezTo>
                    <a:cubicBezTo>
                      <a:pt x="50101" y="3560"/>
                      <a:pt x="49557" y="3729"/>
                      <a:pt x="49031" y="3961"/>
                    </a:cubicBezTo>
                    <a:cubicBezTo>
                      <a:pt x="46907" y="4880"/>
                      <a:pt x="45400" y="6513"/>
                      <a:pt x="44427" y="8957"/>
                    </a:cubicBezTo>
                    <a:cubicBezTo>
                      <a:pt x="44071" y="9867"/>
                      <a:pt x="43776" y="10955"/>
                      <a:pt x="43553" y="12276"/>
                    </a:cubicBezTo>
                    <a:cubicBezTo>
                      <a:pt x="43384" y="13248"/>
                      <a:pt x="43277" y="14301"/>
                      <a:pt x="43187" y="15318"/>
                    </a:cubicBezTo>
                    <a:cubicBezTo>
                      <a:pt x="43054" y="16700"/>
                      <a:pt x="42911" y="18137"/>
                      <a:pt x="42608" y="19368"/>
                    </a:cubicBezTo>
                    <a:cubicBezTo>
                      <a:pt x="42269" y="20715"/>
                      <a:pt x="41751" y="21812"/>
                      <a:pt x="40984" y="22838"/>
                    </a:cubicBezTo>
                    <a:cubicBezTo>
                      <a:pt x="40582" y="23373"/>
                      <a:pt x="40136" y="23828"/>
                      <a:pt x="39610" y="24230"/>
                    </a:cubicBezTo>
                    <a:cubicBezTo>
                      <a:pt x="38281" y="25256"/>
                      <a:pt x="36514" y="25844"/>
                      <a:pt x="34819" y="26415"/>
                    </a:cubicBezTo>
                    <a:cubicBezTo>
                      <a:pt x="34302" y="26585"/>
                      <a:pt x="33811" y="26754"/>
                      <a:pt x="33330" y="26924"/>
                    </a:cubicBezTo>
                    <a:cubicBezTo>
                      <a:pt x="32500" y="27227"/>
                      <a:pt x="31777" y="27504"/>
                      <a:pt x="31135" y="27762"/>
                    </a:cubicBezTo>
                    <a:cubicBezTo>
                      <a:pt x="30279" y="28110"/>
                      <a:pt x="29235" y="28503"/>
                      <a:pt x="27995" y="28717"/>
                    </a:cubicBezTo>
                    <a:cubicBezTo>
                      <a:pt x="27228" y="28851"/>
                      <a:pt x="26407" y="28878"/>
                      <a:pt x="25622" y="28904"/>
                    </a:cubicBezTo>
                    <a:cubicBezTo>
                      <a:pt x="24667" y="28931"/>
                      <a:pt x="23686" y="28967"/>
                      <a:pt x="22767" y="29181"/>
                    </a:cubicBezTo>
                    <a:cubicBezTo>
                      <a:pt x="21590" y="29457"/>
                      <a:pt x="20492" y="30019"/>
                      <a:pt x="19493" y="30867"/>
                    </a:cubicBezTo>
                    <a:cubicBezTo>
                      <a:pt x="19092" y="31206"/>
                      <a:pt x="18699" y="31590"/>
                      <a:pt x="18333" y="32018"/>
                    </a:cubicBezTo>
                    <a:cubicBezTo>
                      <a:pt x="17102" y="33445"/>
                      <a:pt x="16192" y="35220"/>
                      <a:pt x="15381" y="36790"/>
                    </a:cubicBezTo>
                    <a:cubicBezTo>
                      <a:pt x="14212" y="39074"/>
                      <a:pt x="13043" y="41287"/>
                      <a:pt x="11616" y="43249"/>
                    </a:cubicBezTo>
                    <a:cubicBezTo>
                      <a:pt x="9920" y="45580"/>
                      <a:pt x="6703" y="49044"/>
                      <a:pt x="2542" y="49044"/>
                    </a:cubicBezTo>
                    <a:cubicBezTo>
                      <a:pt x="1735" y="49044"/>
                      <a:pt x="892" y="48914"/>
                      <a:pt x="18" y="48620"/>
                    </a:cubicBezTo>
                    <a:lnTo>
                      <a:pt x="1" y="48673"/>
                    </a:lnTo>
                    <a:cubicBezTo>
                      <a:pt x="857" y="48968"/>
                      <a:pt x="1713" y="49110"/>
                      <a:pt x="2570" y="49110"/>
                    </a:cubicBezTo>
                    <a:cubicBezTo>
                      <a:pt x="3917" y="49110"/>
                      <a:pt x="5255" y="48745"/>
                      <a:pt x="6584" y="48031"/>
                    </a:cubicBezTo>
                    <a:cubicBezTo>
                      <a:pt x="8377" y="47059"/>
                      <a:pt x="10081" y="45462"/>
                      <a:pt x="11669" y="43285"/>
                    </a:cubicBezTo>
                    <a:cubicBezTo>
                      <a:pt x="13097" y="41313"/>
                      <a:pt x="14265" y="39101"/>
                      <a:pt x="15434" y="36817"/>
                    </a:cubicBezTo>
                    <a:cubicBezTo>
                      <a:pt x="16237" y="35256"/>
                      <a:pt x="17156" y="33481"/>
                      <a:pt x="18378" y="32062"/>
                    </a:cubicBezTo>
                    <a:cubicBezTo>
                      <a:pt x="18744" y="31634"/>
                      <a:pt x="19127" y="31251"/>
                      <a:pt x="19538" y="30912"/>
                    </a:cubicBezTo>
                    <a:cubicBezTo>
                      <a:pt x="20519" y="30073"/>
                      <a:pt x="21616" y="29511"/>
                      <a:pt x="22776" y="29243"/>
                    </a:cubicBezTo>
                    <a:cubicBezTo>
                      <a:pt x="23695" y="29020"/>
                      <a:pt x="24676" y="28994"/>
                      <a:pt x="25622" y="28958"/>
                    </a:cubicBezTo>
                    <a:cubicBezTo>
                      <a:pt x="26416" y="28931"/>
                      <a:pt x="27228" y="28904"/>
                      <a:pt x="28004" y="28770"/>
                    </a:cubicBezTo>
                    <a:cubicBezTo>
                      <a:pt x="29244" y="28556"/>
                      <a:pt x="30296" y="28173"/>
                      <a:pt x="31153" y="27825"/>
                    </a:cubicBezTo>
                    <a:cubicBezTo>
                      <a:pt x="31804" y="27557"/>
                      <a:pt x="32518" y="27290"/>
                      <a:pt x="33347" y="26986"/>
                    </a:cubicBezTo>
                    <a:cubicBezTo>
                      <a:pt x="33829" y="26808"/>
                      <a:pt x="34320" y="26647"/>
                      <a:pt x="34837" y="26469"/>
                    </a:cubicBezTo>
                    <a:cubicBezTo>
                      <a:pt x="36541" y="25898"/>
                      <a:pt x="38308" y="25309"/>
                      <a:pt x="39646" y="24283"/>
                    </a:cubicBezTo>
                    <a:cubicBezTo>
                      <a:pt x="40172" y="23873"/>
                      <a:pt x="40627" y="23409"/>
                      <a:pt x="41037" y="22874"/>
                    </a:cubicBezTo>
                    <a:cubicBezTo>
                      <a:pt x="41805" y="21839"/>
                      <a:pt x="42322" y="20733"/>
                      <a:pt x="42661" y="19386"/>
                    </a:cubicBezTo>
                    <a:cubicBezTo>
                      <a:pt x="42973" y="18146"/>
                      <a:pt x="43107" y="16709"/>
                      <a:pt x="43241" y="15327"/>
                    </a:cubicBezTo>
                    <a:cubicBezTo>
                      <a:pt x="43339" y="14310"/>
                      <a:pt x="43437" y="13257"/>
                      <a:pt x="43607" y="12284"/>
                    </a:cubicBezTo>
                    <a:cubicBezTo>
                      <a:pt x="43839" y="10964"/>
                      <a:pt x="44124" y="9885"/>
                      <a:pt x="44481" y="8975"/>
                    </a:cubicBezTo>
                    <a:cubicBezTo>
                      <a:pt x="45453" y="6557"/>
                      <a:pt x="46943" y="4934"/>
                      <a:pt x="49057" y="4015"/>
                    </a:cubicBezTo>
                    <a:cubicBezTo>
                      <a:pt x="49575" y="3792"/>
                      <a:pt x="50110" y="3613"/>
                      <a:pt x="50654" y="3506"/>
                    </a:cubicBezTo>
                    <a:cubicBezTo>
                      <a:pt x="51395" y="3346"/>
                      <a:pt x="52144" y="3274"/>
                      <a:pt x="52938" y="3194"/>
                    </a:cubicBezTo>
                    <a:cubicBezTo>
                      <a:pt x="53795" y="3105"/>
                      <a:pt x="54678" y="3016"/>
                      <a:pt x="55543" y="2819"/>
                    </a:cubicBezTo>
                    <a:cubicBezTo>
                      <a:pt x="57015" y="2480"/>
                      <a:pt x="58032" y="1437"/>
                      <a:pt x="58264" y="9"/>
                    </a:cubicBezTo>
                    <a:lnTo>
                      <a:pt x="582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866;p31">
                <a:extLst>
                  <a:ext uri="{FF2B5EF4-FFF2-40B4-BE49-F238E27FC236}">
                    <a16:creationId xmlns:a16="http://schemas.microsoft.com/office/drawing/2014/main" id="{1A1A6F22-264B-0A08-FD8C-0F4348D35F0D}"/>
                  </a:ext>
                </a:extLst>
              </p:cNvPr>
              <p:cNvSpPr/>
              <p:nvPr/>
            </p:nvSpPr>
            <p:spPr>
              <a:xfrm>
                <a:off x="3138025" y="818700"/>
                <a:ext cx="1439875" cy="1250300"/>
              </a:xfrm>
              <a:custGeom>
                <a:avLst/>
                <a:gdLst/>
                <a:ahLst/>
                <a:cxnLst/>
                <a:rect l="l" t="t" r="r" b="b"/>
                <a:pathLst>
                  <a:path w="57595" h="50012" extrusionOk="0">
                    <a:moveTo>
                      <a:pt x="57541" y="0"/>
                    </a:moveTo>
                    <a:cubicBezTo>
                      <a:pt x="57398" y="1463"/>
                      <a:pt x="56444" y="2561"/>
                      <a:pt x="54999" y="2944"/>
                    </a:cubicBezTo>
                    <a:cubicBezTo>
                      <a:pt x="54151" y="3167"/>
                      <a:pt x="53286" y="3292"/>
                      <a:pt x="52447" y="3399"/>
                    </a:cubicBezTo>
                    <a:cubicBezTo>
                      <a:pt x="51626" y="3515"/>
                      <a:pt x="50859" y="3622"/>
                      <a:pt x="50101" y="3809"/>
                    </a:cubicBezTo>
                    <a:cubicBezTo>
                      <a:pt x="49539" y="3961"/>
                      <a:pt x="49013" y="4157"/>
                      <a:pt x="48495" y="4416"/>
                    </a:cubicBezTo>
                    <a:cubicBezTo>
                      <a:pt x="46434" y="5442"/>
                      <a:pt x="44998" y="7191"/>
                      <a:pt x="44097" y="9742"/>
                    </a:cubicBezTo>
                    <a:cubicBezTo>
                      <a:pt x="43767" y="10688"/>
                      <a:pt x="43517" y="11794"/>
                      <a:pt x="43321" y="13114"/>
                    </a:cubicBezTo>
                    <a:cubicBezTo>
                      <a:pt x="43178" y="14131"/>
                      <a:pt x="43107" y="15228"/>
                      <a:pt x="43044" y="16290"/>
                    </a:cubicBezTo>
                    <a:cubicBezTo>
                      <a:pt x="42955" y="17646"/>
                      <a:pt x="42866" y="19055"/>
                      <a:pt x="42616" y="20287"/>
                    </a:cubicBezTo>
                    <a:cubicBezTo>
                      <a:pt x="42340" y="21687"/>
                      <a:pt x="41867" y="22865"/>
                      <a:pt x="41180" y="23908"/>
                    </a:cubicBezTo>
                    <a:cubicBezTo>
                      <a:pt x="40796" y="24479"/>
                      <a:pt x="40359" y="24970"/>
                      <a:pt x="39851" y="25389"/>
                    </a:cubicBezTo>
                    <a:cubicBezTo>
                      <a:pt x="38414" y="26585"/>
                      <a:pt x="36461" y="27200"/>
                      <a:pt x="34569" y="27780"/>
                    </a:cubicBezTo>
                    <a:cubicBezTo>
                      <a:pt x="34239" y="27887"/>
                      <a:pt x="33891" y="27994"/>
                      <a:pt x="33570" y="28101"/>
                    </a:cubicBezTo>
                    <a:lnTo>
                      <a:pt x="33258" y="28199"/>
                    </a:lnTo>
                    <a:cubicBezTo>
                      <a:pt x="32571" y="28422"/>
                      <a:pt x="31920" y="28628"/>
                      <a:pt x="31304" y="28842"/>
                    </a:cubicBezTo>
                    <a:cubicBezTo>
                      <a:pt x="30484" y="29118"/>
                      <a:pt x="29386" y="29466"/>
                      <a:pt x="28093" y="29654"/>
                    </a:cubicBezTo>
                    <a:cubicBezTo>
                      <a:pt x="27352" y="29761"/>
                      <a:pt x="26576" y="29787"/>
                      <a:pt x="25827" y="29814"/>
                    </a:cubicBezTo>
                    <a:cubicBezTo>
                      <a:pt x="24836" y="29850"/>
                      <a:pt x="23811" y="29886"/>
                      <a:pt x="22847" y="30109"/>
                    </a:cubicBezTo>
                    <a:cubicBezTo>
                      <a:pt x="21661" y="30385"/>
                      <a:pt x="20554" y="30938"/>
                      <a:pt x="19555" y="31759"/>
                    </a:cubicBezTo>
                    <a:cubicBezTo>
                      <a:pt x="19145" y="32089"/>
                      <a:pt x="18743" y="32473"/>
                      <a:pt x="18360" y="32892"/>
                    </a:cubicBezTo>
                    <a:cubicBezTo>
                      <a:pt x="17164" y="34239"/>
                      <a:pt x="16281" y="35836"/>
                      <a:pt x="15345" y="37629"/>
                    </a:cubicBezTo>
                    <a:lnTo>
                      <a:pt x="15273" y="37763"/>
                    </a:lnTo>
                    <a:cubicBezTo>
                      <a:pt x="14149" y="39913"/>
                      <a:pt x="12989" y="42143"/>
                      <a:pt x="11580" y="44106"/>
                    </a:cubicBezTo>
                    <a:cubicBezTo>
                      <a:pt x="9557" y="46935"/>
                      <a:pt x="6491" y="49963"/>
                      <a:pt x="2636" y="49963"/>
                    </a:cubicBezTo>
                    <a:cubicBezTo>
                      <a:pt x="1800" y="49963"/>
                      <a:pt x="926" y="49821"/>
                      <a:pt x="18" y="49503"/>
                    </a:cubicBezTo>
                    <a:lnTo>
                      <a:pt x="0" y="49556"/>
                    </a:lnTo>
                    <a:cubicBezTo>
                      <a:pt x="875" y="49860"/>
                      <a:pt x="1740" y="50011"/>
                      <a:pt x="2605" y="50011"/>
                    </a:cubicBezTo>
                    <a:cubicBezTo>
                      <a:pt x="3943" y="50011"/>
                      <a:pt x="5273" y="49654"/>
                      <a:pt x="6584" y="48932"/>
                    </a:cubicBezTo>
                    <a:cubicBezTo>
                      <a:pt x="8350" y="47951"/>
                      <a:pt x="10054" y="46336"/>
                      <a:pt x="11624" y="44132"/>
                    </a:cubicBezTo>
                    <a:cubicBezTo>
                      <a:pt x="13034" y="42170"/>
                      <a:pt x="14194" y="39939"/>
                      <a:pt x="15318" y="37790"/>
                    </a:cubicBezTo>
                    <a:lnTo>
                      <a:pt x="15389" y="37656"/>
                    </a:lnTo>
                    <a:cubicBezTo>
                      <a:pt x="16326" y="35863"/>
                      <a:pt x="17200" y="34275"/>
                      <a:pt x="18404" y="32928"/>
                    </a:cubicBezTo>
                    <a:cubicBezTo>
                      <a:pt x="18779" y="32508"/>
                      <a:pt x="19181" y="32125"/>
                      <a:pt x="19582" y="31795"/>
                    </a:cubicBezTo>
                    <a:cubicBezTo>
                      <a:pt x="20581" y="30983"/>
                      <a:pt x="21678" y="30439"/>
                      <a:pt x="22856" y="30162"/>
                    </a:cubicBezTo>
                    <a:cubicBezTo>
                      <a:pt x="23819" y="29939"/>
                      <a:pt x="24845" y="29903"/>
                      <a:pt x="25827" y="29868"/>
                    </a:cubicBezTo>
                    <a:cubicBezTo>
                      <a:pt x="26576" y="29841"/>
                      <a:pt x="27352" y="29814"/>
                      <a:pt x="28102" y="29707"/>
                    </a:cubicBezTo>
                    <a:cubicBezTo>
                      <a:pt x="29395" y="29520"/>
                      <a:pt x="30501" y="29172"/>
                      <a:pt x="31322" y="28886"/>
                    </a:cubicBezTo>
                    <a:cubicBezTo>
                      <a:pt x="31938" y="28681"/>
                      <a:pt x="32589" y="28467"/>
                      <a:pt x="33276" y="28244"/>
                    </a:cubicBezTo>
                    <a:lnTo>
                      <a:pt x="33588" y="28146"/>
                    </a:lnTo>
                    <a:cubicBezTo>
                      <a:pt x="33909" y="28039"/>
                      <a:pt x="34248" y="27941"/>
                      <a:pt x="34578" y="27834"/>
                    </a:cubicBezTo>
                    <a:cubicBezTo>
                      <a:pt x="36478" y="27245"/>
                      <a:pt x="38441" y="26638"/>
                      <a:pt x="39886" y="25434"/>
                    </a:cubicBezTo>
                    <a:cubicBezTo>
                      <a:pt x="40404" y="25006"/>
                      <a:pt x="40841" y="24515"/>
                      <a:pt x="41224" y="23935"/>
                    </a:cubicBezTo>
                    <a:cubicBezTo>
                      <a:pt x="41911" y="22891"/>
                      <a:pt x="42393" y="21705"/>
                      <a:pt x="42670" y="20295"/>
                    </a:cubicBezTo>
                    <a:cubicBezTo>
                      <a:pt x="42919" y="19064"/>
                      <a:pt x="43009" y="17655"/>
                      <a:pt x="43098" y="16290"/>
                    </a:cubicBezTo>
                    <a:cubicBezTo>
                      <a:pt x="43160" y="15228"/>
                      <a:pt x="43232" y="14131"/>
                      <a:pt x="43374" y="13123"/>
                    </a:cubicBezTo>
                    <a:cubicBezTo>
                      <a:pt x="43571" y="11803"/>
                      <a:pt x="43820" y="10705"/>
                      <a:pt x="44151" y="9760"/>
                    </a:cubicBezTo>
                    <a:cubicBezTo>
                      <a:pt x="45043" y="7217"/>
                      <a:pt x="46479" y="5487"/>
                      <a:pt x="48522" y="4461"/>
                    </a:cubicBezTo>
                    <a:cubicBezTo>
                      <a:pt x="49039" y="4202"/>
                      <a:pt x="49557" y="4006"/>
                      <a:pt x="50119" y="3863"/>
                    </a:cubicBezTo>
                    <a:cubicBezTo>
                      <a:pt x="50868" y="3676"/>
                      <a:pt x="51635" y="3569"/>
                      <a:pt x="52447" y="3453"/>
                    </a:cubicBezTo>
                    <a:cubicBezTo>
                      <a:pt x="53295" y="3346"/>
                      <a:pt x="54160" y="3221"/>
                      <a:pt x="55016" y="2998"/>
                    </a:cubicBezTo>
                    <a:cubicBezTo>
                      <a:pt x="56479" y="2614"/>
                      <a:pt x="57452" y="1490"/>
                      <a:pt x="5759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867;p31">
                <a:extLst>
                  <a:ext uri="{FF2B5EF4-FFF2-40B4-BE49-F238E27FC236}">
                    <a16:creationId xmlns:a16="http://schemas.microsoft.com/office/drawing/2014/main" id="{5F5D06A8-50E1-EF74-EDA2-B16188BB491E}"/>
                  </a:ext>
                </a:extLst>
              </p:cNvPr>
              <p:cNvSpPr/>
              <p:nvPr/>
            </p:nvSpPr>
            <p:spPr>
              <a:xfrm>
                <a:off x="3121950" y="793275"/>
                <a:ext cx="1423400" cy="1273275"/>
              </a:xfrm>
              <a:custGeom>
                <a:avLst/>
                <a:gdLst/>
                <a:ahLst/>
                <a:cxnLst/>
                <a:rect l="l" t="t" r="r" b="b"/>
                <a:pathLst>
                  <a:path w="56936" h="50931" extrusionOk="0">
                    <a:moveTo>
                      <a:pt x="56882" y="0"/>
                    </a:moveTo>
                    <a:cubicBezTo>
                      <a:pt x="56819" y="1535"/>
                      <a:pt x="55918" y="2703"/>
                      <a:pt x="54464" y="3140"/>
                    </a:cubicBezTo>
                    <a:cubicBezTo>
                      <a:pt x="53634" y="3390"/>
                      <a:pt x="52778" y="3542"/>
                      <a:pt x="51948" y="3676"/>
                    </a:cubicBezTo>
                    <a:cubicBezTo>
                      <a:pt x="51119" y="3818"/>
                      <a:pt x="50334" y="3961"/>
                      <a:pt x="49566" y="4193"/>
                    </a:cubicBezTo>
                    <a:cubicBezTo>
                      <a:pt x="48995" y="4363"/>
                      <a:pt x="48469" y="4586"/>
                      <a:pt x="47961" y="4880"/>
                    </a:cubicBezTo>
                    <a:cubicBezTo>
                      <a:pt x="45998" y="5995"/>
                      <a:pt x="44588" y="7895"/>
                      <a:pt x="43768" y="10545"/>
                    </a:cubicBezTo>
                    <a:cubicBezTo>
                      <a:pt x="43473" y="11517"/>
                      <a:pt x="43250" y="12632"/>
                      <a:pt x="43099" y="13962"/>
                    </a:cubicBezTo>
                    <a:cubicBezTo>
                      <a:pt x="42983" y="15014"/>
                      <a:pt x="42947" y="16165"/>
                      <a:pt x="42911" y="17271"/>
                    </a:cubicBezTo>
                    <a:cubicBezTo>
                      <a:pt x="42867" y="18609"/>
                      <a:pt x="42822" y="19983"/>
                      <a:pt x="42635" y="21214"/>
                    </a:cubicBezTo>
                    <a:cubicBezTo>
                      <a:pt x="42412" y="22686"/>
                      <a:pt x="41992" y="23917"/>
                      <a:pt x="41368" y="24988"/>
                    </a:cubicBezTo>
                    <a:cubicBezTo>
                      <a:pt x="41011" y="25595"/>
                      <a:pt x="40592" y="26112"/>
                      <a:pt x="40092" y="26558"/>
                    </a:cubicBezTo>
                    <a:cubicBezTo>
                      <a:pt x="38558" y="27950"/>
                      <a:pt x="36292" y="28583"/>
                      <a:pt x="34293" y="29136"/>
                    </a:cubicBezTo>
                    <a:cubicBezTo>
                      <a:pt x="34133" y="29190"/>
                      <a:pt x="33972" y="29234"/>
                      <a:pt x="33812" y="29279"/>
                    </a:cubicBezTo>
                    <a:cubicBezTo>
                      <a:pt x="33357" y="29404"/>
                      <a:pt x="32920" y="29529"/>
                      <a:pt x="32491" y="29645"/>
                    </a:cubicBezTo>
                    <a:cubicBezTo>
                      <a:pt x="32144" y="29734"/>
                      <a:pt x="31805" y="29832"/>
                      <a:pt x="31474" y="29921"/>
                    </a:cubicBezTo>
                    <a:cubicBezTo>
                      <a:pt x="30261" y="30269"/>
                      <a:pt x="29244" y="30474"/>
                      <a:pt x="28183" y="30608"/>
                    </a:cubicBezTo>
                    <a:cubicBezTo>
                      <a:pt x="27487" y="30688"/>
                      <a:pt x="26764" y="30715"/>
                      <a:pt x="26068" y="30742"/>
                    </a:cubicBezTo>
                    <a:cubicBezTo>
                      <a:pt x="25025" y="30778"/>
                      <a:pt x="23945" y="30813"/>
                      <a:pt x="22937" y="31045"/>
                    </a:cubicBezTo>
                    <a:cubicBezTo>
                      <a:pt x="21733" y="31322"/>
                      <a:pt x="20618" y="31866"/>
                      <a:pt x="19609" y="32660"/>
                    </a:cubicBezTo>
                    <a:cubicBezTo>
                      <a:pt x="19190" y="32981"/>
                      <a:pt x="18780" y="33356"/>
                      <a:pt x="18396" y="33775"/>
                    </a:cubicBezTo>
                    <a:cubicBezTo>
                      <a:pt x="17129" y="35149"/>
                      <a:pt x="16175" y="36844"/>
                      <a:pt x="15301" y="38476"/>
                    </a:cubicBezTo>
                    <a:cubicBezTo>
                      <a:pt x="15176" y="38708"/>
                      <a:pt x="15051" y="38949"/>
                      <a:pt x="14926" y="39181"/>
                    </a:cubicBezTo>
                    <a:cubicBezTo>
                      <a:pt x="13882" y="41135"/>
                      <a:pt x="12812" y="43160"/>
                      <a:pt x="11545" y="44971"/>
                    </a:cubicBezTo>
                    <a:cubicBezTo>
                      <a:pt x="9536" y="47834"/>
                      <a:pt x="6493" y="50888"/>
                      <a:pt x="2670" y="50888"/>
                    </a:cubicBezTo>
                    <a:cubicBezTo>
                      <a:pt x="1824" y="50888"/>
                      <a:pt x="939" y="50739"/>
                      <a:pt x="19" y="50404"/>
                    </a:cubicBezTo>
                    <a:lnTo>
                      <a:pt x="1" y="50448"/>
                    </a:lnTo>
                    <a:cubicBezTo>
                      <a:pt x="884" y="50770"/>
                      <a:pt x="1767" y="50930"/>
                      <a:pt x="2651" y="50930"/>
                    </a:cubicBezTo>
                    <a:cubicBezTo>
                      <a:pt x="3971" y="50930"/>
                      <a:pt x="5291" y="50564"/>
                      <a:pt x="6576" y="49842"/>
                    </a:cubicBezTo>
                    <a:cubicBezTo>
                      <a:pt x="8333" y="48860"/>
                      <a:pt x="10019" y="47228"/>
                      <a:pt x="11589" y="44998"/>
                    </a:cubicBezTo>
                    <a:cubicBezTo>
                      <a:pt x="12856" y="43187"/>
                      <a:pt x="13927" y="41162"/>
                      <a:pt x="14962" y="39208"/>
                    </a:cubicBezTo>
                    <a:cubicBezTo>
                      <a:pt x="15095" y="38967"/>
                      <a:pt x="15220" y="38735"/>
                      <a:pt x="15345" y="38494"/>
                    </a:cubicBezTo>
                    <a:cubicBezTo>
                      <a:pt x="16211" y="36871"/>
                      <a:pt x="17165" y="35176"/>
                      <a:pt x="18432" y="33811"/>
                    </a:cubicBezTo>
                    <a:cubicBezTo>
                      <a:pt x="18815" y="33391"/>
                      <a:pt x="19226" y="33017"/>
                      <a:pt x="19636" y="32696"/>
                    </a:cubicBezTo>
                    <a:cubicBezTo>
                      <a:pt x="20644" y="31902"/>
                      <a:pt x="21750" y="31366"/>
                      <a:pt x="22946" y="31099"/>
                    </a:cubicBezTo>
                    <a:cubicBezTo>
                      <a:pt x="23954" y="30858"/>
                      <a:pt x="25025" y="30822"/>
                      <a:pt x="26068" y="30787"/>
                    </a:cubicBezTo>
                    <a:cubicBezTo>
                      <a:pt x="26764" y="30760"/>
                      <a:pt x="27496" y="30742"/>
                      <a:pt x="28191" y="30653"/>
                    </a:cubicBezTo>
                    <a:cubicBezTo>
                      <a:pt x="29253" y="30528"/>
                      <a:pt x="30270" y="30314"/>
                      <a:pt x="31492" y="29966"/>
                    </a:cubicBezTo>
                    <a:cubicBezTo>
                      <a:pt x="31822" y="29877"/>
                      <a:pt x="32152" y="29787"/>
                      <a:pt x="32500" y="29689"/>
                    </a:cubicBezTo>
                    <a:cubicBezTo>
                      <a:pt x="32929" y="29573"/>
                      <a:pt x="33366" y="29448"/>
                      <a:pt x="33821" y="29324"/>
                    </a:cubicBezTo>
                    <a:cubicBezTo>
                      <a:pt x="33981" y="29279"/>
                      <a:pt x="34142" y="29234"/>
                      <a:pt x="34311" y="29190"/>
                    </a:cubicBezTo>
                    <a:cubicBezTo>
                      <a:pt x="36310" y="28628"/>
                      <a:pt x="38585" y="27994"/>
                      <a:pt x="40128" y="26594"/>
                    </a:cubicBezTo>
                    <a:cubicBezTo>
                      <a:pt x="40627" y="26139"/>
                      <a:pt x="41047" y="25621"/>
                      <a:pt x="41412" y="25015"/>
                    </a:cubicBezTo>
                    <a:cubicBezTo>
                      <a:pt x="42037" y="23935"/>
                      <a:pt x="42456" y="22695"/>
                      <a:pt x="42679" y="21223"/>
                    </a:cubicBezTo>
                    <a:cubicBezTo>
                      <a:pt x="42867" y="19992"/>
                      <a:pt x="42911" y="18609"/>
                      <a:pt x="42956" y="17271"/>
                    </a:cubicBezTo>
                    <a:cubicBezTo>
                      <a:pt x="42992" y="16165"/>
                      <a:pt x="43027" y="15023"/>
                      <a:pt x="43152" y="13970"/>
                    </a:cubicBezTo>
                    <a:cubicBezTo>
                      <a:pt x="43295" y="12641"/>
                      <a:pt x="43518" y="11526"/>
                      <a:pt x="43821" y="10554"/>
                    </a:cubicBezTo>
                    <a:cubicBezTo>
                      <a:pt x="44633" y="7922"/>
                      <a:pt x="46034" y="6031"/>
                      <a:pt x="47987" y="4925"/>
                    </a:cubicBezTo>
                    <a:cubicBezTo>
                      <a:pt x="48496" y="4630"/>
                      <a:pt x="49013" y="4407"/>
                      <a:pt x="49575" y="4238"/>
                    </a:cubicBezTo>
                    <a:cubicBezTo>
                      <a:pt x="50342" y="4006"/>
                      <a:pt x="51128" y="3872"/>
                      <a:pt x="51957" y="3729"/>
                    </a:cubicBezTo>
                    <a:cubicBezTo>
                      <a:pt x="52787" y="3586"/>
                      <a:pt x="53643" y="3444"/>
                      <a:pt x="54482" y="3185"/>
                    </a:cubicBezTo>
                    <a:cubicBezTo>
                      <a:pt x="55945" y="2748"/>
                      <a:pt x="56864" y="1552"/>
                      <a:pt x="569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868;p31">
                <a:extLst>
                  <a:ext uri="{FF2B5EF4-FFF2-40B4-BE49-F238E27FC236}">
                    <a16:creationId xmlns:a16="http://schemas.microsoft.com/office/drawing/2014/main" id="{D9BEC0E9-6B98-B63A-3A26-855699FC8643}"/>
                  </a:ext>
                </a:extLst>
              </p:cNvPr>
              <p:cNvSpPr/>
              <p:nvPr/>
            </p:nvSpPr>
            <p:spPr>
              <a:xfrm>
                <a:off x="3105900" y="767850"/>
                <a:ext cx="1407100" cy="1296250"/>
              </a:xfrm>
              <a:custGeom>
                <a:avLst/>
                <a:gdLst/>
                <a:ahLst/>
                <a:cxnLst/>
                <a:rect l="l" t="t" r="r" b="b"/>
                <a:pathLst>
                  <a:path w="56284" h="51850" extrusionOk="0">
                    <a:moveTo>
                      <a:pt x="56221" y="0"/>
                    </a:moveTo>
                    <a:cubicBezTo>
                      <a:pt x="56239" y="1579"/>
                      <a:pt x="55356" y="2855"/>
                      <a:pt x="53928" y="3337"/>
                    </a:cubicBezTo>
                    <a:cubicBezTo>
                      <a:pt x="53108" y="3613"/>
                      <a:pt x="52269" y="3792"/>
                      <a:pt x="51457" y="3952"/>
                    </a:cubicBezTo>
                    <a:cubicBezTo>
                      <a:pt x="50610" y="4131"/>
                      <a:pt x="49807" y="4291"/>
                      <a:pt x="49022" y="4568"/>
                    </a:cubicBezTo>
                    <a:cubicBezTo>
                      <a:pt x="48451" y="4773"/>
                      <a:pt x="47925" y="5023"/>
                      <a:pt x="47425" y="5344"/>
                    </a:cubicBezTo>
                    <a:cubicBezTo>
                      <a:pt x="45525" y="6557"/>
                      <a:pt x="44187" y="8573"/>
                      <a:pt x="43446" y="11339"/>
                    </a:cubicBezTo>
                    <a:cubicBezTo>
                      <a:pt x="43170" y="12347"/>
                      <a:pt x="42991" y="13480"/>
                      <a:pt x="42875" y="14809"/>
                    </a:cubicBezTo>
                    <a:cubicBezTo>
                      <a:pt x="42786" y="15906"/>
                      <a:pt x="42786" y="17102"/>
                      <a:pt x="42786" y="18261"/>
                    </a:cubicBezTo>
                    <a:cubicBezTo>
                      <a:pt x="42786" y="19564"/>
                      <a:pt x="42777" y="20920"/>
                      <a:pt x="42652" y="22142"/>
                    </a:cubicBezTo>
                    <a:cubicBezTo>
                      <a:pt x="42483" y="23685"/>
                      <a:pt x="42126" y="24970"/>
                      <a:pt x="41555" y="26067"/>
                    </a:cubicBezTo>
                    <a:cubicBezTo>
                      <a:pt x="41225" y="26710"/>
                      <a:pt x="40823" y="27254"/>
                      <a:pt x="40342" y="27727"/>
                    </a:cubicBezTo>
                    <a:cubicBezTo>
                      <a:pt x="38709" y="29324"/>
                      <a:pt x="36229" y="29921"/>
                      <a:pt x="34043" y="30456"/>
                    </a:cubicBezTo>
                    <a:cubicBezTo>
                      <a:pt x="33419" y="30608"/>
                      <a:pt x="32812" y="30742"/>
                      <a:pt x="32232" y="30876"/>
                    </a:cubicBezTo>
                    <a:cubicBezTo>
                      <a:pt x="32036" y="30920"/>
                      <a:pt x="31840" y="30956"/>
                      <a:pt x="31653" y="31001"/>
                    </a:cubicBezTo>
                    <a:cubicBezTo>
                      <a:pt x="30457" y="31268"/>
                      <a:pt x="29387" y="31447"/>
                      <a:pt x="28280" y="31554"/>
                    </a:cubicBezTo>
                    <a:cubicBezTo>
                      <a:pt x="27638" y="31616"/>
                      <a:pt x="26987" y="31643"/>
                      <a:pt x="26345" y="31661"/>
                    </a:cubicBezTo>
                    <a:cubicBezTo>
                      <a:pt x="25238" y="31697"/>
                      <a:pt x="24096" y="31741"/>
                      <a:pt x="23017" y="31982"/>
                    </a:cubicBezTo>
                    <a:cubicBezTo>
                      <a:pt x="21804" y="32259"/>
                      <a:pt x="20680" y="32785"/>
                      <a:pt x="19663" y="33552"/>
                    </a:cubicBezTo>
                    <a:cubicBezTo>
                      <a:pt x="19243" y="33873"/>
                      <a:pt x="18824" y="34248"/>
                      <a:pt x="18432" y="34658"/>
                    </a:cubicBezTo>
                    <a:cubicBezTo>
                      <a:pt x="17093" y="36050"/>
                      <a:pt x="16094" y="37790"/>
                      <a:pt x="15256" y="39315"/>
                    </a:cubicBezTo>
                    <a:cubicBezTo>
                      <a:pt x="15042" y="39716"/>
                      <a:pt x="14819" y="40127"/>
                      <a:pt x="14613" y="40519"/>
                    </a:cubicBezTo>
                    <a:cubicBezTo>
                      <a:pt x="13650" y="42312"/>
                      <a:pt x="12660" y="44159"/>
                      <a:pt x="11509" y="45827"/>
                    </a:cubicBezTo>
                    <a:cubicBezTo>
                      <a:pt x="9515" y="48724"/>
                      <a:pt x="6493" y="51805"/>
                      <a:pt x="2702" y="51805"/>
                    </a:cubicBezTo>
                    <a:cubicBezTo>
                      <a:pt x="1846" y="51805"/>
                      <a:pt x="950" y="51648"/>
                      <a:pt x="19" y="51296"/>
                    </a:cubicBezTo>
                    <a:lnTo>
                      <a:pt x="1" y="51341"/>
                    </a:lnTo>
                    <a:cubicBezTo>
                      <a:pt x="937" y="51688"/>
                      <a:pt x="1838" y="51849"/>
                      <a:pt x="2704" y="51849"/>
                    </a:cubicBezTo>
                    <a:cubicBezTo>
                      <a:pt x="6513" y="51849"/>
                      <a:pt x="9537" y="48762"/>
                      <a:pt x="11545" y="45854"/>
                    </a:cubicBezTo>
                    <a:cubicBezTo>
                      <a:pt x="12695" y="44186"/>
                      <a:pt x="13686" y="42330"/>
                      <a:pt x="14649" y="40546"/>
                    </a:cubicBezTo>
                    <a:cubicBezTo>
                      <a:pt x="14863" y="40145"/>
                      <a:pt x="15077" y="39734"/>
                      <a:pt x="15300" y="39342"/>
                    </a:cubicBezTo>
                    <a:cubicBezTo>
                      <a:pt x="16130" y="37816"/>
                      <a:pt x="17129" y="36077"/>
                      <a:pt x="18458" y="34685"/>
                    </a:cubicBezTo>
                    <a:cubicBezTo>
                      <a:pt x="18851" y="34275"/>
                      <a:pt x="19270" y="33909"/>
                      <a:pt x="19689" y="33588"/>
                    </a:cubicBezTo>
                    <a:cubicBezTo>
                      <a:pt x="20698" y="32829"/>
                      <a:pt x="21822" y="32303"/>
                      <a:pt x="23026" y="32027"/>
                    </a:cubicBezTo>
                    <a:cubicBezTo>
                      <a:pt x="24105" y="31786"/>
                      <a:pt x="25247" y="31741"/>
                      <a:pt x="26345" y="31705"/>
                    </a:cubicBezTo>
                    <a:cubicBezTo>
                      <a:pt x="26987" y="31679"/>
                      <a:pt x="27647" y="31661"/>
                      <a:pt x="28280" y="31598"/>
                    </a:cubicBezTo>
                    <a:cubicBezTo>
                      <a:pt x="29387" y="31491"/>
                      <a:pt x="30466" y="31313"/>
                      <a:pt x="31661" y="31045"/>
                    </a:cubicBezTo>
                    <a:cubicBezTo>
                      <a:pt x="31849" y="31001"/>
                      <a:pt x="32045" y="30956"/>
                      <a:pt x="32241" y="30911"/>
                    </a:cubicBezTo>
                    <a:cubicBezTo>
                      <a:pt x="32830" y="30787"/>
                      <a:pt x="33428" y="30653"/>
                      <a:pt x="34052" y="30501"/>
                    </a:cubicBezTo>
                    <a:cubicBezTo>
                      <a:pt x="36247" y="29966"/>
                      <a:pt x="38727" y="29359"/>
                      <a:pt x="40368" y="27762"/>
                    </a:cubicBezTo>
                    <a:cubicBezTo>
                      <a:pt x="40859" y="27281"/>
                      <a:pt x="41261" y="26736"/>
                      <a:pt x="41591" y="26085"/>
                    </a:cubicBezTo>
                    <a:cubicBezTo>
                      <a:pt x="42162" y="24988"/>
                      <a:pt x="42518" y="23694"/>
                      <a:pt x="42688" y="22142"/>
                    </a:cubicBezTo>
                    <a:cubicBezTo>
                      <a:pt x="42822" y="20920"/>
                      <a:pt x="42822" y="19564"/>
                      <a:pt x="42831" y="18261"/>
                    </a:cubicBezTo>
                    <a:cubicBezTo>
                      <a:pt x="42831" y="17102"/>
                      <a:pt x="42831" y="15906"/>
                      <a:pt x="42920" y="14809"/>
                    </a:cubicBezTo>
                    <a:cubicBezTo>
                      <a:pt x="43027" y="13489"/>
                      <a:pt x="43214" y="12356"/>
                      <a:pt x="43482" y="11348"/>
                    </a:cubicBezTo>
                    <a:cubicBezTo>
                      <a:pt x="44222" y="8591"/>
                      <a:pt x="45552" y="6584"/>
                      <a:pt x="47452" y="5380"/>
                    </a:cubicBezTo>
                    <a:cubicBezTo>
                      <a:pt x="47951" y="5058"/>
                      <a:pt x="48469" y="4809"/>
                      <a:pt x="49040" y="4612"/>
                    </a:cubicBezTo>
                    <a:cubicBezTo>
                      <a:pt x="49816" y="4336"/>
                      <a:pt x="50619" y="4175"/>
                      <a:pt x="51466" y="3997"/>
                    </a:cubicBezTo>
                    <a:cubicBezTo>
                      <a:pt x="52278" y="3827"/>
                      <a:pt x="53117" y="3658"/>
                      <a:pt x="53946" y="3372"/>
                    </a:cubicBezTo>
                    <a:cubicBezTo>
                      <a:pt x="55391" y="2891"/>
                      <a:pt x="56284" y="1597"/>
                      <a:pt x="562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869;p31">
                <a:extLst>
                  <a:ext uri="{FF2B5EF4-FFF2-40B4-BE49-F238E27FC236}">
                    <a16:creationId xmlns:a16="http://schemas.microsoft.com/office/drawing/2014/main" id="{9501BD0B-2720-A2EA-E491-AF7483693F06}"/>
                  </a:ext>
                </a:extLst>
              </p:cNvPr>
              <p:cNvSpPr/>
              <p:nvPr/>
            </p:nvSpPr>
            <p:spPr>
              <a:xfrm>
                <a:off x="3089850" y="742425"/>
                <a:ext cx="1392375" cy="1319200"/>
              </a:xfrm>
              <a:custGeom>
                <a:avLst/>
                <a:gdLst/>
                <a:ahLst/>
                <a:cxnLst/>
                <a:rect l="l" t="t" r="r" b="b"/>
                <a:pathLst>
                  <a:path w="55695" h="52768" extrusionOk="0">
                    <a:moveTo>
                      <a:pt x="55605" y="0"/>
                    </a:moveTo>
                    <a:lnTo>
                      <a:pt x="55561" y="9"/>
                    </a:lnTo>
                    <a:cubicBezTo>
                      <a:pt x="55659" y="1642"/>
                      <a:pt x="54829" y="2998"/>
                      <a:pt x="53402" y="3533"/>
                    </a:cubicBezTo>
                    <a:cubicBezTo>
                      <a:pt x="52590" y="3836"/>
                      <a:pt x="51760" y="4033"/>
                      <a:pt x="50948" y="4229"/>
                    </a:cubicBezTo>
                    <a:cubicBezTo>
                      <a:pt x="50092" y="4434"/>
                      <a:pt x="49271" y="4630"/>
                      <a:pt x="48477" y="4942"/>
                    </a:cubicBezTo>
                    <a:cubicBezTo>
                      <a:pt x="47906" y="5174"/>
                      <a:pt x="47380" y="5460"/>
                      <a:pt x="46889" y="5808"/>
                    </a:cubicBezTo>
                    <a:cubicBezTo>
                      <a:pt x="45043" y="7110"/>
                      <a:pt x="43776" y="9242"/>
                      <a:pt x="43116" y="12142"/>
                    </a:cubicBezTo>
                    <a:cubicBezTo>
                      <a:pt x="42875" y="13168"/>
                      <a:pt x="42723" y="14354"/>
                      <a:pt x="42652" y="15657"/>
                    </a:cubicBezTo>
                    <a:cubicBezTo>
                      <a:pt x="42589" y="16798"/>
                      <a:pt x="42625" y="18038"/>
                      <a:pt x="42661" y="19243"/>
                    </a:cubicBezTo>
                    <a:cubicBezTo>
                      <a:pt x="42705" y="20527"/>
                      <a:pt x="42741" y="21848"/>
                      <a:pt x="42661" y="23070"/>
                    </a:cubicBezTo>
                    <a:cubicBezTo>
                      <a:pt x="42554" y="24694"/>
                      <a:pt x="42259" y="26023"/>
                      <a:pt x="41742" y="27147"/>
                    </a:cubicBezTo>
                    <a:cubicBezTo>
                      <a:pt x="41439" y="27825"/>
                      <a:pt x="41055" y="28396"/>
                      <a:pt x="40582" y="28895"/>
                    </a:cubicBezTo>
                    <a:cubicBezTo>
                      <a:pt x="39012" y="30555"/>
                      <a:pt x="36612" y="31161"/>
                      <a:pt x="34284" y="31634"/>
                    </a:cubicBezTo>
                    <a:cubicBezTo>
                      <a:pt x="33543" y="31795"/>
                      <a:pt x="32830" y="31911"/>
                      <a:pt x="32134" y="32027"/>
                    </a:cubicBezTo>
                    <a:lnTo>
                      <a:pt x="31822" y="32080"/>
                    </a:lnTo>
                    <a:cubicBezTo>
                      <a:pt x="30671" y="32285"/>
                      <a:pt x="29547" y="32419"/>
                      <a:pt x="28369" y="32508"/>
                    </a:cubicBezTo>
                    <a:cubicBezTo>
                      <a:pt x="27816" y="32544"/>
                      <a:pt x="27245" y="32562"/>
                      <a:pt x="26692" y="32580"/>
                    </a:cubicBezTo>
                    <a:cubicBezTo>
                      <a:pt x="25497" y="32624"/>
                      <a:pt x="24266" y="32660"/>
                      <a:pt x="23106" y="32919"/>
                    </a:cubicBezTo>
                    <a:cubicBezTo>
                      <a:pt x="21875" y="33195"/>
                      <a:pt x="20733" y="33713"/>
                      <a:pt x="19725" y="34453"/>
                    </a:cubicBezTo>
                    <a:cubicBezTo>
                      <a:pt x="19288" y="34774"/>
                      <a:pt x="18868" y="35131"/>
                      <a:pt x="18467" y="35541"/>
                    </a:cubicBezTo>
                    <a:cubicBezTo>
                      <a:pt x="17129" y="36880"/>
                      <a:pt x="16112" y="38557"/>
                      <a:pt x="15220" y="40163"/>
                    </a:cubicBezTo>
                    <a:cubicBezTo>
                      <a:pt x="14916" y="40707"/>
                      <a:pt x="14622" y="41260"/>
                      <a:pt x="14328" y="41795"/>
                    </a:cubicBezTo>
                    <a:cubicBezTo>
                      <a:pt x="13435" y="43445"/>
                      <a:pt x="12526" y="45149"/>
                      <a:pt x="11473" y="46693"/>
                    </a:cubicBezTo>
                    <a:cubicBezTo>
                      <a:pt x="9492" y="49617"/>
                      <a:pt x="6497" y="52729"/>
                      <a:pt x="2726" y="52729"/>
                    </a:cubicBezTo>
                    <a:cubicBezTo>
                      <a:pt x="1860" y="52729"/>
                      <a:pt x="954" y="52565"/>
                      <a:pt x="9" y="52197"/>
                    </a:cubicBezTo>
                    <a:lnTo>
                      <a:pt x="0" y="52233"/>
                    </a:lnTo>
                    <a:cubicBezTo>
                      <a:pt x="946" y="52598"/>
                      <a:pt x="1856" y="52768"/>
                      <a:pt x="2730" y="52768"/>
                    </a:cubicBezTo>
                    <a:cubicBezTo>
                      <a:pt x="6513" y="52768"/>
                      <a:pt x="9519" y="49646"/>
                      <a:pt x="11509" y="46711"/>
                    </a:cubicBezTo>
                    <a:cubicBezTo>
                      <a:pt x="12552" y="45167"/>
                      <a:pt x="13471" y="43463"/>
                      <a:pt x="14363" y="41813"/>
                    </a:cubicBezTo>
                    <a:cubicBezTo>
                      <a:pt x="14649" y="41278"/>
                      <a:pt x="14952" y="40725"/>
                      <a:pt x="15246" y="40180"/>
                    </a:cubicBezTo>
                    <a:cubicBezTo>
                      <a:pt x="16147" y="38575"/>
                      <a:pt x="17156" y="36906"/>
                      <a:pt x="18494" y="35568"/>
                    </a:cubicBezTo>
                    <a:cubicBezTo>
                      <a:pt x="18895" y="35167"/>
                      <a:pt x="19314" y="34801"/>
                      <a:pt x="19743" y="34489"/>
                    </a:cubicBezTo>
                    <a:cubicBezTo>
                      <a:pt x="20751" y="33748"/>
                      <a:pt x="21884" y="33231"/>
                      <a:pt x="23106" y="32954"/>
                    </a:cubicBezTo>
                    <a:cubicBezTo>
                      <a:pt x="24266" y="32696"/>
                      <a:pt x="25497" y="32660"/>
                      <a:pt x="26692" y="32624"/>
                    </a:cubicBezTo>
                    <a:cubicBezTo>
                      <a:pt x="27245" y="32606"/>
                      <a:pt x="27816" y="32580"/>
                      <a:pt x="28378" y="32544"/>
                    </a:cubicBezTo>
                    <a:cubicBezTo>
                      <a:pt x="29547" y="32455"/>
                      <a:pt x="30680" y="32321"/>
                      <a:pt x="31831" y="32125"/>
                    </a:cubicBezTo>
                    <a:lnTo>
                      <a:pt x="32143" y="32071"/>
                    </a:lnTo>
                    <a:cubicBezTo>
                      <a:pt x="32830" y="31946"/>
                      <a:pt x="33543" y="31830"/>
                      <a:pt x="34293" y="31670"/>
                    </a:cubicBezTo>
                    <a:cubicBezTo>
                      <a:pt x="36621" y="31197"/>
                      <a:pt x="39030" y="30590"/>
                      <a:pt x="40609" y="28922"/>
                    </a:cubicBezTo>
                    <a:cubicBezTo>
                      <a:pt x="41082" y="28423"/>
                      <a:pt x="41465" y="27843"/>
                      <a:pt x="41778" y="27165"/>
                    </a:cubicBezTo>
                    <a:cubicBezTo>
                      <a:pt x="42295" y="26041"/>
                      <a:pt x="42589" y="24694"/>
                      <a:pt x="42696" y="23070"/>
                    </a:cubicBezTo>
                    <a:cubicBezTo>
                      <a:pt x="42777" y="21848"/>
                      <a:pt x="42741" y="20527"/>
                      <a:pt x="42705" y="19243"/>
                    </a:cubicBezTo>
                    <a:cubicBezTo>
                      <a:pt x="42670" y="18038"/>
                      <a:pt x="42625" y="16798"/>
                      <a:pt x="42688" y="15657"/>
                    </a:cubicBezTo>
                    <a:cubicBezTo>
                      <a:pt x="42759" y="14354"/>
                      <a:pt x="42920" y="13168"/>
                      <a:pt x="43151" y="12151"/>
                    </a:cubicBezTo>
                    <a:cubicBezTo>
                      <a:pt x="43803" y="9260"/>
                      <a:pt x="45069" y="7137"/>
                      <a:pt x="46916" y="5835"/>
                    </a:cubicBezTo>
                    <a:cubicBezTo>
                      <a:pt x="47407" y="5487"/>
                      <a:pt x="47924" y="5210"/>
                      <a:pt x="48495" y="4978"/>
                    </a:cubicBezTo>
                    <a:cubicBezTo>
                      <a:pt x="49289" y="4666"/>
                      <a:pt x="50101" y="4470"/>
                      <a:pt x="50957" y="4264"/>
                    </a:cubicBezTo>
                    <a:cubicBezTo>
                      <a:pt x="51769" y="4068"/>
                      <a:pt x="52599" y="3872"/>
                      <a:pt x="53411" y="3569"/>
                    </a:cubicBezTo>
                    <a:cubicBezTo>
                      <a:pt x="54856" y="3024"/>
                      <a:pt x="55694" y="1660"/>
                      <a:pt x="5560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870;p31">
                <a:extLst>
                  <a:ext uri="{FF2B5EF4-FFF2-40B4-BE49-F238E27FC236}">
                    <a16:creationId xmlns:a16="http://schemas.microsoft.com/office/drawing/2014/main" id="{EF1EF4D8-BAF2-438E-B54D-D615061A9AA2}"/>
                  </a:ext>
                </a:extLst>
              </p:cNvPr>
              <p:cNvSpPr/>
              <p:nvPr/>
            </p:nvSpPr>
            <p:spPr>
              <a:xfrm>
                <a:off x="3073800" y="717000"/>
                <a:ext cx="1377875" cy="1341950"/>
              </a:xfrm>
              <a:custGeom>
                <a:avLst/>
                <a:gdLst/>
                <a:ahLst/>
                <a:cxnLst/>
                <a:rect l="l" t="t" r="r" b="b"/>
                <a:pathLst>
                  <a:path w="55115" h="53678" extrusionOk="0">
                    <a:moveTo>
                      <a:pt x="54936" y="0"/>
                    </a:moveTo>
                    <a:lnTo>
                      <a:pt x="54900" y="9"/>
                    </a:lnTo>
                    <a:cubicBezTo>
                      <a:pt x="55079" y="1713"/>
                      <a:pt x="54294" y="3131"/>
                      <a:pt x="52866" y="3729"/>
                    </a:cubicBezTo>
                    <a:cubicBezTo>
                      <a:pt x="52063" y="4059"/>
                      <a:pt x="51243" y="4282"/>
                      <a:pt x="50449" y="4496"/>
                    </a:cubicBezTo>
                    <a:cubicBezTo>
                      <a:pt x="49574" y="4737"/>
                      <a:pt x="48745" y="4969"/>
                      <a:pt x="47942" y="5326"/>
                    </a:cubicBezTo>
                    <a:cubicBezTo>
                      <a:pt x="47362" y="5576"/>
                      <a:pt x="46844" y="5888"/>
                      <a:pt x="46354" y="6272"/>
                    </a:cubicBezTo>
                    <a:cubicBezTo>
                      <a:pt x="44561" y="7672"/>
                      <a:pt x="43356" y="9911"/>
                      <a:pt x="42785" y="12936"/>
                    </a:cubicBezTo>
                    <a:cubicBezTo>
                      <a:pt x="42580" y="14015"/>
                      <a:pt x="42464" y="15211"/>
                      <a:pt x="42429" y="16504"/>
                    </a:cubicBezTo>
                    <a:cubicBezTo>
                      <a:pt x="42393" y="17691"/>
                      <a:pt x="42473" y="18993"/>
                      <a:pt x="42553" y="20251"/>
                    </a:cubicBezTo>
                    <a:cubicBezTo>
                      <a:pt x="42625" y="21500"/>
                      <a:pt x="42705" y="22793"/>
                      <a:pt x="42678" y="23989"/>
                    </a:cubicBezTo>
                    <a:cubicBezTo>
                      <a:pt x="42634" y="25693"/>
                      <a:pt x="42393" y="27075"/>
                      <a:pt x="41938" y="28226"/>
                    </a:cubicBezTo>
                    <a:cubicBezTo>
                      <a:pt x="41652" y="28940"/>
                      <a:pt x="41287" y="29538"/>
                      <a:pt x="40823" y="30064"/>
                    </a:cubicBezTo>
                    <a:cubicBezTo>
                      <a:pt x="39297" y="31804"/>
                      <a:pt x="36889" y="32419"/>
                      <a:pt x="34524" y="32821"/>
                    </a:cubicBezTo>
                    <a:cubicBezTo>
                      <a:pt x="33677" y="32963"/>
                      <a:pt x="32874" y="33061"/>
                      <a:pt x="32098" y="33151"/>
                    </a:cubicBezTo>
                    <a:lnTo>
                      <a:pt x="31991" y="33168"/>
                    </a:lnTo>
                    <a:cubicBezTo>
                      <a:pt x="30885" y="33302"/>
                      <a:pt x="29734" y="33400"/>
                      <a:pt x="28467" y="33454"/>
                    </a:cubicBezTo>
                    <a:cubicBezTo>
                      <a:pt x="28012" y="33481"/>
                      <a:pt x="27548" y="33490"/>
                      <a:pt x="27093" y="33507"/>
                    </a:cubicBezTo>
                    <a:cubicBezTo>
                      <a:pt x="25800" y="33543"/>
                      <a:pt x="24453" y="33579"/>
                      <a:pt x="23186" y="33855"/>
                    </a:cubicBezTo>
                    <a:cubicBezTo>
                      <a:pt x="21946" y="34132"/>
                      <a:pt x="20795" y="34640"/>
                      <a:pt x="19778" y="35354"/>
                    </a:cubicBezTo>
                    <a:cubicBezTo>
                      <a:pt x="19341" y="35666"/>
                      <a:pt x="18904" y="36023"/>
                      <a:pt x="18502" y="36416"/>
                    </a:cubicBezTo>
                    <a:cubicBezTo>
                      <a:pt x="17093" y="37781"/>
                      <a:pt x="16031" y="39502"/>
                      <a:pt x="15175" y="41010"/>
                    </a:cubicBezTo>
                    <a:cubicBezTo>
                      <a:pt x="14800" y="41670"/>
                      <a:pt x="14425" y="42357"/>
                      <a:pt x="14069" y="43026"/>
                    </a:cubicBezTo>
                    <a:cubicBezTo>
                      <a:pt x="13248" y="44543"/>
                      <a:pt x="12391" y="46113"/>
                      <a:pt x="11437" y="47558"/>
                    </a:cubicBezTo>
                    <a:cubicBezTo>
                      <a:pt x="9471" y="50515"/>
                      <a:pt x="6503" y="53647"/>
                      <a:pt x="2761" y="53647"/>
                    </a:cubicBezTo>
                    <a:cubicBezTo>
                      <a:pt x="1885" y="53647"/>
                      <a:pt x="967" y="53475"/>
                      <a:pt x="9" y="53089"/>
                    </a:cubicBezTo>
                    <a:lnTo>
                      <a:pt x="0" y="53125"/>
                    </a:lnTo>
                    <a:cubicBezTo>
                      <a:pt x="928" y="53491"/>
                      <a:pt x="1847" y="53678"/>
                      <a:pt x="2766" y="53678"/>
                    </a:cubicBezTo>
                    <a:cubicBezTo>
                      <a:pt x="4050" y="53678"/>
                      <a:pt x="5326" y="53312"/>
                      <a:pt x="6566" y="52581"/>
                    </a:cubicBezTo>
                    <a:cubicBezTo>
                      <a:pt x="8279" y="51572"/>
                      <a:pt x="9920" y="49886"/>
                      <a:pt x="11464" y="47576"/>
                    </a:cubicBezTo>
                    <a:cubicBezTo>
                      <a:pt x="12418" y="46131"/>
                      <a:pt x="13275" y="44561"/>
                      <a:pt x="14095" y="43044"/>
                    </a:cubicBezTo>
                    <a:cubicBezTo>
                      <a:pt x="14461" y="42375"/>
                      <a:pt x="14827" y="41688"/>
                      <a:pt x="15202" y="41028"/>
                    </a:cubicBezTo>
                    <a:cubicBezTo>
                      <a:pt x="16058" y="39520"/>
                      <a:pt x="17120" y="37798"/>
                      <a:pt x="18520" y="36442"/>
                    </a:cubicBezTo>
                    <a:cubicBezTo>
                      <a:pt x="18931" y="36050"/>
                      <a:pt x="19359" y="35693"/>
                      <a:pt x="19796" y="35381"/>
                    </a:cubicBezTo>
                    <a:cubicBezTo>
                      <a:pt x="20813" y="34667"/>
                      <a:pt x="21955" y="34168"/>
                      <a:pt x="23195" y="33891"/>
                    </a:cubicBezTo>
                    <a:cubicBezTo>
                      <a:pt x="24453" y="33606"/>
                      <a:pt x="25800" y="33570"/>
                      <a:pt x="27093" y="33534"/>
                    </a:cubicBezTo>
                    <a:cubicBezTo>
                      <a:pt x="27548" y="33525"/>
                      <a:pt x="28012" y="33507"/>
                      <a:pt x="28467" y="33490"/>
                    </a:cubicBezTo>
                    <a:cubicBezTo>
                      <a:pt x="29734" y="33427"/>
                      <a:pt x="30894" y="33338"/>
                      <a:pt x="32000" y="33195"/>
                    </a:cubicBezTo>
                    <a:lnTo>
                      <a:pt x="32098" y="33186"/>
                    </a:lnTo>
                    <a:cubicBezTo>
                      <a:pt x="32883" y="33088"/>
                      <a:pt x="33686" y="32990"/>
                      <a:pt x="34524" y="32847"/>
                    </a:cubicBezTo>
                    <a:cubicBezTo>
                      <a:pt x="36906" y="32446"/>
                      <a:pt x="39315" y="31830"/>
                      <a:pt x="40850" y="30091"/>
                    </a:cubicBezTo>
                    <a:cubicBezTo>
                      <a:pt x="41313" y="29555"/>
                      <a:pt x="41679" y="28958"/>
                      <a:pt x="41965" y="28244"/>
                    </a:cubicBezTo>
                    <a:cubicBezTo>
                      <a:pt x="42420" y="27084"/>
                      <a:pt x="42669" y="25702"/>
                      <a:pt x="42705" y="23998"/>
                    </a:cubicBezTo>
                    <a:cubicBezTo>
                      <a:pt x="42741" y="22793"/>
                      <a:pt x="42660" y="21500"/>
                      <a:pt x="42580" y="20251"/>
                    </a:cubicBezTo>
                    <a:cubicBezTo>
                      <a:pt x="42509" y="18993"/>
                      <a:pt x="42429" y="17691"/>
                      <a:pt x="42464" y="16504"/>
                    </a:cubicBezTo>
                    <a:cubicBezTo>
                      <a:pt x="42491" y="15219"/>
                      <a:pt x="42607" y="14015"/>
                      <a:pt x="42812" y="12945"/>
                    </a:cubicBezTo>
                    <a:cubicBezTo>
                      <a:pt x="43392" y="9929"/>
                      <a:pt x="44587" y="7690"/>
                      <a:pt x="46381" y="6290"/>
                    </a:cubicBezTo>
                    <a:cubicBezTo>
                      <a:pt x="46862" y="5915"/>
                      <a:pt x="47380" y="5603"/>
                      <a:pt x="47951" y="5353"/>
                    </a:cubicBezTo>
                    <a:cubicBezTo>
                      <a:pt x="48754" y="4996"/>
                      <a:pt x="49583" y="4773"/>
                      <a:pt x="50457" y="4532"/>
                    </a:cubicBezTo>
                    <a:cubicBezTo>
                      <a:pt x="51251" y="4309"/>
                      <a:pt x="52072" y="4086"/>
                      <a:pt x="52875" y="3756"/>
                    </a:cubicBezTo>
                    <a:cubicBezTo>
                      <a:pt x="54320" y="3158"/>
                      <a:pt x="55114" y="1722"/>
                      <a:pt x="5493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871;p31">
                <a:extLst>
                  <a:ext uri="{FF2B5EF4-FFF2-40B4-BE49-F238E27FC236}">
                    <a16:creationId xmlns:a16="http://schemas.microsoft.com/office/drawing/2014/main" id="{493C09B1-12F6-92B4-C3BF-C1DF59FD2D6A}"/>
                  </a:ext>
                </a:extLst>
              </p:cNvPr>
              <p:cNvSpPr/>
              <p:nvPr/>
            </p:nvSpPr>
            <p:spPr>
              <a:xfrm>
                <a:off x="3057725" y="691800"/>
                <a:ext cx="1362500" cy="1364700"/>
              </a:xfrm>
              <a:custGeom>
                <a:avLst/>
                <a:gdLst/>
                <a:ahLst/>
                <a:cxnLst/>
                <a:rect l="l" t="t" r="r" b="b"/>
                <a:pathLst>
                  <a:path w="54500" h="54588" extrusionOk="0">
                    <a:moveTo>
                      <a:pt x="54250" y="0"/>
                    </a:moveTo>
                    <a:cubicBezTo>
                      <a:pt x="54499" y="1767"/>
                      <a:pt x="53768" y="3265"/>
                      <a:pt x="52332" y="3916"/>
                    </a:cubicBezTo>
                    <a:cubicBezTo>
                      <a:pt x="51538" y="4273"/>
                      <a:pt x="50726" y="4523"/>
                      <a:pt x="49941" y="4764"/>
                    </a:cubicBezTo>
                    <a:cubicBezTo>
                      <a:pt x="49049" y="5041"/>
                      <a:pt x="48210" y="5290"/>
                      <a:pt x="47398" y="5692"/>
                    </a:cubicBezTo>
                    <a:cubicBezTo>
                      <a:pt x="46818" y="5977"/>
                      <a:pt x="46301" y="6316"/>
                      <a:pt x="45828" y="6718"/>
                    </a:cubicBezTo>
                    <a:cubicBezTo>
                      <a:pt x="44071" y="8225"/>
                      <a:pt x="42938" y="10580"/>
                      <a:pt x="42456" y="13721"/>
                    </a:cubicBezTo>
                    <a:cubicBezTo>
                      <a:pt x="42286" y="14827"/>
                      <a:pt x="42197" y="16040"/>
                      <a:pt x="42206" y="17343"/>
                    </a:cubicBezTo>
                    <a:cubicBezTo>
                      <a:pt x="42206" y="18574"/>
                      <a:pt x="42331" y="19921"/>
                      <a:pt x="42447" y="21223"/>
                    </a:cubicBezTo>
                    <a:cubicBezTo>
                      <a:pt x="42563" y="22445"/>
                      <a:pt x="42670" y="23712"/>
                      <a:pt x="42697" y="24908"/>
                    </a:cubicBezTo>
                    <a:cubicBezTo>
                      <a:pt x="42724" y="26710"/>
                      <a:pt x="42536" y="28110"/>
                      <a:pt x="42126" y="29297"/>
                    </a:cubicBezTo>
                    <a:cubicBezTo>
                      <a:pt x="41867" y="30037"/>
                      <a:pt x="41510" y="30679"/>
                      <a:pt x="41064" y="31224"/>
                    </a:cubicBezTo>
                    <a:cubicBezTo>
                      <a:pt x="39512" y="33133"/>
                      <a:pt x="36880" y="33704"/>
                      <a:pt x="34757" y="33989"/>
                    </a:cubicBezTo>
                    <a:cubicBezTo>
                      <a:pt x="33829" y="34114"/>
                      <a:pt x="32910" y="34185"/>
                      <a:pt x="32161" y="34239"/>
                    </a:cubicBezTo>
                    <a:cubicBezTo>
                      <a:pt x="30921" y="34337"/>
                      <a:pt x="29645" y="34373"/>
                      <a:pt x="28557" y="34400"/>
                    </a:cubicBezTo>
                    <a:cubicBezTo>
                      <a:pt x="28272" y="34408"/>
                      <a:pt x="27986" y="34408"/>
                      <a:pt x="27701" y="34417"/>
                    </a:cubicBezTo>
                    <a:cubicBezTo>
                      <a:pt x="26229" y="34444"/>
                      <a:pt x="24703" y="34471"/>
                      <a:pt x="23267" y="34783"/>
                    </a:cubicBezTo>
                    <a:cubicBezTo>
                      <a:pt x="22009" y="35060"/>
                      <a:pt x="20858" y="35550"/>
                      <a:pt x="19841" y="36246"/>
                    </a:cubicBezTo>
                    <a:cubicBezTo>
                      <a:pt x="19386" y="36549"/>
                      <a:pt x="18949" y="36906"/>
                      <a:pt x="18530" y="37290"/>
                    </a:cubicBezTo>
                    <a:cubicBezTo>
                      <a:pt x="17067" y="38655"/>
                      <a:pt x="15996" y="40359"/>
                      <a:pt x="15140" y="41849"/>
                    </a:cubicBezTo>
                    <a:cubicBezTo>
                      <a:pt x="14694" y="42616"/>
                      <a:pt x="14257" y="43428"/>
                      <a:pt x="13837" y="44204"/>
                    </a:cubicBezTo>
                    <a:cubicBezTo>
                      <a:pt x="13070" y="45613"/>
                      <a:pt x="12276" y="47067"/>
                      <a:pt x="11402" y="48405"/>
                    </a:cubicBezTo>
                    <a:cubicBezTo>
                      <a:pt x="9449" y="51397"/>
                      <a:pt x="6505" y="54563"/>
                      <a:pt x="2788" y="54563"/>
                    </a:cubicBezTo>
                    <a:cubicBezTo>
                      <a:pt x="1905" y="54563"/>
                      <a:pt x="978" y="54384"/>
                      <a:pt x="10" y="53981"/>
                    </a:cubicBezTo>
                    <a:lnTo>
                      <a:pt x="1" y="53999"/>
                    </a:lnTo>
                    <a:cubicBezTo>
                      <a:pt x="937" y="54391"/>
                      <a:pt x="1874" y="54588"/>
                      <a:pt x="2802" y="54588"/>
                    </a:cubicBezTo>
                    <a:cubicBezTo>
                      <a:pt x="4078" y="54588"/>
                      <a:pt x="5336" y="54222"/>
                      <a:pt x="6567" y="53482"/>
                    </a:cubicBezTo>
                    <a:cubicBezTo>
                      <a:pt x="8262" y="52465"/>
                      <a:pt x="9894" y="50770"/>
                      <a:pt x="11429" y="48423"/>
                    </a:cubicBezTo>
                    <a:cubicBezTo>
                      <a:pt x="12303" y="47076"/>
                      <a:pt x="13097" y="45622"/>
                      <a:pt x="13855" y="44213"/>
                    </a:cubicBezTo>
                    <a:cubicBezTo>
                      <a:pt x="14274" y="43436"/>
                      <a:pt x="14712" y="42634"/>
                      <a:pt x="15158" y="41866"/>
                    </a:cubicBezTo>
                    <a:cubicBezTo>
                      <a:pt x="16014" y="40377"/>
                      <a:pt x="17093" y="38673"/>
                      <a:pt x="18548" y="37308"/>
                    </a:cubicBezTo>
                    <a:cubicBezTo>
                      <a:pt x="18967" y="36924"/>
                      <a:pt x="19404" y="36567"/>
                      <a:pt x="19850" y="36264"/>
                    </a:cubicBezTo>
                    <a:cubicBezTo>
                      <a:pt x="20867" y="35577"/>
                      <a:pt x="22018" y="35086"/>
                      <a:pt x="23276" y="34810"/>
                    </a:cubicBezTo>
                    <a:cubicBezTo>
                      <a:pt x="24703" y="34498"/>
                      <a:pt x="26229" y="34471"/>
                      <a:pt x="27701" y="34444"/>
                    </a:cubicBezTo>
                    <a:cubicBezTo>
                      <a:pt x="27986" y="34435"/>
                      <a:pt x="28272" y="34435"/>
                      <a:pt x="28557" y="34426"/>
                    </a:cubicBezTo>
                    <a:cubicBezTo>
                      <a:pt x="29645" y="34400"/>
                      <a:pt x="30921" y="34364"/>
                      <a:pt x="32170" y="34266"/>
                    </a:cubicBezTo>
                    <a:cubicBezTo>
                      <a:pt x="32910" y="34212"/>
                      <a:pt x="33838" y="34141"/>
                      <a:pt x="34766" y="34016"/>
                    </a:cubicBezTo>
                    <a:cubicBezTo>
                      <a:pt x="36193" y="33820"/>
                      <a:pt x="37300" y="33561"/>
                      <a:pt x="38236" y="33204"/>
                    </a:cubicBezTo>
                    <a:cubicBezTo>
                      <a:pt x="39459" y="32731"/>
                      <a:pt x="40395" y="32089"/>
                      <a:pt x="41091" y="31241"/>
                    </a:cubicBezTo>
                    <a:cubicBezTo>
                      <a:pt x="41537" y="30697"/>
                      <a:pt x="41894" y="30046"/>
                      <a:pt x="42153" y="29306"/>
                    </a:cubicBezTo>
                    <a:cubicBezTo>
                      <a:pt x="42563" y="28110"/>
                      <a:pt x="42750" y="26710"/>
                      <a:pt x="42715" y="24908"/>
                    </a:cubicBezTo>
                    <a:cubicBezTo>
                      <a:pt x="42697" y="23712"/>
                      <a:pt x="42581" y="22445"/>
                      <a:pt x="42474" y="21223"/>
                    </a:cubicBezTo>
                    <a:cubicBezTo>
                      <a:pt x="42358" y="19921"/>
                      <a:pt x="42233" y="18574"/>
                      <a:pt x="42233" y="17343"/>
                    </a:cubicBezTo>
                    <a:cubicBezTo>
                      <a:pt x="42224" y="16040"/>
                      <a:pt x="42313" y="14827"/>
                      <a:pt x="42483" y="13730"/>
                    </a:cubicBezTo>
                    <a:cubicBezTo>
                      <a:pt x="42964" y="10589"/>
                      <a:pt x="44089" y="8243"/>
                      <a:pt x="45846" y="6744"/>
                    </a:cubicBezTo>
                    <a:cubicBezTo>
                      <a:pt x="46319" y="6334"/>
                      <a:pt x="46827" y="6004"/>
                      <a:pt x="47407" y="5719"/>
                    </a:cubicBezTo>
                    <a:cubicBezTo>
                      <a:pt x="48219" y="5317"/>
                      <a:pt x="49058" y="5058"/>
                      <a:pt x="49950" y="4791"/>
                    </a:cubicBezTo>
                    <a:cubicBezTo>
                      <a:pt x="50735" y="4550"/>
                      <a:pt x="51555" y="4291"/>
                      <a:pt x="52341" y="3934"/>
                    </a:cubicBezTo>
                    <a:cubicBezTo>
                      <a:pt x="53027" y="3631"/>
                      <a:pt x="53572" y="3105"/>
                      <a:pt x="53920" y="2436"/>
                    </a:cubicBezTo>
                    <a:cubicBezTo>
                      <a:pt x="54276" y="1731"/>
                      <a:pt x="54401" y="892"/>
                      <a:pt x="5426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872;p31">
                <a:extLst>
                  <a:ext uri="{FF2B5EF4-FFF2-40B4-BE49-F238E27FC236}">
                    <a16:creationId xmlns:a16="http://schemas.microsoft.com/office/drawing/2014/main" id="{BFF99DFE-71BE-B3F9-08B4-E84AFF3851F8}"/>
                  </a:ext>
                </a:extLst>
              </p:cNvPr>
              <p:cNvSpPr/>
              <p:nvPr/>
            </p:nvSpPr>
            <p:spPr>
              <a:xfrm>
                <a:off x="3041450" y="666375"/>
                <a:ext cx="1348000" cy="1387675"/>
              </a:xfrm>
              <a:custGeom>
                <a:avLst/>
                <a:gdLst/>
                <a:ahLst/>
                <a:cxnLst/>
                <a:rect l="l" t="t" r="r" b="b"/>
                <a:pathLst>
                  <a:path w="53920" h="55507" extrusionOk="0">
                    <a:moveTo>
                      <a:pt x="53598" y="0"/>
                    </a:moveTo>
                    <a:cubicBezTo>
                      <a:pt x="53919" y="1802"/>
                      <a:pt x="53223" y="3417"/>
                      <a:pt x="51814" y="4104"/>
                    </a:cubicBezTo>
                    <a:cubicBezTo>
                      <a:pt x="51029" y="4496"/>
                      <a:pt x="50217" y="4773"/>
                      <a:pt x="49432" y="5032"/>
                    </a:cubicBezTo>
                    <a:cubicBezTo>
                      <a:pt x="48531" y="5344"/>
                      <a:pt x="47683" y="5629"/>
                      <a:pt x="46863" y="6075"/>
                    </a:cubicBezTo>
                    <a:cubicBezTo>
                      <a:pt x="46274" y="6388"/>
                      <a:pt x="45765" y="6753"/>
                      <a:pt x="45302" y="7182"/>
                    </a:cubicBezTo>
                    <a:cubicBezTo>
                      <a:pt x="44418" y="8011"/>
                      <a:pt x="43696" y="9091"/>
                      <a:pt x="43152" y="10393"/>
                    </a:cubicBezTo>
                    <a:cubicBezTo>
                      <a:pt x="42661" y="11589"/>
                      <a:pt x="42322" y="12980"/>
                      <a:pt x="42135" y="14524"/>
                    </a:cubicBezTo>
                    <a:cubicBezTo>
                      <a:pt x="42001" y="15656"/>
                      <a:pt x="41947" y="16888"/>
                      <a:pt x="41992" y="18190"/>
                    </a:cubicBezTo>
                    <a:cubicBezTo>
                      <a:pt x="42028" y="19457"/>
                      <a:pt x="42197" y="20849"/>
                      <a:pt x="42358" y="22196"/>
                    </a:cubicBezTo>
                    <a:cubicBezTo>
                      <a:pt x="42500" y="23400"/>
                      <a:pt x="42652" y="24649"/>
                      <a:pt x="42714" y="25835"/>
                    </a:cubicBezTo>
                    <a:cubicBezTo>
                      <a:pt x="42813" y="27709"/>
                      <a:pt x="42688" y="29154"/>
                      <a:pt x="42322" y="30376"/>
                    </a:cubicBezTo>
                    <a:cubicBezTo>
                      <a:pt x="42090" y="31143"/>
                      <a:pt x="41760" y="31821"/>
                      <a:pt x="41323" y="32392"/>
                    </a:cubicBezTo>
                    <a:cubicBezTo>
                      <a:pt x="39771" y="34435"/>
                      <a:pt x="37130" y="34953"/>
                      <a:pt x="35007" y="35167"/>
                    </a:cubicBezTo>
                    <a:cubicBezTo>
                      <a:pt x="34070" y="35265"/>
                      <a:pt x="33142" y="35301"/>
                      <a:pt x="32348" y="35318"/>
                    </a:cubicBezTo>
                    <a:cubicBezTo>
                      <a:pt x="31700" y="35342"/>
                      <a:pt x="31040" y="35350"/>
                      <a:pt x="30384" y="35350"/>
                    </a:cubicBezTo>
                    <a:cubicBezTo>
                      <a:pt x="30055" y="35350"/>
                      <a:pt x="29728" y="35348"/>
                      <a:pt x="29404" y="35345"/>
                    </a:cubicBezTo>
                    <a:lnTo>
                      <a:pt x="28637" y="35345"/>
                    </a:lnTo>
                    <a:cubicBezTo>
                      <a:pt x="26880" y="35354"/>
                      <a:pt x="25060" y="35354"/>
                      <a:pt x="23365" y="35720"/>
                    </a:cubicBezTo>
                    <a:cubicBezTo>
                      <a:pt x="22062" y="36005"/>
                      <a:pt x="20929" y="36469"/>
                      <a:pt x="19903" y="37147"/>
                    </a:cubicBezTo>
                    <a:cubicBezTo>
                      <a:pt x="19448" y="37442"/>
                      <a:pt x="19002" y="37789"/>
                      <a:pt x="18574" y="38173"/>
                    </a:cubicBezTo>
                    <a:cubicBezTo>
                      <a:pt x="17040" y="39556"/>
                      <a:pt x="15916" y="41313"/>
                      <a:pt x="15104" y="42696"/>
                    </a:cubicBezTo>
                    <a:cubicBezTo>
                      <a:pt x="14595" y="43561"/>
                      <a:pt x="14105" y="44471"/>
                      <a:pt x="13623" y="45354"/>
                    </a:cubicBezTo>
                    <a:cubicBezTo>
                      <a:pt x="12918" y="46657"/>
                      <a:pt x="12187" y="48013"/>
                      <a:pt x="11375" y="49271"/>
                    </a:cubicBezTo>
                    <a:cubicBezTo>
                      <a:pt x="9435" y="52288"/>
                      <a:pt x="6517" y="55480"/>
                      <a:pt x="2822" y="55480"/>
                    </a:cubicBezTo>
                    <a:cubicBezTo>
                      <a:pt x="1929" y="55480"/>
                      <a:pt x="990" y="55293"/>
                      <a:pt x="9" y="54873"/>
                    </a:cubicBezTo>
                    <a:lnTo>
                      <a:pt x="0" y="54891"/>
                    </a:lnTo>
                    <a:cubicBezTo>
                      <a:pt x="955" y="55301"/>
                      <a:pt x="1910" y="55507"/>
                      <a:pt x="2846" y="55507"/>
                    </a:cubicBezTo>
                    <a:cubicBezTo>
                      <a:pt x="4113" y="55507"/>
                      <a:pt x="5353" y="55132"/>
                      <a:pt x="6575" y="54391"/>
                    </a:cubicBezTo>
                    <a:cubicBezTo>
                      <a:pt x="8252" y="53374"/>
                      <a:pt x="9867" y="51653"/>
                      <a:pt x="11393" y="49280"/>
                    </a:cubicBezTo>
                    <a:cubicBezTo>
                      <a:pt x="12196" y="48022"/>
                      <a:pt x="12936" y="46675"/>
                      <a:pt x="13641" y="45363"/>
                    </a:cubicBezTo>
                    <a:cubicBezTo>
                      <a:pt x="14123" y="44480"/>
                      <a:pt x="14613" y="43570"/>
                      <a:pt x="15122" y="42705"/>
                    </a:cubicBezTo>
                    <a:cubicBezTo>
                      <a:pt x="15933" y="41331"/>
                      <a:pt x="17058" y="39565"/>
                      <a:pt x="18592" y="38191"/>
                    </a:cubicBezTo>
                    <a:cubicBezTo>
                      <a:pt x="19011" y="37807"/>
                      <a:pt x="19457" y="37459"/>
                      <a:pt x="19912" y="37165"/>
                    </a:cubicBezTo>
                    <a:cubicBezTo>
                      <a:pt x="20938" y="36487"/>
                      <a:pt x="22071" y="36023"/>
                      <a:pt x="23365" y="35747"/>
                    </a:cubicBezTo>
                    <a:cubicBezTo>
                      <a:pt x="25069" y="35372"/>
                      <a:pt x="26880" y="35372"/>
                      <a:pt x="28637" y="35372"/>
                    </a:cubicBezTo>
                    <a:lnTo>
                      <a:pt x="29404" y="35372"/>
                    </a:lnTo>
                    <a:cubicBezTo>
                      <a:pt x="30377" y="35372"/>
                      <a:pt x="31376" y="35372"/>
                      <a:pt x="32348" y="35345"/>
                    </a:cubicBezTo>
                    <a:cubicBezTo>
                      <a:pt x="33142" y="35318"/>
                      <a:pt x="34070" y="35283"/>
                      <a:pt x="35007" y="35185"/>
                    </a:cubicBezTo>
                    <a:cubicBezTo>
                      <a:pt x="36443" y="35042"/>
                      <a:pt x="37558" y="34801"/>
                      <a:pt x="38513" y="34435"/>
                    </a:cubicBezTo>
                    <a:cubicBezTo>
                      <a:pt x="39735" y="33962"/>
                      <a:pt x="40654" y="33302"/>
                      <a:pt x="41341" y="32410"/>
                    </a:cubicBezTo>
                    <a:cubicBezTo>
                      <a:pt x="41778" y="31830"/>
                      <a:pt x="42108" y="31152"/>
                      <a:pt x="42340" y="30385"/>
                    </a:cubicBezTo>
                    <a:cubicBezTo>
                      <a:pt x="42714" y="29163"/>
                      <a:pt x="42839" y="27718"/>
                      <a:pt x="42732" y="25835"/>
                    </a:cubicBezTo>
                    <a:cubicBezTo>
                      <a:pt x="42670" y="24649"/>
                      <a:pt x="42527" y="23400"/>
                      <a:pt x="42375" y="22196"/>
                    </a:cubicBezTo>
                    <a:cubicBezTo>
                      <a:pt x="42215" y="20849"/>
                      <a:pt x="42045" y="19457"/>
                      <a:pt x="42010" y="18190"/>
                    </a:cubicBezTo>
                    <a:cubicBezTo>
                      <a:pt x="41974" y="16888"/>
                      <a:pt x="42019" y="15656"/>
                      <a:pt x="42152" y="14524"/>
                    </a:cubicBezTo>
                    <a:cubicBezTo>
                      <a:pt x="42545" y="11258"/>
                      <a:pt x="43607" y="8796"/>
                      <a:pt x="45310" y="7199"/>
                    </a:cubicBezTo>
                    <a:cubicBezTo>
                      <a:pt x="45774" y="6771"/>
                      <a:pt x="46292" y="6405"/>
                      <a:pt x="46872" y="6093"/>
                    </a:cubicBezTo>
                    <a:cubicBezTo>
                      <a:pt x="47692" y="5647"/>
                      <a:pt x="48540" y="5362"/>
                      <a:pt x="49441" y="5058"/>
                    </a:cubicBezTo>
                    <a:cubicBezTo>
                      <a:pt x="50226" y="4791"/>
                      <a:pt x="51029" y="4514"/>
                      <a:pt x="51823" y="4122"/>
                    </a:cubicBezTo>
                    <a:cubicBezTo>
                      <a:pt x="52501" y="3792"/>
                      <a:pt x="53027" y="3238"/>
                      <a:pt x="53348" y="2534"/>
                    </a:cubicBezTo>
                    <a:cubicBezTo>
                      <a:pt x="53696" y="1793"/>
                      <a:pt x="53785" y="919"/>
                      <a:pt x="5361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873;p31">
                <a:extLst>
                  <a:ext uri="{FF2B5EF4-FFF2-40B4-BE49-F238E27FC236}">
                    <a16:creationId xmlns:a16="http://schemas.microsoft.com/office/drawing/2014/main" id="{0356416B-C19E-CB23-DC08-3B2FDC7E2A0C}"/>
                  </a:ext>
                </a:extLst>
              </p:cNvPr>
              <p:cNvSpPr/>
              <p:nvPr/>
            </p:nvSpPr>
            <p:spPr>
              <a:xfrm>
                <a:off x="3025400" y="640950"/>
                <a:ext cx="1333500" cy="1410650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6426" extrusionOk="0">
                    <a:moveTo>
                      <a:pt x="52938" y="0"/>
                    </a:moveTo>
                    <a:cubicBezTo>
                      <a:pt x="53339" y="1865"/>
                      <a:pt x="52688" y="3551"/>
                      <a:pt x="51278" y="4300"/>
                    </a:cubicBezTo>
                    <a:cubicBezTo>
                      <a:pt x="50493" y="4710"/>
                      <a:pt x="49690" y="5014"/>
                      <a:pt x="48914" y="5308"/>
                    </a:cubicBezTo>
                    <a:cubicBezTo>
                      <a:pt x="47416" y="5870"/>
                      <a:pt x="45997" y="6397"/>
                      <a:pt x="44766" y="7645"/>
                    </a:cubicBezTo>
                    <a:cubicBezTo>
                      <a:pt x="43571" y="8859"/>
                      <a:pt x="42705" y="10563"/>
                      <a:pt x="42215" y="12704"/>
                    </a:cubicBezTo>
                    <a:cubicBezTo>
                      <a:pt x="41777" y="14559"/>
                      <a:pt x="41635" y="16691"/>
                      <a:pt x="41769" y="19038"/>
                    </a:cubicBezTo>
                    <a:cubicBezTo>
                      <a:pt x="41840" y="20340"/>
                      <a:pt x="42045" y="21714"/>
                      <a:pt x="42268" y="23168"/>
                    </a:cubicBezTo>
                    <a:cubicBezTo>
                      <a:pt x="42696" y="26049"/>
                      <a:pt x="43142" y="29029"/>
                      <a:pt x="42509" y="31456"/>
                    </a:cubicBezTo>
                    <a:cubicBezTo>
                      <a:pt x="41328" y="36057"/>
                      <a:pt x="36683" y="36413"/>
                      <a:pt x="33412" y="36413"/>
                    </a:cubicBezTo>
                    <a:cubicBezTo>
                      <a:pt x="33100" y="36413"/>
                      <a:pt x="32800" y="36410"/>
                      <a:pt x="32517" y="36407"/>
                    </a:cubicBezTo>
                    <a:cubicBezTo>
                      <a:pt x="31795" y="36398"/>
                      <a:pt x="31054" y="36371"/>
                      <a:pt x="30332" y="36344"/>
                    </a:cubicBezTo>
                    <a:cubicBezTo>
                      <a:pt x="29455" y="36314"/>
                      <a:pt x="28563" y="36283"/>
                      <a:pt x="27675" y="36283"/>
                    </a:cubicBezTo>
                    <a:cubicBezTo>
                      <a:pt x="26755" y="36283"/>
                      <a:pt x="25837" y="36316"/>
                      <a:pt x="24943" y="36416"/>
                    </a:cubicBezTo>
                    <a:cubicBezTo>
                      <a:pt x="22972" y="36639"/>
                      <a:pt x="21339" y="37174"/>
                      <a:pt x="19957" y="38048"/>
                    </a:cubicBezTo>
                    <a:cubicBezTo>
                      <a:pt x="18609" y="38896"/>
                      <a:pt x="17387" y="40109"/>
                      <a:pt x="16228" y="41741"/>
                    </a:cubicBezTo>
                    <a:cubicBezTo>
                      <a:pt x="15193" y="43196"/>
                      <a:pt x="14292" y="44864"/>
                      <a:pt x="13426" y="46470"/>
                    </a:cubicBezTo>
                    <a:cubicBezTo>
                      <a:pt x="12766" y="47692"/>
                      <a:pt x="12079" y="48950"/>
                      <a:pt x="11339" y="50127"/>
                    </a:cubicBezTo>
                    <a:cubicBezTo>
                      <a:pt x="9813" y="52554"/>
                      <a:pt x="8225" y="54275"/>
                      <a:pt x="6575" y="55301"/>
                    </a:cubicBezTo>
                    <a:lnTo>
                      <a:pt x="6575" y="55301"/>
                    </a:lnTo>
                    <a:cubicBezTo>
                      <a:pt x="8234" y="54275"/>
                      <a:pt x="9840" y="52536"/>
                      <a:pt x="11357" y="50136"/>
                    </a:cubicBezTo>
                    <a:cubicBezTo>
                      <a:pt x="12097" y="48959"/>
                      <a:pt x="12775" y="47701"/>
                      <a:pt x="13435" y="46479"/>
                    </a:cubicBezTo>
                    <a:cubicBezTo>
                      <a:pt x="15255" y="43124"/>
                      <a:pt x="16968" y="39948"/>
                      <a:pt x="19965" y="38057"/>
                    </a:cubicBezTo>
                    <a:cubicBezTo>
                      <a:pt x="22294" y="36590"/>
                      <a:pt x="24973" y="36301"/>
                      <a:pt x="27684" y="36301"/>
                    </a:cubicBezTo>
                    <a:cubicBezTo>
                      <a:pt x="28567" y="36301"/>
                      <a:pt x="29453" y="36331"/>
                      <a:pt x="30332" y="36362"/>
                    </a:cubicBezTo>
                    <a:cubicBezTo>
                      <a:pt x="31054" y="36389"/>
                      <a:pt x="31795" y="36416"/>
                      <a:pt x="32517" y="36416"/>
                    </a:cubicBezTo>
                    <a:cubicBezTo>
                      <a:pt x="32776" y="36419"/>
                      <a:pt x="33040" y="36422"/>
                      <a:pt x="33308" y="36422"/>
                    </a:cubicBezTo>
                    <a:cubicBezTo>
                      <a:pt x="35006" y="36422"/>
                      <a:pt x="36855" y="36322"/>
                      <a:pt x="38450" y="35782"/>
                    </a:cubicBezTo>
                    <a:cubicBezTo>
                      <a:pt x="39467" y="35443"/>
                      <a:pt x="40305" y="34944"/>
                      <a:pt x="40957" y="34301"/>
                    </a:cubicBezTo>
                    <a:cubicBezTo>
                      <a:pt x="41706" y="33561"/>
                      <a:pt x="42232" y="32606"/>
                      <a:pt x="42527" y="31465"/>
                    </a:cubicBezTo>
                    <a:cubicBezTo>
                      <a:pt x="43151" y="29029"/>
                      <a:pt x="42705" y="26049"/>
                      <a:pt x="42277" y="23168"/>
                    </a:cubicBezTo>
                    <a:cubicBezTo>
                      <a:pt x="42063" y="21714"/>
                      <a:pt x="41858" y="20340"/>
                      <a:pt x="41777" y="19038"/>
                    </a:cubicBezTo>
                    <a:cubicBezTo>
                      <a:pt x="41608" y="16094"/>
                      <a:pt x="41777" y="10696"/>
                      <a:pt x="44775" y="7654"/>
                    </a:cubicBezTo>
                    <a:cubicBezTo>
                      <a:pt x="46006" y="6414"/>
                      <a:pt x="47424" y="5879"/>
                      <a:pt x="48914" y="5326"/>
                    </a:cubicBezTo>
                    <a:cubicBezTo>
                      <a:pt x="49699" y="5032"/>
                      <a:pt x="50502" y="4728"/>
                      <a:pt x="51287" y="4318"/>
                    </a:cubicBezTo>
                    <a:cubicBezTo>
                      <a:pt x="51956" y="3961"/>
                      <a:pt x="52474" y="3381"/>
                      <a:pt x="52777" y="2641"/>
                    </a:cubicBezTo>
                    <a:cubicBezTo>
                      <a:pt x="53098" y="1856"/>
                      <a:pt x="53161" y="946"/>
                      <a:pt x="52947" y="0"/>
                    </a:cubicBezTo>
                    <a:close/>
                    <a:moveTo>
                      <a:pt x="4880" y="56104"/>
                    </a:moveTo>
                    <a:cubicBezTo>
                      <a:pt x="4605" y="56191"/>
                      <a:pt x="4326" y="56261"/>
                      <a:pt x="4048" y="56314"/>
                    </a:cubicBezTo>
                    <a:lnTo>
                      <a:pt x="4048" y="56314"/>
                    </a:lnTo>
                    <a:cubicBezTo>
                      <a:pt x="4327" y="56263"/>
                      <a:pt x="4604" y="56193"/>
                      <a:pt x="4880" y="56104"/>
                    </a:cubicBezTo>
                    <a:close/>
                    <a:moveTo>
                      <a:pt x="9" y="55774"/>
                    </a:moveTo>
                    <a:lnTo>
                      <a:pt x="0" y="55783"/>
                    </a:lnTo>
                    <a:cubicBezTo>
                      <a:pt x="973" y="56211"/>
                      <a:pt x="1936" y="56425"/>
                      <a:pt x="2882" y="56425"/>
                    </a:cubicBezTo>
                    <a:cubicBezTo>
                      <a:pt x="3096" y="56425"/>
                      <a:pt x="3301" y="56417"/>
                      <a:pt x="3506" y="56399"/>
                    </a:cubicBezTo>
                    <a:cubicBezTo>
                      <a:pt x="3686" y="56378"/>
                      <a:pt x="3867" y="56349"/>
                      <a:pt x="4048" y="56314"/>
                    </a:cubicBezTo>
                    <a:lnTo>
                      <a:pt x="4048" y="56314"/>
                    </a:lnTo>
                    <a:cubicBezTo>
                      <a:pt x="3670" y="56384"/>
                      <a:pt x="3289" y="56419"/>
                      <a:pt x="2906" y="56419"/>
                    </a:cubicBezTo>
                    <a:cubicBezTo>
                      <a:pt x="1956" y="56419"/>
                      <a:pt x="990" y="56204"/>
                      <a:pt x="9" y="557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3874;p31">
              <a:extLst>
                <a:ext uri="{FF2B5EF4-FFF2-40B4-BE49-F238E27FC236}">
                  <a16:creationId xmlns:a16="http://schemas.microsoft.com/office/drawing/2014/main" id="{AE8923F3-7F5A-B5B3-BEB0-245D8B19F316}"/>
                </a:ext>
              </a:extLst>
            </p:cNvPr>
            <p:cNvSpPr/>
            <p:nvPr/>
          </p:nvSpPr>
          <p:spPr>
            <a:xfrm>
              <a:off x="6590188" y="4275825"/>
              <a:ext cx="2382600" cy="2382600"/>
            </a:xfrm>
            <a:prstGeom prst="ellipse">
              <a:avLst/>
            </a:prstGeom>
            <a:gradFill>
              <a:gsLst>
                <a:gs pos="0">
                  <a:srgbClr val="D500F9">
                    <a:alpha val="2745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875;p31">
              <a:extLst>
                <a:ext uri="{FF2B5EF4-FFF2-40B4-BE49-F238E27FC236}">
                  <a16:creationId xmlns:a16="http://schemas.microsoft.com/office/drawing/2014/main" id="{4FB90225-4463-184D-3386-D0164EA05C32}"/>
                </a:ext>
              </a:extLst>
            </p:cNvPr>
            <p:cNvSpPr/>
            <p:nvPr/>
          </p:nvSpPr>
          <p:spPr>
            <a:xfrm>
              <a:off x="4144063" y="4168150"/>
              <a:ext cx="2382600" cy="2382600"/>
            </a:xfrm>
            <a:prstGeom prst="ellipse">
              <a:avLst/>
            </a:prstGeom>
            <a:gradFill>
              <a:gsLst>
                <a:gs pos="0">
                  <a:srgbClr val="D500F9">
                    <a:alpha val="2745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76;p31">
              <a:extLst>
                <a:ext uri="{FF2B5EF4-FFF2-40B4-BE49-F238E27FC236}">
                  <a16:creationId xmlns:a16="http://schemas.microsoft.com/office/drawing/2014/main" id="{0FA90685-C547-A76F-0C87-7ACDFF15626F}"/>
                </a:ext>
              </a:extLst>
            </p:cNvPr>
            <p:cNvSpPr/>
            <p:nvPr/>
          </p:nvSpPr>
          <p:spPr>
            <a:xfrm>
              <a:off x="7872200" y="3858150"/>
              <a:ext cx="2382600" cy="2382600"/>
            </a:xfrm>
            <a:prstGeom prst="ellipse">
              <a:avLst/>
            </a:prstGeom>
            <a:gradFill>
              <a:gsLst>
                <a:gs pos="0">
                  <a:srgbClr val="D500F9">
                    <a:alpha val="2745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78;p31">
              <a:extLst>
                <a:ext uri="{FF2B5EF4-FFF2-40B4-BE49-F238E27FC236}">
                  <a16:creationId xmlns:a16="http://schemas.microsoft.com/office/drawing/2014/main" id="{F0BEE765-0C05-AEB6-CDC7-FA4BF8975B0F}"/>
                </a:ext>
              </a:extLst>
            </p:cNvPr>
            <p:cNvSpPr/>
            <p:nvPr/>
          </p:nvSpPr>
          <p:spPr>
            <a:xfrm>
              <a:off x="-895000" y="4326350"/>
              <a:ext cx="2382600" cy="2382600"/>
            </a:xfrm>
            <a:prstGeom prst="ellipse">
              <a:avLst/>
            </a:prstGeom>
            <a:gradFill>
              <a:gsLst>
                <a:gs pos="0">
                  <a:srgbClr val="651FFF">
                    <a:alpha val="38039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79;p31">
              <a:extLst>
                <a:ext uri="{FF2B5EF4-FFF2-40B4-BE49-F238E27FC236}">
                  <a16:creationId xmlns:a16="http://schemas.microsoft.com/office/drawing/2014/main" id="{2EAD2F73-D720-2596-0469-4F6497AF4AEF}"/>
                </a:ext>
              </a:extLst>
            </p:cNvPr>
            <p:cNvSpPr/>
            <p:nvPr/>
          </p:nvSpPr>
          <p:spPr>
            <a:xfrm>
              <a:off x="4175563" y="4890825"/>
              <a:ext cx="595200" cy="5952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80;p31">
              <a:extLst>
                <a:ext uri="{FF2B5EF4-FFF2-40B4-BE49-F238E27FC236}">
                  <a16:creationId xmlns:a16="http://schemas.microsoft.com/office/drawing/2014/main" id="{2BB59949-783C-EBE0-57FB-535920C8E431}"/>
                </a:ext>
              </a:extLst>
            </p:cNvPr>
            <p:cNvSpPr/>
            <p:nvPr/>
          </p:nvSpPr>
          <p:spPr>
            <a:xfrm>
              <a:off x="466413" y="4469900"/>
              <a:ext cx="595200" cy="5952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3881;p31">
              <a:extLst>
                <a:ext uri="{FF2B5EF4-FFF2-40B4-BE49-F238E27FC236}">
                  <a16:creationId xmlns:a16="http://schemas.microsoft.com/office/drawing/2014/main" id="{BDB6D7E3-D36A-B150-BAE4-C0C75B08A1F7}"/>
                </a:ext>
              </a:extLst>
            </p:cNvPr>
            <p:cNvGrpSpPr/>
            <p:nvPr/>
          </p:nvGrpSpPr>
          <p:grpSpPr>
            <a:xfrm>
              <a:off x="110250" y="3480863"/>
              <a:ext cx="37200" cy="2435125"/>
              <a:chOff x="367100" y="2392375"/>
              <a:chExt cx="37200" cy="2435125"/>
            </a:xfrm>
          </p:grpSpPr>
          <p:sp>
            <p:nvSpPr>
              <p:cNvPr id="115" name="Google Shape;3882;p31">
                <a:extLst>
                  <a:ext uri="{FF2B5EF4-FFF2-40B4-BE49-F238E27FC236}">
                    <a16:creationId xmlns:a16="http://schemas.microsoft.com/office/drawing/2014/main" id="{E173D06D-25FA-EC40-C454-02EF16355355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883;p31">
                <a:extLst>
                  <a:ext uri="{FF2B5EF4-FFF2-40B4-BE49-F238E27FC236}">
                    <a16:creationId xmlns:a16="http://schemas.microsoft.com/office/drawing/2014/main" id="{4F40F152-E57C-74BB-0C96-0B72CAB87597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3884;p31">
              <a:extLst>
                <a:ext uri="{FF2B5EF4-FFF2-40B4-BE49-F238E27FC236}">
                  <a16:creationId xmlns:a16="http://schemas.microsoft.com/office/drawing/2014/main" id="{8F634762-7264-57CB-3476-31182E137B28}"/>
                </a:ext>
              </a:extLst>
            </p:cNvPr>
            <p:cNvGrpSpPr/>
            <p:nvPr/>
          </p:nvGrpSpPr>
          <p:grpSpPr>
            <a:xfrm>
              <a:off x="562050" y="4561713"/>
              <a:ext cx="37200" cy="833425"/>
              <a:chOff x="367100" y="2392375"/>
              <a:chExt cx="37200" cy="833425"/>
            </a:xfrm>
          </p:grpSpPr>
          <p:sp>
            <p:nvSpPr>
              <p:cNvPr id="113" name="Google Shape;3885;p31">
                <a:extLst>
                  <a:ext uri="{FF2B5EF4-FFF2-40B4-BE49-F238E27FC236}">
                    <a16:creationId xmlns:a16="http://schemas.microsoft.com/office/drawing/2014/main" id="{8E0FCEBA-6678-F5E4-3316-A9E5B5008BBB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886;p31">
                <a:extLst>
                  <a:ext uri="{FF2B5EF4-FFF2-40B4-BE49-F238E27FC236}">
                    <a16:creationId xmlns:a16="http://schemas.microsoft.com/office/drawing/2014/main" id="{D4FC4134-CBA6-C538-4BD9-1A18158493CB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3887;p31">
              <a:extLst>
                <a:ext uri="{FF2B5EF4-FFF2-40B4-BE49-F238E27FC236}">
                  <a16:creationId xmlns:a16="http://schemas.microsoft.com/office/drawing/2014/main" id="{598F3167-3CA3-BDB3-2DDB-6D1A70A336BD}"/>
                </a:ext>
              </a:extLst>
            </p:cNvPr>
            <p:cNvGrpSpPr/>
            <p:nvPr/>
          </p:nvGrpSpPr>
          <p:grpSpPr>
            <a:xfrm>
              <a:off x="1969788" y="4753675"/>
              <a:ext cx="37200" cy="1232425"/>
              <a:chOff x="367100" y="2392375"/>
              <a:chExt cx="37200" cy="1232425"/>
            </a:xfrm>
          </p:grpSpPr>
          <p:sp>
            <p:nvSpPr>
              <p:cNvPr id="111" name="Google Shape;3888;p31">
                <a:extLst>
                  <a:ext uri="{FF2B5EF4-FFF2-40B4-BE49-F238E27FC236}">
                    <a16:creationId xmlns:a16="http://schemas.microsoft.com/office/drawing/2014/main" id="{7753563F-95BF-E6B9-FD0B-DCB64B120229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889;p31">
                <a:extLst>
                  <a:ext uri="{FF2B5EF4-FFF2-40B4-BE49-F238E27FC236}">
                    <a16:creationId xmlns:a16="http://schemas.microsoft.com/office/drawing/2014/main" id="{9E5D84F7-53B5-36F6-3774-5D0EA96C5C9C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3890;p31">
              <a:extLst>
                <a:ext uri="{FF2B5EF4-FFF2-40B4-BE49-F238E27FC236}">
                  <a16:creationId xmlns:a16="http://schemas.microsoft.com/office/drawing/2014/main" id="{8CC6E289-01F7-E788-DD90-ECA963F1F640}"/>
                </a:ext>
              </a:extLst>
            </p:cNvPr>
            <p:cNvGrpSpPr/>
            <p:nvPr/>
          </p:nvGrpSpPr>
          <p:grpSpPr>
            <a:xfrm>
              <a:off x="1013850" y="4876963"/>
              <a:ext cx="37200" cy="833425"/>
              <a:chOff x="367100" y="2392375"/>
              <a:chExt cx="37200" cy="833425"/>
            </a:xfrm>
          </p:grpSpPr>
          <p:sp>
            <p:nvSpPr>
              <p:cNvPr id="109" name="Google Shape;3891;p31">
                <a:extLst>
                  <a:ext uri="{FF2B5EF4-FFF2-40B4-BE49-F238E27FC236}">
                    <a16:creationId xmlns:a16="http://schemas.microsoft.com/office/drawing/2014/main" id="{F227BB4B-9224-F475-608E-81FC6CDB3F8D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892;p31">
                <a:extLst>
                  <a:ext uri="{FF2B5EF4-FFF2-40B4-BE49-F238E27FC236}">
                    <a16:creationId xmlns:a16="http://schemas.microsoft.com/office/drawing/2014/main" id="{6E757851-B00B-3E41-782D-8151F36B6974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3893;p31">
              <a:extLst>
                <a:ext uri="{FF2B5EF4-FFF2-40B4-BE49-F238E27FC236}">
                  <a16:creationId xmlns:a16="http://schemas.microsoft.com/office/drawing/2014/main" id="{DE3AD7B8-6D57-D085-F05B-2BC4004AC48B}"/>
                </a:ext>
              </a:extLst>
            </p:cNvPr>
            <p:cNvGrpSpPr/>
            <p:nvPr/>
          </p:nvGrpSpPr>
          <p:grpSpPr>
            <a:xfrm>
              <a:off x="8663900" y="3093813"/>
              <a:ext cx="37200" cy="2435125"/>
              <a:chOff x="367100" y="2392375"/>
              <a:chExt cx="37200" cy="2435125"/>
            </a:xfrm>
          </p:grpSpPr>
          <p:sp>
            <p:nvSpPr>
              <p:cNvPr id="107" name="Google Shape;3894;p31">
                <a:extLst>
                  <a:ext uri="{FF2B5EF4-FFF2-40B4-BE49-F238E27FC236}">
                    <a16:creationId xmlns:a16="http://schemas.microsoft.com/office/drawing/2014/main" id="{D612457C-9FD2-B4E0-075E-C966F1E9C686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895;p31">
                <a:extLst>
                  <a:ext uri="{FF2B5EF4-FFF2-40B4-BE49-F238E27FC236}">
                    <a16:creationId xmlns:a16="http://schemas.microsoft.com/office/drawing/2014/main" id="{51D2668C-D623-F1E6-312D-3CC80F0C1D47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3896;p31">
              <a:extLst>
                <a:ext uri="{FF2B5EF4-FFF2-40B4-BE49-F238E27FC236}">
                  <a16:creationId xmlns:a16="http://schemas.microsoft.com/office/drawing/2014/main" id="{E7B94334-43FC-7AC6-581A-78856235E99D}"/>
                </a:ext>
              </a:extLst>
            </p:cNvPr>
            <p:cNvGrpSpPr/>
            <p:nvPr/>
          </p:nvGrpSpPr>
          <p:grpSpPr>
            <a:xfrm>
              <a:off x="466400" y="4419800"/>
              <a:ext cx="37200" cy="1232425"/>
              <a:chOff x="367100" y="2392375"/>
              <a:chExt cx="37200" cy="1232425"/>
            </a:xfrm>
          </p:grpSpPr>
          <p:sp>
            <p:nvSpPr>
              <p:cNvPr id="105" name="Google Shape;3897;p31">
                <a:extLst>
                  <a:ext uri="{FF2B5EF4-FFF2-40B4-BE49-F238E27FC236}">
                    <a16:creationId xmlns:a16="http://schemas.microsoft.com/office/drawing/2014/main" id="{FBB8BA27-6D44-BDDF-11F5-19D8C1CF6D85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898;p31">
                <a:extLst>
                  <a:ext uri="{FF2B5EF4-FFF2-40B4-BE49-F238E27FC236}">
                    <a16:creationId xmlns:a16="http://schemas.microsoft.com/office/drawing/2014/main" id="{E94685CD-337D-13B9-C39B-4A45628412C0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3899;p31">
              <a:extLst>
                <a:ext uri="{FF2B5EF4-FFF2-40B4-BE49-F238E27FC236}">
                  <a16:creationId xmlns:a16="http://schemas.microsoft.com/office/drawing/2014/main" id="{2A14D1EF-4D51-FAF1-EA10-B722DD998C9B}"/>
                </a:ext>
              </a:extLst>
            </p:cNvPr>
            <p:cNvGrpSpPr/>
            <p:nvPr/>
          </p:nvGrpSpPr>
          <p:grpSpPr>
            <a:xfrm>
              <a:off x="3072263" y="4699375"/>
              <a:ext cx="37200" cy="833425"/>
              <a:chOff x="367100" y="2392375"/>
              <a:chExt cx="37200" cy="833425"/>
            </a:xfrm>
          </p:grpSpPr>
          <p:sp>
            <p:nvSpPr>
              <p:cNvPr id="103" name="Google Shape;3900;p31">
                <a:extLst>
                  <a:ext uri="{FF2B5EF4-FFF2-40B4-BE49-F238E27FC236}">
                    <a16:creationId xmlns:a16="http://schemas.microsoft.com/office/drawing/2014/main" id="{686AA91B-5693-BD8E-F614-FE6C9E7D2888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901;p31">
                <a:extLst>
                  <a:ext uri="{FF2B5EF4-FFF2-40B4-BE49-F238E27FC236}">
                    <a16:creationId xmlns:a16="http://schemas.microsoft.com/office/drawing/2014/main" id="{B5C67207-ED22-3135-09B7-C45E85558E2E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3902;p31">
              <a:extLst>
                <a:ext uri="{FF2B5EF4-FFF2-40B4-BE49-F238E27FC236}">
                  <a16:creationId xmlns:a16="http://schemas.microsoft.com/office/drawing/2014/main" id="{679C01FF-9BE6-069C-3095-4BEBB4CB5BF1}"/>
                </a:ext>
              </a:extLst>
            </p:cNvPr>
            <p:cNvGrpSpPr/>
            <p:nvPr/>
          </p:nvGrpSpPr>
          <p:grpSpPr>
            <a:xfrm>
              <a:off x="4163738" y="4760125"/>
              <a:ext cx="37200" cy="833425"/>
              <a:chOff x="367100" y="2392375"/>
              <a:chExt cx="37200" cy="833425"/>
            </a:xfrm>
          </p:grpSpPr>
          <p:sp>
            <p:nvSpPr>
              <p:cNvPr id="101" name="Google Shape;3903;p31">
                <a:extLst>
                  <a:ext uri="{FF2B5EF4-FFF2-40B4-BE49-F238E27FC236}">
                    <a16:creationId xmlns:a16="http://schemas.microsoft.com/office/drawing/2014/main" id="{3C5C9BBF-026F-4ED2-DF4C-D1A63E1CC412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904;p31">
                <a:extLst>
                  <a:ext uri="{FF2B5EF4-FFF2-40B4-BE49-F238E27FC236}">
                    <a16:creationId xmlns:a16="http://schemas.microsoft.com/office/drawing/2014/main" id="{D41F6846-7299-FA93-2881-F75D0DC3B681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3905;p31">
              <a:extLst>
                <a:ext uri="{FF2B5EF4-FFF2-40B4-BE49-F238E27FC236}">
                  <a16:creationId xmlns:a16="http://schemas.microsoft.com/office/drawing/2014/main" id="{40470485-C774-9EB2-6837-8B654B4B36DB}"/>
                </a:ext>
              </a:extLst>
            </p:cNvPr>
            <p:cNvGrpSpPr/>
            <p:nvPr/>
          </p:nvGrpSpPr>
          <p:grpSpPr>
            <a:xfrm>
              <a:off x="1357200" y="4760113"/>
              <a:ext cx="37200" cy="833425"/>
              <a:chOff x="367100" y="2392375"/>
              <a:chExt cx="37200" cy="833425"/>
            </a:xfrm>
          </p:grpSpPr>
          <p:sp>
            <p:nvSpPr>
              <p:cNvPr id="99" name="Google Shape;3906;p31">
                <a:extLst>
                  <a:ext uri="{FF2B5EF4-FFF2-40B4-BE49-F238E27FC236}">
                    <a16:creationId xmlns:a16="http://schemas.microsoft.com/office/drawing/2014/main" id="{88023A63-D1F1-771C-0B61-B9CA1AC9D38E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907;p31">
                <a:extLst>
                  <a:ext uri="{FF2B5EF4-FFF2-40B4-BE49-F238E27FC236}">
                    <a16:creationId xmlns:a16="http://schemas.microsoft.com/office/drawing/2014/main" id="{E2060C3B-A681-2CA3-F093-644158540CDB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3908;p31">
              <a:extLst>
                <a:ext uri="{FF2B5EF4-FFF2-40B4-BE49-F238E27FC236}">
                  <a16:creationId xmlns:a16="http://schemas.microsoft.com/office/drawing/2014/main" id="{1883E602-5551-06A8-A416-DF137DA9FB65}"/>
                </a:ext>
              </a:extLst>
            </p:cNvPr>
            <p:cNvGrpSpPr/>
            <p:nvPr/>
          </p:nvGrpSpPr>
          <p:grpSpPr>
            <a:xfrm>
              <a:off x="7789488" y="4942750"/>
              <a:ext cx="37200" cy="833425"/>
              <a:chOff x="367100" y="2392375"/>
              <a:chExt cx="37200" cy="833425"/>
            </a:xfrm>
          </p:grpSpPr>
          <p:sp>
            <p:nvSpPr>
              <p:cNvPr id="97" name="Google Shape;3909;p31">
                <a:extLst>
                  <a:ext uri="{FF2B5EF4-FFF2-40B4-BE49-F238E27FC236}">
                    <a16:creationId xmlns:a16="http://schemas.microsoft.com/office/drawing/2014/main" id="{BA8E37FA-4089-7F29-82AE-B67BEB1510CF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910;p31">
                <a:extLst>
                  <a:ext uri="{FF2B5EF4-FFF2-40B4-BE49-F238E27FC236}">
                    <a16:creationId xmlns:a16="http://schemas.microsoft.com/office/drawing/2014/main" id="{474DE4F4-5A2B-E2F1-8E41-C04C7733A44A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3911;p31">
              <a:extLst>
                <a:ext uri="{FF2B5EF4-FFF2-40B4-BE49-F238E27FC236}">
                  <a16:creationId xmlns:a16="http://schemas.microsoft.com/office/drawing/2014/main" id="{13E1ADDE-3543-1021-3F27-C75B8CEBB975}"/>
                </a:ext>
              </a:extLst>
            </p:cNvPr>
            <p:cNvGrpSpPr/>
            <p:nvPr/>
          </p:nvGrpSpPr>
          <p:grpSpPr>
            <a:xfrm>
              <a:off x="6181250" y="4873188"/>
              <a:ext cx="37200" cy="833425"/>
              <a:chOff x="367100" y="2392375"/>
              <a:chExt cx="37200" cy="833425"/>
            </a:xfrm>
          </p:grpSpPr>
          <p:sp>
            <p:nvSpPr>
              <p:cNvPr id="95" name="Google Shape;3912;p31">
                <a:extLst>
                  <a:ext uri="{FF2B5EF4-FFF2-40B4-BE49-F238E27FC236}">
                    <a16:creationId xmlns:a16="http://schemas.microsoft.com/office/drawing/2014/main" id="{FF6EADF9-F467-E81F-7740-34193CF5313F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913;p31">
                <a:extLst>
                  <a:ext uri="{FF2B5EF4-FFF2-40B4-BE49-F238E27FC236}">
                    <a16:creationId xmlns:a16="http://schemas.microsoft.com/office/drawing/2014/main" id="{9A887FB7-FF0D-D3B6-C6EB-8795D839DB86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3914;p31">
              <a:extLst>
                <a:ext uri="{FF2B5EF4-FFF2-40B4-BE49-F238E27FC236}">
                  <a16:creationId xmlns:a16="http://schemas.microsoft.com/office/drawing/2014/main" id="{81594AF1-7BA8-2827-FC63-6753FBAB2081}"/>
                </a:ext>
              </a:extLst>
            </p:cNvPr>
            <p:cNvGrpSpPr/>
            <p:nvPr/>
          </p:nvGrpSpPr>
          <p:grpSpPr>
            <a:xfrm>
              <a:off x="5621100" y="4695513"/>
              <a:ext cx="37200" cy="833425"/>
              <a:chOff x="367100" y="2392375"/>
              <a:chExt cx="37200" cy="833425"/>
            </a:xfrm>
          </p:grpSpPr>
          <p:sp>
            <p:nvSpPr>
              <p:cNvPr id="93" name="Google Shape;3915;p31">
                <a:extLst>
                  <a:ext uri="{FF2B5EF4-FFF2-40B4-BE49-F238E27FC236}">
                    <a16:creationId xmlns:a16="http://schemas.microsoft.com/office/drawing/2014/main" id="{AB214CD3-5544-3F66-0008-162D3D4480BD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916;p31">
                <a:extLst>
                  <a:ext uri="{FF2B5EF4-FFF2-40B4-BE49-F238E27FC236}">
                    <a16:creationId xmlns:a16="http://schemas.microsoft.com/office/drawing/2014/main" id="{CD27C213-AAEC-6A58-8A66-D20A6079ED6C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3917;p31">
              <a:extLst>
                <a:ext uri="{FF2B5EF4-FFF2-40B4-BE49-F238E27FC236}">
                  <a16:creationId xmlns:a16="http://schemas.microsoft.com/office/drawing/2014/main" id="{C44022D7-A653-EACD-2FD1-D2F893D3E317}"/>
                </a:ext>
              </a:extLst>
            </p:cNvPr>
            <p:cNvGrpSpPr/>
            <p:nvPr/>
          </p:nvGrpSpPr>
          <p:grpSpPr>
            <a:xfrm>
              <a:off x="6984538" y="4850900"/>
              <a:ext cx="37200" cy="1232425"/>
              <a:chOff x="367100" y="2392375"/>
              <a:chExt cx="37200" cy="1232425"/>
            </a:xfrm>
          </p:grpSpPr>
          <p:sp>
            <p:nvSpPr>
              <p:cNvPr id="91" name="Google Shape;3918;p31">
                <a:extLst>
                  <a:ext uri="{FF2B5EF4-FFF2-40B4-BE49-F238E27FC236}">
                    <a16:creationId xmlns:a16="http://schemas.microsoft.com/office/drawing/2014/main" id="{A7C4BC67-53D5-1BB8-4126-FD9A6426D3F9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919;p31">
                <a:extLst>
                  <a:ext uri="{FF2B5EF4-FFF2-40B4-BE49-F238E27FC236}">
                    <a16:creationId xmlns:a16="http://schemas.microsoft.com/office/drawing/2014/main" id="{72246533-0E32-FF87-0AA4-4688A1EF0CCA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3920;p31">
              <a:extLst>
                <a:ext uri="{FF2B5EF4-FFF2-40B4-BE49-F238E27FC236}">
                  <a16:creationId xmlns:a16="http://schemas.microsoft.com/office/drawing/2014/main" id="{59F48674-A4CB-5E87-9F1E-396901E0A47D}"/>
                </a:ext>
              </a:extLst>
            </p:cNvPr>
            <p:cNvGrpSpPr/>
            <p:nvPr/>
          </p:nvGrpSpPr>
          <p:grpSpPr>
            <a:xfrm>
              <a:off x="8766100" y="4504950"/>
              <a:ext cx="37200" cy="833425"/>
              <a:chOff x="367100" y="2392375"/>
              <a:chExt cx="37200" cy="833425"/>
            </a:xfrm>
          </p:grpSpPr>
          <p:sp>
            <p:nvSpPr>
              <p:cNvPr id="89" name="Google Shape;3921;p31">
                <a:extLst>
                  <a:ext uri="{FF2B5EF4-FFF2-40B4-BE49-F238E27FC236}">
                    <a16:creationId xmlns:a16="http://schemas.microsoft.com/office/drawing/2014/main" id="{94EAF5CA-1C0B-88F8-741C-EB577CE04B7E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922;p31">
                <a:extLst>
                  <a:ext uri="{FF2B5EF4-FFF2-40B4-BE49-F238E27FC236}">
                    <a16:creationId xmlns:a16="http://schemas.microsoft.com/office/drawing/2014/main" id="{594C9FFF-F9A7-369D-BD28-6AE54D073819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3923;p31">
              <a:extLst>
                <a:ext uri="{FF2B5EF4-FFF2-40B4-BE49-F238E27FC236}">
                  <a16:creationId xmlns:a16="http://schemas.microsoft.com/office/drawing/2014/main" id="{58052FBF-E67A-E1D7-AA78-E1C3F0AC7791}"/>
                </a:ext>
              </a:extLst>
            </p:cNvPr>
            <p:cNvGrpSpPr/>
            <p:nvPr/>
          </p:nvGrpSpPr>
          <p:grpSpPr>
            <a:xfrm>
              <a:off x="8409288" y="4699363"/>
              <a:ext cx="37200" cy="833425"/>
              <a:chOff x="367100" y="2392375"/>
              <a:chExt cx="37200" cy="833425"/>
            </a:xfrm>
          </p:grpSpPr>
          <p:sp>
            <p:nvSpPr>
              <p:cNvPr id="87" name="Google Shape;3924;p31">
                <a:extLst>
                  <a:ext uri="{FF2B5EF4-FFF2-40B4-BE49-F238E27FC236}">
                    <a16:creationId xmlns:a16="http://schemas.microsoft.com/office/drawing/2014/main" id="{B055EB85-08EB-020E-4EBA-23899929AB6A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925;p31">
                <a:extLst>
                  <a:ext uri="{FF2B5EF4-FFF2-40B4-BE49-F238E27FC236}">
                    <a16:creationId xmlns:a16="http://schemas.microsoft.com/office/drawing/2014/main" id="{FDE93855-8053-38A7-943A-4D305134076A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3926;p31">
              <a:extLst>
                <a:ext uri="{FF2B5EF4-FFF2-40B4-BE49-F238E27FC236}">
                  <a16:creationId xmlns:a16="http://schemas.microsoft.com/office/drawing/2014/main" id="{D4CE8764-DA4D-9A14-01DD-A71B75AE2FFE}"/>
                </a:ext>
              </a:extLst>
            </p:cNvPr>
            <p:cNvGrpSpPr/>
            <p:nvPr/>
          </p:nvGrpSpPr>
          <p:grpSpPr>
            <a:xfrm>
              <a:off x="8918488" y="3694088"/>
              <a:ext cx="37200" cy="1232425"/>
              <a:chOff x="367100" y="2392375"/>
              <a:chExt cx="37200" cy="1232425"/>
            </a:xfrm>
          </p:grpSpPr>
          <p:sp>
            <p:nvSpPr>
              <p:cNvPr id="85" name="Google Shape;3927;p31">
                <a:extLst>
                  <a:ext uri="{FF2B5EF4-FFF2-40B4-BE49-F238E27FC236}">
                    <a16:creationId xmlns:a16="http://schemas.microsoft.com/office/drawing/2014/main" id="{A6CA63BA-A4A6-6D66-0843-AFC2269C5C5C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928;p31">
                <a:extLst>
                  <a:ext uri="{FF2B5EF4-FFF2-40B4-BE49-F238E27FC236}">
                    <a16:creationId xmlns:a16="http://schemas.microsoft.com/office/drawing/2014/main" id="{6399E318-F6D5-B6E0-1AB9-1DF79AB5C6E3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3929;p31">
              <a:extLst>
                <a:ext uri="{FF2B5EF4-FFF2-40B4-BE49-F238E27FC236}">
                  <a16:creationId xmlns:a16="http://schemas.microsoft.com/office/drawing/2014/main" id="{41D3259E-DAE7-DD8A-AC97-4CB5211E32B1}"/>
                </a:ext>
              </a:extLst>
            </p:cNvPr>
            <p:cNvSpPr/>
            <p:nvPr/>
          </p:nvSpPr>
          <p:spPr>
            <a:xfrm>
              <a:off x="6942350" y="4841888"/>
              <a:ext cx="595200" cy="5952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30;p31">
              <a:extLst>
                <a:ext uri="{FF2B5EF4-FFF2-40B4-BE49-F238E27FC236}">
                  <a16:creationId xmlns:a16="http://schemas.microsoft.com/office/drawing/2014/main" id="{71DB3CA3-C2DC-C204-90AA-5D48C326F551}"/>
                </a:ext>
              </a:extLst>
            </p:cNvPr>
            <p:cNvSpPr/>
            <p:nvPr/>
          </p:nvSpPr>
          <p:spPr>
            <a:xfrm>
              <a:off x="6807341" y="4897544"/>
              <a:ext cx="504900" cy="5049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3931;p31">
              <a:extLst>
                <a:ext uri="{FF2B5EF4-FFF2-40B4-BE49-F238E27FC236}">
                  <a16:creationId xmlns:a16="http://schemas.microsoft.com/office/drawing/2014/main" id="{000E5E25-701C-BAEE-4465-01BE61BD91CE}"/>
                </a:ext>
              </a:extLst>
            </p:cNvPr>
            <p:cNvGrpSpPr/>
            <p:nvPr/>
          </p:nvGrpSpPr>
          <p:grpSpPr>
            <a:xfrm>
              <a:off x="288325" y="4082225"/>
              <a:ext cx="37200" cy="1232425"/>
              <a:chOff x="367100" y="2392375"/>
              <a:chExt cx="37200" cy="1232425"/>
            </a:xfrm>
          </p:grpSpPr>
          <p:sp>
            <p:nvSpPr>
              <p:cNvPr id="83" name="Google Shape;3932;p31">
                <a:extLst>
                  <a:ext uri="{FF2B5EF4-FFF2-40B4-BE49-F238E27FC236}">
                    <a16:creationId xmlns:a16="http://schemas.microsoft.com/office/drawing/2014/main" id="{3BEBE675-B836-1DC0-2909-7FEB12E29D00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3933;p31">
                <a:extLst>
                  <a:ext uri="{FF2B5EF4-FFF2-40B4-BE49-F238E27FC236}">
                    <a16:creationId xmlns:a16="http://schemas.microsoft.com/office/drawing/2014/main" id="{178E27A5-DF93-BB0F-7C06-15F13664323B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934;p31">
              <a:extLst>
                <a:ext uri="{FF2B5EF4-FFF2-40B4-BE49-F238E27FC236}">
                  <a16:creationId xmlns:a16="http://schemas.microsoft.com/office/drawing/2014/main" id="{5BB35DCF-C3A7-D988-F108-050F8330DD36}"/>
                </a:ext>
              </a:extLst>
            </p:cNvPr>
            <p:cNvGrpSpPr/>
            <p:nvPr/>
          </p:nvGrpSpPr>
          <p:grpSpPr>
            <a:xfrm>
              <a:off x="4664063" y="4847900"/>
              <a:ext cx="37200" cy="833425"/>
              <a:chOff x="367100" y="2392375"/>
              <a:chExt cx="37200" cy="833425"/>
            </a:xfrm>
          </p:grpSpPr>
          <p:sp>
            <p:nvSpPr>
              <p:cNvPr id="81" name="Google Shape;3935;p31">
                <a:extLst>
                  <a:ext uri="{FF2B5EF4-FFF2-40B4-BE49-F238E27FC236}">
                    <a16:creationId xmlns:a16="http://schemas.microsoft.com/office/drawing/2014/main" id="{1EC8A30C-A22D-6B4F-219A-21EECE6152D3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936;p31">
                <a:extLst>
                  <a:ext uri="{FF2B5EF4-FFF2-40B4-BE49-F238E27FC236}">
                    <a16:creationId xmlns:a16="http://schemas.microsoft.com/office/drawing/2014/main" id="{A0F2E8A1-2AC6-C395-1E53-20B82952B047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3937;p31">
              <a:extLst>
                <a:ext uri="{FF2B5EF4-FFF2-40B4-BE49-F238E27FC236}">
                  <a16:creationId xmlns:a16="http://schemas.microsoft.com/office/drawing/2014/main" id="{D2C05C32-8475-01D8-1C18-A1146E4A8EFA}"/>
                </a:ext>
              </a:extLst>
            </p:cNvPr>
            <p:cNvGrpSpPr/>
            <p:nvPr/>
          </p:nvGrpSpPr>
          <p:grpSpPr>
            <a:xfrm>
              <a:off x="9029100" y="3374663"/>
              <a:ext cx="37200" cy="2435125"/>
              <a:chOff x="367100" y="2392375"/>
              <a:chExt cx="37200" cy="2435125"/>
            </a:xfrm>
          </p:grpSpPr>
          <p:sp>
            <p:nvSpPr>
              <p:cNvPr id="79" name="Google Shape;3938;p31">
                <a:extLst>
                  <a:ext uri="{FF2B5EF4-FFF2-40B4-BE49-F238E27FC236}">
                    <a16:creationId xmlns:a16="http://schemas.microsoft.com/office/drawing/2014/main" id="{9D17AA1A-92EB-C098-D5A7-07CA921B7F6A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939;p31">
                <a:extLst>
                  <a:ext uri="{FF2B5EF4-FFF2-40B4-BE49-F238E27FC236}">
                    <a16:creationId xmlns:a16="http://schemas.microsoft.com/office/drawing/2014/main" id="{A59D0261-C26C-20BF-EC09-24B15333B9C8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940;p31">
              <a:extLst>
                <a:ext uri="{FF2B5EF4-FFF2-40B4-BE49-F238E27FC236}">
                  <a16:creationId xmlns:a16="http://schemas.microsoft.com/office/drawing/2014/main" id="{AD632EE0-2CDF-3C45-5521-D664F9AD5000}"/>
                </a:ext>
              </a:extLst>
            </p:cNvPr>
            <p:cNvGrpSpPr/>
            <p:nvPr/>
          </p:nvGrpSpPr>
          <p:grpSpPr>
            <a:xfrm rot="4416216">
              <a:off x="-2978986" y="2303038"/>
              <a:ext cx="8040978" cy="5618514"/>
              <a:chOff x="3025400" y="640950"/>
              <a:chExt cx="2106950" cy="1472200"/>
            </a:xfrm>
          </p:grpSpPr>
          <p:sp>
            <p:nvSpPr>
              <p:cNvPr id="54" name="Google Shape;3941;p31">
                <a:extLst>
                  <a:ext uri="{FF2B5EF4-FFF2-40B4-BE49-F238E27FC236}">
                    <a16:creationId xmlns:a16="http://schemas.microsoft.com/office/drawing/2014/main" id="{D1FB76B4-F1E6-59DB-97B7-7E9F324CF3D7}"/>
                  </a:ext>
                </a:extLst>
              </p:cNvPr>
              <p:cNvSpPr/>
              <p:nvPr/>
            </p:nvSpPr>
            <p:spPr>
              <a:xfrm>
                <a:off x="3411900" y="1134000"/>
                <a:ext cx="1720450" cy="979150"/>
              </a:xfrm>
              <a:custGeom>
                <a:avLst/>
                <a:gdLst/>
                <a:ahLst/>
                <a:cxnLst/>
                <a:rect l="l" t="t" r="r" b="b"/>
                <a:pathLst>
                  <a:path w="68818" h="39166" extrusionOk="0">
                    <a:moveTo>
                      <a:pt x="52801" y="1"/>
                    </a:moveTo>
                    <a:cubicBezTo>
                      <a:pt x="51729" y="1"/>
                      <a:pt x="50675" y="237"/>
                      <a:pt x="49691" y="823"/>
                    </a:cubicBezTo>
                    <a:cubicBezTo>
                      <a:pt x="48120" y="1751"/>
                      <a:pt x="47032" y="3419"/>
                      <a:pt x="45988" y="5034"/>
                    </a:cubicBezTo>
                    <a:cubicBezTo>
                      <a:pt x="44953" y="6622"/>
                      <a:pt x="43892" y="8254"/>
                      <a:pt x="42375" y="9182"/>
                    </a:cubicBezTo>
                    <a:cubicBezTo>
                      <a:pt x="40829" y="10121"/>
                      <a:pt x="39018" y="10201"/>
                      <a:pt x="37236" y="10201"/>
                    </a:cubicBezTo>
                    <a:cubicBezTo>
                      <a:pt x="37054" y="10201"/>
                      <a:pt x="36873" y="10200"/>
                      <a:pt x="36693" y="10199"/>
                    </a:cubicBezTo>
                    <a:lnTo>
                      <a:pt x="35711" y="10199"/>
                    </a:lnTo>
                    <a:cubicBezTo>
                      <a:pt x="32642" y="10235"/>
                      <a:pt x="30600" y="11065"/>
                      <a:pt x="29449" y="12742"/>
                    </a:cubicBezTo>
                    <a:cubicBezTo>
                      <a:pt x="28976" y="13429"/>
                      <a:pt x="28655" y="14267"/>
                      <a:pt x="28351" y="15070"/>
                    </a:cubicBezTo>
                    <a:cubicBezTo>
                      <a:pt x="27870" y="16337"/>
                      <a:pt x="27424" y="17532"/>
                      <a:pt x="26433" y="18183"/>
                    </a:cubicBezTo>
                    <a:cubicBezTo>
                      <a:pt x="25758" y="18634"/>
                      <a:pt x="25005" y="18712"/>
                      <a:pt x="24201" y="18712"/>
                    </a:cubicBezTo>
                    <a:cubicBezTo>
                      <a:pt x="23985" y="18712"/>
                      <a:pt x="23766" y="18707"/>
                      <a:pt x="23543" y="18701"/>
                    </a:cubicBezTo>
                    <a:cubicBezTo>
                      <a:pt x="23334" y="18696"/>
                      <a:pt x="23124" y="18691"/>
                      <a:pt x="22912" y="18691"/>
                    </a:cubicBezTo>
                    <a:cubicBezTo>
                      <a:pt x="22392" y="18691"/>
                      <a:pt x="21870" y="18722"/>
                      <a:pt x="21375" y="18861"/>
                    </a:cubicBezTo>
                    <a:cubicBezTo>
                      <a:pt x="19413" y="19397"/>
                      <a:pt x="18262" y="21440"/>
                      <a:pt x="17744" y="22608"/>
                    </a:cubicBezTo>
                    <a:cubicBezTo>
                      <a:pt x="17298" y="23625"/>
                      <a:pt x="16977" y="24714"/>
                      <a:pt x="16674" y="25775"/>
                    </a:cubicBezTo>
                    <a:cubicBezTo>
                      <a:pt x="16460" y="26489"/>
                      <a:pt x="16246" y="27220"/>
                      <a:pt x="15996" y="27925"/>
                    </a:cubicBezTo>
                    <a:cubicBezTo>
                      <a:pt x="13678" y="34446"/>
                      <a:pt x="7517" y="39010"/>
                      <a:pt x="1317" y="39010"/>
                    </a:cubicBezTo>
                    <a:cubicBezTo>
                      <a:pt x="884" y="39010"/>
                      <a:pt x="450" y="38988"/>
                      <a:pt x="18" y="38943"/>
                    </a:cubicBezTo>
                    <a:lnTo>
                      <a:pt x="0" y="39094"/>
                    </a:lnTo>
                    <a:cubicBezTo>
                      <a:pt x="437" y="39139"/>
                      <a:pt x="875" y="39166"/>
                      <a:pt x="1321" y="39166"/>
                    </a:cubicBezTo>
                    <a:cubicBezTo>
                      <a:pt x="4166" y="39166"/>
                      <a:pt x="7084" y="38220"/>
                      <a:pt x="9653" y="36454"/>
                    </a:cubicBezTo>
                    <a:cubicBezTo>
                      <a:pt x="12615" y="34411"/>
                      <a:pt x="14916" y="31395"/>
                      <a:pt x="16139" y="27970"/>
                    </a:cubicBezTo>
                    <a:cubicBezTo>
                      <a:pt x="16388" y="27265"/>
                      <a:pt x="16602" y="26534"/>
                      <a:pt x="16817" y="25820"/>
                    </a:cubicBezTo>
                    <a:cubicBezTo>
                      <a:pt x="17120" y="24767"/>
                      <a:pt x="17441" y="23670"/>
                      <a:pt x="17887" y="22662"/>
                    </a:cubicBezTo>
                    <a:cubicBezTo>
                      <a:pt x="18387" y="21520"/>
                      <a:pt x="19511" y="19522"/>
                      <a:pt x="21411" y="19004"/>
                    </a:cubicBezTo>
                    <a:cubicBezTo>
                      <a:pt x="21889" y="18872"/>
                      <a:pt x="22398" y="18842"/>
                      <a:pt x="22907" y="18842"/>
                    </a:cubicBezTo>
                    <a:cubicBezTo>
                      <a:pt x="23120" y="18842"/>
                      <a:pt x="23333" y="18847"/>
                      <a:pt x="23543" y="18853"/>
                    </a:cubicBezTo>
                    <a:cubicBezTo>
                      <a:pt x="23730" y="18856"/>
                      <a:pt x="23919" y="18859"/>
                      <a:pt x="24107" y="18859"/>
                    </a:cubicBezTo>
                    <a:cubicBezTo>
                      <a:pt x="24945" y="18859"/>
                      <a:pt x="25786" y="18789"/>
                      <a:pt x="26514" y="18308"/>
                    </a:cubicBezTo>
                    <a:cubicBezTo>
                      <a:pt x="27540" y="17630"/>
                      <a:pt x="28021" y="16355"/>
                      <a:pt x="28494" y="15124"/>
                    </a:cubicBezTo>
                    <a:cubicBezTo>
                      <a:pt x="28797" y="14321"/>
                      <a:pt x="29110" y="13500"/>
                      <a:pt x="29565" y="12822"/>
                    </a:cubicBezTo>
                    <a:cubicBezTo>
                      <a:pt x="30689" y="11189"/>
                      <a:pt x="32696" y="10378"/>
                      <a:pt x="35720" y="10351"/>
                    </a:cubicBezTo>
                    <a:cubicBezTo>
                      <a:pt x="35881" y="10346"/>
                      <a:pt x="36041" y="10344"/>
                      <a:pt x="36203" y="10344"/>
                    </a:cubicBezTo>
                    <a:cubicBezTo>
                      <a:pt x="36365" y="10344"/>
                      <a:pt x="36528" y="10346"/>
                      <a:pt x="36693" y="10351"/>
                    </a:cubicBezTo>
                    <a:cubicBezTo>
                      <a:pt x="36726" y="10351"/>
                      <a:pt x="36759" y="10351"/>
                      <a:pt x="36792" y="10351"/>
                    </a:cubicBezTo>
                    <a:cubicBezTo>
                      <a:pt x="38741" y="10351"/>
                      <a:pt x="40745" y="10342"/>
                      <a:pt x="42456" y="9307"/>
                    </a:cubicBezTo>
                    <a:cubicBezTo>
                      <a:pt x="43999" y="8370"/>
                      <a:pt x="45069" y="6711"/>
                      <a:pt x="46113" y="5114"/>
                    </a:cubicBezTo>
                    <a:cubicBezTo>
                      <a:pt x="47148" y="3517"/>
                      <a:pt x="48219" y="1867"/>
                      <a:pt x="49762" y="948"/>
                    </a:cubicBezTo>
                    <a:cubicBezTo>
                      <a:pt x="50722" y="381"/>
                      <a:pt x="51750" y="151"/>
                      <a:pt x="52798" y="151"/>
                    </a:cubicBezTo>
                    <a:cubicBezTo>
                      <a:pt x="55012" y="151"/>
                      <a:pt x="57313" y="1177"/>
                      <a:pt x="59245" y="2206"/>
                    </a:cubicBezTo>
                    <a:lnTo>
                      <a:pt x="59566" y="2375"/>
                    </a:lnTo>
                    <a:cubicBezTo>
                      <a:pt x="61883" y="3613"/>
                      <a:pt x="64443" y="4978"/>
                      <a:pt x="66990" y="4978"/>
                    </a:cubicBezTo>
                    <a:cubicBezTo>
                      <a:pt x="67601" y="4978"/>
                      <a:pt x="68211" y="4899"/>
                      <a:pt x="68817" y="4722"/>
                    </a:cubicBezTo>
                    <a:lnTo>
                      <a:pt x="68773" y="4579"/>
                    </a:lnTo>
                    <a:cubicBezTo>
                      <a:pt x="68168" y="4756"/>
                      <a:pt x="67563" y="4835"/>
                      <a:pt x="66958" y="4835"/>
                    </a:cubicBezTo>
                    <a:cubicBezTo>
                      <a:pt x="64492" y="4835"/>
                      <a:pt x="62030" y="3526"/>
                      <a:pt x="59638" y="2251"/>
                    </a:cubicBezTo>
                    <a:lnTo>
                      <a:pt x="59316" y="2072"/>
                    </a:lnTo>
                    <a:cubicBezTo>
                      <a:pt x="57367" y="1034"/>
                      <a:pt x="55043" y="1"/>
                      <a:pt x="5280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942;p31">
                <a:extLst>
                  <a:ext uri="{FF2B5EF4-FFF2-40B4-BE49-F238E27FC236}">
                    <a16:creationId xmlns:a16="http://schemas.microsoft.com/office/drawing/2014/main" id="{19901FCE-19C5-5418-3C14-C0BF260C9BE8}"/>
                  </a:ext>
                </a:extLst>
              </p:cNvPr>
              <p:cNvSpPr/>
              <p:nvPr/>
            </p:nvSpPr>
            <p:spPr>
              <a:xfrm>
                <a:off x="3395850" y="1125650"/>
                <a:ext cx="1703925" cy="984600"/>
              </a:xfrm>
              <a:custGeom>
                <a:avLst/>
                <a:gdLst/>
                <a:ahLst/>
                <a:cxnLst/>
                <a:rect l="l" t="t" r="r" b="b"/>
                <a:pathLst>
                  <a:path w="68157" h="39384" extrusionOk="0">
                    <a:moveTo>
                      <a:pt x="52654" y="1"/>
                    </a:moveTo>
                    <a:cubicBezTo>
                      <a:pt x="51409" y="1"/>
                      <a:pt x="50322" y="315"/>
                      <a:pt x="49351" y="943"/>
                    </a:cubicBezTo>
                    <a:cubicBezTo>
                      <a:pt x="48495" y="1496"/>
                      <a:pt x="47728" y="2290"/>
                      <a:pt x="46880" y="3530"/>
                    </a:cubicBezTo>
                    <a:cubicBezTo>
                      <a:pt x="46505" y="4092"/>
                      <a:pt x="46140" y="4681"/>
                      <a:pt x="45783" y="5261"/>
                    </a:cubicBezTo>
                    <a:cubicBezTo>
                      <a:pt x="44819" y="6840"/>
                      <a:pt x="43820" y="8472"/>
                      <a:pt x="42384" y="9427"/>
                    </a:cubicBezTo>
                    <a:cubicBezTo>
                      <a:pt x="41073" y="10292"/>
                      <a:pt x="39583" y="10497"/>
                      <a:pt x="38164" y="10587"/>
                    </a:cubicBezTo>
                    <a:cubicBezTo>
                      <a:pt x="37700" y="10622"/>
                      <a:pt x="37236" y="10640"/>
                      <a:pt x="36782" y="10649"/>
                    </a:cubicBezTo>
                    <a:cubicBezTo>
                      <a:pt x="36505" y="10658"/>
                      <a:pt x="36228" y="10676"/>
                      <a:pt x="35952" y="10685"/>
                    </a:cubicBezTo>
                    <a:cubicBezTo>
                      <a:pt x="34007" y="10774"/>
                      <a:pt x="31233" y="11140"/>
                      <a:pt x="29689" y="13236"/>
                    </a:cubicBezTo>
                    <a:cubicBezTo>
                      <a:pt x="29190" y="13905"/>
                      <a:pt x="28851" y="14708"/>
                      <a:pt x="28521" y="15493"/>
                    </a:cubicBezTo>
                    <a:lnTo>
                      <a:pt x="28494" y="15565"/>
                    </a:lnTo>
                    <a:cubicBezTo>
                      <a:pt x="28039" y="16617"/>
                      <a:pt x="27530" y="17822"/>
                      <a:pt x="26531" y="18455"/>
                    </a:cubicBezTo>
                    <a:cubicBezTo>
                      <a:pt x="25851" y="18880"/>
                      <a:pt x="25087" y="18956"/>
                      <a:pt x="24278" y="18956"/>
                    </a:cubicBezTo>
                    <a:cubicBezTo>
                      <a:pt x="24069" y="18956"/>
                      <a:pt x="23856" y="18951"/>
                      <a:pt x="23641" y="18946"/>
                    </a:cubicBezTo>
                    <a:cubicBezTo>
                      <a:pt x="23465" y="18944"/>
                      <a:pt x="23287" y="18941"/>
                      <a:pt x="23108" y="18941"/>
                    </a:cubicBezTo>
                    <a:cubicBezTo>
                      <a:pt x="22555" y="18941"/>
                      <a:pt x="21995" y="18967"/>
                      <a:pt x="21455" y="19115"/>
                    </a:cubicBezTo>
                    <a:cubicBezTo>
                      <a:pt x="20402" y="19401"/>
                      <a:pt x="19412" y="20177"/>
                      <a:pt x="18591" y="21363"/>
                    </a:cubicBezTo>
                    <a:cubicBezTo>
                      <a:pt x="18297" y="21800"/>
                      <a:pt x="18021" y="22282"/>
                      <a:pt x="17780" y="22800"/>
                    </a:cubicBezTo>
                    <a:cubicBezTo>
                      <a:pt x="17307" y="23834"/>
                      <a:pt x="16959" y="24950"/>
                      <a:pt x="16629" y="26029"/>
                    </a:cubicBezTo>
                    <a:cubicBezTo>
                      <a:pt x="16424" y="26707"/>
                      <a:pt x="16201" y="27412"/>
                      <a:pt x="15960" y="28081"/>
                    </a:cubicBezTo>
                    <a:cubicBezTo>
                      <a:pt x="15112" y="30382"/>
                      <a:pt x="13792" y="32532"/>
                      <a:pt x="12124" y="34299"/>
                    </a:cubicBezTo>
                    <a:cubicBezTo>
                      <a:pt x="9141" y="37456"/>
                      <a:pt x="5227" y="39245"/>
                      <a:pt x="1423" y="39245"/>
                    </a:cubicBezTo>
                    <a:cubicBezTo>
                      <a:pt x="949" y="39245"/>
                      <a:pt x="477" y="39217"/>
                      <a:pt x="9" y="39161"/>
                    </a:cubicBezTo>
                    <a:lnTo>
                      <a:pt x="0" y="39303"/>
                    </a:lnTo>
                    <a:cubicBezTo>
                      <a:pt x="473" y="39357"/>
                      <a:pt x="946" y="39384"/>
                      <a:pt x="1427" y="39384"/>
                    </a:cubicBezTo>
                    <a:cubicBezTo>
                      <a:pt x="5272" y="39384"/>
                      <a:pt x="9215" y="37582"/>
                      <a:pt x="12231" y="34397"/>
                    </a:cubicBezTo>
                    <a:cubicBezTo>
                      <a:pt x="13908" y="32622"/>
                      <a:pt x="15246" y="30454"/>
                      <a:pt x="16094" y="28134"/>
                    </a:cubicBezTo>
                    <a:cubicBezTo>
                      <a:pt x="16343" y="27456"/>
                      <a:pt x="16557" y="26752"/>
                      <a:pt x="16763" y="26074"/>
                    </a:cubicBezTo>
                    <a:cubicBezTo>
                      <a:pt x="17102" y="24994"/>
                      <a:pt x="17441" y="23888"/>
                      <a:pt x="17913" y="22862"/>
                    </a:cubicBezTo>
                    <a:cubicBezTo>
                      <a:pt x="18145" y="22353"/>
                      <a:pt x="18413" y="21872"/>
                      <a:pt x="18707" y="21444"/>
                    </a:cubicBezTo>
                    <a:cubicBezTo>
                      <a:pt x="19510" y="20293"/>
                      <a:pt x="20474" y="19526"/>
                      <a:pt x="21500" y="19249"/>
                    </a:cubicBezTo>
                    <a:cubicBezTo>
                      <a:pt x="22015" y="19108"/>
                      <a:pt x="22560" y="19083"/>
                      <a:pt x="23102" y="19083"/>
                    </a:cubicBezTo>
                    <a:cubicBezTo>
                      <a:pt x="23282" y="19083"/>
                      <a:pt x="23462" y="19086"/>
                      <a:pt x="23641" y="19088"/>
                    </a:cubicBezTo>
                    <a:cubicBezTo>
                      <a:pt x="23846" y="19094"/>
                      <a:pt x="24052" y="19099"/>
                      <a:pt x="24258" y="19099"/>
                    </a:cubicBezTo>
                    <a:cubicBezTo>
                      <a:pt x="25075" y="19099"/>
                      <a:pt x="25890" y="19020"/>
                      <a:pt x="26603" y="18571"/>
                    </a:cubicBezTo>
                    <a:cubicBezTo>
                      <a:pt x="27646" y="17920"/>
                      <a:pt x="28164" y="16698"/>
                      <a:pt x="28619" y="15618"/>
                    </a:cubicBezTo>
                    <a:lnTo>
                      <a:pt x="28646" y="15547"/>
                    </a:lnTo>
                    <a:cubicBezTo>
                      <a:pt x="28976" y="14771"/>
                      <a:pt x="29315" y="13977"/>
                      <a:pt x="29805" y="13317"/>
                    </a:cubicBezTo>
                    <a:cubicBezTo>
                      <a:pt x="31304" y="11274"/>
                      <a:pt x="34043" y="10917"/>
                      <a:pt x="35961" y="10828"/>
                    </a:cubicBezTo>
                    <a:cubicBezTo>
                      <a:pt x="36237" y="10819"/>
                      <a:pt x="36514" y="10801"/>
                      <a:pt x="36790" y="10792"/>
                    </a:cubicBezTo>
                    <a:cubicBezTo>
                      <a:pt x="37245" y="10783"/>
                      <a:pt x="37709" y="10765"/>
                      <a:pt x="38173" y="10729"/>
                    </a:cubicBezTo>
                    <a:cubicBezTo>
                      <a:pt x="39609" y="10640"/>
                      <a:pt x="41126" y="10435"/>
                      <a:pt x="42464" y="9543"/>
                    </a:cubicBezTo>
                    <a:cubicBezTo>
                      <a:pt x="43927" y="8571"/>
                      <a:pt x="44935" y="6929"/>
                      <a:pt x="45908" y="5332"/>
                    </a:cubicBezTo>
                    <a:cubicBezTo>
                      <a:pt x="46256" y="4761"/>
                      <a:pt x="46621" y="4164"/>
                      <a:pt x="47005" y="3610"/>
                    </a:cubicBezTo>
                    <a:cubicBezTo>
                      <a:pt x="47835" y="2388"/>
                      <a:pt x="48584" y="1603"/>
                      <a:pt x="49432" y="1059"/>
                    </a:cubicBezTo>
                    <a:cubicBezTo>
                      <a:pt x="50376" y="451"/>
                      <a:pt x="51437" y="145"/>
                      <a:pt x="52654" y="145"/>
                    </a:cubicBezTo>
                    <a:cubicBezTo>
                      <a:pt x="53918" y="145"/>
                      <a:pt x="55351" y="476"/>
                      <a:pt x="56997" y="1139"/>
                    </a:cubicBezTo>
                    <a:cubicBezTo>
                      <a:pt x="57541" y="1353"/>
                      <a:pt x="58121" y="1612"/>
                      <a:pt x="58709" y="1898"/>
                    </a:cubicBezTo>
                    <a:lnTo>
                      <a:pt x="59218" y="2147"/>
                    </a:lnTo>
                    <a:cubicBezTo>
                      <a:pt x="60601" y="2817"/>
                      <a:pt x="62037" y="3521"/>
                      <a:pt x="63491" y="3958"/>
                    </a:cubicBezTo>
                    <a:cubicBezTo>
                      <a:pt x="64425" y="4240"/>
                      <a:pt x="65291" y="4381"/>
                      <a:pt x="66100" y="4381"/>
                    </a:cubicBezTo>
                    <a:cubicBezTo>
                      <a:pt x="66828" y="4381"/>
                      <a:pt x="67510" y="4267"/>
                      <a:pt x="68157" y="4039"/>
                    </a:cubicBezTo>
                    <a:lnTo>
                      <a:pt x="68112" y="3905"/>
                    </a:lnTo>
                    <a:cubicBezTo>
                      <a:pt x="67485" y="4127"/>
                      <a:pt x="66822" y="4236"/>
                      <a:pt x="66115" y="4236"/>
                    </a:cubicBezTo>
                    <a:cubicBezTo>
                      <a:pt x="65314" y="4236"/>
                      <a:pt x="64456" y="4095"/>
                      <a:pt x="63527" y="3816"/>
                    </a:cubicBezTo>
                    <a:cubicBezTo>
                      <a:pt x="62082" y="3387"/>
                      <a:pt x="60654" y="2692"/>
                      <a:pt x="59280" y="2014"/>
                    </a:cubicBezTo>
                    <a:lnTo>
                      <a:pt x="58772" y="1764"/>
                    </a:lnTo>
                    <a:cubicBezTo>
                      <a:pt x="58183" y="1478"/>
                      <a:pt x="57603" y="1220"/>
                      <a:pt x="57050" y="1006"/>
                    </a:cubicBezTo>
                    <a:cubicBezTo>
                      <a:pt x="55388" y="335"/>
                      <a:pt x="53937" y="1"/>
                      <a:pt x="526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943;p31">
                <a:extLst>
                  <a:ext uri="{FF2B5EF4-FFF2-40B4-BE49-F238E27FC236}">
                    <a16:creationId xmlns:a16="http://schemas.microsoft.com/office/drawing/2014/main" id="{2BCED5D0-F780-D089-BC35-4A9F4DFADCAD}"/>
                  </a:ext>
                </a:extLst>
              </p:cNvPr>
              <p:cNvSpPr/>
              <p:nvPr/>
            </p:nvSpPr>
            <p:spPr>
              <a:xfrm>
                <a:off x="3379550" y="1116975"/>
                <a:ext cx="1687675" cy="990600"/>
              </a:xfrm>
              <a:custGeom>
                <a:avLst/>
                <a:gdLst/>
                <a:ahLst/>
                <a:cxnLst/>
                <a:rect l="l" t="t" r="r" b="b"/>
                <a:pathLst>
                  <a:path w="67507" h="39624" extrusionOk="0">
                    <a:moveTo>
                      <a:pt x="52589" y="1"/>
                    </a:moveTo>
                    <a:cubicBezTo>
                      <a:pt x="51392" y="1"/>
                      <a:pt x="50161" y="277"/>
                      <a:pt x="49031" y="1067"/>
                    </a:cubicBezTo>
                    <a:cubicBezTo>
                      <a:pt x="48201" y="1647"/>
                      <a:pt x="47479" y="2459"/>
                      <a:pt x="46667" y="3717"/>
                    </a:cubicBezTo>
                    <a:cubicBezTo>
                      <a:pt x="46292" y="4288"/>
                      <a:pt x="45944" y="4903"/>
                      <a:pt x="45596" y="5501"/>
                    </a:cubicBezTo>
                    <a:cubicBezTo>
                      <a:pt x="44695" y="7071"/>
                      <a:pt x="43759" y="8703"/>
                      <a:pt x="42403" y="9685"/>
                    </a:cubicBezTo>
                    <a:cubicBezTo>
                      <a:pt x="41163" y="10586"/>
                      <a:pt x="39726" y="10853"/>
                      <a:pt x="38352" y="11005"/>
                    </a:cubicBezTo>
                    <a:cubicBezTo>
                      <a:pt x="37853" y="11059"/>
                      <a:pt x="37344" y="11094"/>
                      <a:pt x="36854" y="11130"/>
                    </a:cubicBezTo>
                    <a:cubicBezTo>
                      <a:pt x="36631" y="11148"/>
                      <a:pt x="36417" y="11166"/>
                      <a:pt x="36202" y="11183"/>
                    </a:cubicBezTo>
                    <a:cubicBezTo>
                      <a:pt x="34097" y="11353"/>
                      <a:pt x="31474" y="11799"/>
                      <a:pt x="29940" y="13744"/>
                    </a:cubicBezTo>
                    <a:cubicBezTo>
                      <a:pt x="29413" y="14404"/>
                      <a:pt x="29039" y="15198"/>
                      <a:pt x="28673" y="15965"/>
                    </a:cubicBezTo>
                    <a:cubicBezTo>
                      <a:pt x="28191" y="16982"/>
                      <a:pt x="27656" y="18124"/>
                      <a:pt x="26630" y="18731"/>
                    </a:cubicBezTo>
                    <a:cubicBezTo>
                      <a:pt x="25920" y="19152"/>
                      <a:pt x="25124" y="19218"/>
                      <a:pt x="24282" y="19218"/>
                    </a:cubicBezTo>
                    <a:cubicBezTo>
                      <a:pt x="24109" y="19218"/>
                      <a:pt x="23934" y="19215"/>
                      <a:pt x="23758" y="19212"/>
                    </a:cubicBezTo>
                    <a:cubicBezTo>
                      <a:pt x="23568" y="19208"/>
                      <a:pt x="23376" y="19204"/>
                      <a:pt x="23184" y="19204"/>
                    </a:cubicBezTo>
                    <a:cubicBezTo>
                      <a:pt x="22636" y="19204"/>
                      <a:pt x="22083" y="19237"/>
                      <a:pt x="21554" y="19382"/>
                    </a:cubicBezTo>
                    <a:cubicBezTo>
                      <a:pt x="20492" y="19667"/>
                      <a:pt x="19493" y="20435"/>
                      <a:pt x="18664" y="21594"/>
                    </a:cubicBezTo>
                    <a:cubicBezTo>
                      <a:pt x="18351" y="22023"/>
                      <a:pt x="18075" y="22495"/>
                      <a:pt x="17825" y="23013"/>
                    </a:cubicBezTo>
                    <a:cubicBezTo>
                      <a:pt x="17317" y="24056"/>
                      <a:pt x="16951" y="25198"/>
                      <a:pt x="16594" y="26296"/>
                    </a:cubicBezTo>
                    <a:cubicBezTo>
                      <a:pt x="16389" y="26947"/>
                      <a:pt x="16166" y="27616"/>
                      <a:pt x="15925" y="28258"/>
                    </a:cubicBezTo>
                    <a:cubicBezTo>
                      <a:pt x="15060" y="30569"/>
                      <a:pt x="13739" y="32728"/>
                      <a:pt x="12098" y="34494"/>
                    </a:cubicBezTo>
                    <a:cubicBezTo>
                      <a:pt x="9133" y="37686"/>
                      <a:pt x="5285" y="39486"/>
                      <a:pt x="1549" y="39486"/>
                    </a:cubicBezTo>
                    <a:cubicBezTo>
                      <a:pt x="1036" y="39486"/>
                      <a:pt x="525" y="39452"/>
                      <a:pt x="19" y="39383"/>
                    </a:cubicBezTo>
                    <a:lnTo>
                      <a:pt x="1" y="39525"/>
                    </a:lnTo>
                    <a:cubicBezTo>
                      <a:pt x="509" y="39588"/>
                      <a:pt x="1027" y="39624"/>
                      <a:pt x="1544" y="39624"/>
                    </a:cubicBezTo>
                    <a:cubicBezTo>
                      <a:pt x="5318" y="39624"/>
                      <a:pt x="9207" y="37813"/>
                      <a:pt x="12196" y="34583"/>
                    </a:cubicBezTo>
                    <a:cubicBezTo>
                      <a:pt x="13846" y="32808"/>
                      <a:pt x="15184" y="30631"/>
                      <a:pt x="16059" y="28312"/>
                    </a:cubicBezTo>
                    <a:cubicBezTo>
                      <a:pt x="16300" y="27661"/>
                      <a:pt x="16514" y="26991"/>
                      <a:pt x="16728" y="26340"/>
                    </a:cubicBezTo>
                    <a:cubicBezTo>
                      <a:pt x="17085" y="25243"/>
                      <a:pt x="17450" y="24110"/>
                      <a:pt x="17950" y="23075"/>
                    </a:cubicBezTo>
                    <a:cubicBezTo>
                      <a:pt x="18191" y="22567"/>
                      <a:pt x="18467" y="22094"/>
                      <a:pt x="18771" y="21675"/>
                    </a:cubicBezTo>
                    <a:cubicBezTo>
                      <a:pt x="19582" y="20542"/>
                      <a:pt x="20555" y="19792"/>
                      <a:pt x="21590" y="19507"/>
                    </a:cubicBezTo>
                    <a:cubicBezTo>
                      <a:pt x="22112" y="19366"/>
                      <a:pt x="22659" y="19341"/>
                      <a:pt x="23208" y="19341"/>
                    </a:cubicBezTo>
                    <a:cubicBezTo>
                      <a:pt x="23391" y="19341"/>
                      <a:pt x="23575" y="19344"/>
                      <a:pt x="23758" y="19346"/>
                    </a:cubicBezTo>
                    <a:cubicBezTo>
                      <a:pt x="23939" y="19349"/>
                      <a:pt x="24121" y="19353"/>
                      <a:pt x="24303" y="19353"/>
                    </a:cubicBezTo>
                    <a:cubicBezTo>
                      <a:pt x="25136" y="19353"/>
                      <a:pt x="25970" y="19286"/>
                      <a:pt x="26701" y="18847"/>
                    </a:cubicBezTo>
                    <a:cubicBezTo>
                      <a:pt x="27763" y="18222"/>
                      <a:pt x="28307" y="17054"/>
                      <a:pt x="28798" y="16019"/>
                    </a:cubicBezTo>
                    <a:cubicBezTo>
                      <a:pt x="29164" y="15260"/>
                      <a:pt x="29529" y="14475"/>
                      <a:pt x="30047" y="13824"/>
                    </a:cubicBezTo>
                    <a:cubicBezTo>
                      <a:pt x="31555" y="11933"/>
                      <a:pt x="34133" y="11487"/>
                      <a:pt x="36211" y="11317"/>
                    </a:cubicBezTo>
                    <a:cubicBezTo>
                      <a:pt x="36434" y="11299"/>
                      <a:pt x="36648" y="11291"/>
                      <a:pt x="36863" y="11273"/>
                    </a:cubicBezTo>
                    <a:cubicBezTo>
                      <a:pt x="37353" y="11228"/>
                      <a:pt x="37871" y="11192"/>
                      <a:pt x="38370" y="11139"/>
                    </a:cubicBezTo>
                    <a:cubicBezTo>
                      <a:pt x="39762" y="10987"/>
                      <a:pt x="41216" y="10720"/>
                      <a:pt x="42483" y="9792"/>
                    </a:cubicBezTo>
                    <a:cubicBezTo>
                      <a:pt x="43866" y="8793"/>
                      <a:pt x="44802" y="7151"/>
                      <a:pt x="45721" y="5563"/>
                    </a:cubicBezTo>
                    <a:cubicBezTo>
                      <a:pt x="46060" y="4974"/>
                      <a:pt x="46408" y="4359"/>
                      <a:pt x="46783" y="3788"/>
                    </a:cubicBezTo>
                    <a:cubicBezTo>
                      <a:pt x="47577" y="2548"/>
                      <a:pt x="48299" y="1745"/>
                      <a:pt x="49111" y="1183"/>
                    </a:cubicBezTo>
                    <a:cubicBezTo>
                      <a:pt x="50101" y="490"/>
                      <a:pt x="51234" y="142"/>
                      <a:pt x="52562" y="142"/>
                    </a:cubicBezTo>
                    <a:cubicBezTo>
                      <a:pt x="53711" y="142"/>
                      <a:pt x="55006" y="403"/>
                      <a:pt x="56480" y="924"/>
                    </a:cubicBezTo>
                    <a:cubicBezTo>
                      <a:pt x="57042" y="1121"/>
                      <a:pt x="57613" y="1353"/>
                      <a:pt x="58175" y="1602"/>
                    </a:cubicBezTo>
                    <a:cubicBezTo>
                      <a:pt x="58407" y="1700"/>
                      <a:pt x="58639" y="1799"/>
                      <a:pt x="58871" y="1906"/>
                    </a:cubicBezTo>
                    <a:cubicBezTo>
                      <a:pt x="60200" y="2494"/>
                      <a:pt x="61574" y="3110"/>
                      <a:pt x="62966" y="3476"/>
                    </a:cubicBezTo>
                    <a:cubicBezTo>
                      <a:pt x="63783" y="3696"/>
                      <a:pt x="64540" y="3805"/>
                      <a:pt x="65247" y="3805"/>
                    </a:cubicBezTo>
                    <a:cubicBezTo>
                      <a:pt x="66061" y="3805"/>
                      <a:pt x="66809" y="3660"/>
                      <a:pt x="67506" y="3369"/>
                    </a:cubicBezTo>
                    <a:lnTo>
                      <a:pt x="67453" y="3244"/>
                    </a:lnTo>
                    <a:cubicBezTo>
                      <a:pt x="66777" y="3525"/>
                      <a:pt x="66045" y="3666"/>
                      <a:pt x="65247" y="3666"/>
                    </a:cubicBezTo>
                    <a:cubicBezTo>
                      <a:pt x="64550" y="3666"/>
                      <a:pt x="63804" y="3558"/>
                      <a:pt x="63001" y="3342"/>
                    </a:cubicBezTo>
                    <a:cubicBezTo>
                      <a:pt x="61618" y="2976"/>
                      <a:pt x="60254" y="2370"/>
                      <a:pt x="58924" y="1781"/>
                    </a:cubicBezTo>
                    <a:cubicBezTo>
                      <a:pt x="58692" y="1674"/>
                      <a:pt x="58460" y="1576"/>
                      <a:pt x="58237" y="1477"/>
                    </a:cubicBezTo>
                    <a:cubicBezTo>
                      <a:pt x="57666" y="1219"/>
                      <a:pt x="57087" y="996"/>
                      <a:pt x="56525" y="791"/>
                    </a:cubicBezTo>
                    <a:cubicBezTo>
                      <a:pt x="55419" y="401"/>
                      <a:pt x="54029" y="1"/>
                      <a:pt x="5258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944;p31">
                <a:extLst>
                  <a:ext uri="{FF2B5EF4-FFF2-40B4-BE49-F238E27FC236}">
                    <a16:creationId xmlns:a16="http://schemas.microsoft.com/office/drawing/2014/main" id="{74801140-A521-1945-FB79-1B48CB92FE39}"/>
                  </a:ext>
                </a:extLst>
              </p:cNvPr>
              <p:cNvSpPr/>
              <p:nvPr/>
            </p:nvSpPr>
            <p:spPr>
              <a:xfrm>
                <a:off x="3363500" y="1108000"/>
                <a:ext cx="1671150" cy="996900"/>
              </a:xfrm>
              <a:custGeom>
                <a:avLst/>
                <a:gdLst/>
                <a:ahLst/>
                <a:cxnLst/>
                <a:rect l="l" t="t" r="r" b="b"/>
                <a:pathLst>
                  <a:path w="66846" h="39876" extrusionOk="0">
                    <a:moveTo>
                      <a:pt x="52509" y="1"/>
                    </a:moveTo>
                    <a:cubicBezTo>
                      <a:pt x="51230" y="1"/>
                      <a:pt x="49900" y="303"/>
                      <a:pt x="48700" y="1212"/>
                    </a:cubicBezTo>
                    <a:cubicBezTo>
                      <a:pt x="47915" y="1810"/>
                      <a:pt x="47193" y="2666"/>
                      <a:pt x="46443" y="3906"/>
                    </a:cubicBezTo>
                    <a:cubicBezTo>
                      <a:pt x="46078" y="4495"/>
                      <a:pt x="45730" y="5137"/>
                      <a:pt x="45400" y="5753"/>
                    </a:cubicBezTo>
                    <a:cubicBezTo>
                      <a:pt x="44561" y="7323"/>
                      <a:pt x="43687" y="8938"/>
                      <a:pt x="42420" y="9955"/>
                    </a:cubicBezTo>
                    <a:cubicBezTo>
                      <a:pt x="41242" y="10891"/>
                      <a:pt x="39860" y="11212"/>
                      <a:pt x="38539" y="11427"/>
                    </a:cubicBezTo>
                    <a:cubicBezTo>
                      <a:pt x="37986" y="11516"/>
                      <a:pt x="37415" y="11578"/>
                      <a:pt x="36862" y="11641"/>
                    </a:cubicBezTo>
                    <a:lnTo>
                      <a:pt x="36443" y="11694"/>
                    </a:lnTo>
                    <a:cubicBezTo>
                      <a:pt x="34204" y="11962"/>
                      <a:pt x="31706" y="12479"/>
                      <a:pt x="30180" y="14263"/>
                    </a:cubicBezTo>
                    <a:cubicBezTo>
                      <a:pt x="29627" y="14906"/>
                      <a:pt x="29217" y="15691"/>
                      <a:pt x="28851" y="16387"/>
                    </a:cubicBezTo>
                    <a:cubicBezTo>
                      <a:pt x="28343" y="17350"/>
                      <a:pt x="27763" y="18447"/>
                      <a:pt x="26728" y="19018"/>
                    </a:cubicBezTo>
                    <a:cubicBezTo>
                      <a:pt x="25992" y="19436"/>
                      <a:pt x="25179" y="19485"/>
                      <a:pt x="24321" y="19485"/>
                    </a:cubicBezTo>
                    <a:cubicBezTo>
                      <a:pt x="24170" y="19485"/>
                      <a:pt x="24018" y="19484"/>
                      <a:pt x="23864" y="19482"/>
                    </a:cubicBezTo>
                    <a:cubicBezTo>
                      <a:pt x="23710" y="19480"/>
                      <a:pt x="23554" y="19478"/>
                      <a:pt x="23398" y="19478"/>
                    </a:cubicBezTo>
                    <a:cubicBezTo>
                      <a:pt x="22806" y="19478"/>
                      <a:pt x="22206" y="19505"/>
                      <a:pt x="21634" y="19661"/>
                    </a:cubicBezTo>
                    <a:cubicBezTo>
                      <a:pt x="20572" y="19946"/>
                      <a:pt x="19564" y="20695"/>
                      <a:pt x="18717" y="21837"/>
                    </a:cubicBezTo>
                    <a:cubicBezTo>
                      <a:pt x="18405" y="22257"/>
                      <a:pt x="18119" y="22729"/>
                      <a:pt x="17860" y="23238"/>
                    </a:cubicBezTo>
                    <a:cubicBezTo>
                      <a:pt x="17325" y="24300"/>
                      <a:pt x="16924" y="25459"/>
                      <a:pt x="16549" y="26583"/>
                    </a:cubicBezTo>
                    <a:cubicBezTo>
                      <a:pt x="16335" y="27199"/>
                      <a:pt x="16121" y="27832"/>
                      <a:pt x="15889" y="28448"/>
                    </a:cubicBezTo>
                    <a:cubicBezTo>
                      <a:pt x="14997" y="30767"/>
                      <a:pt x="13676" y="32926"/>
                      <a:pt x="12062" y="34692"/>
                    </a:cubicBezTo>
                    <a:cubicBezTo>
                      <a:pt x="9108" y="37934"/>
                      <a:pt x="5315" y="39746"/>
                      <a:pt x="1638" y="39746"/>
                    </a:cubicBezTo>
                    <a:cubicBezTo>
                      <a:pt x="1095" y="39746"/>
                      <a:pt x="554" y="39706"/>
                      <a:pt x="18" y="39626"/>
                    </a:cubicBezTo>
                    <a:lnTo>
                      <a:pt x="0" y="39751"/>
                    </a:lnTo>
                    <a:cubicBezTo>
                      <a:pt x="545" y="39840"/>
                      <a:pt x="1089" y="39876"/>
                      <a:pt x="1642" y="39876"/>
                    </a:cubicBezTo>
                    <a:cubicBezTo>
                      <a:pt x="5353" y="39876"/>
                      <a:pt x="9180" y="38047"/>
                      <a:pt x="12160" y="34782"/>
                    </a:cubicBezTo>
                    <a:cubicBezTo>
                      <a:pt x="13783" y="33006"/>
                      <a:pt x="15113" y="30830"/>
                      <a:pt x="16005" y="28492"/>
                    </a:cubicBezTo>
                    <a:cubicBezTo>
                      <a:pt x="16246" y="27877"/>
                      <a:pt x="16460" y="27243"/>
                      <a:pt x="16674" y="26628"/>
                    </a:cubicBezTo>
                    <a:cubicBezTo>
                      <a:pt x="17049" y="25504"/>
                      <a:pt x="17441" y="24344"/>
                      <a:pt x="17976" y="23291"/>
                    </a:cubicBezTo>
                    <a:cubicBezTo>
                      <a:pt x="18235" y="22792"/>
                      <a:pt x="18512" y="22328"/>
                      <a:pt x="18824" y="21918"/>
                    </a:cubicBezTo>
                    <a:cubicBezTo>
                      <a:pt x="19654" y="20802"/>
                      <a:pt x="20635" y="20062"/>
                      <a:pt x="21670" y="19785"/>
                    </a:cubicBezTo>
                    <a:cubicBezTo>
                      <a:pt x="22224" y="19638"/>
                      <a:pt x="22806" y="19612"/>
                      <a:pt x="23386" y="19612"/>
                    </a:cubicBezTo>
                    <a:cubicBezTo>
                      <a:pt x="23543" y="19612"/>
                      <a:pt x="23699" y="19614"/>
                      <a:pt x="23855" y="19616"/>
                    </a:cubicBezTo>
                    <a:cubicBezTo>
                      <a:pt x="24003" y="19617"/>
                      <a:pt x="24152" y="19619"/>
                      <a:pt x="24301" y="19619"/>
                    </a:cubicBezTo>
                    <a:cubicBezTo>
                      <a:pt x="25164" y="19619"/>
                      <a:pt x="26029" y="19568"/>
                      <a:pt x="26790" y="19134"/>
                    </a:cubicBezTo>
                    <a:cubicBezTo>
                      <a:pt x="27861" y="18537"/>
                      <a:pt x="28450" y="17430"/>
                      <a:pt x="28967" y="16449"/>
                    </a:cubicBezTo>
                    <a:cubicBezTo>
                      <a:pt x="29324" y="15762"/>
                      <a:pt x="29734" y="14977"/>
                      <a:pt x="30279" y="14344"/>
                    </a:cubicBezTo>
                    <a:cubicBezTo>
                      <a:pt x="31777" y="12595"/>
                      <a:pt x="34239" y="12087"/>
                      <a:pt x="36461" y="11828"/>
                    </a:cubicBezTo>
                    <a:lnTo>
                      <a:pt x="36880" y="11774"/>
                    </a:lnTo>
                    <a:cubicBezTo>
                      <a:pt x="37433" y="11712"/>
                      <a:pt x="38004" y="11641"/>
                      <a:pt x="38557" y="11551"/>
                    </a:cubicBezTo>
                    <a:cubicBezTo>
                      <a:pt x="39895" y="11346"/>
                      <a:pt x="41296" y="11016"/>
                      <a:pt x="42500" y="10062"/>
                    </a:cubicBezTo>
                    <a:cubicBezTo>
                      <a:pt x="43794" y="9027"/>
                      <a:pt x="44668" y="7394"/>
                      <a:pt x="45516" y="5815"/>
                    </a:cubicBezTo>
                    <a:cubicBezTo>
                      <a:pt x="45846" y="5200"/>
                      <a:pt x="46194" y="4566"/>
                      <a:pt x="46550" y="3969"/>
                    </a:cubicBezTo>
                    <a:cubicBezTo>
                      <a:pt x="47300" y="2746"/>
                      <a:pt x="48005" y="1908"/>
                      <a:pt x="48781" y="1319"/>
                    </a:cubicBezTo>
                    <a:cubicBezTo>
                      <a:pt x="49952" y="430"/>
                      <a:pt x="51257" y="134"/>
                      <a:pt x="52514" y="134"/>
                    </a:cubicBezTo>
                    <a:cubicBezTo>
                      <a:pt x="53765" y="134"/>
                      <a:pt x="54969" y="427"/>
                      <a:pt x="55944" y="721"/>
                    </a:cubicBezTo>
                    <a:cubicBezTo>
                      <a:pt x="56524" y="900"/>
                      <a:pt x="57095" y="1096"/>
                      <a:pt x="57639" y="1319"/>
                    </a:cubicBezTo>
                    <a:cubicBezTo>
                      <a:pt x="57925" y="1426"/>
                      <a:pt x="58210" y="1542"/>
                      <a:pt x="58505" y="1658"/>
                    </a:cubicBezTo>
                    <a:cubicBezTo>
                      <a:pt x="59780" y="2167"/>
                      <a:pt x="61101" y="2702"/>
                      <a:pt x="62439" y="3005"/>
                    </a:cubicBezTo>
                    <a:cubicBezTo>
                      <a:pt x="63135" y="3170"/>
                      <a:pt x="63783" y="3253"/>
                      <a:pt x="64390" y="3253"/>
                    </a:cubicBezTo>
                    <a:cubicBezTo>
                      <a:pt x="65293" y="3253"/>
                      <a:pt x="66104" y="3070"/>
                      <a:pt x="66846" y="2702"/>
                    </a:cubicBezTo>
                    <a:lnTo>
                      <a:pt x="66792" y="2586"/>
                    </a:lnTo>
                    <a:cubicBezTo>
                      <a:pt x="66068" y="2943"/>
                      <a:pt x="65273" y="3118"/>
                      <a:pt x="64388" y="3118"/>
                    </a:cubicBezTo>
                    <a:cubicBezTo>
                      <a:pt x="63791" y="3118"/>
                      <a:pt x="63152" y="3038"/>
                      <a:pt x="62466" y="2880"/>
                    </a:cubicBezTo>
                    <a:cubicBezTo>
                      <a:pt x="61145" y="2577"/>
                      <a:pt x="59825" y="2051"/>
                      <a:pt x="58549" y="1533"/>
                    </a:cubicBezTo>
                    <a:cubicBezTo>
                      <a:pt x="58264" y="1417"/>
                      <a:pt x="57978" y="1301"/>
                      <a:pt x="57693" y="1194"/>
                    </a:cubicBezTo>
                    <a:cubicBezTo>
                      <a:pt x="57140" y="971"/>
                      <a:pt x="56560" y="775"/>
                      <a:pt x="55989" y="596"/>
                    </a:cubicBezTo>
                    <a:cubicBezTo>
                      <a:pt x="54998" y="299"/>
                      <a:pt x="53779" y="1"/>
                      <a:pt x="525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945;p31">
                <a:extLst>
                  <a:ext uri="{FF2B5EF4-FFF2-40B4-BE49-F238E27FC236}">
                    <a16:creationId xmlns:a16="http://schemas.microsoft.com/office/drawing/2014/main" id="{A5FD42D1-2E64-1C8D-88B9-5D3D37A81533}"/>
                  </a:ext>
                </a:extLst>
              </p:cNvPr>
              <p:cNvSpPr/>
              <p:nvPr/>
            </p:nvSpPr>
            <p:spPr>
              <a:xfrm>
                <a:off x="3347450" y="1098475"/>
                <a:ext cx="1654650" cy="1003975"/>
              </a:xfrm>
              <a:custGeom>
                <a:avLst/>
                <a:gdLst/>
                <a:ahLst/>
                <a:cxnLst/>
                <a:rect l="l" t="t" r="r" b="b"/>
                <a:pathLst>
                  <a:path w="66186" h="40159" extrusionOk="0">
                    <a:moveTo>
                      <a:pt x="52468" y="1"/>
                    </a:moveTo>
                    <a:cubicBezTo>
                      <a:pt x="51099" y="1"/>
                      <a:pt x="49649" y="329"/>
                      <a:pt x="48370" y="1379"/>
                    </a:cubicBezTo>
                    <a:cubicBezTo>
                      <a:pt x="47612" y="2003"/>
                      <a:pt x="46943" y="2842"/>
                      <a:pt x="46220" y="4118"/>
                    </a:cubicBezTo>
                    <a:cubicBezTo>
                      <a:pt x="45863" y="4724"/>
                      <a:pt x="45542" y="5375"/>
                      <a:pt x="45221" y="6009"/>
                    </a:cubicBezTo>
                    <a:cubicBezTo>
                      <a:pt x="44436" y="7579"/>
                      <a:pt x="43624" y="9203"/>
                      <a:pt x="42429" y="10246"/>
                    </a:cubicBezTo>
                    <a:cubicBezTo>
                      <a:pt x="41314" y="11219"/>
                      <a:pt x="39993" y="11602"/>
                      <a:pt x="38726" y="11870"/>
                    </a:cubicBezTo>
                    <a:cubicBezTo>
                      <a:pt x="38102" y="12004"/>
                      <a:pt x="37451" y="12102"/>
                      <a:pt x="36817" y="12209"/>
                    </a:cubicBezTo>
                    <a:lnTo>
                      <a:pt x="36684" y="12227"/>
                    </a:lnTo>
                    <a:cubicBezTo>
                      <a:pt x="34480" y="12575"/>
                      <a:pt x="31991" y="13092"/>
                      <a:pt x="30421" y="14805"/>
                    </a:cubicBezTo>
                    <a:cubicBezTo>
                      <a:pt x="29886" y="15385"/>
                      <a:pt x="29484" y="16036"/>
                      <a:pt x="29020" y="16830"/>
                    </a:cubicBezTo>
                    <a:cubicBezTo>
                      <a:pt x="28378" y="17936"/>
                      <a:pt x="27807" y="18819"/>
                      <a:pt x="26826" y="19337"/>
                    </a:cubicBezTo>
                    <a:cubicBezTo>
                      <a:pt x="26080" y="19729"/>
                      <a:pt x="25256" y="19776"/>
                      <a:pt x="24391" y="19776"/>
                    </a:cubicBezTo>
                    <a:cubicBezTo>
                      <a:pt x="24252" y="19776"/>
                      <a:pt x="24112" y="19775"/>
                      <a:pt x="23971" y="19774"/>
                    </a:cubicBezTo>
                    <a:cubicBezTo>
                      <a:pt x="23909" y="19774"/>
                      <a:pt x="23846" y="19774"/>
                      <a:pt x="23783" y="19774"/>
                    </a:cubicBezTo>
                    <a:cubicBezTo>
                      <a:pt x="23093" y="19774"/>
                      <a:pt x="22385" y="19781"/>
                      <a:pt x="21723" y="19961"/>
                    </a:cubicBezTo>
                    <a:cubicBezTo>
                      <a:pt x="20635" y="20247"/>
                      <a:pt x="19644" y="20969"/>
                      <a:pt x="18779" y="22093"/>
                    </a:cubicBezTo>
                    <a:cubicBezTo>
                      <a:pt x="18458" y="22513"/>
                      <a:pt x="18163" y="22977"/>
                      <a:pt x="17896" y="23476"/>
                    </a:cubicBezTo>
                    <a:cubicBezTo>
                      <a:pt x="17325" y="24556"/>
                      <a:pt x="16897" y="25751"/>
                      <a:pt x="16495" y="26902"/>
                    </a:cubicBezTo>
                    <a:cubicBezTo>
                      <a:pt x="16290" y="27473"/>
                      <a:pt x="16076" y="28079"/>
                      <a:pt x="15844" y="28659"/>
                    </a:cubicBezTo>
                    <a:cubicBezTo>
                      <a:pt x="14925" y="30988"/>
                      <a:pt x="13605" y="33155"/>
                      <a:pt x="12026" y="34922"/>
                    </a:cubicBezTo>
                    <a:cubicBezTo>
                      <a:pt x="9059" y="38226"/>
                      <a:pt x="5407" y="40028"/>
                      <a:pt x="1789" y="40028"/>
                    </a:cubicBezTo>
                    <a:cubicBezTo>
                      <a:pt x="1197" y="40028"/>
                      <a:pt x="605" y="39980"/>
                      <a:pt x="18" y="39882"/>
                    </a:cubicBezTo>
                    <a:lnTo>
                      <a:pt x="0" y="40007"/>
                    </a:lnTo>
                    <a:cubicBezTo>
                      <a:pt x="589" y="40105"/>
                      <a:pt x="1187" y="40158"/>
                      <a:pt x="1784" y="40158"/>
                    </a:cubicBezTo>
                    <a:cubicBezTo>
                      <a:pt x="5442" y="40158"/>
                      <a:pt x="9126" y="38339"/>
                      <a:pt x="12124" y="35002"/>
                    </a:cubicBezTo>
                    <a:cubicBezTo>
                      <a:pt x="13712" y="33227"/>
                      <a:pt x="15041" y="31050"/>
                      <a:pt x="15960" y="28704"/>
                    </a:cubicBezTo>
                    <a:cubicBezTo>
                      <a:pt x="16192" y="28124"/>
                      <a:pt x="16406" y="27517"/>
                      <a:pt x="16611" y="26938"/>
                    </a:cubicBezTo>
                    <a:cubicBezTo>
                      <a:pt x="17022" y="25796"/>
                      <a:pt x="17441" y="24609"/>
                      <a:pt x="18003" y="23539"/>
                    </a:cubicBezTo>
                    <a:cubicBezTo>
                      <a:pt x="18270" y="23039"/>
                      <a:pt x="18565" y="22584"/>
                      <a:pt x="18877" y="22174"/>
                    </a:cubicBezTo>
                    <a:cubicBezTo>
                      <a:pt x="19725" y="21068"/>
                      <a:pt x="20697" y="20363"/>
                      <a:pt x="21750" y="20077"/>
                    </a:cubicBezTo>
                    <a:cubicBezTo>
                      <a:pt x="22401" y="19906"/>
                      <a:pt x="23098" y="19899"/>
                      <a:pt x="23771" y="19899"/>
                    </a:cubicBezTo>
                    <a:cubicBezTo>
                      <a:pt x="23835" y="19899"/>
                      <a:pt x="23898" y="19899"/>
                      <a:pt x="23962" y="19899"/>
                    </a:cubicBezTo>
                    <a:cubicBezTo>
                      <a:pt x="24098" y="19900"/>
                      <a:pt x="24235" y="19901"/>
                      <a:pt x="24371" y="19901"/>
                    </a:cubicBezTo>
                    <a:cubicBezTo>
                      <a:pt x="25238" y="19901"/>
                      <a:pt x="26110" y="19852"/>
                      <a:pt x="26888" y="19444"/>
                    </a:cubicBezTo>
                    <a:cubicBezTo>
                      <a:pt x="27887" y="18918"/>
                      <a:pt x="28494" y="17981"/>
                      <a:pt x="29127" y="16892"/>
                    </a:cubicBezTo>
                    <a:cubicBezTo>
                      <a:pt x="29511" y="16241"/>
                      <a:pt x="29939" y="15510"/>
                      <a:pt x="30510" y="14885"/>
                    </a:cubicBezTo>
                    <a:cubicBezTo>
                      <a:pt x="32062" y="13208"/>
                      <a:pt x="34516" y="12700"/>
                      <a:pt x="36701" y="12352"/>
                    </a:cubicBezTo>
                    <a:lnTo>
                      <a:pt x="36835" y="12334"/>
                    </a:lnTo>
                    <a:cubicBezTo>
                      <a:pt x="37469" y="12227"/>
                      <a:pt x="38120" y="12129"/>
                      <a:pt x="38753" y="11995"/>
                    </a:cubicBezTo>
                    <a:cubicBezTo>
                      <a:pt x="40029" y="11727"/>
                      <a:pt x="41376" y="11335"/>
                      <a:pt x="42509" y="10344"/>
                    </a:cubicBezTo>
                    <a:cubicBezTo>
                      <a:pt x="43722" y="9283"/>
                      <a:pt x="44543" y="7650"/>
                      <a:pt x="45337" y="6071"/>
                    </a:cubicBezTo>
                    <a:cubicBezTo>
                      <a:pt x="45649" y="5438"/>
                      <a:pt x="45979" y="4787"/>
                      <a:pt x="46327" y="4180"/>
                    </a:cubicBezTo>
                    <a:cubicBezTo>
                      <a:pt x="47050" y="2922"/>
                      <a:pt x="47701" y="2093"/>
                      <a:pt x="48450" y="1477"/>
                    </a:cubicBezTo>
                    <a:cubicBezTo>
                      <a:pt x="49554" y="567"/>
                      <a:pt x="50828" y="121"/>
                      <a:pt x="52407" y="121"/>
                    </a:cubicBezTo>
                    <a:cubicBezTo>
                      <a:pt x="53304" y="121"/>
                      <a:pt x="54299" y="265"/>
                      <a:pt x="55418" y="549"/>
                    </a:cubicBezTo>
                    <a:cubicBezTo>
                      <a:pt x="55980" y="692"/>
                      <a:pt x="56551" y="861"/>
                      <a:pt x="57104" y="1049"/>
                    </a:cubicBezTo>
                    <a:cubicBezTo>
                      <a:pt x="57416" y="1165"/>
                      <a:pt x="57746" y="1281"/>
                      <a:pt x="58067" y="1397"/>
                    </a:cubicBezTo>
                    <a:cubicBezTo>
                      <a:pt x="59316" y="1843"/>
                      <a:pt x="60610" y="2307"/>
                      <a:pt x="61903" y="2565"/>
                    </a:cubicBezTo>
                    <a:cubicBezTo>
                      <a:pt x="62481" y="2680"/>
                      <a:pt x="63023" y="2737"/>
                      <a:pt x="63533" y="2737"/>
                    </a:cubicBezTo>
                    <a:cubicBezTo>
                      <a:pt x="64534" y="2737"/>
                      <a:pt x="65411" y="2515"/>
                      <a:pt x="66185" y="2066"/>
                    </a:cubicBezTo>
                    <a:lnTo>
                      <a:pt x="66123" y="1959"/>
                    </a:lnTo>
                    <a:cubicBezTo>
                      <a:pt x="65369" y="2395"/>
                      <a:pt x="64513" y="2609"/>
                      <a:pt x="63536" y="2609"/>
                    </a:cubicBezTo>
                    <a:cubicBezTo>
                      <a:pt x="63034" y="2609"/>
                      <a:pt x="62499" y="2552"/>
                      <a:pt x="61930" y="2440"/>
                    </a:cubicBezTo>
                    <a:cubicBezTo>
                      <a:pt x="60645" y="2182"/>
                      <a:pt x="59352" y="1727"/>
                      <a:pt x="58112" y="1281"/>
                    </a:cubicBezTo>
                    <a:cubicBezTo>
                      <a:pt x="57782" y="1156"/>
                      <a:pt x="57461" y="1040"/>
                      <a:pt x="57139" y="933"/>
                    </a:cubicBezTo>
                    <a:cubicBezTo>
                      <a:pt x="56586" y="737"/>
                      <a:pt x="56015" y="567"/>
                      <a:pt x="55444" y="424"/>
                    </a:cubicBezTo>
                    <a:cubicBezTo>
                      <a:pt x="54588" y="207"/>
                      <a:pt x="53554" y="1"/>
                      <a:pt x="5246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946;p31">
                <a:extLst>
                  <a:ext uri="{FF2B5EF4-FFF2-40B4-BE49-F238E27FC236}">
                    <a16:creationId xmlns:a16="http://schemas.microsoft.com/office/drawing/2014/main" id="{CC79EB79-7D08-758F-23FE-262E781321AB}"/>
                  </a:ext>
                </a:extLst>
              </p:cNvPr>
              <p:cNvSpPr/>
              <p:nvPr/>
            </p:nvSpPr>
            <p:spPr>
              <a:xfrm>
                <a:off x="3331150" y="1088175"/>
                <a:ext cx="1638375" cy="1011600"/>
              </a:xfrm>
              <a:custGeom>
                <a:avLst/>
                <a:gdLst/>
                <a:ahLst/>
                <a:cxnLst/>
                <a:rect l="l" t="t" r="r" b="b"/>
                <a:pathLst>
                  <a:path w="65535" h="40464" extrusionOk="0">
                    <a:moveTo>
                      <a:pt x="52400" y="0"/>
                    </a:moveTo>
                    <a:cubicBezTo>
                      <a:pt x="50625" y="0"/>
                      <a:pt x="49235" y="514"/>
                      <a:pt x="48050" y="1568"/>
                    </a:cubicBezTo>
                    <a:cubicBezTo>
                      <a:pt x="47318" y="2219"/>
                      <a:pt x="46685" y="3084"/>
                      <a:pt x="45998" y="4360"/>
                    </a:cubicBezTo>
                    <a:cubicBezTo>
                      <a:pt x="45659" y="4994"/>
                      <a:pt x="45347" y="5672"/>
                      <a:pt x="45043" y="6323"/>
                    </a:cubicBezTo>
                    <a:cubicBezTo>
                      <a:pt x="44312" y="7884"/>
                      <a:pt x="43562" y="9499"/>
                      <a:pt x="42447" y="10569"/>
                    </a:cubicBezTo>
                    <a:cubicBezTo>
                      <a:pt x="41395" y="11586"/>
                      <a:pt x="40128" y="12023"/>
                      <a:pt x="38915" y="12344"/>
                    </a:cubicBezTo>
                    <a:cubicBezTo>
                      <a:pt x="38263" y="12523"/>
                      <a:pt x="37612" y="12657"/>
                      <a:pt x="36934" y="12790"/>
                    </a:cubicBezTo>
                    <a:cubicBezTo>
                      <a:pt x="34882" y="13201"/>
                      <a:pt x="32331" y="13709"/>
                      <a:pt x="30671" y="15378"/>
                    </a:cubicBezTo>
                    <a:cubicBezTo>
                      <a:pt x="30109" y="15940"/>
                      <a:pt x="29672" y="16582"/>
                      <a:pt x="29208" y="17304"/>
                    </a:cubicBezTo>
                    <a:cubicBezTo>
                      <a:pt x="28548" y="18313"/>
                      <a:pt x="27924" y="19187"/>
                      <a:pt x="26934" y="19677"/>
                    </a:cubicBezTo>
                    <a:cubicBezTo>
                      <a:pt x="26059" y="20106"/>
                      <a:pt x="25105" y="20106"/>
                      <a:pt x="24088" y="20106"/>
                    </a:cubicBezTo>
                    <a:cubicBezTo>
                      <a:pt x="23954" y="20104"/>
                      <a:pt x="23821" y="20103"/>
                      <a:pt x="23687" y="20103"/>
                    </a:cubicBezTo>
                    <a:cubicBezTo>
                      <a:pt x="23058" y="20103"/>
                      <a:pt x="22423" y="20131"/>
                      <a:pt x="21813" y="20293"/>
                    </a:cubicBezTo>
                    <a:cubicBezTo>
                      <a:pt x="20725" y="20578"/>
                      <a:pt x="19725" y="21283"/>
                      <a:pt x="18842" y="22389"/>
                    </a:cubicBezTo>
                    <a:cubicBezTo>
                      <a:pt x="18521" y="22800"/>
                      <a:pt x="18209" y="23255"/>
                      <a:pt x="17941" y="23754"/>
                    </a:cubicBezTo>
                    <a:cubicBezTo>
                      <a:pt x="17326" y="24852"/>
                      <a:pt x="16880" y="26074"/>
                      <a:pt x="16442" y="27251"/>
                    </a:cubicBezTo>
                    <a:cubicBezTo>
                      <a:pt x="16246" y="27787"/>
                      <a:pt x="16032" y="28349"/>
                      <a:pt x="15809" y="28902"/>
                    </a:cubicBezTo>
                    <a:cubicBezTo>
                      <a:pt x="14854" y="31284"/>
                      <a:pt x="13570" y="33398"/>
                      <a:pt x="12000" y="35182"/>
                    </a:cubicBezTo>
                    <a:cubicBezTo>
                      <a:pt x="9050" y="38527"/>
                      <a:pt x="5446" y="40343"/>
                      <a:pt x="1878" y="40343"/>
                    </a:cubicBezTo>
                    <a:cubicBezTo>
                      <a:pt x="1259" y="40343"/>
                      <a:pt x="641" y="40289"/>
                      <a:pt x="28" y="40178"/>
                    </a:cubicBezTo>
                    <a:lnTo>
                      <a:pt x="1" y="40294"/>
                    </a:lnTo>
                    <a:cubicBezTo>
                      <a:pt x="625" y="40410"/>
                      <a:pt x="1250" y="40463"/>
                      <a:pt x="1874" y="40463"/>
                    </a:cubicBezTo>
                    <a:cubicBezTo>
                      <a:pt x="5478" y="40463"/>
                      <a:pt x="9118" y="38635"/>
                      <a:pt x="12089" y="35262"/>
                    </a:cubicBezTo>
                    <a:cubicBezTo>
                      <a:pt x="13668" y="33460"/>
                      <a:pt x="14962" y="31337"/>
                      <a:pt x="15925" y="28946"/>
                    </a:cubicBezTo>
                    <a:cubicBezTo>
                      <a:pt x="16148" y="28393"/>
                      <a:pt x="16353" y="27831"/>
                      <a:pt x="16558" y="27287"/>
                    </a:cubicBezTo>
                    <a:cubicBezTo>
                      <a:pt x="16987" y="26118"/>
                      <a:pt x="17442" y="24905"/>
                      <a:pt x="18039" y="23808"/>
                    </a:cubicBezTo>
                    <a:cubicBezTo>
                      <a:pt x="18316" y="23317"/>
                      <a:pt x="18619" y="22871"/>
                      <a:pt x="18940" y="22470"/>
                    </a:cubicBezTo>
                    <a:cubicBezTo>
                      <a:pt x="19806" y="21381"/>
                      <a:pt x="20778" y="20686"/>
                      <a:pt x="21849" y="20409"/>
                    </a:cubicBezTo>
                    <a:cubicBezTo>
                      <a:pt x="22562" y="20222"/>
                      <a:pt x="23338" y="20222"/>
                      <a:pt x="24088" y="20222"/>
                    </a:cubicBezTo>
                    <a:cubicBezTo>
                      <a:pt x="24125" y="20222"/>
                      <a:pt x="24163" y="20222"/>
                      <a:pt x="24201" y="20222"/>
                    </a:cubicBezTo>
                    <a:cubicBezTo>
                      <a:pt x="25147" y="20222"/>
                      <a:pt x="26121" y="20213"/>
                      <a:pt x="26987" y="19785"/>
                    </a:cubicBezTo>
                    <a:cubicBezTo>
                      <a:pt x="28004" y="19285"/>
                      <a:pt x="28637" y="18393"/>
                      <a:pt x="29307" y="17367"/>
                    </a:cubicBezTo>
                    <a:cubicBezTo>
                      <a:pt x="29770" y="16653"/>
                      <a:pt x="30199" y="16020"/>
                      <a:pt x="30752" y="15458"/>
                    </a:cubicBezTo>
                    <a:cubicBezTo>
                      <a:pt x="32393" y="13816"/>
                      <a:pt x="34927" y="13317"/>
                      <a:pt x="36961" y="12906"/>
                    </a:cubicBezTo>
                    <a:cubicBezTo>
                      <a:pt x="37630" y="12773"/>
                      <a:pt x="38299" y="12639"/>
                      <a:pt x="38950" y="12460"/>
                    </a:cubicBezTo>
                    <a:cubicBezTo>
                      <a:pt x="40172" y="12139"/>
                      <a:pt x="41457" y="11693"/>
                      <a:pt x="42536" y="10658"/>
                    </a:cubicBezTo>
                    <a:cubicBezTo>
                      <a:pt x="43661" y="9570"/>
                      <a:pt x="44419" y="7946"/>
                      <a:pt x="45150" y="6376"/>
                    </a:cubicBezTo>
                    <a:cubicBezTo>
                      <a:pt x="45454" y="5716"/>
                      <a:pt x="45775" y="5047"/>
                      <a:pt x="46105" y="4423"/>
                    </a:cubicBezTo>
                    <a:cubicBezTo>
                      <a:pt x="46792" y="3147"/>
                      <a:pt x="47407" y="2299"/>
                      <a:pt x="48130" y="1666"/>
                    </a:cubicBezTo>
                    <a:cubicBezTo>
                      <a:pt x="49290" y="625"/>
                      <a:pt x="50659" y="124"/>
                      <a:pt x="52408" y="124"/>
                    </a:cubicBezTo>
                    <a:cubicBezTo>
                      <a:pt x="53161" y="124"/>
                      <a:pt x="53985" y="217"/>
                      <a:pt x="54892" y="399"/>
                    </a:cubicBezTo>
                    <a:cubicBezTo>
                      <a:pt x="55463" y="515"/>
                      <a:pt x="56034" y="658"/>
                      <a:pt x="56578" y="818"/>
                    </a:cubicBezTo>
                    <a:cubicBezTo>
                      <a:pt x="56944" y="934"/>
                      <a:pt x="57319" y="1050"/>
                      <a:pt x="57693" y="1166"/>
                    </a:cubicBezTo>
                    <a:cubicBezTo>
                      <a:pt x="58898" y="1550"/>
                      <a:pt x="60138" y="1943"/>
                      <a:pt x="61387" y="2148"/>
                    </a:cubicBezTo>
                    <a:cubicBezTo>
                      <a:pt x="61839" y="2223"/>
                      <a:pt x="62272" y="2261"/>
                      <a:pt x="62685" y="2261"/>
                    </a:cubicBezTo>
                    <a:cubicBezTo>
                      <a:pt x="63786" y="2261"/>
                      <a:pt x="64743" y="1993"/>
                      <a:pt x="65535" y="1461"/>
                    </a:cubicBezTo>
                    <a:lnTo>
                      <a:pt x="65472" y="1354"/>
                    </a:lnTo>
                    <a:cubicBezTo>
                      <a:pt x="64693" y="1880"/>
                      <a:pt x="63758" y="2141"/>
                      <a:pt x="62677" y="2141"/>
                    </a:cubicBezTo>
                    <a:cubicBezTo>
                      <a:pt x="62273" y="2141"/>
                      <a:pt x="61849" y="2105"/>
                      <a:pt x="61404" y="2032"/>
                    </a:cubicBezTo>
                    <a:cubicBezTo>
                      <a:pt x="60164" y="1827"/>
                      <a:pt x="58924" y="1434"/>
                      <a:pt x="57729" y="1059"/>
                    </a:cubicBezTo>
                    <a:cubicBezTo>
                      <a:pt x="57354" y="934"/>
                      <a:pt x="56980" y="818"/>
                      <a:pt x="56605" y="703"/>
                    </a:cubicBezTo>
                    <a:cubicBezTo>
                      <a:pt x="56061" y="542"/>
                      <a:pt x="55490" y="399"/>
                      <a:pt x="54919" y="283"/>
                    </a:cubicBezTo>
                    <a:cubicBezTo>
                      <a:pt x="53998" y="95"/>
                      <a:pt x="53164" y="0"/>
                      <a:pt x="524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947;p31">
                <a:extLst>
                  <a:ext uri="{FF2B5EF4-FFF2-40B4-BE49-F238E27FC236}">
                    <a16:creationId xmlns:a16="http://schemas.microsoft.com/office/drawing/2014/main" id="{C33BB46F-D773-4DDB-997A-F7405CEB420B}"/>
                  </a:ext>
                </a:extLst>
              </p:cNvPr>
              <p:cNvSpPr/>
              <p:nvPr/>
            </p:nvSpPr>
            <p:spPr>
              <a:xfrm>
                <a:off x="3315100" y="1077425"/>
                <a:ext cx="1621875" cy="1019675"/>
              </a:xfrm>
              <a:custGeom>
                <a:avLst/>
                <a:gdLst/>
                <a:ahLst/>
                <a:cxnLst/>
                <a:rect l="l" t="t" r="r" b="b"/>
                <a:pathLst>
                  <a:path w="64875" h="40787" extrusionOk="0">
                    <a:moveTo>
                      <a:pt x="52438" y="0"/>
                    </a:moveTo>
                    <a:cubicBezTo>
                      <a:pt x="50460" y="0"/>
                      <a:pt x="48962" y="580"/>
                      <a:pt x="47710" y="1784"/>
                    </a:cubicBezTo>
                    <a:cubicBezTo>
                      <a:pt x="47032" y="2444"/>
                      <a:pt x="46417" y="3354"/>
                      <a:pt x="45774" y="4621"/>
                    </a:cubicBezTo>
                    <a:cubicBezTo>
                      <a:pt x="45444" y="5281"/>
                      <a:pt x="45150" y="5977"/>
                      <a:pt x="44856" y="6655"/>
                    </a:cubicBezTo>
                    <a:cubicBezTo>
                      <a:pt x="44187" y="8207"/>
                      <a:pt x="43491" y="9813"/>
                      <a:pt x="42456" y="10919"/>
                    </a:cubicBezTo>
                    <a:cubicBezTo>
                      <a:pt x="41466" y="11963"/>
                      <a:pt x="40261" y="12462"/>
                      <a:pt x="39102" y="12846"/>
                    </a:cubicBezTo>
                    <a:cubicBezTo>
                      <a:pt x="38441" y="13060"/>
                      <a:pt x="37754" y="13229"/>
                      <a:pt x="37175" y="13372"/>
                    </a:cubicBezTo>
                    <a:lnTo>
                      <a:pt x="36836" y="13452"/>
                    </a:lnTo>
                    <a:cubicBezTo>
                      <a:pt x="34802" y="13943"/>
                      <a:pt x="32500" y="14487"/>
                      <a:pt x="30912" y="15968"/>
                    </a:cubicBezTo>
                    <a:cubicBezTo>
                      <a:pt x="30323" y="16512"/>
                      <a:pt x="29850" y="17146"/>
                      <a:pt x="29378" y="17797"/>
                    </a:cubicBezTo>
                    <a:cubicBezTo>
                      <a:pt x="28691" y="18751"/>
                      <a:pt x="28039" y="19572"/>
                      <a:pt x="27022" y="20045"/>
                    </a:cubicBezTo>
                    <a:cubicBezTo>
                      <a:pt x="26157" y="20446"/>
                      <a:pt x="25203" y="20446"/>
                      <a:pt x="24194" y="20446"/>
                    </a:cubicBezTo>
                    <a:cubicBezTo>
                      <a:pt x="23436" y="20446"/>
                      <a:pt x="22642" y="20446"/>
                      <a:pt x="21902" y="20643"/>
                    </a:cubicBezTo>
                    <a:cubicBezTo>
                      <a:pt x="20804" y="20928"/>
                      <a:pt x="19796" y="21615"/>
                      <a:pt x="18904" y="22703"/>
                    </a:cubicBezTo>
                    <a:cubicBezTo>
                      <a:pt x="18565" y="23105"/>
                      <a:pt x="18253" y="23551"/>
                      <a:pt x="17968" y="24042"/>
                    </a:cubicBezTo>
                    <a:cubicBezTo>
                      <a:pt x="17325" y="25166"/>
                      <a:pt x="16844" y="26415"/>
                      <a:pt x="16380" y="27619"/>
                    </a:cubicBezTo>
                    <a:cubicBezTo>
                      <a:pt x="16183" y="28127"/>
                      <a:pt x="15987" y="28645"/>
                      <a:pt x="15773" y="29153"/>
                    </a:cubicBezTo>
                    <a:cubicBezTo>
                      <a:pt x="14783" y="31553"/>
                      <a:pt x="13498" y="33676"/>
                      <a:pt x="11964" y="35452"/>
                    </a:cubicBezTo>
                    <a:cubicBezTo>
                      <a:pt x="9033" y="38835"/>
                      <a:pt x="5472" y="40671"/>
                      <a:pt x="1958" y="40671"/>
                    </a:cubicBezTo>
                    <a:cubicBezTo>
                      <a:pt x="1311" y="40671"/>
                      <a:pt x="666" y="40609"/>
                      <a:pt x="27" y="40483"/>
                    </a:cubicBezTo>
                    <a:lnTo>
                      <a:pt x="1" y="40599"/>
                    </a:lnTo>
                    <a:cubicBezTo>
                      <a:pt x="652" y="40724"/>
                      <a:pt x="1294" y="40786"/>
                      <a:pt x="1954" y="40786"/>
                    </a:cubicBezTo>
                    <a:cubicBezTo>
                      <a:pt x="5505" y="40786"/>
                      <a:pt x="9091" y="38940"/>
                      <a:pt x="12053" y="35532"/>
                    </a:cubicBezTo>
                    <a:cubicBezTo>
                      <a:pt x="13596" y="33739"/>
                      <a:pt x="14881" y="31616"/>
                      <a:pt x="15880" y="29198"/>
                    </a:cubicBezTo>
                    <a:cubicBezTo>
                      <a:pt x="16094" y="28689"/>
                      <a:pt x="16290" y="28172"/>
                      <a:pt x="16487" y="27664"/>
                    </a:cubicBezTo>
                    <a:cubicBezTo>
                      <a:pt x="16951" y="26459"/>
                      <a:pt x="17432" y="25210"/>
                      <a:pt x="18075" y="24104"/>
                    </a:cubicBezTo>
                    <a:cubicBezTo>
                      <a:pt x="18351" y="23622"/>
                      <a:pt x="18663" y="23167"/>
                      <a:pt x="18994" y="22775"/>
                    </a:cubicBezTo>
                    <a:cubicBezTo>
                      <a:pt x="19868" y="21713"/>
                      <a:pt x="20858" y="21026"/>
                      <a:pt x="21929" y="20750"/>
                    </a:cubicBezTo>
                    <a:cubicBezTo>
                      <a:pt x="22660" y="20562"/>
                      <a:pt x="23436" y="20562"/>
                      <a:pt x="24194" y="20562"/>
                    </a:cubicBezTo>
                    <a:cubicBezTo>
                      <a:pt x="25176" y="20562"/>
                      <a:pt x="26184" y="20562"/>
                      <a:pt x="27076" y="20143"/>
                    </a:cubicBezTo>
                    <a:cubicBezTo>
                      <a:pt x="28111" y="19670"/>
                      <a:pt x="28771" y="18832"/>
                      <a:pt x="29476" y="17859"/>
                    </a:cubicBezTo>
                    <a:cubicBezTo>
                      <a:pt x="29940" y="17217"/>
                      <a:pt x="30404" y="16593"/>
                      <a:pt x="30983" y="16048"/>
                    </a:cubicBezTo>
                    <a:cubicBezTo>
                      <a:pt x="32554" y="14594"/>
                      <a:pt x="34837" y="14050"/>
                      <a:pt x="36862" y="13568"/>
                    </a:cubicBezTo>
                    <a:lnTo>
                      <a:pt x="37201" y="13488"/>
                    </a:lnTo>
                    <a:cubicBezTo>
                      <a:pt x="37781" y="13345"/>
                      <a:pt x="38468" y="13167"/>
                      <a:pt x="39137" y="12953"/>
                    </a:cubicBezTo>
                    <a:cubicBezTo>
                      <a:pt x="40306" y="12569"/>
                      <a:pt x="41528" y="12061"/>
                      <a:pt x="42545" y="10990"/>
                    </a:cubicBezTo>
                    <a:cubicBezTo>
                      <a:pt x="43589" y="9875"/>
                      <a:pt x="44285" y="8260"/>
                      <a:pt x="44963" y="6699"/>
                    </a:cubicBezTo>
                    <a:cubicBezTo>
                      <a:pt x="45248" y="6021"/>
                      <a:pt x="45551" y="5325"/>
                      <a:pt x="45882" y="4674"/>
                    </a:cubicBezTo>
                    <a:cubicBezTo>
                      <a:pt x="46515" y="3416"/>
                      <a:pt x="47122" y="2524"/>
                      <a:pt x="47791" y="1864"/>
                    </a:cubicBezTo>
                    <a:cubicBezTo>
                      <a:pt x="49024" y="679"/>
                      <a:pt x="50505" y="114"/>
                      <a:pt x="52459" y="114"/>
                    </a:cubicBezTo>
                    <a:cubicBezTo>
                      <a:pt x="53049" y="114"/>
                      <a:pt x="53683" y="166"/>
                      <a:pt x="54365" y="267"/>
                    </a:cubicBezTo>
                    <a:cubicBezTo>
                      <a:pt x="54936" y="356"/>
                      <a:pt x="55498" y="472"/>
                      <a:pt x="56034" y="606"/>
                    </a:cubicBezTo>
                    <a:cubicBezTo>
                      <a:pt x="56453" y="713"/>
                      <a:pt x="56863" y="829"/>
                      <a:pt x="57309" y="945"/>
                    </a:cubicBezTo>
                    <a:cubicBezTo>
                      <a:pt x="58460" y="1266"/>
                      <a:pt x="59656" y="1596"/>
                      <a:pt x="60851" y="1748"/>
                    </a:cubicBezTo>
                    <a:cubicBezTo>
                      <a:pt x="61199" y="1793"/>
                      <a:pt x="61533" y="1816"/>
                      <a:pt x="61853" y="1816"/>
                    </a:cubicBezTo>
                    <a:cubicBezTo>
                      <a:pt x="63054" y="1816"/>
                      <a:pt x="64065" y="1499"/>
                      <a:pt x="64874" y="865"/>
                    </a:cubicBezTo>
                    <a:lnTo>
                      <a:pt x="64803" y="776"/>
                    </a:lnTo>
                    <a:cubicBezTo>
                      <a:pt x="64012" y="1397"/>
                      <a:pt x="63021" y="1705"/>
                      <a:pt x="61841" y="1705"/>
                    </a:cubicBezTo>
                    <a:cubicBezTo>
                      <a:pt x="61530" y="1705"/>
                      <a:pt x="61206" y="1684"/>
                      <a:pt x="60869" y="1641"/>
                    </a:cubicBezTo>
                    <a:cubicBezTo>
                      <a:pt x="59682" y="1480"/>
                      <a:pt x="58487" y="1159"/>
                      <a:pt x="57336" y="838"/>
                    </a:cubicBezTo>
                    <a:cubicBezTo>
                      <a:pt x="56899" y="713"/>
                      <a:pt x="56480" y="597"/>
                      <a:pt x="56060" y="499"/>
                    </a:cubicBezTo>
                    <a:cubicBezTo>
                      <a:pt x="55525" y="356"/>
                      <a:pt x="54954" y="240"/>
                      <a:pt x="54383" y="160"/>
                    </a:cubicBezTo>
                    <a:cubicBezTo>
                      <a:pt x="53686" y="54"/>
                      <a:pt x="53040" y="0"/>
                      <a:pt x="524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948;p31">
                <a:extLst>
                  <a:ext uri="{FF2B5EF4-FFF2-40B4-BE49-F238E27FC236}">
                    <a16:creationId xmlns:a16="http://schemas.microsoft.com/office/drawing/2014/main" id="{E87826BF-B1B3-8B24-7F51-1DC7B50A4855}"/>
                  </a:ext>
                </a:extLst>
              </p:cNvPr>
              <p:cNvSpPr/>
              <p:nvPr/>
            </p:nvSpPr>
            <p:spPr>
              <a:xfrm>
                <a:off x="3299050" y="1065900"/>
                <a:ext cx="1605350" cy="1028525"/>
              </a:xfrm>
              <a:custGeom>
                <a:avLst/>
                <a:gdLst/>
                <a:ahLst/>
                <a:cxnLst/>
                <a:rect l="l" t="t" r="r" b="b"/>
                <a:pathLst>
                  <a:path w="64214" h="41141" extrusionOk="0">
                    <a:moveTo>
                      <a:pt x="52530" y="0"/>
                    </a:moveTo>
                    <a:cubicBezTo>
                      <a:pt x="50319" y="0"/>
                      <a:pt x="48694" y="649"/>
                      <a:pt x="47380" y="2031"/>
                    </a:cubicBezTo>
                    <a:cubicBezTo>
                      <a:pt x="46729" y="2718"/>
                      <a:pt x="46149" y="3636"/>
                      <a:pt x="45551" y="4912"/>
                    </a:cubicBezTo>
                    <a:cubicBezTo>
                      <a:pt x="45239" y="5590"/>
                      <a:pt x="44945" y="6322"/>
                      <a:pt x="44668" y="7026"/>
                    </a:cubicBezTo>
                    <a:cubicBezTo>
                      <a:pt x="44061" y="8570"/>
                      <a:pt x="43428" y="10167"/>
                      <a:pt x="42473" y="11291"/>
                    </a:cubicBezTo>
                    <a:cubicBezTo>
                      <a:pt x="41537" y="12388"/>
                      <a:pt x="40386" y="12932"/>
                      <a:pt x="39289" y="13369"/>
                    </a:cubicBezTo>
                    <a:cubicBezTo>
                      <a:pt x="38762" y="13574"/>
                      <a:pt x="38165" y="13771"/>
                      <a:pt x="37415" y="13985"/>
                    </a:cubicBezTo>
                    <a:cubicBezTo>
                      <a:pt x="37165" y="14056"/>
                      <a:pt x="36898" y="14128"/>
                      <a:pt x="36639" y="14199"/>
                    </a:cubicBezTo>
                    <a:cubicBezTo>
                      <a:pt x="34775" y="14716"/>
                      <a:pt x="32660" y="15287"/>
                      <a:pt x="31153" y="16590"/>
                    </a:cubicBezTo>
                    <a:cubicBezTo>
                      <a:pt x="30528" y="17125"/>
                      <a:pt x="30020" y="17732"/>
                      <a:pt x="29556" y="18320"/>
                    </a:cubicBezTo>
                    <a:cubicBezTo>
                      <a:pt x="28833" y="19212"/>
                      <a:pt x="28155" y="19989"/>
                      <a:pt x="27120" y="20435"/>
                    </a:cubicBezTo>
                    <a:cubicBezTo>
                      <a:pt x="26255" y="20809"/>
                      <a:pt x="25265" y="20818"/>
                      <a:pt x="24310" y="20818"/>
                    </a:cubicBezTo>
                    <a:cubicBezTo>
                      <a:pt x="23534" y="20827"/>
                      <a:pt x="22740" y="20827"/>
                      <a:pt x="21982" y="21023"/>
                    </a:cubicBezTo>
                    <a:cubicBezTo>
                      <a:pt x="20884" y="21309"/>
                      <a:pt x="19867" y="21987"/>
                      <a:pt x="18958" y="23049"/>
                    </a:cubicBezTo>
                    <a:cubicBezTo>
                      <a:pt x="18619" y="23441"/>
                      <a:pt x="18297" y="23887"/>
                      <a:pt x="18003" y="24369"/>
                    </a:cubicBezTo>
                    <a:cubicBezTo>
                      <a:pt x="17316" y="25511"/>
                      <a:pt x="16808" y="26795"/>
                      <a:pt x="16308" y="28035"/>
                    </a:cubicBezTo>
                    <a:cubicBezTo>
                      <a:pt x="16121" y="28499"/>
                      <a:pt x="15933" y="28981"/>
                      <a:pt x="15728" y="29445"/>
                    </a:cubicBezTo>
                    <a:cubicBezTo>
                      <a:pt x="14711" y="31871"/>
                      <a:pt x="13426" y="33995"/>
                      <a:pt x="11928" y="35761"/>
                    </a:cubicBezTo>
                    <a:cubicBezTo>
                      <a:pt x="9008" y="39183"/>
                      <a:pt x="5484" y="41033"/>
                      <a:pt x="2011" y="41033"/>
                    </a:cubicBezTo>
                    <a:cubicBezTo>
                      <a:pt x="1346" y="41033"/>
                      <a:pt x="684" y="40966"/>
                      <a:pt x="27" y="40828"/>
                    </a:cubicBezTo>
                    <a:lnTo>
                      <a:pt x="0" y="40935"/>
                    </a:lnTo>
                    <a:cubicBezTo>
                      <a:pt x="669" y="41078"/>
                      <a:pt x="1338" y="41140"/>
                      <a:pt x="2016" y="41140"/>
                    </a:cubicBezTo>
                    <a:cubicBezTo>
                      <a:pt x="5522" y="41140"/>
                      <a:pt x="9073" y="39276"/>
                      <a:pt x="12008" y="35832"/>
                    </a:cubicBezTo>
                    <a:cubicBezTo>
                      <a:pt x="13525" y="34057"/>
                      <a:pt x="14809" y="31925"/>
                      <a:pt x="15835" y="29489"/>
                    </a:cubicBezTo>
                    <a:cubicBezTo>
                      <a:pt x="16031" y="29017"/>
                      <a:pt x="16228" y="28544"/>
                      <a:pt x="16406" y="28080"/>
                    </a:cubicBezTo>
                    <a:cubicBezTo>
                      <a:pt x="16924" y="26786"/>
                      <a:pt x="17414" y="25564"/>
                      <a:pt x="18101" y="24422"/>
                    </a:cubicBezTo>
                    <a:cubicBezTo>
                      <a:pt x="18387" y="23950"/>
                      <a:pt x="18708" y="23503"/>
                      <a:pt x="19038" y="23120"/>
                    </a:cubicBezTo>
                    <a:cubicBezTo>
                      <a:pt x="19930" y="22076"/>
                      <a:pt x="20929" y="21407"/>
                      <a:pt x="22009" y="21130"/>
                    </a:cubicBezTo>
                    <a:cubicBezTo>
                      <a:pt x="22749" y="20934"/>
                      <a:pt x="23543" y="20934"/>
                      <a:pt x="24310" y="20925"/>
                    </a:cubicBezTo>
                    <a:cubicBezTo>
                      <a:pt x="25274" y="20925"/>
                      <a:pt x="26273" y="20916"/>
                      <a:pt x="27165" y="20533"/>
                    </a:cubicBezTo>
                    <a:cubicBezTo>
                      <a:pt x="28218" y="20078"/>
                      <a:pt x="28913" y="19293"/>
                      <a:pt x="29636" y="18383"/>
                    </a:cubicBezTo>
                    <a:cubicBezTo>
                      <a:pt x="30100" y="17812"/>
                      <a:pt x="30608" y="17196"/>
                      <a:pt x="31224" y="16670"/>
                    </a:cubicBezTo>
                    <a:cubicBezTo>
                      <a:pt x="32714" y="15394"/>
                      <a:pt x="34810" y="14814"/>
                      <a:pt x="36666" y="14306"/>
                    </a:cubicBezTo>
                    <a:cubicBezTo>
                      <a:pt x="36933" y="14235"/>
                      <a:pt x="37192" y="14163"/>
                      <a:pt x="37442" y="14092"/>
                    </a:cubicBezTo>
                    <a:cubicBezTo>
                      <a:pt x="38200" y="13878"/>
                      <a:pt x="38798" y="13681"/>
                      <a:pt x="39324" y="13467"/>
                    </a:cubicBezTo>
                    <a:cubicBezTo>
                      <a:pt x="40439" y="13030"/>
                      <a:pt x="41599" y="12477"/>
                      <a:pt x="42554" y="11362"/>
                    </a:cubicBezTo>
                    <a:cubicBezTo>
                      <a:pt x="43526" y="10220"/>
                      <a:pt x="44159" y="8614"/>
                      <a:pt x="44775" y="7062"/>
                    </a:cubicBezTo>
                    <a:cubicBezTo>
                      <a:pt x="45052" y="6366"/>
                      <a:pt x="45337" y="5635"/>
                      <a:pt x="45649" y="4966"/>
                    </a:cubicBezTo>
                    <a:cubicBezTo>
                      <a:pt x="46238" y="3690"/>
                      <a:pt x="46818" y="2780"/>
                      <a:pt x="47460" y="2102"/>
                    </a:cubicBezTo>
                    <a:cubicBezTo>
                      <a:pt x="48750" y="745"/>
                      <a:pt x="50348" y="106"/>
                      <a:pt x="52524" y="106"/>
                    </a:cubicBezTo>
                    <a:cubicBezTo>
                      <a:pt x="52938" y="106"/>
                      <a:pt x="53373" y="129"/>
                      <a:pt x="53830" y="175"/>
                    </a:cubicBezTo>
                    <a:cubicBezTo>
                      <a:pt x="54410" y="229"/>
                      <a:pt x="54963" y="318"/>
                      <a:pt x="55498" y="425"/>
                    </a:cubicBezTo>
                    <a:cubicBezTo>
                      <a:pt x="55962" y="523"/>
                      <a:pt x="56417" y="630"/>
                      <a:pt x="56908" y="746"/>
                    </a:cubicBezTo>
                    <a:cubicBezTo>
                      <a:pt x="58023" y="1005"/>
                      <a:pt x="59174" y="1272"/>
                      <a:pt x="60315" y="1388"/>
                    </a:cubicBezTo>
                    <a:cubicBezTo>
                      <a:pt x="60555" y="1411"/>
                      <a:pt x="60788" y="1422"/>
                      <a:pt x="61014" y="1422"/>
                    </a:cubicBezTo>
                    <a:cubicBezTo>
                      <a:pt x="62326" y="1422"/>
                      <a:pt x="63400" y="1047"/>
                      <a:pt x="64214" y="309"/>
                    </a:cubicBezTo>
                    <a:lnTo>
                      <a:pt x="64143" y="229"/>
                    </a:lnTo>
                    <a:cubicBezTo>
                      <a:pt x="63356" y="947"/>
                      <a:pt x="62312" y="1307"/>
                      <a:pt x="61039" y="1307"/>
                    </a:cubicBezTo>
                    <a:cubicBezTo>
                      <a:pt x="60811" y="1307"/>
                      <a:pt x="60576" y="1295"/>
                      <a:pt x="60333" y="1272"/>
                    </a:cubicBezTo>
                    <a:cubicBezTo>
                      <a:pt x="59191" y="1165"/>
                      <a:pt x="58041" y="898"/>
                      <a:pt x="56934" y="639"/>
                    </a:cubicBezTo>
                    <a:cubicBezTo>
                      <a:pt x="56444" y="523"/>
                      <a:pt x="55980" y="416"/>
                      <a:pt x="55516" y="318"/>
                    </a:cubicBezTo>
                    <a:cubicBezTo>
                      <a:pt x="54990" y="202"/>
                      <a:pt x="54419" y="122"/>
                      <a:pt x="53839" y="68"/>
                    </a:cubicBezTo>
                    <a:cubicBezTo>
                      <a:pt x="53381" y="23"/>
                      <a:pt x="52945" y="0"/>
                      <a:pt x="5253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949;p31">
                <a:extLst>
                  <a:ext uri="{FF2B5EF4-FFF2-40B4-BE49-F238E27FC236}">
                    <a16:creationId xmlns:a16="http://schemas.microsoft.com/office/drawing/2014/main" id="{45AFE886-E28C-AED8-8593-7AB006A75A4B}"/>
                  </a:ext>
                </a:extLst>
              </p:cNvPr>
              <p:cNvSpPr/>
              <p:nvPr/>
            </p:nvSpPr>
            <p:spPr>
              <a:xfrm>
                <a:off x="3282975" y="1046400"/>
                <a:ext cx="1588875" cy="1045575"/>
              </a:xfrm>
              <a:custGeom>
                <a:avLst/>
                <a:gdLst/>
                <a:ahLst/>
                <a:cxnLst/>
                <a:rect l="l" t="t" r="r" b="b"/>
                <a:pathLst>
                  <a:path w="63555" h="41823" extrusionOk="0">
                    <a:moveTo>
                      <a:pt x="63474" y="1"/>
                    </a:moveTo>
                    <a:cubicBezTo>
                      <a:pt x="62706" y="817"/>
                      <a:pt x="61594" y="1245"/>
                      <a:pt x="60230" y="1245"/>
                    </a:cubicBezTo>
                    <a:cubicBezTo>
                      <a:pt x="60089" y="1245"/>
                      <a:pt x="59945" y="1241"/>
                      <a:pt x="59799" y="1232"/>
                    </a:cubicBezTo>
                    <a:cubicBezTo>
                      <a:pt x="58701" y="1169"/>
                      <a:pt x="57595" y="955"/>
                      <a:pt x="56525" y="741"/>
                    </a:cubicBezTo>
                    <a:cubicBezTo>
                      <a:pt x="55989" y="634"/>
                      <a:pt x="55481" y="536"/>
                      <a:pt x="54972" y="455"/>
                    </a:cubicBezTo>
                    <a:cubicBezTo>
                      <a:pt x="54446" y="375"/>
                      <a:pt x="53884" y="313"/>
                      <a:pt x="53304" y="286"/>
                    </a:cubicBezTo>
                    <a:cubicBezTo>
                      <a:pt x="53106" y="278"/>
                      <a:pt x="52912" y="274"/>
                      <a:pt x="52723" y="274"/>
                    </a:cubicBezTo>
                    <a:cubicBezTo>
                      <a:pt x="50208" y="274"/>
                      <a:pt x="48444" y="995"/>
                      <a:pt x="47051" y="2597"/>
                    </a:cubicBezTo>
                    <a:cubicBezTo>
                      <a:pt x="46435" y="3301"/>
                      <a:pt x="45882" y="4238"/>
                      <a:pt x="45329" y="5532"/>
                    </a:cubicBezTo>
                    <a:cubicBezTo>
                      <a:pt x="45026" y="6227"/>
                      <a:pt x="44749" y="6986"/>
                      <a:pt x="44490" y="7717"/>
                    </a:cubicBezTo>
                    <a:cubicBezTo>
                      <a:pt x="43937" y="9252"/>
                      <a:pt x="43366" y="10831"/>
                      <a:pt x="42483" y="11981"/>
                    </a:cubicBezTo>
                    <a:cubicBezTo>
                      <a:pt x="41600" y="13123"/>
                      <a:pt x="40511" y="13730"/>
                      <a:pt x="39477" y="14212"/>
                    </a:cubicBezTo>
                    <a:cubicBezTo>
                      <a:pt x="38950" y="14461"/>
                      <a:pt x="38353" y="14684"/>
                      <a:pt x="37657" y="14916"/>
                    </a:cubicBezTo>
                    <a:cubicBezTo>
                      <a:pt x="37264" y="15041"/>
                      <a:pt x="36872" y="15166"/>
                      <a:pt x="36443" y="15291"/>
                    </a:cubicBezTo>
                    <a:cubicBezTo>
                      <a:pt x="34748" y="15817"/>
                      <a:pt x="32813" y="16397"/>
                      <a:pt x="31394" y="17530"/>
                    </a:cubicBezTo>
                    <a:cubicBezTo>
                      <a:pt x="30743" y="18048"/>
                      <a:pt x="30190" y="18645"/>
                      <a:pt x="29726" y="19163"/>
                    </a:cubicBezTo>
                    <a:cubicBezTo>
                      <a:pt x="29003" y="19966"/>
                      <a:pt x="28272" y="20724"/>
                      <a:pt x="27219" y="21152"/>
                    </a:cubicBezTo>
                    <a:cubicBezTo>
                      <a:pt x="26354" y="21500"/>
                      <a:pt x="25372" y="21500"/>
                      <a:pt x="24427" y="21509"/>
                    </a:cubicBezTo>
                    <a:cubicBezTo>
                      <a:pt x="23642" y="21518"/>
                      <a:pt x="22830" y="21527"/>
                      <a:pt x="22072" y="21723"/>
                    </a:cubicBezTo>
                    <a:cubicBezTo>
                      <a:pt x="20965" y="22000"/>
                      <a:pt x="19940" y="22669"/>
                      <a:pt x="19021" y="23704"/>
                    </a:cubicBezTo>
                    <a:cubicBezTo>
                      <a:pt x="18673" y="24096"/>
                      <a:pt x="18343" y="24533"/>
                      <a:pt x="18039" y="25015"/>
                    </a:cubicBezTo>
                    <a:cubicBezTo>
                      <a:pt x="17308" y="26175"/>
                      <a:pt x="16781" y="27442"/>
                      <a:pt x="16228" y="28780"/>
                    </a:cubicBezTo>
                    <a:cubicBezTo>
                      <a:pt x="16059" y="29199"/>
                      <a:pt x="15880" y="29627"/>
                      <a:pt x="15693" y="30055"/>
                    </a:cubicBezTo>
                    <a:cubicBezTo>
                      <a:pt x="14640" y="32500"/>
                      <a:pt x="13356" y="34632"/>
                      <a:pt x="11893" y="36389"/>
                    </a:cubicBezTo>
                    <a:cubicBezTo>
                      <a:pt x="8997" y="39842"/>
                      <a:pt x="5513" y="41713"/>
                      <a:pt x="2081" y="41713"/>
                    </a:cubicBezTo>
                    <a:cubicBezTo>
                      <a:pt x="1390" y="41713"/>
                      <a:pt x="701" y="41637"/>
                      <a:pt x="19" y="41483"/>
                    </a:cubicBezTo>
                    <a:lnTo>
                      <a:pt x="1" y="41590"/>
                    </a:lnTo>
                    <a:cubicBezTo>
                      <a:pt x="688" y="41742"/>
                      <a:pt x="1384" y="41822"/>
                      <a:pt x="2080" y="41822"/>
                    </a:cubicBezTo>
                    <a:cubicBezTo>
                      <a:pt x="5541" y="41822"/>
                      <a:pt x="9056" y="39940"/>
                      <a:pt x="11973" y="36452"/>
                    </a:cubicBezTo>
                    <a:cubicBezTo>
                      <a:pt x="13445" y="34685"/>
                      <a:pt x="14730" y="32553"/>
                      <a:pt x="15782" y="30100"/>
                    </a:cubicBezTo>
                    <a:cubicBezTo>
                      <a:pt x="15970" y="29672"/>
                      <a:pt x="16148" y="29235"/>
                      <a:pt x="16326" y="28815"/>
                    </a:cubicBezTo>
                    <a:cubicBezTo>
                      <a:pt x="16880" y="27486"/>
                      <a:pt x="17397" y="26228"/>
                      <a:pt x="18129" y="25069"/>
                    </a:cubicBezTo>
                    <a:cubicBezTo>
                      <a:pt x="18423" y="24596"/>
                      <a:pt x="18753" y="24159"/>
                      <a:pt x="19092" y="23775"/>
                    </a:cubicBezTo>
                    <a:cubicBezTo>
                      <a:pt x="20002" y="22758"/>
                      <a:pt x="21010" y="22098"/>
                      <a:pt x="22098" y="21821"/>
                    </a:cubicBezTo>
                    <a:cubicBezTo>
                      <a:pt x="22848" y="21634"/>
                      <a:pt x="23651" y="21625"/>
                      <a:pt x="24427" y="21616"/>
                    </a:cubicBezTo>
                    <a:cubicBezTo>
                      <a:pt x="25381" y="21607"/>
                      <a:pt x="26372" y="21598"/>
                      <a:pt x="27255" y="21241"/>
                    </a:cubicBezTo>
                    <a:cubicBezTo>
                      <a:pt x="28334" y="20813"/>
                      <a:pt x="29075" y="20046"/>
                      <a:pt x="29806" y="19225"/>
                    </a:cubicBezTo>
                    <a:cubicBezTo>
                      <a:pt x="30261" y="18717"/>
                      <a:pt x="30814" y="18119"/>
                      <a:pt x="31457" y="17611"/>
                    </a:cubicBezTo>
                    <a:cubicBezTo>
                      <a:pt x="32866" y="16495"/>
                      <a:pt x="34784" y="15907"/>
                      <a:pt x="36479" y="15398"/>
                    </a:cubicBezTo>
                    <a:cubicBezTo>
                      <a:pt x="36898" y="15264"/>
                      <a:pt x="37300" y="15148"/>
                      <a:pt x="37692" y="15015"/>
                    </a:cubicBezTo>
                    <a:cubicBezTo>
                      <a:pt x="38388" y="14783"/>
                      <a:pt x="38986" y="14551"/>
                      <a:pt x="39521" y="14310"/>
                    </a:cubicBezTo>
                    <a:cubicBezTo>
                      <a:pt x="40574" y="13819"/>
                      <a:pt x="41671" y="13204"/>
                      <a:pt x="42563" y="12044"/>
                    </a:cubicBezTo>
                    <a:cubicBezTo>
                      <a:pt x="43455" y="10884"/>
                      <a:pt x="44026" y="9287"/>
                      <a:pt x="44588" y="7753"/>
                    </a:cubicBezTo>
                    <a:cubicBezTo>
                      <a:pt x="44847" y="7021"/>
                      <a:pt x="45124" y="6272"/>
                      <a:pt x="45418" y="5567"/>
                    </a:cubicBezTo>
                    <a:cubicBezTo>
                      <a:pt x="45971" y="4292"/>
                      <a:pt x="46515" y="3364"/>
                      <a:pt x="47131" y="2659"/>
                    </a:cubicBezTo>
                    <a:cubicBezTo>
                      <a:pt x="48493" y="1099"/>
                      <a:pt x="50229" y="379"/>
                      <a:pt x="52686" y="379"/>
                    </a:cubicBezTo>
                    <a:cubicBezTo>
                      <a:pt x="52884" y="379"/>
                      <a:pt x="53087" y="384"/>
                      <a:pt x="53295" y="393"/>
                    </a:cubicBezTo>
                    <a:cubicBezTo>
                      <a:pt x="53875" y="420"/>
                      <a:pt x="54428" y="473"/>
                      <a:pt x="54955" y="563"/>
                    </a:cubicBezTo>
                    <a:cubicBezTo>
                      <a:pt x="55463" y="643"/>
                      <a:pt x="55972" y="741"/>
                      <a:pt x="56507" y="848"/>
                    </a:cubicBezTo>
                    <a:cubicBezTo>
                      <a:pt x="57577" y="1053"/>
                      <a:pt x="58684" y="1267"/>
                      <a:pt x="59790" y="1339"/>
                    </a:cubicBezTo>
                    <a:cubicBezTo>
                      <a:pt x="59934" y="1348"/>
                      <a:pt x="60076" y="1352"/>
                      <a:pt x="60215" y="1352"/>
                    </a:cubicBezTo>
                    <a:cubicBezTo>
                      <a:pt x="61611" y="1352"/>
                      <a:pt x="62760" y="907"/>
                      <a:pt x="63555" y="72"/>
                    </a:cubicBezTo>
                    <a:lnTo>
                      <a:pt x="634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950;p31">
                <a:extLst>
                  <a:ext uri="{FF2B5EF4-FFF2-40B4-BE49-F238E27FC236}">
                    <a16:creationId xmlns:a16="http://schemas.microsoft.com/office/drawing/2014/main" id="{FA18498B-C33E-6B2A-A0F7-018EE0481309}"/>
                  </a:ext>
                </a:extLst>
              </p:cNvPr>
              <p:cNvSpPr/>
              <p:nvPr/>
            </p:nvSpPr>
            <p:spPr>
              <a:xfrm>
                <a:off x="3266925" y="1020975"/>
                <a:ext cx="1572375" cy="1068325"/>
              </a:xfrm>
              <a:custGeom>
                <a:avLst/>
                <a:gdLst/>
                <a:ahLst/>
                <a:cxnLst/>
                <a:rect l="l" t="t" r="r" b="b"/>
                <a:pathLst>
                  <a:path w="62895" h="42733" extrusionOk="0">
                    <a:moveTo>
                      <a:pt x="62814" y="1"/>
                    </a:moveTo>
                    <a:cubicBezTo>
                      <a:pt x="62064" y="940"/>
                      <a:pt x="60890" y="1430"/>
                      <a:pt x="59419" y="1430"/>
                    </a:cubicBezTo>
                    <a:cubicBezTo>
                      <a:pt x="59368" y="1430"/>
                      <a:pt x="59316" y="1429"/>
                      <a:pt x="59263" y="1428"/>
                    </a:cubicBezTo>
                    <a:cubicBezTo>
                      <a:pt x="58202" y="1401"/>
                      <a:pt x="57131" y="1232"/>
                      <a:pt x="56105" y="1071"/>
                    </a:cubicBezTo>
                    <a:cubicBezTo>
                      <a:pt x="55525" y="982"/>
                      <a:pt x="54972" y="902"/>
                      <a:pt x="54428" y="830"/>
                    </a:cubicBezTo>
                    <a:cubicBezTo>
                      <a:pt x="54002" y="788"/>
                      <a:pt x="53554" y="739"/>
                      <a:pt x="53106" y="739"/>
                    </a:cubicBezTo>
                    <a:cubicBezTo>
                      <a:pt x="52990" y="739"/>
                      <a:pt x="52875" y="743"/>
                      <a:pt x="52760" y="750"/>
                    </a:cubicBezTo>
                    <a:cubicBezTo>
                      <a:pt x="50610" y="893"/>
                      <a:pt x="48388" y="1312"/>
                      <a:pt x="46720" y="3391"/>
                    </a:cubicBezTo>
                    <a:cubicBezTo>
                      <a:pt x="46131" y="4131"/>
                      <a:pt x="45614" y="5077"/>
                      <a:pt x="45105" y="6379"/>
                    </a:cubicBezTo>
                    <a:cubicBezTo>
                      <a:pt x="44811" y="7111"/>
                      <a:pt x="44552" y="7896"/>
                      <a:pt x="44312" y="8654"/>
                    </a:cubicBezTo>
                    <a:cubicBezTo>
                      <a:pt x="43812" y="10170"/>
                      <a:pt x="43295" y="11741"/>
                      <a:pt x="42501" y="12909"/>
                    </a:cubicBezTo>
                    <a:cubicBezTo>
                      <a:pt x="41662" y="14105"/>
                      <a:pt x="40645" y="14765"/>
                      <a:pt x="39655" y="15300"/>
                    </a:cubicBezTo>
                    <a:cubicBezTo>
                      <a:pt x="39137" y="15577"/>
                      <a:pt x="38557" y="15835"/>
                      <a:pt x="37897" y="16085"/>
                    </a:cubicBezTo>
                    <a:cubicBezTo>
                      <a:pt x="37380" y="16281"/>
                      <a:pt x="36836" y="16460"/>
                      <a:pt x="36256" y="16647"/>
                    </a:cubicBezTo>
                    <a:cubicBezTo>
                      <a:pt x="34641" y="17182"/>
                      <a:pt x="32964" y="17735"/>
                      <a:pt x="31635" y="18708"/>
                    </a:cubicBezTo>
                    <a:cubicBezTo>
                      <a:pt x="30983" y="19181"/>
                      <a:pt x="30413" y="19725"/>
                      <a:pt x="29904" y="20242"/>
                    </a:cubicBezTo>
                    <a:cubicBezTo>
                      <a:pt x="29146" y="20992"/>
                      <a:pt x="28387" y="21705"/>
                      <a:pt x="27317" y="22098"/>
                    </a:cubicBezTo>
                    <a:cubicBezTo>
                      <a:pt x="26452" y="22419"/>
                      <a:pt x="25479" y="22428"/>
                      <a:pt x="24551" y="22446"/>
                    </a:cubicBezTo>
                    <a:cubicBezTo>
                      <a:pt x="23748" y="22455"/>
                      <a:pt x="22928" y="22464"/>
                      <a:pt x="22152" y="22660"/>
                    </a:cubicBezTo>
                    <a:cubicBezTo>
                      <a:pt x="21045" y="22936"/>
                      <a:pt x="20011" y="23597"/>
                      <a:pt x="19074" y="24605"/>
                    </a:cubicBezTo>
                    <a:cubicBezTo>
                      <a:pt x="18717" y="24997"/>
                      <a:pt x="18378" y="25425"/>
                      <a:pt x="18075" y="25889"/>
                    </a:cubicBezTo>
                    <a:cubicBezTo>
                      <a:pt x="17299" y="27085"/>
                      <a:pt x="16737" y="28387"/>
                      <a:pt x="16148" y="29761"/>
                    </a:cubicBezTo>
                    <a:cubicBezTo>
                      <a:pt x="15987" y="30136"/>
                      <a:pt x="15818" y="30519"/>
                      <a:pt x="15648" y="30903"/>
                    </a:cubicBezTo>
                    <a:cubicBezTo>
                      <a:pt x="14560" y="33374"/>
                      <a:pt x="13284" y="35506"/>
                      <a:pt x="11857" y="37255"/>
                    </a:cubicBezTo>
                    <a:cubicBezTo>
                      <a:pt x="8979" y="40752"/>
                      <a:pt x="5527" y="42633"/>
                      <a:pt x="2132" y="42633"/>
                    </a:cubicBezTo>
                    <a:cubicBezTo>
                      <a:pt x="1423" y="42633"/>
                      <a:pt x="717" y="42551"/>
                      <a:pt x="19" y="42384"/>
                    </a:cubicBezTo>
                    <a:lnTo>
                      <a:pt x="1" y="42473"/>
                    </a:lnTo>
                    <a:cubicBezTo>
                      <a:pt x="705" y="42643"/>
                      <a:pt x="1419" y="42732"/>
                      <a:pt x="2133" y="42732"/>
                    </a:cubicBezTo>
                    <a:cubicBezTo>
                      <a:pt x="5558" y="42732"/>
                      <a:pt x="9029" y="40832"/>
                      <a:pt x="11928" y="37317"/>
                    </a:cubicBezTo>
                    <a:cubicBezTo>
                      <a:pt x="13364" y="35569"/>
                      <a:pt x="14649" y="33419"/>
                      <a:pt x="15737" y="30939"/>
                    </a:cubicBezTo>
                    <a:cubicBezTo>
                      <a:pt x="15907" y="30564"/>
                      <a:pt x="16076" y="30171"/>
                      <a:pt x="16237" y="29797"/>
                    </a:cubicBezTo>
                    <a:cubicBezTo>
                      <a:pt x="16826" y="28423"/>
                      <a:pt x="17379" y="27129"/>
                      <a:pt x="18155" y="25952"/>
                    </a:cubicBezTo>
                    <a:cubicBezTo>
                      <a:pt x="18458" y="25488"/>
                      <a:pt x="18797" y="25060"/>
                      <a:pt x="19145" y="24676"/>
                    </a:cubicBezTo>
                    <a:cubicBezTo>
                      <a:pt x="20073" y="23677"/>
                      <a:pt x="21090" y="23026"/>
                      <a:pt x="22178" y="22758"/>
                    </a:cubicBezTo>
                    <a:cubicBezTo>
                      <a:pt x="22946" y="22562"/>
                      <a:pt x="23757" y="22553"/>
                      <a:pt x="24551" y="22544"/>
                    </a:cubicBezTo>
                    <a:cubicBezTo>
                      <a:pt x="25488" y="22526"/>
                      <a:pt x="26469" y="22517"/>
                      <a:pt x="27344" y="22187"/>
                    </a:cubicBezTo>
                    <a:cubicBezTo>
                      <a:pt x="28441" y="21786"/>
                      <a:pt x="29208" y="21072"/>
                      <a:pt x="29966" y="20305"/>
                    </a:cubicBezTo>
                    <a:cubicBezTo>
                      <a:pt x="30564" y="19716"/>
                      <a:pt x="31082" y="19234"/>
                      <a:pt x="31688" y="18788"/>
                    </a:cubicBezTo>
                    <a:cubicBezTo>
                      <a:pt x="33009" y="17825"/>
                      <a:pt x="34677" y="17272"/>
                      <a:pt x="36291" y="16745"/>
                    </a:cubicBezTo>
                    <a:cubicBezTo>
                      <a:pt x="36862" y="16558"/>
                      <a:pt x="37416" y="16371"/>
                      <a:pt x="37933" y="16183"/>
                    </a:cubicBezTo>
                    <a:cubicBezTo>
                      <a:pt x="38602" y="15925"/>
                      <a:pt x="39182" y="15666"/>
                      <a:pt x="39708" y="15380"/>
                    </a:cubicBezTo>
                    <a:cubicBezTo>
                      <a:pt x="40698" y="14845"/>
                      <a:pt x="41733" y="14185"/>
                      <a:pt x="42581" y="12963"/>
                    </a:cubicBezTo>
                    <a:cubicBezTo>
                      <a:pt x="43384" y="11785"/>
                      <a:pt x="43901" y="10206"/>
                      <a:pt x="44401" y="8681"/>
                    </a:cubicBezTo>
                    <a:cubicBezTo>
                      <a:pt x="44651" y="7922"/>
                      <a:pt x="44900" y="7137"/>
                      <a:pt x="45195" y="6415"/>
                    </a:cubicBezTo>
                    <a:cubicBezTo>
                      <a:pt x="45703" y="5121"/>
                      <a:pt x="46221" y="4184"/>
                      <a:pt x="46800" y="3453"/>
                    </a:cubicBezTo>
                    <a:cubicBezTo>
                      <a:pt x="48344" y="1517"/>
                      <a:pt x="50306" y="1018"/>
                      <a:pt x="52769" y="848"/>
                    </a:cubicBezTo>
                    <a:cubicBezTo>
                      <a:pt x="52882" y="841"/>
                      <a:pt x="52995" y="838"/>
                      <a:pt x="53109" y="838"/>
                    </a:cubicBezTo>
                    <a:cubicBezTo>
                      <a:pt x="53551" y="838"/>
                      <a:pt x="53993" y="886"/>
                      <a:pt x="54419" y="928"/>
                    </a:cubicBezTo>
                    <a:cubicBezTo>
                      <a:pt x="54963" y="991"/>
                      <a:pt x="55507" y="1080"/>
                      <a:pt x="56087" y="1169"/>
                    </a:cubicBezTo>
                    <a:cubicBezTo>
                      <a:pt x="57122" y="1330"/>
                      <a:pt x="58193" y="1499"/>
                      <a:pt x="59254" y="1526"/>
                    </a:cubicBezTo>
                    <a:cubicBezTo>
                      <a:pt x="59307" y="1527"/>
                      <a:pt x="59359" y="1528"/>
                      <a:pt x="59411" y="1528"/>
                    </a:cubicBezTo>
                    <a:cubicBezTo>
                      <a:pt x="60917" y="1528"/>
                      <a:pt x="62118" y="1029"/>
                      <a:pt x="62894" y="63"/>
                    </a:cubicBezTo>
                    <a:lnTo>
                      <a:pt x="62814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951;p31">
                <a:extLst>
                  <a:ext uri="{FF2B5EF4-FFF2-40B4-BE49-F238E27FC236}">
                    <a16:creationId xmlns:a16="http://schemas.microsoft.com/office/drawing/2014/main" id="{B0097A9B-FEC2-5958-F343-A0FE5BE18FAD}"/>
                  </a:ext>
                </a:extLst>
              </p:cNvPr>
              <p:cNvSpPr/>
              <p:nvPr/>
            </p:nvSpPr>
            <p:spPr>
              <a:xfrm>
                <a:off x="3250650" y="995775"/>
                <a:ext cx="1555850" cy="1091050"/>
              </a:xfrm>
              <a:custGeom>
                <a:avLst/>
                <a:gdLst/>
                <a:ahLst/>
                <a:cxnLst/>
                <a:rect l="l" t="t" r="r" b="b"/>
                <a:pathLst>
                  <a:path w="62234" h="43642" extrusionOk="0">
                    <a:moveTo>
                      <a:pt x="62162" y="0"/>
                    </a:moveTo>
                    <a:cubicBezTo>
                      <a:pt x="61457" y="1041"/>
                      <a:pt x="60296" y="1618"/>
                      <a:pt x="58894" y="1618"/>
                    </a:cubicBezTo>
                    <a:cubicBezTo>
                      <a:pt x="58842" y="1618"/>
                      <a:pt x="58789" y="1617"/>
                      <a:pt x="58737" y="1615"/>
                    </a:cubicBezTo>
                    <a:cubicBezTo>
                      <a:pt x="57755" y="1588"/>
                      <a:pt x="56765" y="1481"/>
                      <a:pt x="55802" y="1383"/>
                    </a:cubicBezTo>
                    <a:cubicBezTo>
                      <a:pt x="55141" y="1312"/>
                      <a:pt x="54517" y="1249"/>
                      <a:pt x="53892" y="1205"/>
                    </a:cubicBezTo>
                    <a:cubicBezTo>
                      <a:pt x="53629" y="1187"/>
                      <a:pt x="53357" y="1178"/>
                      <a:pt x="53080" y="1178"/>
                    </a:cubicBezTo>
                    <a:cubicBezTo>
                      <a:pt x="52802" y="1178"/>
                      <a:pt x="52519" y="1187"/>
                      <a:pt x="52233" y="1205"/>
                    </a:cubicBezTo>
                    <a:cubicBezTo>
                      <a:pt x="49610" y="1383"/>
                      <a:pt x="47755" y="2329"/>
                      <a:pt x="46399" y="4184"/>
                    </a:cubicBezTo>
                    <a:cubicBezTo>
                      <a:pt x="45846" y="4943"/>
                      <a:pt x="45364" y="5906"/>
                      <a:pt x="44882" y="7218"/>
                    </a:cubicBezTo>
                    <a:cubicBezTo>
                      <a:pt x="44606" y="7976"/>
                      <a:pt x="44374" y="8797"/>
                      <a:pt x="44142" y="9582"/>
                    </a:cubicBezTo>
                    <a:cubicBezTo>
                      <a:pt x="43696" y="11089"/>
                      <a:pt x="43241" y="12642"/>
                      <a:pt x="42518" y="13828"/>
                    </a:cubicBezTo>
                    <a:cubicBezTo>
                      <a:pt x="41742" y="15086"/>
                      <a:pt x="40734" y="15817"/>
                      <a:pt x="39851" y="16370"/>
                    </a:cubicBezTo>
                    <a:cubicBezTo>
                      <a:pt x="39342" y="16692"/>
                      <a:pt x="38780" y="16977"/>
                      <a:pt x="38147" y="17245"/>
                    </a:cubicBezTo>
                    <a:cubicBezTo>
                      <a:pt x="37505" y="17521"/>
                      <a:pt x="36809" y="17762"/>
                      <a:pt x="36077" y="18021"/>
                    </a:cubicBezTo>
                    <a:cubicBezTo>
                      <a:pt x="34623" y="18529"/>
                      <a:pt x="33115" y="19056"/>
                      <a:pt x="31884" y="19876"/>
                    </a:cubicBezTo>
                    <a:cubicBezTo>
                      <a:pt x="31197" y="20340"/>
                      <a:pt x="30609" y="20840"/>
                      <a:pt x="30082" y="21313"/>
                    </a:cubicBezTo>
                    <a:cubicBezTo>
                      <a:pt x="29306" y="22009"/>
                      <a:pt x="28512" y="22669"/>
                      <a:pt x="27415" y="23043"/>
                    </a:cubicBezTo>
                    <a:cubicBezTo>
                      <a:pt x="26558" y="23329"/>
                      <a:pt x="25604" y="23347"/>
                      <a:pt x="24685" y="23365"/>
                    </a:cubicBezTo>
                    <a:cubicBezTo>
                      <a:pt x="23873" y="23373"/>
                      <a:pt x="23035" y="23391"/>
                      <a:pt x="22250" y="23588"/>
                    </a:cubicBezTo>
                    <a:cubicBezTo>
                      <a:pt x="21134" y="23864"/>
                      <a:pt x="20091" y="24506"/>
                      <a:pt x="19145" y="25497"/>
                    </a:cubicBezTo>
                    <a:cubicBezTo>
                      <a:pt x="18779" y="25880"/>
                      <a:pt x="18431" y="26300"/>
                      <a:pt x="18119" y="26763"/>
                    </a:cubicBezTo>
                    <a:cubicBezTo>
                      <a:pt x="17289" y="27977"/>
                      <a:pt x="16692" y="29324"/>
                      <a:pt x="16058" y="30742"/>
                    </a:cubicBezTo>
                    <a:cubicBezTo>
                      <a:pt x="15916" y="31072"/>
                      <a:pt x="15773" y="31411"/>
                      <a:pt x="15621" y="31741"/>
                    </a:cubicBezTo>
                    <a:cubicBezTo>
                      <a:pt x="14488" y="34239"/>
                      <a:pt x="13213" y="36380"/>
                      <a:pt x="11830" y="38102"/>
                    </a:cubicBezTo>
                    <a:cubicBezTo>
                      <a:pt x="8972" y="41634"/>
                      <a:pt x="5561" y="43541"/>
                      <a:pt x="2203" y="43541"/>
                    </a:cubicBezTo>
                    <a:cubicBezTo>
                      <a:pt x="1473" y="43541"/>
                      <a:pt x="746" y="43451"/>
                      <a:pt x="27" y="43267"/>
                    </a:cubicBezTo>
                    <a:lnTo>
                      <a:pt x="0" y="43357"/>
                    </a:lnTo>
                    <a:cubicBezTo>
                      <a:pt x="750" y="43544"/>
                      <a:pt x="1499" y="43642"/>
                      <a:pt x="2249" y="43642"/>
                    </a:cubicBezTo>
                    <a:cubicBezTo>
                      <a:pt x="3694" y="43642"/>
                      <a:pt x="5148" y="43294"/>
                      <a:pt x="6584" y="42589"/>
                    </a:cubicBezTo>
                    <a:cubicBezTo>
                      <a:pt x="8467" y="41670"/>
                      <a:pt x="10304" y="40136"/>
                      <a:pt x="11901" y="38164"/>
                    </a:cubicBezTo>
                    <a:cubicBezTo>
                      <a:pt x="13293" y="36434"/>
                      <a:pt x="14569" y="34284"/>
                      <a:pt x="15701" y="31777"/>
                    </a:cubicBezTo>
                    <a:cubicBezTo>
                      <a:pt x="15853" y="31447"/>
                      <a:pt x="16005" y="31117"/>
                      <a:pt x="16148" y="30778"/>
                    </a:cubicBezTo>
                    <a:cubicBezTo>
                      <a:pt x="16772" y="29368"/>
                      <a:pt x="17370" y="28030"/>
                      <a:pt x="18190" y="26817"/>
                    </a:cubicBezTo>
                    <a:cubicBezTo>
                      <a:pt x="18503" y="26362"/>
                      <a:pt x="18851" y="25934"/>
                      <a:pt x="19207" y="25559"/>
                    </a:cubicBezTo>
                    <a:cubicBezTo>
                      <a:pt x="20144" y="24587"/>
                      <a:pt x="21170" y="23953"/>
                      <a:pt x="22267" y="23677"/>
                    </a:cubicBezTo>
                    <a:cubicBezTo>
                      <a:pt x="23052" y="23481"/>
                      <a:pt x="23882" y="23472"/>
                      <a:pt x="24685" y="23454"/>
                    </a:cubicBezTo>
                    <a:cubicBezTo>
                      <a:pt x="25613" y="23445"/>
                      <a:pt x="26576" y="23427"/>
                      <a:pt x="27450" y="23124"/>
                    </a:cubicBezTo>
                    <a:cubicBezTo>
                      <a:pt x="28557" y="22749"/>
                      <a:pt x="29360" y="22089"/>
                      <a:pt x="30145" y="21375"/>
                    </a:cubicBezTo>
                    <a:cubicBezTo>
                      <a:pt x="30671" y="20911"/>
                      <a:pt x="31251" y="20412"/>
                      <a:pt x="31929" y="19957"/>
                    </a:cubicBezTo>
                    <a:cubicBezTo>
                      <a:pt x="33160" y="19136"/>
                      <a:pt x="34659" y="18610"/>
                      <a:pt x="36104" y="18110"/>
                    </a:cubicBezTo>
                    <a:cubicBezTo>
                      <a:pt x="36844" y="17851"/>
                      <a:pt x="37531" y="17611"/>
                      <a:pt x="38183" y="17334"/>
                    </a:cubicBezTo>
                    <a:cubicBezTo>
                      <a:pt x="38825" y="17057"/>
                      <a:pt x="39387" y="16772"/>
                      <a:pt x="39904" y="16451"/>
                    </a:cubicBezTo>
                    <a:cubicBezTo>
                      <a:pt x="40787" y="15898"/>
                      <a:pt x="41804" y="15157"/>
                      <a:pt x="42598" y="13882"/>
                    </a:cubicBezTo>
                    <a:cubicBezTo>
                      <a:pt x="43330" y="12686"/>
                      <a:pt x="43785" y="11116"/>
                      <a:pt x="44231" y="9608"/>
                    </a:cubicBezTo>
                    <a:cubicBezTo>
                      <a:pt x="44463" y="8823"/>
                      <a:pt x="44695" y="8003"/>
                      <a:pt x="44971" y="7244"/>
                    </a:cubicBezTo>
                    <a:cubicBezTo>
                      <a:pt x="45444" y="5951"/>
                      <a:pt x="45926" y="4996"/>
                      <a:pt x="46479" y="4238"/>
                    </a:cubicBezTo>
                    <a:cubicBezTo>
                      <a:pt x="47817" y="2409"/>
                      <a:pt x="49646" y="1472"/>
                      <a:pt x="52242" y="1303"/>
                    </a:cubicBezTo>
                    <a:cubicBezTo>
                      <a:pt x="52543" y="1279"/>
                      <a:pt x="52840" y="1268"/>
                      <a:pt x="53130" y="1268"/>
                    </a:cubicBezTo>
                    <a:cubicBezTo>
                      <a:pt x="53389" y="1268"/>
                      <a:pt x="53644" y="1277"/>
                      <a:pt x="53892" y="1294"/>
                    </a:cubicBezTo>
                    <a:cubicBezTo>
                      <a:pt x="54508" y="1339"/>
                      <a:pt x="55132" y="1401"/>
                      <a:pt x="55793" y="1472"/>
                    </a:cubicBezTo>
                    <a:cubicBezTo>
                      <a:pt x="56756" y="1579"/>
                      <a:pt x="57746" y="1678"/>
                      <a:pt x="58728" y="1704"/>
                    </a:cubicBezTo>
                    <a:cubicBezTo>
                      <a:pt x="58781" y="1706"/>
                      <a:pt x="58834" y="1707"/>
                      <a:pt x="58887" y="1707"/>
                    </a:cubicBezTo>
                    <a:cubicBezTo>
                      <a:pt x="60331" y="1707"/>
                      <a:pt x="61511" y="1121"/>
                      <a:pt x="62234" y="54"/>
                    </a:cubicBezTo>
                    <a:lnTo>
                      <a:pt x="621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952;p31">
                <a:extLst>
                  <a:ext uri="{FF2B5EF4-FFF2-40B4-BE49-F238E27FC236}">
                    <a16:creationId xmlns:a16="http://schemas.microsoft.com/office/drawing/2014/main" id="{56EFEF8F-69FF-DE0B-ECD9-ECCF46E8D431}"/>
                  </a:ext>
                </a:extLst>
              </p:cNvPr>
              <p:cNvSpPr/>
              <p:nvPr/>
            </p:nvSpPr>
            <p:spPr>
              <a:xfrm>
                <a:off x="3234600" y="970575"/>
                <a:ext cx="1539350" cy="1113800"/>
              </a:xfrm>
              <a:custGeom>
                <a:avLst/>
                <a:gdLst/>
                <a:ahLst/>
                <a:cxnLst/>
                <a:rect l="l" t="t" r="r" b="b"/>
                <a:pathLst>
                  <a:path w="61574" h="44552" extrusionOk="0">
                    <a:moveTo>
                      <a:pt x="61502" y="0"/>
                    </a:moveTo>
                    <a:cubicBezTo>
                      <a:pt x="60877" y="1089"/>
                      <a:pt x="59709" y="1731"/>
                      <a:pt x="58192" y="1802"/>
                    </a:cubicBezTo>
                    <a:cubicBezTo>
                      <a:pt x="57998" y="1811"/>
                      <a:pt x="57802" y="1815"/>
                      <a:pt x="57607" y="1815"/>
                    </a:cubicBezTo>
                    <a:cubicBezTo>
                      <a:pt x="56816" y="1815"/>
                      <a:pt x="56019" y="1751"/>
                      <a:pt x="55239" y="1686"/>
                    </a:cubicBezTo>
                    <a:cubicBezTo>
                      <a:pt x="54588" y="1633"/>
                      <a:pt x="53964" y="1588"/>
                      <a:pt x="53348" y="1570"/>
                    </a:cubicBezTo>
                    <a:cubicBezTo>
                      <a:pt x="53283" y="1569"/>
                      <a:pt x="53218" y="1569"/>
                      <a:pt x="53152" y="1569"/>
                    </a:cubicBezTo>
                    <a:cubicBezTo>
                      <a:pt x="52685" y="1569"/>
                      <a:pt x="52198" y="1597"/>
                      <a:pt x="51698" y="1660"/>
                    </a:cubicBezTo>
                    <a:cubicBezTo>
                      <a:pt x="49155" y="1981"/>
                      <a:pt x="47362" y="3034"/>
                      <a:pt x="46068" y="4978"/>
                    </a:cubicBezTo>
                    <a:cubicBezTo>
                      <a:pt x="45542" y="5763"/>
                      <a:pt x="45096" y="6745"/>
                      <a:pt x="44659" y="8056"/>
                    </a:cubicBezTo>
                    <a:cubicBezTo>
                      <a:pt x="44400" y="8850"/>
                      <a:pt x="44177" y="9698"/>
                      <a:pt x="43963" y="10518"/>
                    </a:cubicBezTo>
                    <a:cubicBezTo>
                      <a:pt x="43579" y="12008"/>
                      <a:pt x="43178" y="13551"/>
                      <a:pt x="42527" y="14747"/>
                    </a:cubicBezTo>
                    <a:cubicBezTo>
                      <a:pt x="41956" y="15799"/>
                      <a:pt x="41206" y="16611"/>
                      <a:pt x="40038" y="17441"/>
                    </a:cubicBezTo>
                    <a:cubicBezTo>
                      <a:pt x="39538" y="17798"/>
                      <a:pt x="39003" y="18119"/>
                      <a:pt x="38387" y="18404"/>
                    </a:cubicBezTo>
                    <a:cubicBezTo>
                      <a:pt x="37620" y="18770"/>
                      <a:pt x="36773" y="19073"/>
                      <a:pt x="35881" y="19404"/>
                    </a:cubicBezTo>
                    <a:cubicBezTo>
                      <a:pt x="34587" y="19867"/>
                      <a:pt x="33249" y="20358"/>
                      <a:pt x="32125" y="21045"/>
                    </a:cubicBezTo>
                    <a:cubicBezTo>
                      <a:pt x="31393" y="21491"/>
                      <a:pt x="30769" y="21973"/>
                      <a:pt x="30260" y="22383"/>
                    </a:cubicBezTo>
                    <a:cubicBezTo>
                      <a:pt x="29484" y="22999"/>
                      <a:pt x="28637" y="23632"/>
                      <a:pt x="27513" y="23980"/>
                    </a:cubicBezTo>
                    <a:cubicBezTo>
                      <a:pt x="26656" y="24248"/>
                      <a:pt x="25719" y="24265"/>
                      <a:pt x="24810" y="24283"/>
                    </a:cubicBezTo>
                    <a:cubicBezTo>
                      <a:pt x="23989" y="24301"/>
                      <a:pt x="23132" y="24319"/>
                      <a:pt x="22329" y="24515"/>
                    </a:cubicBezTo>
                    <a:cubicBezTo>
                      <a:pt x="21205" y="24792"/>
                      <a:pt x="20153" y="25425"/>
                      <a:pt x="19198" y="26389"/>
                    </a:cubicBezTo>
                    <a:cubicBezTo>
                      <a:pt x="18824" y="26763"/>
                      <a:pt x="18476" y="27183"/>
                      <a:pt x="18154" y="27638"/>
                    </a:cubicBezTo>
                    <a:cubicBezTo>
                      <a:pt x="17262" y="28878"/>
                      <a:pt x="16629" y="30269"/>
                      <a:pt x="15960" y="31741"/>
                    </a:cubicBezTo>
                    <a:cubicBezTo>
                      <a:pt x="15835" y="32018"/>
                      <a:pt x="15710" y="32294"/>
                      <a:pt x="15576" y="32580"/>
                    </a:cubicBezTo>
                    <a:cubicBezTo>
                      <a:pt x="14390" y="35149"/>
                      <a:pt x="13150" y="37237"/>
                      <a:pt x="11794" y="38958"/>
                    </a:cubicBezTo>
                    <a:cubicBezTo>
                      <a:pt x="10039" y="41155"/>
                      <a:pt x="6681" y="44467"/>
                      <a:pt x="2326" y="44467"/>
                    </a:cubicBezTo>
                    <a:cubicBezTo>
                      <a:pt x="1587" y="44467"/>
                      <a:pt x="820" y="44371"/>
                      <a:pt x="27" y="44159"/>
                    </a:cubicBezTo>
                    <a:lnTo>
                      <a:pt x="0" y="44240"/>
                    </a:lnTo>
                    <a:cubicBezTo>
                      <a:pt x="767" y="44445"/>
                      <a:pt x="1535" y="44552"/>
                      <a:pt x="2302" y="44552"/>
                    </a:cubicBezTo>
                    <a:cubicBezTo>
                      <a:pt x="3738" y="44552"/>
                      <a:pt x="5165" y="44195"/>
                      <a:pt x="6584" y="43490"/>
                    </a:cubicBezTo>
                    <a:cubicBezTo>
                      <a:pt x="8439" y="42562"/>
                      <a:pt x="10268" y="41019"/>
                      <a:pt x="11856" y="39012"/>
                    </a:cubicBezTo>
                    <a:cubicBezTo>
                      <a:pt x="13221" y="37290"/>
                      <a:pt x="14470" y="35194"/>
                      <a:pt x="15657" y="32616"/>
                    </a:cubicBezTo>
                    <a:cubicBezTo>
                      <a:pt x="15781" y="32330"/>
                      <a:pt x="15915" y="32054"/>
                      <a:pt x="16040" y="31777"/>
                    </a:cubicBezTo>
                    <a:cubicBezTo>
                      <a:pt x="16709" y="30305"/>
                      <a:pt x="17343" y="28922"/>
                      <a:pt x="18226" y="27691"/>
                    </a:cubicBezTo>
                    <a:cubicBezTo>
                      <a:pt x="18547" y="27236"/>
                      <a:pt x="18895" y="26817"/>
                      <a:pt x="19261" y="26451"/>
                    </a:cubicBezTo>
                    <a:cubicBezTo>
                      <a:pt x="20206" y="25497"/>
                      <a:pt x="21250" y="24872"/>
                      <a:pt x="22356" y="24596"/>
                    </a:cubicBezTo>
                    <a:cubicBezTo>
                      <a:pt x="23150" y="24399"/>
                      <a:pt x="23998" y="24390"/>
                      <a:pt x="24818" y="24373"/>
                    </a:cubicBezTo>
                    <a:cubicBezTo>
                      <a:pt x="25728" y="24355"/>
                      <a:pt x="26674" y="24337"/>
                      <a:pt x="27539" y="24060"/>
                    </a:cubicBezTo>
                    <a:cubicBezTo>
                      <a:pt x="28672" y="23712"/>
                      <a:pt x="29529" y="23070"/>
                      <a:pt x="30314" y="22446"/>
                    </a:cubicBezTo>
                    <a:cubicBezTo>
                      <a:pt x="30822" y="22044"/>
                      <a:pt x="31447" y="21562"/>
                      <a:pt x="32169" y="21125"/>
                    </a:cubicBezTo>
                    <a:cubicBezTo>
                      <a:pt x="33285" y="20438"/>
                      <a:pt x="34623" y="19948"/>
                      <a:pt x="35916" y="19484"/>
                    </a:cubicBezTo>
                    <a:cubicBezTo>
                      <a:pt x="36808" y="19163"/>
                      <a:pt x="37656" y="18850"/>
                      <a:pt x="38423" y="18485"/>
                    </a:cubicBezTo>
                    <a:cubicBezTo>
                      <a:pt x="39039" y="18190"/>
                      <a:pt x="39583" y="17878"/>
                      <a:pt x="40091" y="17512"/>
                    </a:cubicBezTo>
                    <a:cubicBezTo>
                      <a:pt x="41269" y="16674"/>
                      <a:pt x="42018" y="15853"/>
                      <a:pt x="42607" y="14791"/>
                    </a:cubicBezTo>
                    <a:cubicBezTo>
                      <a:pt x="43267" y="13578"/>
                      <a:pt x="43660" y="12035"/>
                      <a:pt x="44052" y="10545"/>
                    </a:cubicBezTo>
                    <a:cubicBezTo>
                      <a:pt x="44266" y="9724"/>
                      <a:pt x="44480" y="8868"/>
                      <a:pt x="44748" y="8083"/>
                    </a:cubicBezTo>
                    <a:cubicBezTo>
                      <a:pt x="45176" y="6771"/>
                      <a:pt x="45622" y="5799"/>
                      <a:pt x="46140" y="5023"/>
                    </a:cubicBezTo>
                    <a:cubicBezTo>
                      <a:pt x="47424" y="3105"/>
                      <a:pt x="49191" y="2061"/>
                      <a:pt x="51715" y="1749"/>
                    </a:cubicBezTo>
                    <a:cubicBezTo>
                      <a:pt x="52200" y="1686"/>
                      <a:pt x="52685" y="1658"/>
                      <a:pt x="53152" y="1658"/>
                    </a:cubicBezTo>
                    <a:cubicBezTo>
                      <a:pt x="53218" y="1658"/>
                      <a:pt x="53283" y="1659"/>
                      <a:pt x="53348" y="1660"/>
                    </a:cubicBezTo>
                    <a:cubicBezTo>
                      <a:pt x="53964" y="1669"/>
                      <a:pt x="54579" y="1722"/>
                      <a:pt x="55239" y="1776"/>
                    </a:cubicBezTo>
                    <a:cubicBezTo>
                      <a:pt x="56012" y="1840"/>
                      <a:pt x="56813" y="1904"/>
                      <a:pt x="57611" y="1904"/>
                    </a:cubicBezTo>
                    <a:cubicBezTo>
                      <a:pt x="57808" y="1904"/>
                      <a:pt x="58005" y="1900"/>
                      <a:pt x="58201" y="1892"/>
                    </a:cubicBezTo>
                    <a:cubicBezTo>
                      <a:pt x="59735" y="1820"/>
                      <a:pt x="60940" y="1160"/>
                      <a:pt x="61573" y="36"/>
                    </a:cubicBezTo>
                    <a:lnTo>
                      <a:pt x="615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953;p31">
                <a:extLst>
                  <a:ext uri="{FF2B5EF4-FFF2-40B4-BE49-F238E27FC236}">
                    <a16:creationId xmlns:a16="http://schemas.microsoft.com/office/drawing/2014/main" id="{DAEA07CF-166D-A454-D031-F1C95D7526A6}"/>
                  </a:ext>
                </a:extLst>
              </p:cNvPr>
              <p:cNvSpPr/>
              <p:nvPr/>
            </p:nvSpPr>
            <p:spPr>
              <a:xfrm>
                <a:off x="3218525" y="945150"/>
                <a:ext cx="1522850" cy="1136775"/>
              </a:xfrm>
              <a:custGeom>
                <a:avLst/>
                <a:gdLst/>
                <a:ahLst/>
                <a:cxnLst/>
                <a:rect l="l" t="t" r="r" b="b"/>
                <a:pathLst>
                  <a:path w="60914" h="45471" extrusionOk="0">
                    <a:moveTo>
                      <a:pt x="60833" y="0"/>
                    </a:moveTo>
                    <a:cubicBezTo>
                      <a:pt x="60289" y="1169"/>
                      <a:pt x="59165" y="1874"/>
                      <a:pt x="57666" y="1999"/>
                    </a:cubicBezTo>
                    <a:cubicBezTo>
                      <a:pt x="57271" y="2028"/>
                      <a:pt x="56874" y="2039"/>
                      <a:pt x="56478" y="2039"/>
                    </a:cubicBezTo>
                    <a:cubicBezTo>
                      <a:pt x="55910" y="2039"/>
                      <a:pt x="55346" y="2016"/>
                      <a:pt x="54794" y="1990"/>
                    </a:cubicBezTo>
                    <a:cubicBezTo>
                      <a:pt x="54262" y="1969"/>
                      <a:pt x="53751" y="1948"/>
                      <a:pt x="53245" y="1948"/>
                    </a:cubicBezTo>
                    <a:cubicBezTo>
                      <a:pt x="53098" y="1948"/>
                      <a:pt x="52951" y="1950"/>
                      <a:pt x="52804" y="1954"/>
                    </a:cubicBezTo>
                    <a:cubicBezTo>
                      <a:pt x="52278" y="1963"/>
                      <a:pt x="51725" y="2025"/>
                      <a:pt x="51163" y="2124"/>
                    </a:cubicBezTo>
                    <a:cubicBezTo>
                      <a:pt x="48701" y="2579"/>
                      <a:pt x="46979" y="3738"/>
                      <a:pt x="45739" y="5772"/>
                    </a:cubicBezTo>
                    <a:cubicBezTo>
                      <a:pt x="45248" y="6584"/>
                      <a:pt x="44829" y="7583"/>
                      <a:pt x="44437" y="8904"/>
                    </a:cubicBezTo>
                    <a:cubicBezTo>
                      <a:pt x="44196" y="9724"/>
                      <a:pt x="43990" y="10616"/>
                      <a:pt x="43794" y="11473"/>
                    </a:cubicBezTo>
                    <a:cubicBezTo>
                      <a:pt x="43464" y="12945"/>
                      <a:pt x="43125" y="14461"/>
                      <a:pt x="42545" y="15675"/>
                    </a:cubicBezTo>
                    <a:cubicBezTo>
                      <a:pt x="42019" y="16772"/>
                      <a:pt x="41296" y="17655"/>
                      <a:pt x="40226" y="18529"/>
                    </a:cubicBezTo>
                    <a:cubicBezTo>
                      <a:pt x="39744" y="18922"/>
                      <a:pt x="39218" y="19261"/>
                      <a:pt x="38629" y="19573"/>
                    </a:cubicBezTo>
                    <a:cubicBezTo>
                      <a:pt x="37746" y="20046"/>
                      <a:pt x="36747" y="20412"/>
                      <a:pt x="35685" y="20804"/>
                    </a:cubicBezTo>
                    <a:cubicBezTo>
                      <a:pt x="34552" y="21223"/>
                      <a:pt x="33374" y="21661"/>
                      <a:pt x="32357" y="22223"/>
                    </a:cubicBezTo>
                    <a:cubicBezTo>
                      <a:pt x="31590" y="22660"/>
                      <a:pt x="30930" y="23115"/>
                      <a:pt x="30430" y="23463"/>
                    </a:cubicBezTo>
                    <a:cubicBezTo>
                      <a:pt x="29637" y="24025"/>
                      <a:pt x="28753" y="24605"/>
                      <a:pt x="27611" y="24935"/>
                    </a:cubicBezTo>
                    <a:cubicBezTo>
                      <a:pt x="26764" y="25167"/>
                      <a:pt x="25845" y="25193"/>
                      <a:pt x="24953" y="25211"/>
                    </a:cubicBezTo>
                    <a:cubicBezTo>
                      <a:pt x="24105" y="25229"/>
                      <a:pt x="23240" y="25247"/>
                      <a:pt x="22419" y="25452"/>
                    </a:cubicBezTo>
                    <a:cubicBezTo>
                      <a:pt x="21286" y="25729"/>
                      <a:pt x="20225" y="26344"/>
                      <a:pt x="19252" y="27290"/>
                    </a:cubicBezTo>
                    <a:cubicBezTo>
                      <a:pt x="18878" y="27655"/>
                      <a:pt x="18521" y="28066"/>
                      <a:pt x="18182" y="28521"/>
                    </a:cubicBezTo>
                    <a:cubicBezTo>
                      <a:pt x="17245" y="29797"/>
                      <a:pt x="16567" y="31233"/>
                      <a:pt x="15854" y="32749"/>
                    </a:cubicBezTo>
                    <a:cubicBezTo>
                      <a:pt x="15746" y="32972"/>
                      <a:pt x="15639" y="33195"/>
                      <a:pt x="15532" y="33418"/>
                    </a:cubicBezTo>
                    <a:cubicBezTo>
                      <a:pt x="14301" y="36041"/>
                      <a:pt x="13061" y="38138"/>
                      <a:pt x="11750" y="39824"/>
                    </a:cubicBezTo>
                    <a:cubicBezTo>
                      <a:pt x="10019" y="42048"/>
                      <a:pt x="6693" y="45383"/>
                      <a:pt x="2376" y="45383"/>
                    </a:cubicBezTo>
                    <a:cubicBezTo>
                      <a:pt x="1620" y="45383"/>
                      <a:pt x="833" y="45280"/>
                      <a:pt x="19" y="45051"/>
                    </a:cubicBezTo>
                    <a:lnTo>
                      <a:pt x="1" y="45132"/>
                    </a:lnTo>
                    <a:cubicBezTo>
                      <a:pt x="822" y="45364"/>
                      <a:pt x="1616" y="45471"/>
                      <a:pt x="2383" y="45471"/>
                    </a:cubicBezTo>
                    <a:cubicBezTo>
                      <a:pt x="6727" y="45471"/>
                      <a:pt x="10073" y="42107"/>
                      <a:pt x="11821" y="39868"/>
                    </a:cubicBezTo>
                    <a:cubicBezTo>
                      <a:pt x="13133" y="38182"/>
                      <a:pt x="14373" y="36086"/>
                      <a:pt x="15613" y="33454"/>
                    </a:cubicBezTo>
                    <a:cubicBezTo>
                      <a:pt x="15720" y="33231"/>
                      <a:pt x="15818" y="33008"/>
                      <a:pt x="15925" y="32785"/>
                    </a:cubicBezTo>
                    <a:cubicBezTo>
                      <a:pt x="16639" y="31268"/>
                      <a:pt x="17317" y="29832"/>
                      <a:pt x="18253" y="28565"/>
                    </a:cubicBezTo>
                    <a:cubicBezTo>
                      <a:pt x="18583" y="28119"/>
                      <a:pt x="18940" y="27709"/>
                      <a:pt x="19315" y="27343"/>
                    </a:cubicBezTo>
                    <a:cubicBezTo>
                      <a:pt x="20269" y="26415"/>
                      <a:pt x="21322" y="25800"/>
                      <a:pt x="22437" y="25532"/>
                    </a:cubicBezTo>
                    <a:cubicBezTo>
                      <a:pt x="23249" y="25336"/>
                      <a:pt x="24114" y="25309"/>
                      <a:pt x="24953" y="25291"/>
                    </a:cubicBezTo>
                    <a:cubicBezTo>
                      <a:pt x="25845" y="25274"/>
                      <a:pt x="26773" y="25247"/>
                      <a:pt x="27629" y="25006"/>
                    </a:cubicBezTo>
                    <a:cubicBezTo>
                      <a:pt x="28789" y="24685"/>
                      <a:pt x="29672" y="24096"/>
                      <a:pt x="30475" y="23525"/>
                    </a:cubicBezTo>
                    <a:cubicBezTo>
                      <a:pt x="30975" y="23177"/>
                      <a:pt x="31635" y="22722"/>
                      <a:pt x="32402" y="22294"/>
                    </a:cubicBezTo>
                    <a:cubicBezTo>
                      <a:pt x="33410" y="21732"/>
                      <a:pt x="34579" y="21304"/>
                      <a:pt x="35712" y="20884"/>
                    </a:cubicBezTo>
                    <a:cubicBezTo>
                      <a:pt x="36729" y="20510"/>
                      <a:pt x="37773" y="20117"/>
                      <a:pt x="38665" y="19644"/>
                    </a:cubicBezTo>
                    <a:cubicBezTo>
                      <a:pt x="39262" y="19332"/>
                      <a:pt x="39789" y="18984"/>
                      <a:pt x="40279" y="18592"/>
                    </a:cubicBezTo>
                    <a:cubicBezTo>
                      <a:pt x="41359" y="17709"/>
                      <a:pt x="42081" y="16816"/>
                      <a:pt x="42617" y="15710"/>
                    </a:cubicBezTo>
                    <a:cubicBezTo>
                      <a:pt x="43197" y="14488"/>
                      <a:pt x="43544" y="12963"/>
                      <a:pt x="43875" y="11491"/>
                    </a:cubicBezTo>
                    <a:cubicBezTo>
                      <a:pt x="44071" y="10634"/>
                      <a:pt x="44267" y="9751"/>
                      <a:pt x="44517" y="8930"/>
                    </a:cubicBezTo>
                    <a:cubicBezTo>
                      <a:pt x="44909" y="7610"/>
                      <a:pt x="45320" y="6620"/>
                      <a:pt x="45810" y="5817"/>
                    </a:cubicBezTo>
                    <a:cubicBezTo>
                      <a:pt x="47033" y="3801"/>
                      <a:pt x="48736" y="2659"/>
                      <a:pt x="51181" y="2204"/>
                    </a:cubicBezTo>
                    <a:cubicBezTo>
                      <a:pt x="51734" y="2106"/>
                      <a:pt x="52278" y="2043"/>
                      <a:pt x="52813" y="2034"/>
                    </a:cubicBezTo>
                    <a:cubicBezTo>
                      <a:pt x="52958" y="2030"/>
                      <a:pt x="53103" y="2029"/>
                      <a:pt x="53249" y="2029"/>
                    </a:cubicBezTo>
                    <a:cubicBezTo>
                      <a:pt x="53751" y="2029"/>
                      <a:pt x="54262" y="2049"/>
                      <a:pt x="54794" y="2070"/>
                    </a:cubicBezTo>
                    <a:cubicBezTo>
                      <a:pt x="55354" y="2097"/>
                      <a:pt x="55926" y="2123"/>
                      <a:pt x="56502" y="2123"/>
                    </a:cubicBezTo>
                    <a:cubicBezTo>
                      <a:pt x="56890" y="2123"/>
                      <a:pt x="57279" y="2111"/>
                      <a:pt x="57666" y="2079"/>
                    </a:cubicBezTo>
                    <a:cubicBezTo>
                      <a:pt x="59201" y="1954"/>
                      <a:pt x="60352" y="1231"/>
                      <a:pt x="60914" y="36"/>
                    </a:cubicBezTo>
                    <a:lnTo>
                      <a:pt x="608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954;p31">
                <a:extLst>
                  <a:ext uri="{FF2B5EF4-FFF2-40B4-BE49-F238E27FC236}">
                    <a16:creationId xmlns:a16="http://schemas.microsoft.com/office/drawing/2014/main" id="{ED231220-DB28-0EF2-ABDC-555DA10F22E6}"/>
                  </a:ext>
                </a:extLst>
              </p:cNvPr>
              <p:cNvSpPr/>
              <p:nvPr/>
            </p:nvSpPr>
            <p:spPr>
              <a:xfrm>
                <a:off x="3202475" y="919950"/>
                <a:ext cx="1506125" cy="1159300"/>
              </a:xfrm>
              <a:custGeom>
                <a:avLst/>
                <a:gdLst/>
                <a:ahLst/>
                <a:cxnLst/>
                <a:rect l="l" t="t" r="r" b="b"/>
                <a:pathLst>
                  <a:path w="60245" h="46372" extrusionOk="0">
                    <a:moveTo>
                      <a:pt x="60173" y="0"/>
                    </a:moveTo>
                    <a:cubicBezTo>
                      <a:pt x="59709" y="1231"/>
                      <a:pt x="58621" y="2008"/>
                      <a:pt x="57131" y="2186"/>
                    </a:cubicBezTo>
                    <a:cubicBezTo>
                      <a:pt x="56328" y="2278"/>
                      <a:pt x="55519" y="2284"/>
                      <a:pt x="54731" y="2284"/>
                    </a:cubicBezTo>
                    <a:cubicBezTo>
                      <a:pt x="54599" y="2284"/>
                      <a:pt x="54469" y="2284"/>
                      <a:pt x="54339" y="2284"/>
                    </a:cubicBezTo>
                    <a:cubicBezTo>
                      <a:pt x="54115" y="2281"/>
                      <a:pt x="53896" y="2279"/>
                      <a:pt x="53680" y="2279"/>
                    </a:cubicBezTo>
                    <a:cubicBezTo>
                      <a:pt x="53198" y="2279"/>
                      <a:pt x="52731" y="2289"/>
                      <a:pt x="52269" y="2320"/>
                    </a:cubicBezTo>
                    <a:cubicBezTo>
                      <a:pt x="51734" y="2355"/>
                      <a:pt x="51181" y="2445"/>
                      <a:pt x="50627" y="2578"/>
                    </a:cubicBezTo>
                    <a:cubicBezTo>
                      <a:pt x="48246" y="3167"/>
                      <a:pt x="46586" y="4425"/>
                      <a:pt x="45409" y="6566"/>
                    </a:cubicBezTo>
                    <a:cubicBezTo>
                      <a:pt x="44945" y="7405"/>
                      <a:pt x="44570" y="8413"/>
                      <a:pt x="44213" y="9742"/>
                    </a:cubicBezTo>
                    <a:cubicBezTo>
                      <a:pt x="43981" y="10598"/>
                      <a:pt x="43803" y="11526"/>
                      <a:pt x="43633" y="12418"/>
                    </a:cubicBezTo>
                    <a:cubicBezTo>
                      <a:pt x="43357" y="13872"/>
                      <a:pt x="43062" y="15371"/>
                      <a:pt x="42554" y="16593"/>
                    </a:cubicBezTo>
                    <a:cubicBezTo>
                      <a:pt x="42072" y="17753"/>
                      <a:pt x="41412" y="18681"/>
                      <a:pt x="40413" y="19600"/>
                    </a:cubicBezTo>
                    <a:cubicBezTo>
                      <a:pt x="39949" y="20028"/>
                      <a:pt x="39440" y="20403"/>
                      <a:pt x="38869" y="20733"/>
                    </a:cubicBezTo>
                    <a:cubicBezTo>
                      <a:pt x="37870" y="21322"/>
                      <a:pt x="36657" y="21776"/>
                      <a:pt x="35479" y="22205"/>
                    </a:cubicBezTo>
                    <a:cubicBezTo>
                      <a:pt x="34507" y="22570"/>
                      <a:pt x="33490" y="22945"/>
                      <a:pt x="32598" y="23400"/>
                    </a:cubicBezTo>
                    <a:cubicBezTo>
                      <a:pt x="31974" y="23712"/>
                      <a:pt x="31340" y="24078"/>
                      <a:pt x="30609" y="24533"/>
                    </a:cubicBezTo>
                    <a:cubicBezTo>
                      <a:pt x="29815" y="25024"/>
                      <a:pt x="28878" y="25568"/>
                      <a:pt x="27700" y="25871"/>
                    </a:cubicBezTo>
                    <a:cubicBezTo>
                      <a:pt x="26871" y="26085"/>
                      <a:pt x="25970" y="26103"/>
                      <a:pt x="25095" y="26130"/>
                    </a:cubicBezTo>
                    <a:cubicBezTo>
                      <a:pt x="24239" y="26157"/>
                      <a:pt x="23347" y="26175"/>
                      <a:pt x="22499" y="26380"/>
                    </a:cubicBezTo>
                    <a:cubicBezTo>
                      <a:pt x="21366" y="26656"/>
                      <a:pt x="20287" y="27263"/>
                      <a:pt x="19315" y="28173"/>
                    </a:cubicBezTo>
                    <a:cubicBezTo>
                      <a:pt x="18931" y="28539"/>
                      <a:pt x="18556" y="28949"/>
                      <a:pt x="18217" y="29386"/>
                    </a:cubicBezTo>
                    <a:cubicBezTo>
                      <a:pt x="17218" y="30697"/>
                      <a:pt x="16496" y="32187"/>
                      <a:pt x="15728" y="33766"/>
                    </a:cubicBezTo>
                    <a:cubicBezTo>
                      <a:pt x="15657" y="33936"/>
                      <a:pt x="15577" y="34096"/>
                      <a:pt x="15496" y="34257"/>
                    </a:cubicBezTo>
                    <a:cubicBezTo>
                      <a:pt x="14194" y="36969"/>
                      <a:pt x="12990" y="39012"/>
                      <a:pt x="11714" y="40671"/>
                    </a:cubicBezTo>
                    <a:cubicBezTo>
                      <a:pt x="9990" y="42924"/>
                      <a:pt x="6691" y="46298"/>
                      <a:pt x="2418" y="46298"/>
                    </a:cubicBezTo>
                    <a:cubicBezTo>
                      <a:pt x="1648" y="46298"/>
                      <a:pt x="847" y="46188"/>
                      <a:pt x="18" y="45943"/>
                    </a:cubicBezTo>
                    <a:lnTo>
                      <a:pt x="0" y="46015"/>
                    </a:lnTo>
                    <a:cubicBezTo>
                      <a:pt x="839" y="46265"/>
                      <a:pt x="1642" y="46372"/>
                      <a:pt x="2418" y="46372"/>
                    </a:cubicBezTo>
                    <a:cubicBezTo>
                      <a:pt x="6718" y="46372"/>
                      <a:pt x="10046" y="42982"/>
                      <a:pt x="11776" y="40716"/>
                    </a:cubicBezTo>
                    <a:cubicBezTo>
                      <a:pt x="13052" y="39056"/>
                      <a:pt x="14256" y="37014"/>
                      <a:pt x="15568" y="34293"/>
                    </a:cubicBezTo>
                    <a:cubicBezTo>
                      <a:pt x="15639" y="34132"/>
                      <a:pt x="15719" y="33963"/>
                      <a:pt x="15800" y="33802"/>
                    </a:cubicBezTo>
                    <a:cubicBezTo>
                      <a:pt x="16558" y="32223"/>
                      <a:pt x="17281" y="30742"/>
                      <a:pt x="18280" y="29431"/>
                    </a:cubicBezTo>
                    <a:cubicBezTo>
                      <a:pt x="18619" y="28994"/>
                      <a:pt x="18984" y="28592"/>
                      <a:pt x="19368" y="28235"/>
                    </a:cubicBezTo>
                    <a:cubicBezTo>
                      <a:pt x="20332" y="27325"/>
                      <a:pt x="21393" y="26728"/>
                      <a:pt x="22517" y="26451"/>
                    </a:cubicBezTo>
                    <a:cubicBezTo>
                      <a:pt x="23356" y="26255"/>
                      <a:pt x="24239" y="26228"/>
                      <a:pt x="25095" y="26210"/>
                    </a:cubicBezTo>
                    <a:cubicBezTo>
                      <a:pt x="25979" y="26183"/>
                      <a:pt x="26880" y="26157"/>
                      <a:pt x="27718" y="25943"/>
                    </a:cubicBezTo>
                    <a:cubicBezTo>
                      <a:pt x="28914" y="25639"/>
                      <a:pt x="29850" y="25095"/>
                      <a:pt x="30644" y="24596"/>
                    </a:cubicBezTo>
                    <a:cubicBezTo>
                      <a:pt x="31376" y="24141"/>
                      <a:pt x="32009" y="23784"/>
                      <a:pt x="32634" y="23463"/>
                    </a:cubicBezTo>
                    <a:cubicBezTo>
                      <a:pt x="33526" y="23016"/>
                      <a:pt x="34534" y="22642"/>
                      <a:pt x="35506" y="22276"/>
                    </a:cubicBezTo>
                    <a:cubicBezTo>
                      <a:pt x="36684" y="21839"/>
                      <a:pt x="37906" y="21393"/>
                      <a:pt x="38914" y="20804"/>
                    </a:cubicBezTo>
                    <a:cubicBezTo>
                      <a:pt x="39485" y="20465"/>
                      <a:pt x="39994" y="20090"/>
                      <a:pt x="40466" y="19653"/>
                    </a:cubicBezTo>
                    <a:cubicBezTo>
                      <a:pt x="41474" y="18725"/>
                      <a:pt x="42135" y="17789"/>
                      <a:pt x="42625" y="16629"/>
                    </a:cubicBezTo>
                    <a:cubicBezTo>
                      <a:pt x="43134" y="15398"/>
                      <a:pt x="43428" y="13890"/>
                      <a:pt x="43705" y="12436"/>
                    </a:cubicBezTo>
                    <a:cubicBezTo>
                      <a:pt x="43883" y="11544"/>
                      <a:pt x="44062" y="10616"/>
                      <a:pt x="44285" y="9760"/>
                    </a:cubicBezTo>
                    <a:cubicBezTo>
                      <a:pt x="44641" y="8440"/>
                      <a:pt x="45016" y="7432"/>
                      <a:pt x="45480" y="6602"/>
                    </a:cubicBezTo>
                    <a:cubicBezTo>
                      <a:pt x="46640" y="4488"/>
                      <a:pt x="48281" y="3230"/>
                      <a:pt x="50645" y="2650"/>
                    </a:cubicBezTo>
                    <a:cubicBezTo>
                      <a:pt x="51189" y="2516"/>
                      <a:pt x="51743" y="2436"/>
                      <a:pt x="52269" y="2391"/>
                    </a:cubicBezTo>
                    <a:cubicBezTo>
                      <a:pt x="52747" y="2359"/>
                      <a:pt x="53229" y="2355"/>
                      <a:pt x="53729" y="2355"/>
                    </a:cubicBezTo>
                    <a:cubicBezTo>
                      <a:pt x="53929" y="2355"/>
                      <a:pt x="54132" y="2355"/>
                      <a:pt x="54339" y="2355"/>
                    </a:cubicBezTo>
                    <a:cubicBezTo>
                      <a:pt x="54544" y="2357"/>
                      <a:pt x="54752" y="2359"/>
                      <a:pt x="54960" y="2359"/>
                    </a:cubicBezTo>
                    <a:cubicBezTo>
                      <a:pt x="55681" y="2359"/>
                      <a:pt x="56413" y="2340"/>
                      <a:pt x="57140" y="2257"/>
                    </a:cubicBezTo>
                    <a:cubicBezTo>
                      <a:pt x="58639" y="2079"/>
                      <a:pt x="59771" y="1267"/>
                      <a:pt x="60244" y="27"/>
                    </a:cubicBezTo>
                    <a:lnTo>
                      <a:pt x="601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955;p31">
                <a:extLst>
                  <a:ext uri="{FF2B5EF4-FFF2-40B4-BE49-F238E27FC236}">
                    <a16:creationId xmlns:a16="http://schemas.microsoft.com/office/drawing/2014/main" id="{4B4B3EDA-1C4A-E4E4-BD47-D600429FCB11}"/>
                  </a:ext>
                </a:extLst>
              </p:cNvPr>
              <p:cNvSpPr/>
              <p:nvPr/>
            </p:nvSpPr>
            <p:spPr>
              <a:xfrm>
                <a:off x="3186425" y="894525"/>
                <a:ext cx="1489600" cy="1182050"/>
              </a:xfrm>
              <a:custGeom>
                <a:avLst/>
                <a:gdLst/>
                <a:ahLst/>
                <a:cxnLst/>
                <a:rect l="l" t="t" r="r" b="b"/>
                <a:pathLst>
                  <a:path w="59584" h="47282" extrusionOk="0">
                    <a:moveTo>
                      <a:pt x="59512" y="0"/>
                    </a:moveTo>
                    <a:cubicBezTo>
                      <a:pt x="59129" y="1285"/>
                      <a:pt x="58067" y="2150"/>
                      <a:pt x="56595" y="2382"/>
                    </a:cubicBezTo>
                    <a:cubicBezTo>
                      <a:pt x="55685" y="2516"/>
                      <a:pt x="54766" y="2543"/>
                      <a:pt x="53874" y="2570"/>
                    </a:cubicBezTo>
                    <a:cubicBezTo>
                      <a:pt x="53125" y="2596"/>
                      <a:pt x="52420" y="2614"/>
                      <a:pt x="51724" y="2694"/>
                    </a:cubicBezTo>
                    <a:cubicBezTo>
                      <a:pt x="51180" y="2757"/>
                      <a:pt x="50636" y="2873"/>
                      <a:pt x="50092" y="3042"/>
                    </a:cubicBezTo>
                    <a:cubicBezTo>
                      <a:pt x="47817" y="3738"/>
                      <a:pt x="46176" y="5157"/>
                      <a:pt x="45078" y="7360"/>
                    </a:cubicBezTo>
                    <a:cubicBezTo>
                      <a:pt x="44650" y="8217"/>
                      <a:pt x="44293" y="9278"/>
                      <a:pt x="43990" y="10590"/>
                    </a:cubicBezTo>
                    <a:cubicBezTo>
                      <a:pt x="43776" y="11482"/>
                      <a:pt x="43624" y="12454"/>
                      <a:pt x="43472" y="13382"/>
                    </a:cubicBezTo>
                    <a:cubicBezTo>
                      <a:pt x="43249" y="14818"/>
                      <a:pt x="43009" y="16290"/>
                      <a:pt x="42571" y="17521"/>
                    </a:cubicBezTo>
                    <a:cubicBezTo>
                      <a:pt x="42134" y="18726"/>
                      <a:pt x="41510" y="19734"/>
                      <a:pt x="40600" y="20679"/>
                    </a:cubicBezTo>
                    <a:cubicBezTo>
                      <a:pt x="40154" y="21143"/>
                      <a:pt x="39672" y="21545"/>
                      <a:pt x="39110" y="21901"/>
                    </a:cubicBezTo>
                    <a:cubicBezTo>
                      <a:pt x="37995" y="22624"/>
                      <a:pt x="36612" y="23132"/>
                      <a:pt x="35265" y="23623"/>
                    </a:cubicBezTo>
                    <a:cubicBezTo>
                      <a:pt x="34453" y="23918"/>
                      <a:pt x="33606" y="24230"/>
                      <a:pt x="32839" y="24578"/>
                    </a:cubicBezTo>
                    <a:cubicBezTo>
                      <a:pt x="32178" y="24881"/>
                      <a:pt x="31500" y="25220"/>
                      <a:pt x="30778" y="25613"/>
                    </a:cubicBezTo>
                    <a:cubicBezTo>
                      <a:pt x="29779" y="26157"/>
                      <a:pt x="28887" y="26576"/>
                      <a:pt x="27798" y="26826"/>
                    </a:cubicBezTo>
                    <a:cubicBezTo>
                      <a:pt x="26977" y="27004"/>
                      <a:pt x="26103" y="27031"/>
                      <a:pt x="25256" y="27058"/>
                    </a:cubicBezTo>
                    <a:cubicBezTo>
                      <a:pt x="24364" y="27084"/>
                      <a:pt x="23454" y="27111"/>
                      <a:pt x="22588" y="27316"/>
                    </a:cubicBezTo>
                    <a:cubicBezTo>
                      <a:pt x="21437" y="27593"/>
                      <a:pt x="20358" y="28182"/>
                      <a:pt x="19368" y="29074"/>
                    </a:cubicBezTo>
                    <a:cubicBezTo>
                      <a:pt x="18975" y="29431"/>
                      <a:pt x="18601" y="29832"/>
                      <a:pt x="18253" y="30269"/>
                    </a:cubicBezTo>
                    <a:cubicBezTo>
                      <a:pt x="17182" y="31616"/>
                      <a:pt x="16415" y="33169"/>
                      <a:pt x="15603" y="34810"/>
                    </a:cubicBezTo>
                    <a:lnTo>
                      <a:pt x="15451" y="35104"/>
                    </a:lnTo>
                    <a:cubicBezTo>
                      <a:pt x="14524" y="37005"/>
                      <a:pt x="13257" y="39449"/>
                      <a:pt x="11678" y="41536"/>
                    </a:cubicBezTo>
                    <a:cubicBezTo>
                      <a:pt x="9961" y="43810"/>
                      <a:pt x="6689" y="47214"/>
                      <a:pt x="2460" y="47214"/>
                    </a:cubicBezTo>
                    <a:cubicBezTo>
                      <a:pt x="1678" y="47214"/>
                      <a:pt x="862" y="47097"/>
                      <a:pt x="18" y="46836"/>
                    </a:cubicBezTo>
                    <a:lnTo>
                      <a:pt x="0" y="46907"/>
                    </a:lnTo>
                    <a:cubicBezTo>
                      <a:pt x="848" y="47166"/>
                      <a:pt x="1668" y="47282"/>
                      <a:pt x="2462" y="47282"/>
                    </a:cubicBezTo>
                    <a:cubicBezTo>
                      <a:pt x="6718" y="47282"/>
                      <a:pt x="10010" y="43865"/>
                      <a:pt x="11740" y="41581"/>
                    </a:cubicBezTo>
                    <a:cubicBezTo>
                      <a:pt x="13310" y="39485"/>
                      <a:pt x="14586" y="37031"/>
                      <a:pt x="15514" y="35140"/>
                    </a:cubicBezTo>
                    <a:lnTo>
                      <a:pt x="15666" y="34837"/>
                    </a:lnTo>
                    <a:cubicBezTo>
                      <a:pt x="16477" y="33204"/>
                      <a:pt x="17236" y="31652"/>
                      <a:pt x="18306" y="30314"/>
                    </a:cubicBezTo>
                    <a:cubicBezTo>
                      <a:pt x="18654" y="29877"/>
                      <a:pt x="19029" y="29484"/>
                      <a:pt x="19421" y="29127"/>
                    </a:cubicBezTo>
                    <a:cubicBezTo>
                      <a:pt x="20394" y="28244"/>
                      <a:pt x="21464" y="27655"/>
                      <a:pt x="22606" y="27388"/>
                    </a:cubicBezTo>
                    <a:cubicBezTo>
                      <a:pt x="23463" y="27183"/>
                      <a:pt x="24372" y="27156"/>
                      <a:pt x="25256" y="27129"/>
                    </a:cubicBezTo>
                    <a:cubicBezTo>
                      <a:pt x="26103" y="27102"/>
                      <a:pt x="26986" y="27076"/>
                      <a:pt x="27816" y="26888"/>
                    </a:cubicBezTo>
                    <a:cubicBezTo>
                      <a:pt x="28913" y="26638"/>
                      <a:pt x="29805" y="26228"/>
                      <a:pt x="30813" y="25675"/>
                    </a:cubicBezTo>
                    <a:cubicBezTo>
                      <a:pt x="31536" y="25282"/>
                      <a:pt x="32205" y="24943"/>
                      <a:pt x="32874" y="24640"/>
                    </a:cubicBezTo>
                    <a:cubicBezTo>
                      <a:pt x="33633" y="24292"/>
                      <a:pt x="34471" y="23980"/>
                      <a:pt x="35292" y="23686"/>
                    </a:cubicBezTo>
                    <a:cubicBezTo>
                      <a:pt x="36639" y="23195"/>
                      <a:pt x="38031" y="22686"/>
                      <a:pt x="39155" y="21964"/>
                    </a:cubicBezTo>
                    <a:cubicBezTo>
                      <a:pt x="39708" y="21607"/>
                      <a:pt x="40207" y="21197"/>
                      <a:pt x="40653" y="20733"/>
                    </a:cubicBezTo>
                    <a:cubicBezTo>
                      <a:pt x="41563" y="19769"/>
                      <a:pt x="42197" y="18761"/>
                      <a:pt x="42634" y="17548"/>
                    </a:cubicBezTo>
                    <a:cubicBezTo>
                      <a:pt x="43080" y="16308"/>
                      <a:pt x="43312" y="14827"/>
                      <a:pt x="43544" y="13400"/>
                    </a:cubicBezTo>
                    <a:cubicBezTo>
                      <a:pt x="43695" y="12463"/>
                      <a:pt x="43847" y="11499"/>
                      <a:pt x="44061" y="10607"/>
                    </a:cubicBezTo>
                    <a:cubicBezTo>
                      <a:pt x="44365" y="9296"/>
                      <a:pt x="44721" y="8243"/>
                      <a:pt x="45141" y="7396"/>
                    </a:cubicBezTo>
                    <a:cubicBezTo>
                      <a:pt x="46229" y="5201"/>
                      <a:pt x="47862" y="3801"/>
                      <a:pt x="50110" y="3114"/>
                    </a:cubicBezTo>
                    <a:cubicBezTo>
                      <a:pt x="50654" y="2944"/>
                      <a:pt x="51198" y="2828"/>
                      <a:pt x="51733" y="2766"/>
                    </a:cubicBezTo>
                    <a:cubicBezTo>
                      <a:pt x="52420" y="2686"/>
                      <a:pt x="53125" y="2668"/>
                      <a:pt x="53874" y="2641"/>
                    </a:cubicBezTo>
                    <a:cubicBezTo>
                      <a:pt x="54766" y="2614"/>
                      <a:pt x="55694" y="2587"/>
                      <a:pt x="56604" y="2445"/>
                    </a:cubicBezTo>
                    <a:cubicBezTo>
                      <a:pt x="58103" y="2222"/>
                      <a:pt x="59191" y="1338"/>
                      <a:pt x="59584" y="27"/>
                    </a:cubicBezTo>
                    <a:lnTo>
                      <a:pt x="595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956;p31">
                <a:extLst>
                  <a:ext uri="{FF2B5EF4-FFF2-40B4-BE49-F238E27FC236}">
                    <a16:creationId xmlns:a16="http://schemas.microsoft.com/office/drawing/2014/main" id="{18EFBDF3-7F5E-B373-DF34-428F28970103}"/>
                  </a:ext>
                </a:extLst>
              </p:cNvPr>
              <p:cNvSpPr/>
              <p:nvPr/>
            </p:nvSpPr>
            <p:spPr>
              <a:xfrm>
                <a:off x="3170125" y="869325"/>
                <a:ext cx="1473125" cy="1204800"/>
              </a:xfrm>
              <a:custGeom>
                <a:avLst/>
                <a:gdLst/>
                <a:ahLst/>
                <a:cxnLst/>
                <a:rect l="l" t="t" r="r" b="b"/>
                <a:pathLst>
                  <a:path w="58925" h="48192" extrusionOk="0">
                    <a:moveTo>
                      <a:pt x="58862" y="0"/>
                    </a:moveTo>
                    <a:cubicBezTo>
                      <a:pt x="58559" y="1347"/>
                      <a:pt x="57542" y="2284"/>
                      <a:pt x="56070" y="2561"/>
                    </a:cubicBezTo>
                    <a:cubicBezTo>
                      <a:pt x="55187" y="2730"/>
                      <a:pt x="54285" y="2793"/>
                      <a:pt x="53411" y="2846"/>
                    </a:cubicBezTo>
                    <a:cubicBezTo>
                      <a:pt x="52635" y="2900"/>
                      <a:pt x="51904" y="2944"/>
                      <a:pt x="51190" y="3069"/>
                    </a:cubicBezTo>
                    <a:cubicBezTo>
                      <a:pt x="50646" y="3158"/>
                      <a:pt x="50102" y="3301"/>
                      <a:pt x="49566" y="3497"/>
                    </a:cubicBezTo>
                    <a:cubicBezTo>
                      <a:pt x="47372" y="4309"/>
                      <a:pt x="45793" y="5835"/>
                      <a:pt x="44758" y="8154"/>
                    </a:cubicBezTo>
                    <a:cubicBezTo>
                      <a:pt x="44365" y="9037"/>
                      <a:pt x="44044" y="10108"/>
                      <a:pt x="43777" y="11428"/>
                    </a:cubicBezTo>
                    <a:cubicBezTo>
                      <a:pt x="43580" y="12365"/>
                      <a:pt x="43455" y="13373"/>
                      <a:pt x="43330" y="14345"/>
                    </a:cubicBezTo>
                    <a:cubicBezTo>
                      <a:pt x="43152" y="15755"/>
                      <a:pt x="42965" y="17209"/>
                      <a:pt x="42590" y="18440"/>
                    </a:cubicBezTo>
                    <a:cubicBezTo>
                      <a:pt x="42206" y="19716"/>
                      <a:pt x="41635" y="20768"/>
                      <a:pt x="40797" y="21750"/>
                    </a:cubicBezTo>
                    <a:cubicBezTo>
                      <a:pt x="40378" y="22258"/>
                      <a:pt x="39905" y="22686"/>
                      <a:pt x="39370" y="23061"/>
                    </a:cubicBezTo>
                    <a:cubicBezTo>
                      <a:pt x="38138" y="23926"/>
                      <a:pt x="36568" y="24479"/>
                      <a:pt x="35052" y="25015"/>
                    </a:cubicBezTo>
                    <a:cubicBezTo>
                      <a:pt x="34392" y="25247"/>
                      <a:pt x="33714" y="25488"/>
                      <a:pt x="33089" y="25746"/>
                    </a:cubicBezTo>
                    <a:cubicBezTo>
                      <a:pt x="32366" y="26050"/>
                      <a:pt x="31671" y="26353"/>
                      <a:pt x="30957" y="26683"/>
                    </a:cubicBezTo>
                    <a:cubicBezTo>
                      <a:pt x="30074" y="27102"/>
                      <a:pt x="29092" y="27522"/>
                      <a:pt x="27906" y="27762"/>
                    </a:cubicBezTo>
                    <a:cubicBezTo>
                      <a:pt x="27103" y="27923"/>
                      <a:pt x="26256" y="27950"/>
                      <a:pt x="25435" y="27977"/>
                    </a:cubicBezTo>
                    <a:cubicBezTo>
                      <a:pt x="24516" y="28003"/>
                      <a:pt x="23570" y="28030"/>
                      <a:pt x="22678" y="28244"/>
                    </a:cubicBezTo>
                    <a:cubicBezTo>
                      <a:pt x="21518" y="28521"/>
                      <a:pt x="20421" y="29101"/>
                      <a:pt x="19440" y="29966"/>
                    </a:cubicBezTo>
                    <a:cubicBezTo>
                      <a:pt x="19038" y="30314"/>
                      <a:pt x="18655" y="30706"/>
                      <a:pt x="18298" y="31143"/>
                    </a:cubicBezTo>
                    <a:cubicBezTo>
                      <a:pt x="17147" y="32526"/>
                      <a:pt x="16335" y="34141"/>
                      <a:pt x="15470" y="35854"/>
                    </a:cubicBezTo>
                    <a:lnTo>
                      <a:pt x="15425" y="35943"/>
                    </a:lnTo>
                    <a:cubicBezTo>
                      <a:pt x="14328" y="38120"/>
                      <a:pt x="13124" y="40403"/>
                      <a:pt x="11652" y="42393"/>
                    </a:cubicBezTo>
                    <a:cubicBezTo>
                      <a:pt x="9949" y="44696"/>
                      <a:pt x="6701" y="48127"/>
                      <a:pt x="2507" y="48127"/>
                    </a:cubicBezTo>
                    <a:cubicBezTo>
                      <a:pt x="1713" y="48127"/>
                      <a:pt x="885" y="48004"/>
                      <a:pt x="28" y="47728"/>
                    </a:cubicBezTo>
                    <a:lnTo>
                      <a:pt x="1" y="47781"/>
                    </a:lnTo>
                    <a:cubicBezTo>
                      <a:pt x="840" y="48058"/>
                      <a:pt x="1687" y="48191"/>
                      <a:pt x="2526" y="48191"/>
                    </a:cubicBezTo>
                    <a:cubicBezTo>
                      <a:pt x="3882" y="48191"/>
                      <a:pt x="5247" y="47835"/>
                      <a:pt x="6585" y="47121"/>
                    </a:cubicBezTo>
                    <a:cubicBezTo>
                      <a:pt x="8396" y="46149"/>
                      <a:pt x="10117" y="44570"/>
                      <a:pt x="11705" y="42429"/>
                    </a:cubicBezTo>
                    <a:cubicBezTo>
                      <a:pt x="13177" y="40439"/>
                      <a:pt x="14391" y="38146"/>
                      <a:pt x="15479" y="35970"/>
                    </a:cubicBezTo>
                    <a:lnTo>
                      <a:pt x="15524" y="35881"/>
                    </a:lnTo>
                    <a:cubicBezTo>
                      <a:pt x="16389" y="34177"/>
                      <a:pt x="17201" y="32562"/>
                      <a:pt x="18343" y="31179"/>
                    </a:cubicBezTo>
                    <a:cubicBezTo>
                      <a:pt x="18708" y="30751"/>
                      <a:pt x="19083" y="30358"/>
                      <a:pt x="19485" y="30010"/>
                    </a:cubicBezTo>
                    <a:cubicBezTo>
                      <a:pt x="20457" y="29154"/>
                      <a:pt x="21545" y="28583"/>
                      <a:pt x="22696" y="28307"/>
                    </a:cubicBezTo>
                    <a:cubicBezTo>
                      <a:pt x="23579" y="28101"/>
                      <a:pt x="24525" y="28066"/>
                      <a:pt x="25435" y="28039"/>
                    </a:cubicBezTo>
                    <a:cubicBezTo>
                      <a:pt x="26256" y="28012"/>
                      <a:pt x="27112" y="27985"/>
                      <a:pt x="27915" y="27825"/>
                    </a:cubicBezTo>
                    <a:cubicBezTo>
                      <a:pt x="29110" y="27584"/>
                      <a:pt x="30101" y="27165"/>
                      <a:pt x="30993" y="26745"/>
                    </a:cubicBezTo>
                    <a:cubicBezTo>
                      <a:pt x="31697" y="26415"/>
                      <a:pt x="32393" y="26103"/>
                      <a:pt x="33116" y="25809"/>
                    </a:cubicBezTo>
                    <a:cubicBezTo>
                      <a:pt x="33740" y="25550"/>
                      <a:pt x="34418" y="25309"/>
                      <a:pt x="35078" y="25077"/>
                    </a:cubicBezTo>
                    <a:cubicBezTo>
                      <a:pt x="36595" y="24542"/>
                      <a:pt x="38174" y="23989"/>
                      <a:pt x="39405" y="23115"/>
                    </a:cubicBezTo>
                    <a:cubicBezTo>
                      <a:pt x="39949" y="22731"/>
                      <a:pt x="40422" y="22303"/>
                      <a:pt x="40850" y="21794"/>
                    </a:cubicBezTo>
                    <a:cubicBezTo>
                      <a:pt x="41689" y="20804"/>
                      <a:pt x="42260" y="19742"/>
                      <a:pt x="42652" y="18458"/>
                    </a:cubicBezTo>
                    <a:cubicBezTo>
                      <a:pt x="43027" y="17218"/>
                      <a:pt x="43214" y="15764"/>
                      <a:pt x="43393" y="14354"/>
                    </a:cubicBezTo>
                    <a:cubicBezTo>
                      <a:pt x="43518" y="13382"/>
                      <a:pt x="43652" y="12374"/>
                      <a:pt x="43839" y="11446"/>
                    </a:cubicBezTo>
                    <a:cubicBezTo>
                      <a:pt x="44107" y="10126"/>
                      <a:pt x="44428" y="9064"/>
                      <a:pt x="44820" y="8181"/>
                    </a:cubicBezTo>
                    <a:cubicBezTo>
                      <a:pt x="45846" y="5879"/>
                      <a:pt x="47407" y="4363"/>
                      <a:pt x="49584" y="3560"/>
                    </a:cubicBezTo>
                    <a:cubicBezTo>
                      <a:pt x="50119" y="3363"/>
                      <a:pt x="50664" y="3221"/>
                      <a:pt x="51199" y="3132"/>
                    </a:cubicBezTo>
                    <a:cubicBezTo>
                      <a:pt x="51912" y="3016"/>
                      <a:pt x="52644" y="2962"/>
                      <a:pt x="53411" y="2917"/>
                    </a:cubicBezTo>
                    <a:cubicBezTo>
                      <a:pt x="54285" y="2855"/>
                      <a:pt x="55187" y="2801"/>
                      <a:pt x="56079" y="2632"/>
                    </a:cubicBezTo>
                    <a:cubicBezTo>
                      <a:pt x="57577" y="2346"/>
                      <a:pt x="58612" y="1392"/>
                      <a:pt x="58924" y="18"/>
                    </a:cubicBezTo>
                    <a:lnTo>
                      <a:pt x="588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957;p31">
                <a:extLst>
                  <a:ext uri="{FF2B5EF4-FFF2-40B4-BE49-F238E27FC236}">
                    <a16:creationId xmlns:a16="http://schemas.microsoft.com/office/drawing/2014/main" id="{4FEC052A-7ED8-2968-9B9B-26AB8A0F13CC}"/>
                  </a:ext>
                </a:extLst>
              </p:cNvPr>
              <p:cNvSpPr/>
              <p:nvPr/>
            </p:nvSpPr>
            <p:spPr>
              <a:xfrm>
                <a:off x="3154075" y="843900"/>
                <a:ext cx="1456600" cy="1227775"/>
              </a:xfrm>
              <a:custGeom>
                <a:avLst/>
                <a:gdLst/>
                <a:ahLst/>
                <a:cxnLst/>
                <a:rect l="l" t="t" r="r" b="b"/>
                <a:pathLst>
                  <a:path w="58264" h="49111" extrusionOk="0">
                    <a:moveTo>
                      <a:pt x="58202" y="0"/>
                    </a:moveTo>
                    <a:cubicBezTo>
                      <a:pt x="57978" y="1401"/>
                      <a:pt x="56979" y="2436"/>
                      <a:pt x="55534" y="2757"/>
                    </a:cubicBezTo>
                    <a:cubicBezTo>
                      <a:pt x="54669" y="2953"/>
                      <a:pt x="53786" y="3042"/>
                      <a:pt x="52929" y="3132"/>
                    </a:cubicBezTo>
                    <a:cubicBezTo>
                      <a:pt x="52135" y="3212"/>
                      <a:pt x="51386" y="3292"/>
                      <a:pt x="50645" y="3444"/>
                    </a:cubicBezTo>
                    <a:cubicBezTo>
                      <a:pt x="50101" y="3560"/>
                      <a:pt x="49557" y="3729"/>
                      <a:pt x="49031" y="3961"/>
                    </a:cubicBezTo>
                    <a:cubicBezTo>
                      <a:pt x="46907" y="4880"/>
                      <a:pt x="45400" y="6513"/>
                      <a:pt x="44427" y="8957"/>
                    </a:cubicBezTo>
                    <a:cubicBezTo>
                      <a:pt x="44071" y="9867"/>
                      <a:pt x="43776" y="10955"/>
                      <a:pt x="43553" y="12276"/>
                    </a:cubicBezTo>
                    <a:cubicBezTo>
                      <a:pt x="43384" y="13248"/>
                      <a:pt x="43277" y="14301"/>
                      <a:pt x="43187" y="15318"/>
                    </a:cubicBezTo>
                    <a:cubicBezTo>
                      <a:pt x="43054" y="16700"/>
                      <a:pt x="42911" y="18137"/>
                      <a:pt x="42608" y="19368"/>
                    </a:cubicBezTo>
                    <a:cubicBezTo>
                      <a:pt x="42269" y="20715"/>
                      <a:pt x="41751" y="21812"/>
                      <a:pt x="40984" y="22838"/>
                    </a:cubicBezTo>
                    <a:cubicBezTo>
                      <a:pt x="40582" y="23373"/>
                      <a:pt x="40136" y="23828"/>
                      <a:pt x="39610" y="24230"/>
                    </a:cubicBezTo>
                    <a:cubicBezTo>
                      <a:pt x="38281" y="25256"/>
                      <a:pt x="36514" y="25844"/>
                      <a:pt x="34819" y="26415"/>
                    </a:cubicBezTo>
                    <a:cubicBezTo>
                      <a:pt x="34302" y="26585"/>
                      <a:pt x="33811" y="26754"/>
                      <a:pt x="33330" y="26924"/>
                    </a:cubicBezTo>
                    <a:cubicBezTo>
                      <a:pt x="32500" y="27227"/>
                      <a:pt x="31777" y="27504"/>
                      <a:pt x="31135" y="27762"/>
                    </a:cubicBezTo>
                    <a:cubicBezTo>
                      <a:pt x="30279" y="28110"/>
                      <a:pt x="29235" y="28503"/>
                      <a:pt x="27995" y="28717"/>
                    </a:cubicBezTo>
                    <a:cubicBezTo>
                      <a:pt x="27228" y="28851"/>
                      <a:pt x="26407" y="28878"/>
                      <a:pt x="25622" y="28904"/>
                    </a:cubicBezTo>
                    <a:cubicBezTo>
                      <a:pt x="24667" y="28931"/>
                      <a:pt x="23686" y="28967"/>
                      <a:pt x="22767" y="29181"/>
                    </a:cubicBezTo>
                    <a:cubicBezTo>
                      <a:pt x="21590" y="29457"/>
                      <a:pt x="20492" y="30019"/>
                      <a:pt x="19493" y="30867"/>
                    </a:cubicBezTo>
                    <a:cubicBezTo>
                      <a:pt x="19092" y="31206"/>
                      <a:pt x="18699" y="31590"/>
                      <a:pt x="18333" y="32018"/>
                    </a:cubicBezTo>
                    <a:cubicBezTo>
                      <a:pt x="17102" y="33445"/>
                      <a:pt x="16192" y="35220"/>
                      <a:pt x="15381" y="36790"/>
                    </a:cubicBezTo>
                    <a:cubicBezTo>
                      <a:pt x="14212" y="39074"/>
                      <a:pt x="13043" y="41287"/>
                      <a:pt x="11616" y="43249"/>
                    </a:cubicBezTo>
                    <a:cubicBezTo>
                      <a:pt x="9920" y="45580"/>
                      <a:pt x="6703" y="49044"/>
                      <a:pt x="2542" y="49044"/>
                    </a:cubicBezTo>
                    <a:cubicBezTo>
                      <a:pt x="1735" y="49044"/>
                      <a:pt x="892" y="48914"/>
                      <a:pt x="18" y="48620"/>
                    </a:cubicBezTo>
                    <a:lnTo>
                      <a:pt x="1" y="48673"/>
                    </a:lnTo>
                    <a:cubicBezTo>
                      <a:pt x="857" y="48968"/>
                      <a:pt x="1713" y="49110"/>
                      <a:pt x="2570" y="49110"/>
                    </a:cubicBezTo>
                    <a:cubicBezTo>
                      <a:pt x="3917" y="49110"/>
                      <a:pt x="5255" y="48745"/>
                      <a:pt x="6584" y="48031"/>
                    </a:cubicBezTo>
                    <a:cubicBezTo>
                      <a:pt x="8377" y="47059"/>
                      <a:pt x="10081" y="45462"/>
                      <a:pt x="11669" y="43285"/>
                    </a:cubicBezTo>
                    <a:cubicBezTo>
                      <a:pt x="13097" y="41313"/>
                      <a:pt x="14265" y="39101"/>
                      <a:pt x="15434" y="36817"/>
                    </a:cubicBezTo>
                    <a:cubicBezTo>
                      <a:pt x="16237" y="35256"/>
                      <a:pt x="17156" y="33481"/>
                      <a:pt x="18378" y="32062"/>
                    </a:cubicBezTo>
                    <a:cubicBezTo>
                      <a:pt x="18744" y="31634"/>
                      <a:pt x="19127" y="31251"/>
                      <a:pt x="19538" y="30912"/>
                    </a:cubicBezTo>
                    <a:cubicBezTo>
                      <a:pt x="20519" y="30073"/>
                      <a:pt x="21616" y="29511"/>
                      <a:pt x="22776" y="29243"/>
                    </a:cubicBezTo>
                    <a:cubicBezTo>
                      <a:pt x="23695" y="29020"/>
                      <a:pt x="24676" y="28994"/>
                      <a:pt x="25622" y="28958"/>
                    </a:cubicBezTo>
                    <a:cubicBezTo>
                      <a:pt x="26416" y="28931"/>
                      <a:pt x="27228" y="28904"/>
                      <a:pt x="28004" y="28770"/>
                    </a:cubicBezTo>
                    <a:cubicBezTo>
                      <a:pt x="29244" y="28556"/>
                      <a:pt x="30296" y="28173"/>
                      <a:pt x="31153" y="27825"/>
                    </a:cubicBezTo>
                    <a:cubicBezTo>
                      <a:pt x="31804" y="27557"/>
                      <a:pt x="32518" y="27290"/>
                      <a:pt x="33347" y="26986"/>
                    </a:cubicBezTo>
                    <a:cubicBezTo>
                      <a:pt x="33829" y="26808"/>
                      <a:pt x="34320" y="26647"/>
                      <a:pt x="34837" y="26469"/>
                    </a:cubicBezTo>
                    <a:cubicBezTo>
                      <a:pt x="36541" y="25898"/>
                      <a:pt x="38308" y="25309"/>
                      <a:pt x="39646" y="24283"/>
                    </a:cubicBezTo>
                    <a:cubicBezTo>
                      <a:pt x="40172" y="23873"/>
                      <a:pt x="40627" y="23409"/>
                      <a:pt x="41037" y="22874"/>
                    </a:cubicBezTo>
                    <a:cubicBezTo>
                      <a:pt x="41805" y="21839"/>
                      <a:pt x="42322" y="20733"/>
                      <a:pt x="42661" y="19386"/>
                    </a:cubicBezTo>
                    <a:cubicBezTo>
                      <a:pt x="42973" y="18146"/>
                      <a:pt x="43107" y="16709"/>
                      <a:pt x="43241" y="15327"/>
                    </a:cubicBezTo>
                    <a:cubicBezTo>
                      <a:pt x="43339" y="14310"/>
                      <a:pt x="43437" y="13257"/>
                      <a:pt x="43607" y="12284"/>
                    </a:cubicBezTo>
                    <a:cubicBezTo>
                      <a:pt x="43839" y="10964"/>
                      <a:pt x="44124" y="9885"/>
                      <a:pt x="44481" y="8975"/>
                    </a:cubicBezTo>
                    <a:cubicBezTo>
                      <a:pt x="45453" y="6557"/>
                      <a:pt x="46943" y="4934"/>
                      <a:pt x="49057" y="4015"/>
                    </a:cubicBezTo>
                    <a:cubicBezTo>
                      <a:pt x="49575" y="3792"/>
                      <a:pt x="50110" y="3613"/>
                      <a:pt x="50654" y="3506"/>
                    </a:cubicBezTo>
                    <a:cubicBezTo>
                      <a:pt x="51395" y="3346"/>
                      <a:pt x="52144" y="3274"/>
                      <a:pt x="52938" y="3194"/>
                    </a:cubicBezTo>
                    <a:cubicBezTo>
                      <a:pt x="53795" y="3105"/>
                      <a:pt x="54678" y="3016"/>
                      <a:pt x="55543" y="2819"/>
                    </a:cubicBezTo>
                    <a:cubicBezTo>
                      <a:pt x="57015" y="2480"/>
                      <a:pt x="58032" y="1437"/>
                      <a:pt x="58264" y="9"/>
                    </a:cubicBezTo>
                    <a:lnTo>
                      <a:pt x="582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958;p31">
                <a:extLst>
                  <a:ext uri="{FF2B5EF4-FFF2-40B4-BE49-F238E27FC236}">
                    <a16:creationId xmlns:a16="http://schemas.microsoft.com/office/drawing/2014/main" id="{7AE1A3C4-5F98-3332-BA7F-0BFCB048D5E3}"/>
                  </a:ext>
                </a:extLst>
              </p:cNvPr>
              <p:cNvSpPr/>
              <p:nvPr/>
            </p:nvSpPr>
            <p:spPr>
              <a:xfrm>
                <a:off x="3138025" y="818700"/>
                <a:ext cx="1439875" cy="1250300"/>
              </a:xfrm>
              <a:custGeom>
                <a:avLst/>
                <a:gdLst/>
                <a:ahLst/>
                <a:cxnLst/>
                <a:rect l="l" t="t" r="r" b="b"/>
                <a:pathLst>
                  <a:path w="57595" h="50012" extrusionOk="0">
                    <a:moveTo>
                      <a:pt x="57541" y="0"/>
                    </a:moveTo>
                    <a:cubicBezTo>
                      <a:pt x="57398" y="1463"/>
                      <a:pt x="56444" y="2561"/>
                      <a:pt x="54999" y="2944"/>
                    </a:cubicBezTo>
                    <a:cubicBezTo>
                      <a:pt x="54151" y="3167"/>
                      <a:pt x="53286" y="3292"/>
                      <a:pt x="52447" y="3399"/>
                    </a:cubicBezTo>
                    <a:cubicBezTo>
                      <a:pt x="51626" y="3515"/>
                      <a:pt x="50859" y="3622"/>
                      <a:pt x="50101" y="3809"/>
                    </a:cubicBezTo>
                    <a:cubicBezTo>
                      <a:pt x="49539" y="3961"/>
                      <a:pt x="49013" y="4157"/>
                      <a:pt x="48495" y="4416"/>
                    </a:cubicBezTo>
                    <a:cubicBezTo>
                      <a:pt x="46434" y="5442"/>
                      <a:pt x="44998" y="7191"/>
                      <a:pt x="44097" y="9742"/>
                    </a:cubicBezTo>
                    <a:cubicBezTo>
                      <a:pt x="43767" y="10688"/>
                      <a:pt x="43517" y="11794"/>
                      <a:pt x="43321" y="13114"/>
                    </a:cubicBezTo>
                    <a:cubicBezTo>
                      <a:pt x="43178" y="14131"/>
                      <a:pt x="43107" y="15228"/>
                      <a:pt x="43044" y="16290"/>
                    </a:cubicBezTo>
                    <a:cubicBezTo>
                      <a:pt x="42955" y="17646"/>
                      <a:pt x="42866" y="19055"/>
                      <a:pt x="42616" y="20287"/>
                    </a:cubicBezTo>
                    <a:cubicBezTo>
                      <a:pt x="42340" y="21687"/>
                      <a:pt x="41867" y="22865"/>
                      <a:pt x="41180" y="23908"/>
                    </a:cubicBezTo>
                    <a:cubicBezTo>
                      <a:pt x="40796" y="24479"/>
                      <a:pt x="40359" y="24970"/>
                      <a:pt x="39851" y="25389"/>
                    </a:cubicBezTo>
                    <a:cubicBezTo>
                      <a:pt x="38414" y="26585"/>
                      <a:pt x="36461" y="27200"/>
                      <a:pt x="34569" y="27780"/>
                    </a:cubicBezTo>
                    <a:cubicBezTo>
                      <a:pt x="34239" y="27887"/>
                      <a:pt x="33891" y="27994"/>
                      <a:pt x="33570" y="28101"/>
                    </a:cubicBezTo>
                    <a:lnTo>
                      <a:pt x="33258" y="28199"/>
                    </a:lnTo>
                    <a:cubicBezTo>
                      <a:pt x="32571" y="28422"/>
                      <a:pt x="31920" y="28628"/>
                      <a:pt x="31304" y="28842"/>
                    </a:cubicBezTo>
                    <a:cubicBezTo>
                      <a:pt x="30484" y="29118"/>
                      <a:pt x="29386" y="29466"/>
                      <a:pt x="28093" y="29654"/>
                    </a:cubicBezTo>
                    <a:cubicBezTo>
                      <a:pt x="27352" y="29761"/>
                      <a:pt x="26576" y="29787"/>
                      <a:pt x="25827" y="29814"/>
                    </a:cubicBezTo>
                    <a:cubicBezTo>
                      <a:pt x="24836" y="29850"/>
                      <a:pt x="23811" y="29886"/>
                      <a:pt x="22847" y="30109"/>
                    </a:cubicBezTo>
                    <a:cubicBezTo>
                      <a:pt x="21661" y="30385"/>
                      <a:pt x="20554" y="30938"/>
                      <a:pt x="19555" y="31759"/>
                    </a:cubicBezTo>
                    <a:cubicBezTo>
                      <a:pt x="19145" y="32089"/>
                      <a:pt x="18743" y="32473"/>
                      <a:pt x="18360" y="32892"/>
                    </a:cubicBezTo>
                    <a:cubicBezTo>
                      <a:pt x="17164" y="34239"/>
                      <a:pt x="16281" y="35836"/>
                      <a:pt x="15345" y="37629"/>
                    </a:cubicBezTo>
                    <a:lnTo>
                      <a:pt x="15273" y="37763"/>
                    </a:lnTo>
                    <a:cubicBezTo>
                      <a:pt x="14149" y="39913"/>
                      <a:pt x="12989" y="42143"/>
                      <a:pt x="11580" y="44106"/>
                    </a:cubicBezTo>
                    <a:cubicBezTo>
                      <a:pt x="9557" y="46935"/>
                      <a:pt x="6491" y="49963"/>
                      <a:pt x="2636" y="49963"/>
                    </a:cubicBezTo>
                    <a:cubicBezTo>
                      <a:pt x="1800" y="49963"/>
                      <a:pt x="926" y="49821"/>
                      <a:pt x="18" y="49503"/>
                    </a:cubicBezTo>
                    <a:lnTo>
                      <a:pt x="0" y="49556"/>
                    </a:lnTo>
                    <a:cubicBezTo>
                      <a:pt x="875" y="49860"/>
                      <a:pt x="1740" y="50011"/>
                      <a:pt x="2605" y="50011"/>
                    </a:cubicBezTo>
                    <a:cubicBezTo>
                      <a:pt x="3943" y="50011"/>
                      <a:pt x="5273" y="49654"/>
                      <a:pt x="6584" y="48932"/>
                    </a:cubicBezTo>
                    <a:cubicBezTo>
                      <a:pt x="8350" y="47951"/>
                      <a:pt x="10054" y="46336"/>
                      <a:pt x="11624" y="44132"/>
                    </a:cubicBezTo>
                    <a:cubicBezTo>
                      <a:pt x="13034" y="42170"/>
                      <a:pt x="14194" y="39939"/>
                      <a:pt x="15318" y="37790"/>
                    </a:cubicBezTo>
                    <a:lnTo>
                      <a:pt x="15389" y="37656"/>
                    </a:lnTo>
                    <a:cubicBezTo>
                      <a:pt x="16326" y="35863"/>
                      <a:pt x="17200" y="34275"/>
                      <a:pt x="18404" y="32928"/>
                    </a:cubicBezTo>
                    <a:cubicBezTo>
                      <a:pt x="18779" y="32508"/>
                      <a:pt x="19181" y="32125"/>
                      <a:pt x="19582" y="31795"/>
                    </a:cubicBezTo>
                    <a:cubicBezTo>
                      <a:pt x="20581" y="30983"/>
                      <a:pt x="21678" y="30439"/>
                      <a:pt x="22856" y="30162"/>
                    </a:cubicBezTo>
                    <a:cubicBezTo>
                      <a:pt x="23819" y="29939"/>
                      <a:pt x="24845" y="29903"/>
                      <a:pt x="25827" y="29868"/>
                    </a:cubicBezTo>
                    <a:cubicBezTo>
                      <a:pt x="26576" y="29841"/>
                      <a:pt x="27352" y="29814"/>
                      <a:pt x="28102" y="29707"/>
                    </a:cubicBezTo>
                    <a:cubicBezTo>
                      <a:pt x="29395" y="29520"/>
                      <a:pt x="30501" y="29172"/>
                      <a:pt x="31322" y="28886"/>
                    </a:cubicBezTo>
                    <a:cubicBezTo>
                      <a:pt x="31938" y="28681"/>
                      <a:pt x="32589" y="28467"/>
                      <a:pt x="33276" y="28244"/>
                    </a:cubicBezTo>
                    <a:lnTo>
                      <a:pt x="33588" y="28146"/>
                    </a:lnTo>
                    <a:cubicBezTo>
                      <a:pt x="33909" y="28039"/>
                      <a:pt x="34248" y="27941"/>
                      <a:pt x="34578" y="27834"/>
                    </a:cubicBezTo>
                    <a:cubicBezTo>
                      <a:pt x="36478" y="27245"/>
                      <a:pt x="38441" y="26638"/>
                      <a:pt x="39886" y="25434"/>
                    </a:cubicBezTo>
                    <a:cubicBezTo>
                      <a:pt x="40404" y="25006"/>
                      <a:pt x="40841" y="24515"/>
                      <a:pt x="41224" y="23935"/>
                    </a:cubicBezTo>
                    <a:cubicBezTo>
                      <a:pt x="41911" y="22891"/>
                      <a:pt x="42393" y="21705"/>
                      <a:pt x="42670" y="20295"/>
                    </a:cubicBezTo>
                    <a:cubicBezTo>
                      <a:pt x="42919" y="19064"/>
                      <a:pt x="43009" y="17655"/>
                      <a:pt x="43098" y="16290"/>
                    </a:cubicBezTo>
                    <a:cubicBezTo>
                      <a:pt x="43160" y="15228"/>
                      <a:pt x="43232" y="14131"/>
                      <a:pt x="43374" y="13123"/>
                    </a:cubicBezTo>
                    <a:cubicBezTo>
                      <a:pt x="43571" y="11803"/>
                      <a:pt x="43820" y="10705"/>
                      <a:pt x="44151" y="9760"/>
                    </a:cubicBezTo>
                    <a:cubicBezTo>
                      <a:pt x="45043" y="7217"/>
                      <a:pt x="46479" y="5487"/>
                      <a:pt x="48522" y="4461"/>
                    </a:cubicBezTo>
                    <a:cubicBezTo>
                      <a:pt x="49039" y="4202"/>
                      <a:pt x="49557" y="4006"/>
                      <a:pt x="50119" y="3863"/>
                    </a:cubicBezTo>
                    <a:cubicBezTo>
                      <a:pt x="50868" y="3676"/>
                      <a:pt x="51635" y="3569"/>
                      <a:pt x="52447" y="3453"/>
                    </a:cubicBezTo>
                    <a:cubicBezTo>
                      <a:pt x="53295" y="3346"/>
                      <a:pt x="54160" y="3221"/>
                      <a:pt x="55016" y="2998"/>
                    </a:cubicBezTo>
                    <a:cubicBezTo>
                      <a:pt x="56479" y="2614"/>
                      <a:pt x="57452" y="1490"/>
                      <a:pt x="5759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959;p31">
                <a:extLst>
                  <a:ext uri="{FF2B5EF4-FFF2-40B4-BE49-F238E27FC236}">
                    <a16:creationId xmlns:a16="http://schemas.microsoft.com/office/drawing/2014/main" id="{60D06A34-B949-6DAB-32A3-CA968CFC6500}"/>
                  </a:ext>
                </a:extLst>
              </p:cNvPr>
              <p:cNvSpPr/>
              <p:nvPr/>
            </p:nvSpPr>
            <p:spPr>
              <a:xfrm>
                <a:off x="3121950" y="793275"/>
                <a:ext cx="1423400" cy="1273275"/>
              </a:xfrm>
              <a:custGeom>
                <a:avLst/>
                <a:gdLst/>
                <a:ahLst/>
                <a:cxnLst/>
                <a:rect l="l" t="t" r="r" b="b"/>
                <a:pathLst>
                  <a:path w="56936" h="50931" extrusionOk="0">
                    <a:moveTo>
                      <a:pt x="56882" y="0"/>
                    </a:moveTo>
                    <a:cubicBezTo>
                      <a:pt x="56819" y="1535"/>
                      <a:pt x="55918" y="2703"/>
                      <a:pt x="54464" y="3140"/>
                    </a:cubicBezTo>
                    <a:cubicBezTo>
                      <a:pt x="53634" y="3390"/>
                      <a:pt x="52778" y="3542"/>
                      <a:pt x="51948" y="3676"/>
                    </a:cubicBezTo>
                    <a:cubicBezTo>
                      <a:pt x="51119" y="3818"/>
                      <a:pt x="50334" y="3961"/>
                      <a:pt x="49566" y="4193"/>
                    </a:cubicBezTo>
                    <a:cubicBezTo>
                      <a:pt x="48995" y="4363"/>
                      <a:pt x="48469" y="4586"/>
                      <a:pt x="47961" y="4880"/>
                    </a:cubicBezTo>
                    <a:cubicBezTo>
                      <a:pt x="45998" y="5995"/>
                      <a:pt x="44588" y="7895"/>
                      <a:pt x="43768" y="10545"/>
                    </a:cubicBezTo>
                    <a:cubicBezTo>
                      <a:pt x="43473" y="11517"/>
                      <a:pt x="43250" y="12632"/>
                      <a:pt x="43099" y="13962"/>
                    </a:cubicBezTo>
                    <a:cubicBezTo>
                      <a:pt x="42983" y="15014"/>
                      <a:pt x="42947" y="16165"/>
                      <a:pt x="42911" y="17271"/>
                    </a:cubicBezTo>
                    <a:cubicBezTo>
                      <a:pt x="42867" y="18609"/>
                      <a:pt x="42822" y="19983"/>
                      <a:pt x="42635" y="21214"/>
                    </a:cubicBezTo>
                    <a:cubicBezTo>
                      <a:pt x="42412" y="22686"/>
                      <a:pt x="41992" y="23917"/>
                      <a:pt x="41368" y="24988"/>
                    </a:cubicBezTo>
                    <a:cubicBezTo>
                      <a:pt x="41011" y="25595"/>
                      <a:pt x="40592" y="26112"/>
                      <a:pt x="40092" y="26558"/>
                    </a:cubicBezTo>
                    <a:cubicBezTo>
                      <a:pt x="38558" y="27950"/>
                      <a:pt x="36292" y="28583"/>
                      <a:pt x="34293" y="29136"/>
                    </a:cubicBezTo>
                    <a:cubicBezTo>
                      <a:pt x="34133" y="29190"/>
                      <a:pt x="33972" y="29234"/>
                      <a:pt x="33812" y="29279"/>
                    </a:cubicBezTo>
                    <a:cubicBezTo>
                      <a:pt x="33357" y="29404"/>
                      <a:pt x="32920" y="29529"/>
                      <a:pt x="32491" y="29645"/>
                    </a:cubicBezTo>
                    <a:cubicBezTo>
                      <a:pt x="32144" y="29734"/>
                      <a:pt x="31805" y="29832"/>
                      <a:pt x="31474" y="29921"/>
                    </a:cubicBezTo>
                    <a:cubicBezTo>
                      <a:pt x="30261" y="30269"/>
                      <a:pt x="29244" y="30474"/>
                      <a:pt x="28183" y="30608"/>
                    </a:cubicBezTo>
                    <a:cubicBezTo>
                      <a:pt x="27487" y="30688"/>
                      <a:pt x="26764" y="30715"/>
                      <a:pt x="26068" y="30742"/>
                    </a:cubicBezTo>
                    <a:cubicBezTo>
                      <a:pt x="25025" y="30778"/>
                      <a:pt x="23945" y="30813"/>
                      <a:pt x="22937" y="31045"/>
                    </a:cubicBezTo>
                    <a:cubicBezTo>
                      <a:pt x="21733" y="31322"/>
                      <a:pt x="20618" y="31866"/>
                      <a:pt x="19609" y="32660"/>
                    </a:cubicBezTo>
                    <a:cubicBezTo>
                      <a:pt x="19190" y="32981"/>
                      <a:pt x="18780" y="33356"/>
                      <a:pt x="18396" y="33775"/>
                    </a:cubicBezTo>
                    <a:cubicBezTo>
                      <a:pt x="17129" y="35149"/>
                      <a:pt x="16175" y="36844"/>
                      <a:pt x="15301" y="38476"/>
                    </a:cubicBezTo>
                    <a:cubicBezTo>
                      <a:pt x="15176" y="38708"/>
                      <a:pt x="15051" y="38949"/>
                      <a:pt x="14926" y="39181"/>
                    </a:cubicBezTo>
                    <a:cubicBezTo>
                      <a:pt x="13882" y="41135"/>
                      <a:pt x="12812" y="43160"/>
                      <a:pt x="11545" y="44971"/>
                    </a:cubicBezTo>
                    <a:cubicBezTo>
                      <a:pt x="9536" y="47834"/>
                      <a:pt x="6493" y="50888"/>
                      <a:pt x="2670" y="50888"/>
                    </a:cubicBezTo>
                    <a:cubicBezTo>
                      <a:pt x="1824" y="50888"/>
                      <a:pt x="939" y="50739"/>
                      <a:pt x="19" y="50404"/>
                    </a:cubicBezTo>
                    <a:lnTo>
                      <a:pt x="1" y="50448"/>
                    </a:lnTo>
                    <a:cubicBezTo>
                      <a:pt x="884" y="50770"/>
                      <a:pt x="1767" y="50930"/>
                      <a:pt x="2651" y="50930"/>
                    </a:cubicBezTo>
                    <a:cubicBezTo>
                      <a:pt x="3971" y="50930"/>
                      <a:pt x="5291" y="50564"/>
                      <a:pt x="6576" y="49842"/>
                    </a:cubicBezTo>
                    <a:cubicBezTo>
                      <a:pt x="8333" y="48860"/>
                      <a:pt x="10019" y="47228"/>
                      <a:pt x="11589" y="44998"/>
                    </a:cubicBezTo>
                    <a:cubicBezTo>
                      <a:pt x="12856" y="43187"/>
                      <a:pt x="13927" y="41162"/>
                      <a:pt x="14962" y="39208"/>
                    </a:cubicBezTo>
                    <a:cubicBezTo>
                      <a:pt x="15095" y="38967"/>
                      <a:pt x="15220" y="38735"/>
                      <a:pt x="15345" y="38494"/>
                    </a:cubicBezTo>
                    <a:cubicBezTo>
                      <a:pt x="16211" y="36871"/>
                      <a:pt x="17165" y="35176"/>
                      <a:pt x="18432" y="33811"/>
                    </a:cubicBezTo>
                    <a:cubicBezTo>
                      <a:pt x="18815" y="33391"/>
                      <a:pt x="19226" y="33017"/>
                      <a:pt x="19636" y="32696"/>
                    </a:cubicBezTo>
                    <a:cubicBezTo>
                      <a:pt x="20644" y="31902"/>
                      <a:pt x="21750" y="31366"/>
                      <a:pt x="22946" y="31099"/>
                    </a:cubicBezTo>
                    <a:cubicBezTo>
                      <a:pt x="23954" y="30858"/>
                      <a:pt x="25025" y="30822"/>
                      <a:pt x="26068" y="30787"/>
                    </a:cubicBezTo>
                    <a:cubicBezTo>
                      <a:pt x="26764" y="30760"/>
                      <a:pt x="27496" y="30742"/>
                      <a:pt x="28191" y="30653"/>
                    </a:cubicBezTo>
                    <a:cubicBezTo>
                      <a:pt x="29253" y="30528"/>
                      <a:pt x="30270" y="30314"/>
                      <a:pt x="31492" y="29966"/>
                    </a:cubicBezTo>
                    <a:cubicBezTo>
                      <a:pt x="31822" y="29877"/>
                      <a:pt x="32152" y="29787"/>
                      <a:pt x="32500" y="29689"/>
                    </a:cubicBezTo>
                    <a:cubicBezTo>
                      <a:pt x="32929" y="29573"/>
                      <a:pt x="33366" y="29448"/>
                      <a:pt x="33821" y="29324"/>
                    </a:cubicBezTo>
                    <a:cubicBezTo>
                      <a:pt x="33981" y="29279"/>
                      <a:pt x="34142" y="29234"/>
                      <a:pt x="34311" y="29190"/>
                    </a:cubicBezTo>
                    <a:cubicBezTo>
                      <a:pt x="36310" y="28628"/>
                      <a:pt x="38585" y="27994"/>
                      <a:pt x="40128" y="26594"/>
                    </a:cubicBezTo>
                    <a:cubicBezTo>
                      <a:pt x="40627" y="26139"/>
                      <a:pt x="41047" y="25621"/>
                      <a:pt x="41412" y="25015"/>
                    </a:cubicBezTo>
                    <a:cubicBezTo>
                      <a:pt x="42037" y="23935"/>
                      <a:pt x="42456" y="22695"/>
                      <a:pt x="42679" y="21223"/>
                    </a:cubicBezTo>
                    <a:cubicBezTo>
                      <a:pt x="42867" y="19992"/>
                      <a:pt x="42911" y="18609"/>
                      <a:pt x="42956" y="17271"/>
                    </a:cubicBezTo>
                    <a:cubicBezTo>
                      <a:pt x="42992" y="16165"/>
                      <a:pt x="43027" y="15023"/>
                      <a:pt x="43152" y="13970"/>
                    </a:cubicBezTo>
                    <a:cubicBezTo>
                      <a:pt x="43295" y="12641"/>
                      <a:pt x="43518" y="11526"/>
                      <a:pt x="43821" y="10554"/>
                    </a:cubicBezTo>
                    <a:cubicBezTo>
                      <a:pt x="44633" y="7922"/>
                      <a:pt x="46034" y="6031"/>
                      <a:pt x="47987" y="4925"/>
                    </a:cubicBezTo>
                    <a:cubicBezTo>
                      <a:pt x="48496" y="4630"/>
                      <a:pt x="49013" y="4407"/>
                      <a:pt x="49575" y="4238"/>
                    </a:cubicBezTo>
                    <a:cubicBezTo>
                      <a:pt x="50342" y="4006"/>
                      <a:pt x="51128" y="3872"/>
                      <a:pt x="51957" y="3729"/>
                    </a:cubicBezTo>
                    <a:cubicBezTo>
                      <a:pt x="52787" y="3586"/>
                      <a:pt x="53643" y="3444"/>
                      <a:pt x="54482" y="3185"/>
                    </a:cubicBezTo>
                    <a:cubicBezTo>
                      <a:pt x="55945" y="2748"/>
                      <a:pt x="56864" y="1552"/>
                      <a:pt x="569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960;p31">
                <a:extLst>
                  <a:ext uri="{FF2B5EF4-FFF2-40B4-BE49-F238E27FC236}">
                    <a16:creationId xmlns:a16="http://schemas.microsoft.com/office/drawing/2014/main" id="{9CADD179-5355-DCB6-2401-EDA4315C06F6}"/>
                  </a:ext>
                </a:extLst>
              </p:cNvPr>
              <p:cNvSpPr/>
              <p:nvPr/>
            </p:nvSpPr>
            <p:spPr>
              <a:xfrm>
                <a:off x="3105900" y="767850"/>
                <a:ext cx="1407100" cy="1296250"/>
              </a:xfrm>
              <a:custGeom>
                <a:avLst/>
                <a:gdLst/>
                <a:ahLst/>
                <a:cxnLst/>
                <a:rect l="l" t="t" r="r" b="b"/>
                <a:pathLst>
                  <a:path w="56284" h="51850" extrusionOk="0">
                    <a:moveTo>
                      <a:pt x="56221" y="0"/>
                    </a:moveTo>
                    <a:cubicBezTo>
                      <a:pt x="56239" y="1579"/>
                      <a:pt x="55356" y="2855"/>
                      <a:pt x="53928" y="3337"/>
                    </a:cubicBezTo>
                    <a:cubicBezTo>
                      <a:pt x="53108" y="3613"/>
                      <a:pt x="52269" y="3792"/>
                      <a:pt x="51457" y="3952"/>
                    </a:cubicBezTo>
                    <a:cubicBezTo>
                      <a:pt x="50610" y="4131"/>
                      <a:pt x="49807" y="4291"/>
                      <a:pt x="49022" y="4568"/>
                    </a:cubicBezTo>
                    <a:cubicBezTo>
                      <a:pt x="48451" y="4773"/>
                      <a:pt x="47925" y="5023"/>
                      <a:pt x="47425" y="5344"/>
                    </a:cubicBezTo>
                    <a:cubicBezTo>
                      <a:pt x="45525" y="6557"/>
                      <a:pt x="44187" y="8573"/>
                      <a:pt x="43446" y="11339"/>
                    </a:cubicBezTo>
                    <a:cubicBezTo>
                      <a:pt x="43170" y="12347"/>
                      <a:pt x="42991" y="13480"/>
                      <a:pt x="42875" y="14809"/>
                    </a:cubicBezTo>
                    <a:cubicBezTo>
                      <a:pt x="42786" y="15906"/>
                      <a:pt x="42786" y="17102"/>
                      <a:pt x="42786" y="18261"/>
                    </a:cubicBezTo>
                    <a:cubicBezTo>
                      <a:pt x="42786" y="19564"/>
                      <a:pt x="42777" y="20920"/>
                      <a:pt x="42652" y="22142"/>
                    </a:cubicBezTo>
                    <a:cubicBezTo>
                      <a:pt x="42483" y="23685"/>
                      <a:pt x="42126" y="24970"/>
                      <a:pt x="41555" y="26067"/>
                    </a:cubicBezTo>
                    <a:cubicBezTo>
                      <a:pt x="41225" y="26710"/>
                      <a:pt x="40823" y="27254"/>
                      <a:pt x="40342" y="27727"/>
                    </a:cubicBezTo>
                    <a:cubicBezTo>
                      <a:pt x="38709" y="29324"/>
                      <a:pt x="36229" y="29921"/>
                      <a:pt x="34043" y="30456"/>
                    </a:cubicBezTo>
                    <a:cubicBezTo>
                      <a:pt x="33419" y="30608"/>
                      <a:pt x="32812" y="30742"/>
                      <a:pt x="32232" y="30876"/>
                    </a:cubicBezTo>
                    <a:cubicBezTo>
                      <a:pt x="32036" y="30920"/>
                      <a:pt x="31840" y="30956"/>
                      <a:pt x="31653" y="31001"/>
                    </a:cubicBezTo>
                    <a:cubicBezTo>
                      <a:pt x="30457" y="31268"/>
                      <a:pt x="29387" y="31447"/>
                      <a:pt x="28280" y="31554"/>
                    </a:cubicBezTo>
                    <a:cubicBezTo>
                      <a:pt x="27638" y="31616"/>
                      <a:pt x="26987" y="31643"/>
                      <a:pt x="26345" y="31661"/>
                    </a:cubicBezTo>
                    <a:cubicBezTo>
                      <a:pt x="25238" y="31697"/>
                      <a:pt x="24096" y="31741"/>
                      <a:pt x="23017" y="31982"/>
                    </a:cubicBezTo>
                    <a:cubicBezTo>
                      <a:pt x="21804" y="32259"/>
                      <a:pt x="20680" y="32785"/>
                      <a:pt x="19663" y="33552"/>
                    </a:cubicBezTo>
                    <a:cubicBezTo>
                      <a:pt x="19243" y="33873"/>
                      <a:pt x="18824" y="34248"/>
                      <a:pt x="18432" y="34658"/>
                    </a:cubicBezTo>
                    <a:cubicBezTo>
                      <a:pt x="17093" y="36050"/>
                      <a:pt x="16094" y="37790"/>
                      <a:pt x="15256" y="39315"/>
                    </a:cubicBezTo>
                    <a:cubicBezTo>
                      <a:pt x="15042" y="39716"/>
                      <a:pt x="14819" y="40127"/>
                      <a:pt x="14613" y="40519"/>
                    </a:cubicBezTo>
                    <a:cubicBezTo>
                      <a:pt x="13650" y="42312"/>
                      <a:pt x="12660" y="44159"/>
                      <a:pt x="11509" y="45827"/>
                    </a:cubicBezTo>
                    <a:cubicBezTo>
                      <a:pt x="9515" y="48724"/>
                      <a:pt x="6493" y="51805"/>
                      <a:pt x="2702" y="51805"/>
                    </a:cubicBezTo>
                    <a:cubicBezTo>
                      <a:pt x="1846" y="51805"/>
                      <a:pt x="950" y="51648"/>
                      <a:pt x="19" y="51296"/>
                    </a:cubicBezTo>
                    <a:lnTo>
                      <a:pt x="1" y="51341"/>
                    </a:lnTo>
                    <a:cubicBezTo>
                      <a:pt x="937" y="51688"/>
                      <a:pt x="1838" y="51849"/>
                      <a:pt x="2704" y="51849"/>
                    </a:cubicBezTo>
                    <a:cubicBezTo>
                      <a:pt x="6513" y="51849"/>
                      <a:pt x="9537" y="48762"/>
                      <a:pt x="11545" y="45854"/>
                    </a:cubicBezTo>
                    <a:cubicBezTo>
                      <a:pt x="12695" y="44186"/>
                      <a:pt x="13686" y="42330"/>
                      <a:pt x="14649" y="40546"/>
                    </a:cubicBezTo>
                    <a:cubicBezTo>
                      <a:pt x="14863" y="40145"/>
                      <a:pt x="15077" y="39734"/>
                      <a:pt x="15300" y="39342"/>
                    </a:cubicBezTo>
                    <a:cubicBezTo>
                      <a:pt x="16130" y="37816"/>
                      <a:pt x="17129" y="36077"/>
                      <a:pt x="18458" y="34685"/>
                    </a:cubicBezTo>
                    <a:cubicBezTo>
                      <a:pt x="18851" y="34275"/>
                      <a:pt x="19270" y="33909"/>
                      <a:pt x="19689" y="33588"/>
                    </a:cubicBezTo>
                    <a:cubicBezTo>
                      <a:pt x="20698" y="32829"/>
                      <a:pt x="21822" y="32303"/>
                      <a:pt x="23026" y="32027"/>
                    </a:cubicBezTo>
                    <a:cubicBezTo>
                      <a:pt x="24105" y="31786"/>
                      <a:pt x="25247" y="31741"/>
                      <a:pt x="26345" y="31705"/>
                    </a:cubicBezTo>
                    <a:cubicBezTo>
                      <a:pt x="26987" y="31679"/>
                      <a:pt x="27647" y="31661"/>
                      <a:pt x="28280" y="31598"/>
                    </a:cubicBezTo>
                    <a:cubicBezTo>
                      <a:pt x="29387" y="31491"/>
                      <a:pt x="30466" y="31313"/>
                      <a:pt x="31661" y="31045"/>
                    </a:cubicBezTo>
                    <a:cubicBezTo>
                      <a:pt x="31849" y="31001"/>
                      <a:pt x="32045" y="30956"/>
                      <a:pt x="32241" y="30911"/>
                    </a:cubicBezTo>
                    <a:cubicBezTo>
                      <a:pt x="32830" y="30787"/>
                      <a:pt x="33428" y="30653"/>
                      <a:pt x="34052" y="30501"/>
                    </a:cubicBezTo>
                    <a:cubicBezTo>
                      <a:pt x="36247" y="29966"/>
                      <a:pt x="38727" y="29359"/>
                      <a:pt x="40368" y="27762"/>
                    </a:cubicBezTo>
                    <a:cubicBezTo>
                      <a:pt x="40859" y="27281"/>
                      <a:pt x="41261" y="26736"/>
                      <a:pt x="41591" y="26085"/>
                    </a:cubicBezTo>
                    <a:cubicBezTo>
                      <a:pt x="42162" y="24988"/>
                      <a:pt x="42518" y="23694"/>
                      <a:pt x="42688" y="22142"/>
                    </a:cubicBezTo>
                    <a:cubicBezTo>
                      <a:pt x="42822" y="20920"/>
                      <a:pt x="42822" y="19564"/>
                      <a:pt x="42831" y="18261"/>
                    </a:cubicBezTo>
                    <a:cubicBezTo>
                      <a:pt x="42831" y="17102"/>
                      <a:pt x="42831" y="15906"/>
                      <a:pt x="42920" y="14809"/>
                    </a:cubicBezTo>
                    <a:cubicBezTo>
                      <a:pt x="43027" y="13489"/>
                      <a:pt x="43214" y="12356"/>
                      <a:pt x="43482" y="11348"/>
                    </a:cubicBezTo>
                    <a:cubicBezTo>
                      <a:pt x="44222" y="8591"/>
                      <a:pt x="45552" y="6584"/>
                      <a:pt x="47452" y="5380"/>
                    </a:cubicBezTo>
                    <a:cubicBezTo>
                      <a:pt x="47951" y="5058"/>
                      <a:pt x="48469" y="4809"/>
                      <a:pt x="49040" y="4612"/>
                    </a:cubicBezTo>
                    <a:cubicBezTo>
                      <a:pt x="49816" y="4336"/>
                      <a:pt x="50619" y="4175"/>
                      <a:pt x="51466" y="3997"/>
                    </a:cubicBezTo>
                    <a:cubicBezTo>
                      <a:pt x="52278" y="3827"/>
                      <a:pt x="53117" y="3658"/>
                      <a:pt x="53946" y="3372"/>
                    </a:cubicBezTo>
                    <a:cubicBezTo>
                      <a:pt x="55391" y="2891"/>
                      <a:pt x="56284" y="1597"/>
                      <a:pt x="562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961;p31">
                <a:extLst>
                  <a:ext uri="{FF2B5EF4-FFF2-40B4-BE49-F238E27FC236}">
                    <a16:creationId xmlns:a16="http://schemas.microsoft.com/office/drawing/2014/main" id="{5E606271-F5D3-20D1-3C54-0B8C38AD69BF}"/>
                  </a:ext>
                </a:extLst>
              </p:cNvPr>
              <p:cNvSpPr/>
              <p:nvPr/>
            </p:nvSpPr>
            <p:spPr>
              <a:xfrm>
                <a:off x="3089850" y="742425"/>
                <a:ext cx="1392375" cy="1319200"/>
              </a:xfrm>
              <a:custGeom>
                <a:avLst/>
                <a:gdLst/>
                <a:ahLst/>
                <a:cxnLst/>
                <a:rect l="l" t="t" r="r" b="b"/>
                <a:pathLst>
                  <a:path w="55695" h="52768" extrusionOk="0">
                    <a:moveTo>
                      <a:pt x="55605" y="0"/>
                    </a:moveTo>
                    <a:lnTo>
                      <a:pt x="55561" y="9"/>
                    </a:lnTo>
                    <a:cubicBezTo>
                      <a:pt x="55659" y="1642"/>
                      <a:pt x="54829" y="2998"/>
                      <a:pt x="53402" y="3533"/>
                    </a:cubicBezTo>
                    <a:cubicBezTo>
                      <a:pt x="52590" y="3836"/>
                      <a:pt x="51760" y="4033"/>
                      <a:pt x="50948" y="4229"/>
                    </a:cubicBezTo>
                    <a:cubicBezTo>
                      <a:pt x="50092" y="4434"/>
                      <a:pt x="49271" y="4630"/>
                      <a:pt x="48477" y="4942"/>
                    </a:cubicBezTo>
                    <a:cubicBezTo>
                      <a:pt x="47906" y="5174"/>
                      <a:pt x="47380" y="5460"/>
                      <a:pt x="46889" y="5808"/>
                    </a:cubicBezTo>
                    <a:cubicBezTo>
                      <a:pt x="45043" y="7110"/>
                      <a:pt x="43776" y="9242"/>
                      <a:pt x="43116" y="12142"/>
                    </a:cubicBezTo>
                    <a:cubicBezTo>
                      <a:pt x="42875" y="13168"/>
                      <a:pt x="42723" y="14354"/>
                      <a:pt x="42652" y="15657"/>
                    </a:cubicBezTo>
                    <a:cubicBezTo>
                      <a:pt x="42589" y="16798"/>
                      <a:pt x="42625" y="18038"/>
                      <a:pt x="42661" y="19243"/>
                    </a:cubicBezTo>
                    <a:cubicBezTo>
                      <a:pt x="42705" y="20527"/>
                      <a:pt x="42741" y="21848"/>
                      <a:pt x="42661" y="23070"/>
                    </a:cubicBezTo>
                    <a:cubicBezTo>
                      <a:pt x="42554" y="24694"/>
                      <a:pt x="42259" y="26023"/>
                      <a:pt x="41742" y="27147"/>
                    </a:cubicBezTo>
                    <a:cubicBezTo>
                      <a:pt x="41439" y="27825"/>
                      <a:pt x="41055" y="28396"/>
                      <a:pt x="40582" y="28895"/>
                    </a:cubicBezTo>
                    <a:cubicBezTo>
                      <a:pt x="39012" y="30555"/>
                      <a:pt x="36612" y="31161"/>
                      <a:pt x="34284" y="31634"/>
                    </a:cubicBezTo>
                    <a:cubicBezTo>
                      <a:pt x="33543" y="31795"/>
                      <a:pt x="32830" y="31911"/>
                      <a:pt x="32134" y="32027"/>
                    </a:cubicBezTo>
                    <a:lnTo>
                      <a:pt x="31822" y="32080"/>
                    </a:lnTo>
                    <a:cubicBezTo>
                      <a:pt x="30671" y="32285"/>
                      <a:pt x="29547" y="32419"/>
                      <a:pt x="28369" y="32508"/>
                    </a:cubicBezTo>
                    <a:cubicBezTo>
                      <a:pt x="27816" y="32544"/>
                      <a:pt x="27245" y="32562"/>
                      <a:pt x="26692" y="32580"/>
                    </a:cubicBezTo>
                    <a:cubicBezTo>
                      <a:pt x="25497" y="32624"/>
                      <a:pt x="24266" y="32660"/>
                      <a:pt x="23106" y="32919"/>
                    </a:cubicBezTo>
                    <a:cubicBezTo>
                      <a:pt x="21875" y="33195"/>
                      <a:pt x="20733" y="33713"/>
                      <a:pt x="19725" y="34453"/>
                    </a:cubicBezTo>
                    <a:cubicBezTo>
                      <a:pt x="19288" y="34774"/>
                      <a:pt x="18868" y="35131"/>
                      <a:pt x="18467" y="35541"/>
                    </a:cubicBezTo>
                    <a:cubicBezTo>
                      <a:pt x="17129" y="36880"/>
                      <a:pt x="16112" y="38557"/>
                      <a:pt x="15220" y="40163"/>
                    </a:cubicBezTo>
                    <a:cubicBezTo>
                      <a:pt x="14916" y="40707"/>
                      <a:pt x="14622" y="41260"/>
                      <a:pt x="14328" y="41795"/>
                    </a:cubicBezTo>
                    <a:cubicBezTo>
                      <a:pt x="13435" y="43445"/>
                      <a:pt x="12526" y="45149"/>
                      <a:pt x="11473" y="46693"/>
                    </a:cubicBezTo>
                    <a:cubicBezTo>
                      <a:pt x="9492" y="49617"/>
                      <a:pt x="6497" y="52729"/>
                      <a:pt x="2726" y="52729"/>
                    </a:cubicBezTo>
                    <a:cubicBezTo>
                      <a:pt x="1860" y="52729"/>
                      <a:pt x="954" y="52565"/>
                      <a:pt x="9" y="52197"/>
                    </a:cubicBezTo>
                    <a:lnTo>
                      <a:pt x="0" y="52233"/>
                    </a:lnTo>
                    <a:cubicBezTo>
                      <a:pt x="946" y="52598"/>
                      <a:pt x="1856" y="52768"/>
                      <a:pt x="2730" y="52768"/>
                    </a:cubicBezTo>
                    <a:cubicBezTo>
                      <a:pt x="6513" y="52768"/>
                      <a:pt x="9519" y="49646"/>
                      <a:pt x="11509" y="46711"/>
                    </a:cubicBezTo>
                    <a:cubicBezTo>
                      <a:pt x="12552" y="45167"/>
                      <a:pt x="13471" y="43463"/>
                      <a:pt x="14363" y="41813"/>
                    </a:cubicBezTo>
                    <a:cubicBezTo>
                      <a:pt x="14649" y="41278"/>
                      <a:pt x="14952" y="40725"/>
                      <a:pt x="15246" y="40180"/>
                    </a:cubicBezTo>
                    <a:cubicBezTo>
                      <a:pt x="16147" y="38575"/>
                      <a:pt x="17156" y="36906"/>
                      <a:pt x="18494" y="35568"/>
                    </a:cubicBezTo>
                    <a:cubicBezTo>
                      <a:pt x="18895" y="35167"/>
                      <a:pt x="19314" y="34801"/>
                      <a:pt x="19743" y="34489"/>
                    </a:cubicBezTo>
                    <a:cubicBezTo>
                      <a:pt x="20751" y="33748"/>
                      <a:pt x="21884" y="33231"/>
                      <a:pt x="23106" y="32954"/>
                    </a:cubicBezTo>
                    <a:cubicBezTo>
                      <a:pt x="24266" y="32696"/>
                      <a:pt x="25497" y="32660"/>
                      <a:pt x="26692" y="32624"/>
                    </a:cubicBezTo>
                    <a:cubicBezTo>
                      <a:pt x="27245" y="32606"/>
                      <a:pt x="27816" y="32580"/>
                      <a:pt x="28378" y="32544"/>
                    </a:cubicBezTo>
                    <a:cubicBezTo>
                      <a:pt x="29547" y="32455"/>
                      <a:pt x="30680" y="32321"/>
                      <a:pt x="31831" y="32125"/>
                    </a:cubicBezTo>
                    <a:lnTo>
                      <a:pt x="32143" y="32071"/>
                    </a:lnTo>
                    <a:cubicBezTo>
                      <a:pt x="32830" y="31946"/>
                      <a:pt x="33543" y="31830"/>
                      <a:pt x="34293" y="31670"/>
                    </a:cubicBezTo>
                    <a:cubicBezTo>
                      <a:pt x="36621" y="31197"/>
                      <a:pt x="39030" y="30590"/>
                      <a:pt x="40609" y="28922"/>
                    </a:cubicBezTo>
                    <a:cubicBezTo>
                      <a:pt x="41082" y="28423"/>
                      <a:pt x="41465" y="27843"/>
                      <a:pt x="41778" y="27165"/>
                    </a:cubicBezTo>
                    <a:cubicBezTo>
                      <a:pt x="42295" y="26041"/>
                      <a:pt x="42589" y="24694"/>
                      <a:pt x="42696" y="23070"/>
                    </a:cubicBezTo>
                    <a:cubicBezTo>
                      <a:pt x="42777" y="21848"/>
                      <a:pt x="42741" y="20527"/>
                      <a:pt x="42705" y="19243"/>
                    </a:cubicBezTo>
                    <a:cubicBezTo>
                      <a:pt x="42670" y="18038"/>
                      <a:pt x="42625" y="16798"/>
                      <a:pt x="42688" y="15657"/>
                    </a:cubicBezTo>
                    <a:cubicBezTo>
                      <a:pt x="42759" y="14354"/>
                      <a:pt x="42920" y="13168"/>
                      <a:pt x="43151" y="12151"/>
                    </a:cubicBezTo>
                    <a:cubicBezTo>
                      <a:pt x="43803" y="9260"/>
                      <a:pt x="45069" y="7137"/>
                      <a:pt x="46916" y="5835"/>
                    </a:cubicBezTo>
                    <a:cubicBezTo>
                      <a:pt x="47407" y="5487"/>
                      <a:pt x="47924" y="5210"/>
                      <a:pt x="48495" y="4978"/>
                    </a:cubicBezTo>
                    <a:cubicBezTo>
                      <a:pt x="49289" y="4666"/>
                      <a:pt x="50101" y="4470"/>
                      <a:pt x="50957" y="4264"/>
                    </a:cubicBezTo>
                    <a:cubicBezTo>
                      <a:pt x="51769" y="4068"/>
                      <a:pt x="52599" y="3872"/>
                      <a:pt x="53411" y="3569"/>
                    </a:cubicBezTo>
                    <a:cubicBezTo>
                      <a:pt x="54856" y="3024"/>
                      <a:pt x="55694" y="1660"/>
                      <a:pt x="5560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962;p31">
                <a:extLst>
                  <a:ext uri="{FF2B5EF4-FFF2-40B4-BE49-F238E27FC236}">
                    <a16:creationId xmlns:a16="http://schemas.microsoft.com/office/drawing/2014/main" id="{05F51EBB-3A57-89EC-2FFA-9C6FD14D9354}"/>
                  </a:ext>
                </a:extLst>
              </p:cNvPr>
              <p:cNvSpPr/>
              <p:nvPr/>
            </p:nvSpPr>
            <p:spPr>
              <a:xfrm>
                <a:off x="3073800" y="717000"/>
                <a:ext cx="1377875" cy="1341950"/>
              </a:xfrm>
              <a:custGeom>
                <a:avLst/>
                <a:gdLst/>
                <a:ahLst/>
                <a:cxnLst/>
                <a:rect l="l" t="t" r="r" b="b"/>
                <a:pathLst>
                  <a:path w="55115" h="53678" extrusionOk="0">
                    <a:moveTo>
                      <a:pt x="54936" y="0"/>
                    </a:moveTo>
                    <a:lnTo>
                      <a:pt x="54900" y="9"/>
                    </a:lnTo>
                    <a:cubicBezTo>
                      <a:pt x="55079" y="1713"/>
                      <a:pt x="54294" y="3131"/>
                      <a:pt x="52866" y="3729"/>
                    </a:cubicBezTo>
                    <a:cubicBezTo>
                      <a:pt x="52063" y="4059"/>
                      <a:pt x="51243" y="4282"/>
                      <a:pt x="50449" y="4496"/>
                    </a:cubicBezTo>
                    <a:cubicBezTo>
                      <a:pt x="49574" y="4737"/>
                      <a:pt x="48745" y="4969"/>
                      <a:pt x="47942" y="5326"/>
                    </a:cubicBezTo>
                    <a:cubicBezTo>
                      <a:pt x="47362" y="5576"/>
                      <a:pt x="46844" y="5888"/>
                      <a:pt x="46354" y="6272"/>
                    </a:cubicBezTo>
                    <a:cubicBezTo>
                      <a:pt x="44561" y="7672"/>
                      <a:pt x="43356" y="9911"/>
                      <a:pt x="42785" y="12936"/>
                    </a:cubicBezTo>
                    <a:cubicBezTo>
                      <a:pt x="42580" y="14015"/>
                      <a:pt x="42464" y="15211"/>
                      <a:pt x="42429" y="16504"/>
                    </a:cubicBezTo>
                    <a:cubicBezTo>
                      <a:pt x="42393" y="17691"/>
                      <a:pt x="42473" y="18993"/>
                      <a:pt x="42553" y="20251"/>
                    </a:cubicBezTo>
                    <a:cubicBezTo>
                      <a:pt x="42625" y="21500"/>
                      <a:pt x="42705" y="22793"/>
                      <a:pt x="42678" y="23989"/>
                    </a:cubicBezTo>
                    <a:cubicBezTo>
                      <a:pt x="42634" y="25693"/>
                      <a:pt x="42393" y="27075"/>
                      <a:pt x="41938" y="28226"/>
                    </a:cubicBezTo>
                    <a:cubicBezTo>
                      <a:pt x="41652" y="28940"/>
                      <a:pt x="41287" y="29538"/>
                      <a:pt x="40823" y="30064"/>
                    </a:cubicBezTo>
                    <a:cubicBezTo>
                      <a:pt x="39297" y="31804"/>
                      <a:pt x="36889" y="32419"/>
                      <a:pt x="34524" y="32821"/>
                    </a:cubicBezTo>
                    <a:cubicBezTo>
                      <a:pt x="33677" y="32963"/>
                      <a:pt x="32874" y="33061"/>
                      <a:pt x="32098" y="33151"/>
                    </a:cubicBezTo>
                    <a:lnTo>
                      <a:pt x="31991" y="33168"/>
                    </a:lnTo>
                    <a:cubicBezTo>
                      <a:pt x="30885" y="33302"/>
                      <a:pt x="29734" y="33400"/>
                      <a:pt x="28467" y="33454"/>
                    </a:cubicBezTo>
                    <a:cubicBezTo>
                      <a:pt x="28012" y="33481"/>
                      <a:pt x="27548" y="33490"/>
                      <a:pt x="27093" y="33507"/>
                    </a:cubicBezTo>
                    <a:cubicBezTo>
                      <a:pt x="25800" y="33543"/>
                      <a:pt x="24453" y="33579"/>
                      <a:pt x="23186" y="33855"/>
                    </a:cubicBezTo>
                    <a:cubicBezTo>
                      <a:pt x="21946" y="34132"/>
                      <a:pt x="20795" y="34640"/>
                      <a:pt x="19778" y="35354"/>
                    </a:cubicBezTo>
                    <a:cubicBezTo>
                      <a:pt x="19341" y="35666"/>
                      <a:pt x="18904" y="36023"/>
                      <a:pt x="18502" y="36416"/>
                    </a:cubicBezTo>
                    <a:cubicBezTo>
                      <a:pt x="17093" y="37781"/>
                      <a:pt x="16031" y="39502"/>
                      <a:pt x="15175" y="41010"/>
                    </a:cubicBezTo>
                    <a:cubicBezTo>
                      <a:pt x="14800" y="41670"/>
                      <a:pt x="14425" y="42357"/>
                      <a:pt x="14069" y="43026"/>
                    </a:cubicBezTo>
                    <a:cubicBezTo>
                      <a:pt x="13248" y="44543"/>
                      <a:pt x="12391" y="46113"/>
                      <a:pt x="11437" y="47558"/>
                    </a:cubicBezTo>
                    <a:cubicBezTo>
                      <a:pt x="9471" y="50515"/>
                      <a:pt x="6503" y="53647"/>
                      <a:pt x="2761" y="53647"/>
                    </a:cubicBezTo>
                    <a:cubicBezTo>
                      <a:pt x="1885" y="53647"/>
                      <a:pt x="967" y="53475"/>
                      <a:pt x="9" y="53089"/>
                    </a:cubicBezTo>
                    <a:lnTo>
                      <a:pt x="0" y="53125"/>
                    </a:lnTo>
                    <a:cubicBezTo>
                      <a:pt x="928" y="53491"/>
                      <a:pt x="1847" y="53678"/>
                      <a:pt x="2766" y="53678"/>
                    </a:cubicBezTo>
                    <a:cubicBezTo>
                      <a:pt x="4050" y="53678"/>
                      <a:pt x="5326" y="53312"/>
                      <a:pt x="6566" y="52581"/>
                    </a:cubicBezTo>
                    <a:cubicBezTo>
                      <a:pt x="8279" y="51572"/>
                      <a:pt x="9920" y="49886"/>
                      <a:pt x="11464" y="47576"/>
                    </a:cubicBezTo>
                    <a:cubicBezTo>
                      <a:pt x="12418" y="46131"/>
                      <a:pt x="13275" y="44561"/>
                      <a:pt x="14095" y="43044"/>
                    </a:cubicBezTo>
                    <a:cubicBezTo>
                      <a:pt x="14461" y="42375"/>
                      <a:pt x="14827" y="41688"/>
                      <a:pt x="15202" y="41028"/>
                    </a:cubicBezTo>
                    <a:cubicBezTo>
                      <a:pt x="16058" y="39520"/>
                      <a:pt x="17120" y="37798"/>
                      <a:pt x="18520" y="36442"/>
                    </a:cubicBezTo>
                    <a:cubicBezTo>
                      <a:pt x="18931" y="36050"/>
                      <a:pt x="19359" y="35693"/>
                      <a:pt x="19796" y="35381"/>
                    </a:cubicBezTo>
                    <a:cubicBezTo>
                      <a:pt x="20813" y="34667"/>
                      <a:pt x="21955" y="34168"/>
                      <a:pt x="23195" y="33891"/>
                    </a:cubicBezTo>
                    <a:cubicBezTo>
                      <a:pt x="24453" y="33606"/>
                      <a:pt x="25800" y="33570"/>
                      <a:pt x="27093" y="33534"/>
                    </a:cubicBezTo>
                    <a:cubicBezTo>
                      <a:pt x="27548" y="33525"/>
                      <a:pt x="28012" y="33507"/>
                      <a:pt x="28467" y="33490"/>
                    </a:cubicBezTo>
                    <a:cubicBezTo>
                      <a:pt x="29734" y="33427"/>
                      <a:pt x="30894" y="33338"/>
                      <a:pt x="32000" y="33195"/>
                    </a:cubicBezTo>
                    <a:lnTo>
                      <a:pt x="32098" y="33186"/>
                    </a:lnTo>
                    <a:cubicBezTo>
                      <a:pt x="32883" y="33088"/>
                      <a:pt x="33686" y="32990"/>
                      <a:pt x="34524" y="32847"/>
                    </a:cubicBezTo>
                    <a:cubicBezTo>
                      <a:pt x="36906" y="32446"/>
                      <a:pt x="39315" y="31830"/>
                      <a:pt x="40850" y="30091"/>
                    </a:cubicBezTo>
                    <a:cubicBezTo>
                      <a:pt x="41313" y="29555"/>
                      <a:pt x="41679" y="28958"/>
                      <a:pt x="41965" y="28244"/>
                    </a:cubicBezTo>
                    <a:cubicBezTo>
                      <a:pt x="42420" y="27084"/>
                      <a:pt x="42669" y="25702"/>
                      <a:pt x="42705" y="23998"/>
                    </a:cubicBezTo>
                    <a:cubicBezTo>
                      <a:pt x="42741" y="22793"/>
                      <a:pt x="42660" y="21500"/>
                      <a:pt x="42580" y="20251"/>
                    </a:cubicBezTo>
                    <a:cubicBezTo>
                      <a:pt x="42509" y="18993"/>
                      <a:pt x="42429" y="17691"/>
                      <a:pt x="42464" y="16504"/>
                    </a:cubicBezTo>
                    <a:cubicBezTo>
                      <a:pt x="42491" y="15219"/>
                      <a:pt x="42607" y="14015"/>
                      <a:pt x="42812" y="12945"/>
                    </a:cubicBezTo>
                    <a:cubicBezTo>
                      <a:pt x="43392" y="9929"/>
                      <a:pt x="44587" y="7690"/>
                      <a:pt x="46381" y="6290"/>
                    </a:cubicBezTo>
                    <a:cubicBezTo>
                      <a:pt x="46862" y="5915"/>
                      <a:pt x="47380" y="5603"/>
                      <a:pt x="47951" y="5353"/>
                    </a:cubicBezTo>
                    <a:cubicBezTo>
                      <a:pt x="48754" y="4996"/>
                      <a:pt x="49583" y="4773"/>
                      <a:pt x="50457" y="4532"/>
                    </a:cubicBezTo>
                    <a:cubicBezTo>
                      <a:pt x="51251" y="4309"/>
                      <a:pt x="52072" y="4086"/>
                      <a:pt x="52875" y="3756"/>
                    </a:cubicBezTo>
                    <a:cubicBezTo>
                      <a:pt x="54320" y="3158"/>
                      <a:pt x="55114" y="1722"/>
                      <a:pt x="5493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963;p31">
                <a:extLst>
                  <a:ext uri="{FF2B5EF4-FFF2-40B4-BE49-F238E27FC236}">
                    <a16:creationId xmlns:a16="http://schemas.microsoft.com/office/drawing/2014/main" id="{DFB733BC-09D0-3EF6-664F-FDAA4EC9A39B}"/>
                  </a:ext>
                </a:extLst>
              </p:cNvPr>
              <p:cNvSpPr/>
              <p:nvPr/>
            </p:nvSpPr>
            <p:spPr>
              <a:xfrm>
                <a:off x="3057725" y="691800"/>
                <a:ext cx="1362500" cy="1364700"/>
              </a:xfrm>
              <a:custGeom>
                <a:avLst/>
                <a:gdLst/>
                <a:ahLst/>
                <a:cxnLst/>
                <a:rect l="l" t="t" r="r" b="b"/>
                <a:pathLst>
                  <a:path w="54500" h="54588" extrusionOk="0">
                    <a:moveTo>
                      <a:pt x="54250" y="0"/>
                    </a:moveTo>
                    <a:cubicBezTo>
                      <a:pt x="54499" y="1767"/>
                      <a:pt x="53768" y="3265"/>
                      <a:pt x="52332" y="3916"/>
                    </a:cubicBezTo>
                    <a:cubicBezTo>
                      <a:pt x="51538" y="4273"/>
                      <a:pt x="50726" y="4523"/>
                      <a:pt x="49941" y="4764"/>
                    </a:cubicBezTo>
                    <a:cubicBezTo>
                      <a:pt x="49049" y="5041"/>
                      <a:pt x="48210" y="5290"/>
                      <a:pt x="47398" y="5692"/>
                    </a:cubicBezTo>
                    <a:cubicBezTo>
                      <a:pt x="46818" y="5977"/>
                      <a:pt x="46301" y="6316"/>
                      <a:pt x="45828" y="6718"/>
                    </a:cubicBezTo>
                    <a:cubicBezTo>
                      <a:pt x="44071" y="8225"/>
                      <a:pt x="42938" y="10580"/>
                      <a:pt x="42456" y="13721"/>
                    </a:cubicBezTo>
                    <a:cubicBezTo>
                      <a:pt x="42286" y="14827"/>
                      <a:pt x="42197" y="16040"/>
                      <a:pt x="42206" y="17343"/>
                    </a:cubicBezTo>
                    <a:cubicBezTo>
                      <a:pt x="42206" y="18574"/>
                      <a:pt x="42331" y="19921"/>
                      <a:pt x="42447" y="21223"/>
                    </a:cubicBezTo>
                    <a:cubicBezTo>
                      <a:pt x="42563" y="22445"/>
                      <a:pt x="42670" y="23712"/>
                      <a:pt x="42697" y="24908"/>
                    </a:cubicBezTo>
                    <a:cubicBezTo>
                      <a:pt x="42724" y="26710"/>
                      <a:pt x="42536" y="28110"/>
                      <a:pt x="42126" y="29297"/>
                    </a:cubicBezTo>
                    <a:cubicBezTo>
                      <a:pt x="41867" y="30037"/>
                      <a:pt x="41510" y="30679"/>
                      <a:pt x="41064" y="31224"/>
                    </a:cubicBezTo>
                    <a:cubicBezTo>
                      <a:pt x="39512" y="33133"/>
                      <a:pt x="36880" y="33704"/>
                      <a:pt x="34757" y="33989"/>
                    </a:cubicBezTo>
                    <a:cubicBezTo>
                      <a:pt x="33829" y="34114"/>
                      <a:pt x="32910" y="34185"/>
                      <a:pt x="32161" y="34239"/>
                    </a:cubicBezTo>
                    <a:cubicBezTo>
                      <a:pt x="30921" y="34337"/>
                      <a:pt x="29645" y="34373"/>
                      <a:pt x="28557" y="34400"/>
                    </a:cubicBezTo>
                    <a:cubicBezTo>
                      <a:pt x="28272" y="34408"/>
                      <a:pt x="27986" y="34408"/>
                      <a:pt x="27701" y="34417"/>
                    </a:cubicBezTo>
                    <a:cubicBezTo>
                      <a:pt x="26229" y="34444"/>
                      <a:pt x="24703" y="34471"/>
                      <a:pt x="23267" y="34783"/>
                    </a:cubicBezTo>
                    <a:cubicBezTo>
                      <a:pt x="22009" y="35060"/>
                      <a:pt x="20858" y="35550"/>
                      <a:pt x="19841" y="36246"/>
                    </a:cubicBezTo>
                    <a:cubicBezTo>
                      <a:pt x="19386" y="36549"/>
                      <a:pt x="18949" y="36906"/>
                      <a:pt x="18530" y="37290"/>
                    </a:cubicBezTo>
                    <a:cubicBezTo>
                      <a:pt x="17067" y="38655"/>
                      <a:pt x="15996" y="40359"/>
                      <a:pt x="15140" y="41849"/>
                    </a:cubicBezTo>
                    <a:cubicBezTo>
                      <a:pt x="14694" y="42616"/>
                      <a:pt x="14257" y="43428"/>
                      <a:pt x="13837" y="44204"/>
                    </a:cubicBezTo>
                    <a:cubicBezTo>
                      <a:pt x="13070" y="45613"/>
                      <a:pt x="12276" y="47067"/>
                      <a:pt x="11402" y="48405"/>
                    </a:cubicBezTo>
                    <a:cubicBezTo>
                      <a:pt x="9449" y="51397"/>
                      <a:pt x="6505" y="54563"/>
                      <a:pt x="2788" y="54563"/>
                    </a:cubicBezTo>
                    <a:cubicBezTo>
                      <a:pt x="1905" y="54563"/>
                      <a:pt x="978" y="54384"/>
                      <a:pt x="10" y="53981"/>
                    </a:cubicBezTo>
                    <a:lnTo>
                      <a:pt x="1" y="53999"/>
                    </a:lnTo>
                    <a:cubicBezTo>
                      <a:pt x="937" y="54391"/>
                      <a:pt x="1874" y="54588"/>
                      <a:pt x="2802" y="54588"/>
                    </a:cubicBezTo>
                    <a:cubicBezTo>
                      <a:pt x="4078" y="54588"/>
                      <a:pt x="5336" y="54222"/>
                      <a:pt x="6567" y="53482"/>
                    </a:cubicBezTo>
                    <a:cubicBezTo>
                      <a:pt x="8262" y="52465"/>
                      <a:pt x="9894" y="50770"/>
                      <a:pt x="11429" y="48423"/>
                    </a:cubicBezTo>
                    <a:cubicBezTo>
                      <a:pt x="12303" y="47076"/>
                      <a:pt x="13097" y="45622"/>
                      <a:pt x="13855" y="44213"/>
                    </a:cubicBezTo>
                    <a:cubicBezTo>
                      <a:pt x="14274" y="43436"/>
                      <a:pt x="14712" y="42634"/>
                      <a:pt x="15158" y="41866"/>
                    </a:cubicBezTo>
                    <a:cubicBezTo>
                      <a:pt x="16014" y="40377"/>
                      <a:pt x="17093" y="38673"/>
                      <a:pt x="18548" y="37308"/>
                    </a:cubicBezTo>
                    <a:cubicBezTo>
                      <a:pt x="18967" y="36924"/>
                      <a:pt x="19404" y="36567"/>
                      <a:pt x="19850" y="36264"/>
                    </a:cubicBezTo>
                    <a:cubicBezTo>
                      <a:pt x="20867" y="35577"/>
                      <a:pt x="22018" y="35086"/>
                      <a:pt x="23276" y="34810"/>
                    </a:cubicBezTo>
                    <a:cubicBezTo>
                      <a:pt x="24703" y="34498"/>
                      <a:pt x="26229" y="34471"/>
                      <a:pt x="27701" y="34444"/>
                    </a:cubicBezTo>
                    <a:cubicBezTo>
                      <a:pt x="27986" y="34435"/>
                      <a:pt x="28272" y="34435"/>
                      <a:pt x="28557" y="34426"/>
                    </a:cubicBezTo>
                    <a:cubicBezTo>
                      <a:pt x="29645" y="34400"/>
                      <a:pt x="30921" y="34364"/>
                      <a:pt x="32170" y="34266"/>
                    </a:cubicBezTo>
                    <a:cubicBezTo>
                      <a:pt x="32910" y="34212"/>
                      <a:pt x="33838" y="34141"/>
                      <a:pt x="34766" y="34016"/>
                    </a:cubicBezTo>
                    <a:cubicBezTo>
                      <a:pt x="36193" y="33820"/>
                      <a:pt x="37300" y="33561"/>
                      <a:pt x="38236" y="33204"/>
                    </a:cubicBezTo>
                    <a:cubicBezTo>
                      <a:pt x="39459" y="32731"/>
                      <a:pt x="40395" y="32089"/>
                      <a:pt x="41091" y="31241"/>
                    </a:cubicBezTo>
                    <a:cubicBezTo>
                      <a:pt x="41537" y="30697"/>
                      <a:pt x="41894" y="30046"/>
                      <a:pt x="42153" y="29306"/>
                    </a:cubicBezTo>
                    <a:cubicBezTo>
                      <a:pt x="42563" y="28110"/>
                      <a:pt x="42750" y="26710"/>
                      <a:pt x="42715" y="24908"/>
                    </a:cubicBezTo>
                    <a:cubicBezTo>
                      <a:pt x="42697" y="23712"/>
                      <a:pt x="42581" y="22445"/>
                      <a:pt x="42474" y="21223"/>
                    </a:cubicBezTo>
                    <a:cubicBezTo>
                      <a:pt x="42358" y="19921"/>
                      <a:pt x="42233" y="18574"/>
                      <a:pt x="42233" y="17343"/>
                    </a:cubicBezTo>
                    <a:cubicBezTo>
                      <a:pt x="42224" y="16040"/>
                      <a:pt x="42313" y="14827"/>
                      <a:pt x="42483" y="13730"/>
                    </a:cubicBezTo>
                    <a:cubicBezTo>
                      <a:pt x="42964" y="10589"/>
                      <a:pt x="44089" y="8243"/>
                      <a:pt x="45846" y="6744"/>
                    </a:cubicBezTo>
                    <a:cubicBezTo>
                      <a:pt x="46319" y="6334"/>
                      <a:pt x="46827" y="6004"/>
                      <a:pt x="47407" y="5719"/>
                    </a:cubicBezTo>
                    <a:cubicBezTo>
                      <a:pt x="48219" y="5317"/>
                      <a:pt x="49058" y="5058"/>
                      <a:pt x="49950" y="4791"/>
                    </a:cubicBezTo>
                    <a:cubicBezTo>
                      <a:pt x="50735" y="4550"/>
                      <a:pt x="51555" y="4291"/>
                      <a:pt x="52341" y="3934"/>
                    </a:cubicBezTo>
                    <a:cubicBezTo>
                      <a:pt x="53027" y="3631"/>
                      <a:pt x="53572" y="3105"/>
                      <a:pt x="53920" y="2436"/>
                    </a:cubicBezTo>
                    <a:cubicBezTo>
                      <a:pt x="54276" y="1731"/>
                      <a:pt x="54401" y="892"/>
                      <a:pt x="5426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964;p31">
                <a:extLst>
                  <a:ext uri="{FF2B5EF4-FFF2-40B4-BE49-F238E27FC236}">
                    <a16:creationId xmlns:a16="http://schemas.microsoft.com/office/drawing/2014/main" id="{9E2C46C7-E30C-09D4-7017-3A83DDA64CCC}"/>
                  </a:ext>
                </a:extLst>
              </p:cNvPr>
              <p:cNvSpPr/>
              <p:nvPr/>
            </p:nvSpPr>
            <p:spPr>
              <a:xfrm>
                <a:off x="3041450" y="666375"/>
                <a:ext cx="1348000" cy="1387675"/>
              </a:xfrm>
              <a:custGeom>
                <a:avLst/>
                <a:gdLst/>
                <a:ahLst/>
                <a:cxnLst/>
                <a:rect l="l" t="t" r="r" b="b"/>
                <a:pathLst>
                  <a:path w="53920" h="55507" extrusionOk="0">
                    <a:moveTo>
                      <a:pt x="53598" y="0"/>
                    </a:moveTo>
                    <a:cubicBezTo>
                      <a:pt x="53919" y="1802"/>
                      <a:pt x="53223" y="3417"/>
                      <a:pt x="51814" y="4104"/>
                    </a:cubicBezTo>
                    <a:cubicBezTo>
                      <a:pt x="51029" y="4496"/>
                      <a:pt x="50217" y="4773"/>
                      <a:pt x="49432" y="5032"/>
                    </a:cubicBezTo>
                    <a:cubicBezTo>
                      <a:pt x="48531" y="5344"/>
                      <a:pt x="47683" y="5629"/>
                      <a:pt x="46863" y="6075"/>
                    </a:cubicBezTo>
                    <a:cubicBezTo>
                      <a:pt x="46274" y="6388"/>
                      <a:pt x="45765" y="6753"/>
                      <a:pt x="45302" y="7182"/>
                    </a:cubicBezTo>
                    <a:cubicBezTo>
                      <a:pt x="44418" y="8011"/>
                      <a:pt x="43696" y="9091"/>
                      <a:pt x="43152" y="10393"/>
                    </a:cubicBezTo>
                    <a:cubicBezTo>
                      <a:pt x="42661" y="11589"/>
                      <a:pt x="42322" y="12980"/>
                      <a:pt x="42135" y="14524"/>
                    </a:cubicBezTo>
                    <a:cubicBezTo>
                      <a:pt x="42001" y="15656"/>
                      <a:pt x="41947" y="16888"/>
                      <a:pt x="41992" y="18190"/>
                    </a:cubicBezTo>
                    <a:cubicBezTo>
                      <a:pt x="42028" y="19457"/>
                      <a:pt x="42197" y="20849"/>
                      <a:pt x="42358" y="22196"/>
                    </a:cubicBezTo>
                    <a:cubicBezTo>
                      <a:pt x="42500" y="23400"/>
                      <a:pt x="42652" y="24649"/>
                      <a:pt x="42714" y="25835"/>
                    </a:cubicBezTo>
                    <a:cubicBezTo>
                      <a:pt x="42813" y="27709"/>
                      <a:pt x="42688" y="29154"/>
                      <a:pt x="42322" y="30376"/>
                    </a:cubicBezTo>
                    <a:cubicBezTo>
                      <a:pt x="42090" y="31143"/>
                      <a:pt x="41760" y="31821"/>
                      <a:pt x="41323" y="32392"/>
                    </a:cubicBezTo>
                    <a:cubicBezTo>
                      <a:pt x="39771" y="34435"/>
                      <a:pt x="37130" y="34953"/>
                      <a:pt x="35007" y="35167"/>
                    </a:cubicBezTo>
                    <a:cubicBezTo>
                      <a:pt x="34070" y="35265"/>
                      <a:pt x="33142" y="35301"/>
                      <a:pt x="32348" y="35318"/>
                    </a:cubicBezTo>
                    <a:cubicBezTo>
                      <a:pt x="31700" y="35342"/>
                      <a:pt x="31040" y="35350"/>
                      <a:pt x="30384" y="35350"/>
                    </a:cubicBezTo>
                    <a:cubicBezTo>
                      <a:pt x="30055" y="35350"/>
                      <a:pt x="29728" y="35348"/>
                      <a:pt x="29404" y="35345"/>
                    </a:cubicBezTo>
                    <a:lnTo>
                      <a:pt x="28637" y="35345"/>
                    </a:lnTo>
                    <a:cubicBezTo>
                      <a:pt x="26880" y="35354"/>
                      <a:pt x="25060" y="35354"/>
                      <a:pt x="23365" y="35720"/>
                    </a:cubicBezTo>
                    <a:cubicBezTo>
                      <a:pt x="22062" y="36005"/>
                      <a:pt x="20929" y="36469"/>
                      <a:pt x="19903" y="37147"/>
                    </a:cubicBezTo>
                    <a:cubicBezTo>
                      <a:pt x="19448" y="37442"/>
                      <a:pt x="19002" y="37789"/>
                      <a:pt x="18574" y="38173"/>
                    </a:cubicBezTo>
                    <a:cubicBezTo>
                      <a:pt x="17040" y="39556"/>
                      <a:pt x="15916" y="41313"/>
                      <a:pt x="15104" y="42696"/>
                    </a:cubicBezTo>
                    <a:cubicBezTo>
                      <a:pt x="14595" y="43561"/>
                      <a:pt x="14105" y="44471"/>
                      <a:pt x="13623" y="45354"/>
                    </a:cubicBezTo>
                    <a:cubicBezTo>
                      <a:pt x="12918" y="46657"/>
                      <a:pt x="12187" y="48013"/>
                      <a:pt x="11375" y="49271"/>
                    </a:cubicBezTo>
                    <a:cubicBezTo>
                      <a:pt x="9435" y="52288"/>
                      <a:pt x="6517" y="55480"/>
                      <a:pt x="2822" y="55480"/>
                    </a:cubicBezTo>
                    <a:cubicBezTo>
                      <a:pt x="1929" y="55480"/>
                      <a:pt x="990" y="55293"/>
                      <a:pt x="9" y="54873"/>
                    </a:cubicBezTo>
                    <a:lnTo>
                      <a:pt x="0" y="54891"/>
                    </a:lnTo>
                    <a:cubicBezTo>
                      <a:pt x="955" y="55301"/>
                      <a:pt x="1910" y="55507"/>
                      <a:pt x="2846" y="55507"/>
                    </a:cubicBezTo>
                    <a:cubicBezTo>
                      <a:pt x="4113" y="55507"/>
                      <a:pt x="5353" y="55132"/>
                      <a:pt x="6575" y="54391"/>
                    </a:cubicBezTo>
                    <a:cubicBezTo>
                      <a:pt x="8252" y="53374"/>
                      <a:pt x="9867" y="51653"/>
                      <a:pt x="11393" y="49280"/>
                    </a:cubicBezTo>
                    <a:cubicBezTo>
                      <a:pt x="12196" y="48022"/>
                      <a:pt x="12936" y="46675"/>
                      <a:pt x="13641" y="45363"/>
                    </a:cubicBezTo>
                    <a:cubicBezTo>
                      <a:pt x="14123" y="44480"/>
                      <a:pt x="14613" y="43570"/>
                      <a:pt x="15122" y="42705"/>
                    </a:cubicBezTo>
                    <a:cubicBezTo>
                      <a:pt x="15933" y="41331"/>
                      <a:pt x="17058" y="39565"/>
                      <a:pt x="18592" y="38191"/>
                    </a:cubicBezTo>
                    <a:cubicBezTo>
                      <a:pt x="19011" y="37807"/>
                      <a:pt x="19457" y="37459"/>
                      <a:pt x="19912" y="37165"/>
                    </a:cubicBezTo>
                    <a:cubicBezTo>
                      <a:pt x="20938" y="36487"/>
                      <a:pt x="22071" y="36023"/>
                      <a:pt x="23365" y="35747"/>
                    </a:cubicBezTo>
                    <a:cubicBezTo>
                      <a:pt x="25069" y="35372"/>
                      <a:pt x="26880" y="35372"/>
                      <a:pt x="28637" y="35372"/>
                    </a:cubicBezTo>
                    <a:lnTo>
                      <a:pt x="29404" y="35372"/>
                    </a:lnTo>
                    <a:cubicBezTo>
                      <a:pt x="30377" y="35372"/>
                      <a:pt x="31376" y="35372"/>
                      <a:pt x="32348" y="35345"/>
                    </a:cubicBezTo>
                    <a:cubicBezTo>
                      <a:pt x="33142" y="35318"/>
                      <a:pt x="34070" y="35283"/>
                      <a:pt x="35007" y="35185"/>
                    </a:cubicBezTo>
                    <a:cubicBezTo>
                      <a:pt x="36443" y="35042"/>
                      <a:pt x="37558" y="34801"/>
                      <a:pt x="38513" y="34435"/>
                    </a:cubicBezTo>
                    <a:cubicBezTo>
                      <a:pt x="39735" y="33962"/>
                      <a:pt x="40654" y="33302"/>
                      <a:pt x="41341" y="32410"/>
                    </a:cubicBezTo>
                    <a:cubicBezTo>
                      <a:pt x="41778" y="31830"/>
                      <a:pt x="42108" y="31152"/>
                      <a:pt x="42340" y="30385"/>
                    </a:cubicBezTo>
                    <a:cubicBezTo>
                      <a:pt x="42714" y="29163"/>
                      <a:pt x="42839" y="27718"/>
                      <a:pt x="42732" y="25835"/>
                    </a:cubicBezTo>
                    <a:cubicBezTo>
                      <a:pt x="42670" y="24649"/>
                      <a:pt x="42527" y="23400"/>
                      <a:pt x="42375" y="22196"/>
                    </a:cubicBezTo>
                    <a:cubicBezTo>
                      <a:pt x="42215" y="20849"/>
                      <a:pt x="42045" y="19457"/>
                      <a:pt x="42010" y="18190"/>
                    </a:cubicBezTo>
                    <a:cubicBezTo>
                      <a:pt x="41974" y="16888"/>
                      <a:pt x="42019" y="15656"/>
                      <a:pt x="42152" y="14524"/>
                    </a:cubicBezTo>
                    <a:cubicBezTo>
                      <a:pt x="42545" y="11258"/>
                      <a:pt x="43607" y="8796"/>
                      <a:pt x="45310" y="7199"/>
                    </a:cubicBezTo>
                    <a:cubicBezTo>
                      <a:pt x="45774" y="6771"/>
                      <a:pt x="46292" y="6405"/>
                      <a:pt x="46872" y="6093"/>
                    </a:cubicBezTo>
                    <a:cubicBezTo>
                      <a:pt x="47692" y="5647"/>
                      <a:pt x="48540" y="5362"/>
                      <a:pt x="49441" y="5058"/>
                    </a:cubicBezTo>
                    <a:cubicBezTo>
                      <a:pt x="50226" y="4791"/>
                      <a:pt x="51029" y="4514"/>
                      <a:pt x="51823" y="4122"/>
                    </a:cubicBezTo>
                    <a:cubicBezTo>
                      <a:pt x="52501" y="3792"/>
                      <a:pt x="53027" y="3238"/>
                      <a:pt x="53348" y="2534"/>
                    </a:cubicBezTo>
                    <a:cubicBezTo>
                      <a:pt x="53696" y="1793"/>
                      <a:pt x="53785" y="919"/>
                      <a:pt x="5361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965;p31">
                <a:extLst>
                  <a:ext uri="{FF2B5EF4-FFF2-40B4-BE49-F238E27FC236}">
                    <a16:creationId xmlns:a16="http://schemas.microsoft.com/office/drawing/2014/main" id="{349C12FA-C406-153B-00B7-C1424FA6A810}"/>
                  </a:ext>
                </a:extLst>
              </p:cNvPr>
              <p:cNvSpPr/>
              <p:nvPr/>
            </p:nvSpPr>
            <p:spPr>
              <a:xfrm>
                <a:off x="3025400" y="640950"/>
                <a:ext cx="1333500" cy="1410650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6426" extrusionOk="0">
                    <a:moveTo>
                      <a:pt x="52938" y="0"/>
                    </a:moveTo>
                    <a:cubicBezTo>
                      <a:pt x="53339" y="1865"/>
                      <a:pt x="52688" y="3551"/>
                      <a:pt x="51278" y="4300"/>
                    </a:cubicBezTo>
                    <a:cubicBezTo>
                      <a:pt x="50493" y="4710"/>
                      <a:pt x="49690" y="5014"/>
                      <a:pt x="48914" y="5308"/>
                    </a:cubicBezTo>
                    <a:cubicBezTo>
                      <a:pt x="47416" y="5870"/>
                      <a:pt x="45997" y="6397"/>
                      <a:pt x="44766" y="7645"/>
                    </a:cubicBezTo>
                    <a:cubicBezTo>
                      <a:pt x="43571" y="8859"/>
                      <a:pt x="42705" y="10563"/>
                      <a:pt x="42215" y="12704"/>
                    </a:cubicBezTo>
                    <a:cubicBezTo>
                      <a:pt x="41777" y="14559"/>
                      <a:pt x="41635" y="16691"/>
                      <a:pt x="41769" y="19038"/>
                    </a:cubicBezTo>
                    <a:cubicBezTo>
                      <a:pt x="41840" y="20340"/>
                      <a:pt x="42045" y="21714"/>
                      <a:pt x="42268" y="23168"/>
                    </a:cubicBezTo>
                    <a:cubicBezTo>
                      <a:pt x="42696" y="26049"/>
                      <a:pt x="43142" y="29029"/>
                      <a:pt x="42509" y="31456"/>
                    </a:cubicBezTo>
                    <a:cubicBezTo>
                      <a:pt x="41328" y="36057"/>
                      <a:pt x="36683" y="36413"/>
                      <a:pt x="33412" y="36413"/>
                    </a:cubicBezTo>
                    <a:cubicBezTo>
                      <a:pt x="33100" y="36413"/>
                      <a:pt x="32800" y="36410"/>
                      <a:pt x="32517" y="36407"/>
                    </a:cubicBezTo>
                    <a:cubicBezTo>
                      <a:pt x="31795" y="36398"/>
                      <a:pt x="31054" y="36371"/>
                      <a:pt x="30332" y="36344"/>
                    </a:cubicBezTo>
                    <a:cubicBezTo>
                      <a:pt x="29455" y="36314"/>
                      <a:pt x="28563" y="36283"/>
                      <a:pt x="27675" y="36283"/>
                    </a:cubicBezTo>
                    <a:cubicBezTo>
                      <a:pt x="26755" y="36283"/>
                      <a:pt x="25837" y="36316"/>
                      <a:pt x="24943" y="36416"/>
                    </a:cubicBezTo>
                    <a:cubicBezTo>
                      <a:pt x="22972" y="36639"/>
                      <a:pt x="21339" y="37174"/>
                      <a:pt x="19957" y="38048"/>
                    </a:cubicBezTo>
                    <a:cubicBezTo>
                      <a:pt x="18609" y="38896"/>
                      <a:pt x="17387" y="40109"/>
                      <a:pt x="16228" y="41741"/>
                    </a:cubicBezTo>
                    <a:cubicBezTo>
                      <a:pt x="15193" y="43196"/>
                      <a:pt x="14292" y="44864"/>
                      <a:pt x="13426" y="46470"/>
                    </a:cubicBezTo>
                    <a:cubicBezTo>
                      <a:pt x="12766" y="47692"/>
                      <a:pt x="12079" y="48950"/>
                      <a:pt x="11339" y="50127"/>
                    </a:cubicBezTo>
                    <a:cubicBezTo>
                      <a:pt x="9813" y="52554"/>
                      <a:pt x="8225" y="54275"/>
                      <a:pt x="6575" y="55301"/>
                    </a:cubicBezTo>
                    <a:lnTo>
                      <a:pt x="6575" y="55301"/>
                    </a:lnTo>
                    <a:cubicBezTo>
                      <a:pt x="8234" y="54275"/>
                      <a:pt x="9840" y="52536"/>
                      <a:pt x="11357" y="50136"/>
                    </a:cubicBezTo>
                    <a:cubicBezTo>
                      <a:pt x="12097" y="48959"/>
                      <a:pt x="12775" y="47701"/>
                      <a:pt x="13435" y="46479"/>
                    </a:cubicBezTo>
                    <a:cubicBezTo>
                      <a:pt x="15255" y="43124"/>
                      <a:pt x="16968" y="39948"/>
                      <a:pt x="19965" y="38057"/>
                    </a:cubicBezTo>
                    <a:cubicBezTo>
                      <a:pt x="22294" y="36590"/>
                      <a:pt x="24973" y="36301"/>
                      <a:pt x="27684" y="36301"/>
                    </a:cubicBezTo>
                    <a:cubicBezTo>
                      <a:pt x="28567" y="36301"/>
                      <a:pt x="29453" y="36331"/>
                      <a:pt x="30332" y="36362"/>
                    </a:cubicBezTo>
                    <a:cubicBezTo>
                      <a:pt x="31054" y="36389"/>
                      <a:pt x="31795" y="36416"/>
                      <a:pt x="32517" y="36416"/>
                    </a:cubicBezTo>
                    <a:cubicBezTo>
                      <a:pt x="32776" y="36419"/>
                      <a:pt x="33040" y="36422"/>
                      <a:pt x="33308" y="36422"/>
                    </a:cubicBezTo>
                    <a:cubicBezTo>
                      <a:pt x="35006" y="36422"/>
                      <a:pt x="36855" y="36322"/>
                      <a:pt x="38450" y="35782"/>
                    </a:cubicBezTo>
                    <a:cubicBezTo>
                      <a:pt x="39467" y="35443"/>
                      <a:pt x="40305" y="34944"/>
                      <a:pt x="40957" y="34301"/>
                    </a:cubicBezTo>
                    <a:cubicBezTo>
                      <a:pt x="41706" y="33561"/>
                      <a:pt x="42232" y="32606"/>
                      <a:pt x="42527" y="31465"/>
                    </a:cubicBezTo>
                    <a:cubicBezTo>
                      <a:pt x="43151" y="29029"/>
                      <a:pt x="42705" y="26049"/>
                      <a:pt x="42277" y="23168"/>
                    </a:cubicBezTo>
                    <a:cubicBezTo>
                      <a:pt x="42063" y="21714"/>
                      <a:pt x="41858" y="20340"/>
                      <a:pt x="41777" y="19038"/>
                    </a:cubicBezTo>
                    <a:cubicBezTo>
                      <a:pt x="41608" y="16094"/>
                      <a:pt x="41777" y="10696"/>
                      <a:pt x="44775" y="7654"/>
                    </a:cubicBezTo>
                    <a:cubicBezTo>
                      <a:pt x="46006" y="6414"/>
                      <a:pt x="47424" y="5879"/>
                      <a:pt x="48914" y="5326"/>
                    </a:cubicBezTo>
                    <a:cubicBezTo>
                      <a:pt x="49699" y="5032"/>
                      <a:pt x="50502" y="4728"/>
                      <a:pt x="51287" y="4318"/>
                    </a:cubicBezTo>
                    <a:cubicBezTo>
                      <a:pt x="51956" y="3961"/>
                      <a:pt x="52474" y="3381"/>
                      <a:pt x="52777" y="2641"/>
                    </a:cubicBezTo>
                    <a:cubicBezTo>
                      <a:pt x="53098" y="1856"/>
                      <a:pt x="53161" y="946"/>
                      <a:pt x="52947" y="0"/>
                    </a:cubicBezTo>
                    <a:close/>
                    <a:moveTo>
                      <a:pt x="4880" y="56104"/>
                    </a:moveTo>
                    <a:cubicBezTo>
                      <a:pt x="4605" y="56191"/>
                      <a:pt x="4326" y="56261"/>
                      <a:pt x="4048" y="56314"/>
                    </a:cubicBezTo>
                    <a:lnTo>
                      <a:pt x="4048" y="56314"/>
                    </a:lnTo>
                    <a:cubicBezTo>
                      <a:pt x="4327" y="56263"/>
                      <a:pt x="4604" y="56193"/>
                      <a:pt x="4880" y="56104"/>
                    </a:cubicBezTo>
                    <a:close/>
                    <a:moveTo>
                      <a:pt x="9" y="55774"/>
                    </a:moveTo>
                    <a:lnTo>
                      <a:pt x="0" y="55783"/>
                    </a:lnTo>
                    <a:cubicBezTo>
                      <a:pt x="973" y="56211"/>
                      <a:pt x="1936" y="56425"/>
                      <a:pt x="2882" y="56425"/>
                    </a:cubicBezTo>
                    <a:cubicBezTo>
                      <a:pt x="3096" y="56425"/>
                      <a:pt x="3301" y="56417"/>
                      <a:pt x="3506" y="56399"/>
                    </a:cubicBezTo>
                    <a:cubicBezTo>
                      <a:pt x="3686" y="56378"/>
                      <a:pt x="3867" y="56349"/>
                      <a:pt x="4048" y="56314"/>
                    </a:cubicBezTo>
                    <a:lnTo>
                      <a:pt x="4048" y="56314"/>
                    </a:lnTo>
                    <a:cubicBezTo>
                      <a:pt x="3670" y="56384"/>
                      <a:pt x="3289" y="56419"/>
                      <a:pt x="2906" y="56419"/>
                    </a:cubicBezTo>
                    <a:cubicBezTo>
                      <a:pt x="1956" y="56419"/>
                      <a:pt x="990" y="56204"/>
                      <a:pt x="9" y="557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Google Shape;3966;p31">
              <a:extLst>
                <a:ext uri="{FF2B5EF4-FFF2-40B4-BE49-F238E27FC236}">
                  <a16:creationId xmlns:a16="http://schemas.microsoft.com/office/drawing/2014/main" id="{EBFBCC3D-DD81-495E-5A53-9CEF97E6A3D3}"/>
                </a:ext>
              </a:extLst>
            </p:cNvPr>
            <p:cNvSpPr/>
            <p:nvPr/>
          </p:nvSpPr>
          <p:spPr>
            <a:xfrm>
              <a:off x="8835450" y="177350"/>
              <a:ext cx="595200" cy="5952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67;p31">
              <a:extLst>
                <a:ext uri="{FF2B5EF4-FFF2-40B4-BE49-F238E27FC236}">
                  <a16:creationId xmlns:a16="http://schemas.microsoft.com/office/drawing/2014/main" id="{DC750CCF-B32D-A6A2-CE9C-37689DF6585F}"/>
                </a:ext>
              </a:extLst>
            </p:cNvPr>
            <p:cNvSpPr/>
            <p:nvPr/>
          </p:nvSpPr>
          <p:spPr>
            <a:xfrm>
              <a:off x="-378825" y="1831925"/>
              <a:ext cx="595200" cy="5952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968;p31">
              <a:extLst>
                <a:ext uri="{FF2B5EF4-FFF2-40B4-BE49-F238E27FC236}">
                  <a16:creationId xmlns:a16="http://schemas.microsoft.com/office/drawing/2014/main" id="{39FE9EDF-7541-09EF-BC6F-33FCA59741AA}"/>
                </a:ext>
              </a:extLst>
            </p:cNvPr>
            <p:cNvGrpSpPr/>
            <p:nvPr/>
          </p:nvGrpSpPr>
          <p:grpSpPr>
            <a:xfrm>
              <a:off x="3496700" y="4942725"/>
              <a:ext cx="37200" cy="833425"/>
              <a:chOff x="367100" y="2392375"/>
              <a:chExt cx="37200" cy="833425"/>
            </a:xfrm>
          </p:grpSpPr>
          <p:sp>
            <p:nvSpPr>
              <p:cNvPr id="52" name="Google Shape;3969;p31">
                <a:extLst>
                  <a:ext uri="{FF2B5EF4-FFF2-40B4-BE49-F238E27FC236}">
                    <a16:creationId xmlns:a16="http://schemas.microsoft.com/office/drawing/2014/main" id="{B2A29597-E244-8BF0-054A-5B3E0D5DE6BC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970;p31">
                <a:extLst>
                  <a:ext uri="{FF2B5EF4-FFF2-40B4-BE49-F238E27FC236}">
                    <a16:creationId xmlns:a16="http://schemas.microsoft.com/office/drawing/2014/main" id="{31760543-069C-0637-E744-B19EAD8D7734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971;p31">
              <a:extLst>
                <a:ext uri="{FF2B5EF4-FFF2-40B4-BE49-F238E27FC236}">
                  <a16:creationId xmlns:a16="http://schemas.microsoft.com/office/drawing/2014/main" id="{2B3B6EC3-7346-1641-FA2E-2B31B73D175D}"/>
                </a:ext>
              </a:extLst>
            </p:cNvPr>
            <p:cNvGrpSpPr/>
            <p:nvPr/>
          </p:nvGrpSpPr>
          <p:grpSpPr>
            <a:xfrm>
              <a:off x="8277800" y="4774688"/>
              <a:ext cx="37200" cy="833425"/>
              <a:chOff x="367100" y="2392375"/>
              <a:chExt cx="37200" cy="833425"/>
            </a:xfrm>
          </p:grpSpPr>
          <p:sp>
            <p:nvSpPr>
              <p:cNvPr id="50" name="Google Shape;3972;p31">
                <a:extLst>
                  <a:ext uri="{FF2B5EF4-FFF2-40B4-BE49-F238E27FC236}">
                    <a16:creationId xmlns:a16="http://schemas.microsoft.com/office/drawing/2014/main" id="{EE8B6FDD-5D2F-F9E7-7E52-AA5B111740FC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973;p31">
                <a:extLst>
                  <a:ext uri="{FF2B5EF4-FFF2-40B4-BE49-F238E27FC236}">
                    <a16:creationId xmlns:a16="http://schemas.microsoft.com/office/drawing/2014/main" id="{1AD74D2E-3990-DC4D-B5E4-4735ED4182DD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974;p31">
              <a:extLst>
                <a:ext uri="{FF2B5EF4-FFF2-40B4-BE49-F238E27FC236}">
                  <a16:creationId xmlns:a16="http://schemas.microsoft.com/office/drawing/2014/main" id="{4C7C2DB4-E1D8-CE92-62D1-C8C37C8AD5CF}"/>
                </a:ext>
              </a:extLst>
            </p:cNvPr>
            <p:cNvSpPr/>
            <p:nvPr/>
          </p:nvSpPr>
          <p:spPr>
            <a:xfrm>
              <a:off x="5876450" y="-289600"/>
              <a:ext cx="595200" cy="5952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75;p31">
              <a:extLst>
                <a:ext uri="{FF2B5EF4-FFF2-40B4-BE49-F238E27FC236}">
                  <a16:creationId xmlns:a16="http://schemas.microsoft.com/office/drawing/2014/main" id="{A434590D-1E09-816E-E49D-21BC700E7BE7}"/>
                </a:ext>
              </a:extLst>
            </p:cNvPr>
            <p:cNvSpPr/>
            <p:nvPr/>
          </p:nvSpPr>
          <p:spPr>
            <a:xfrm>
              <a:off x="6129875" y="4170500"/>
              <a:ext cx="595200" cy="5952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76;p31">
              <a:extLst>
                <a:ext uri="{FF2B5EF4-FFF2-40B4-BE49-F238E27FC236}">
                  <a16:creationId xmlns:a16="http://schemas.microsoft.com/office/drawing/2014/main" id="{6D31A1B0-11E3-649E-B2FC-4C839925B603}"/>
                </a:ext>
              </a:extLst>
            </p:cNvPr>
            <p:cNvSpPr/>
            <p:nvPr/>
          </p:nvSpPr>
          <p:spPr>
            <a:xfrm>
              <a:off x="6467650" y="4469888"/>
              <a:ext cx="595200" cy="5952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77;p31">
              <a:extLst>
                <a:ext uri="{FF2B5EF4-FFF2-40B4-BE49-F238E27FC236}">
                  <a16:creationId xmlns:a16="http://schemas.microsoft.com/office/drawing/2014/main" id="{062EE751-AD78-9DFD-EADC-F98DE71CC67E}"/>
                </a:ext>
              </a:extLst>
            </p:cNvPr>
            <p:cNvSpPr/>
            <p:nvPr/>
          </p:nvSpPr>
          <p:spPr>
            <a:xfrm>
              <a:off x="3576800" y="4400825"/>
              <a:ext cx="595200" cy="5952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78;p31">
              <a:extLst>
                <a:ext uri="{FF2B5EF4-FFF2-40B4-BE49-F238E27FC236}">
                  <a16:creationId xmlns:a16="http://schemas.microsoft.com/office/drawing/2014/main" id="{F1D3B454-FAF4-9CC8-0409-6B5A2D0F6794}"/>
                </a:ext>
              </a:extLst>
            </p:cNvPr>
            <p:cNvSpPr/>
            <p:nvPr/>
          </p:nvSpPr>
          <p:spPr>
            <a:xfrm>
              <a:off x="2089813" y="4250150"/>
              <a:ext cx="595200" cy="5952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3979;p31">
              <a:extLst>
                <a:ext uri="{FF2B5EF4-FFF2-40B4-BE49-F238E27FC236}">
                  <a16:creationId xmlns:a16="http://schemas.microsoft.com/office/drawing/2014/main" id="{8F4C694F-C29E-BF57-0C0B-BC6EEFFA0429}"/>
                </a:ext>
              </a:extLst>
            </p:cNvPr>
            <p:cNvGrpSpPr/>
            <p:nvPr/>
          </p:nvGrpSpPr>
          <p:grpSpPr>
            <a:xfrm>
              <a:off x="4953163" y="4860550"/>
              <a:ext cx="37200" cy="833425"/>
              <a:chOff x="367100" y="2392375"/>
              <a:chExt cx="37200" cy="833425"/>
            </a:xfrm>
          </p:grpSpPr>
          <p:sp>
            <p:nvSpPr>
              <p:cNvPr id="48" name="Google Shape;3980;p31">
                <a:extLst>
                  <a:ext uri="{FF2B5EF4-FFF2-40B4-BE49-F238E27FC236}">
                    <a16:creationId xmlns:a16="http://schemas.microsoft.com/office/drawing/2014/main" id="{CCA41E12-B1CA-ECF7-B8DD-D6F0D5BC5D85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981;p31">
                <a:extLst>
                  <a:ext uri="{FF2B5EF4-FFF2-40B4-BE49-F238E27FC236}">
                    <a16:creationId xmlns:a16="http://schemas.microsoft.com/office/drawing/2014/main" id="{801B23EC-E255-99C5-6F84-33E23B8353BC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3982;p31">
              <a:extLst>
                <a:ext uri="{FF2B5EF4-FFF2-40B4-BE49-F238E27FC236}">
                  <a16:creationId xmlns:a16="http://schemas.microsoft.com/office/drawing/2014/main" id="{DC911B2B-E498-5321-81D4-B8B47AE8509A}"/>
                </a:ext>
              </a:extLst>
            </p:cNvPr>
            <p:cNvGrpSpPr/>
            <p:nvPr/>
          </p:nvGrpSpPr>
          <p:grpSpPr>
            <a:xfrm>
              <a:off x="4393013" y="4682875"/>
              <a:ext cx="37200" cy="833425"/>
              <a:chOff x="367100" y="2392375"/>
              <a:chExt cx="37200" cy="833425"/>
            </a:xfrm>
          </p:grpSpPr>
          <p:sp>
            <p:nvSpPr>
              <p:cNvPr id="46" name="Google Shape;3983;p31">
                <a:extLst>
                  <a:ext uri="{FF2B5EF4-FFF2-40B4-BE49-F238E27FC236}">
                    <a16:creationId xmlns:a16="http://schemas.microsoft.com/office/drawing/2014/main" id="{D6DD897D-DCC5-6C18-914C-03B4B174D58F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984;p31">
                <a:extLst>
                  <a:ext uri="{FF2B5EF4-FFF2-40B4-BE49-F238E27FC236}">
                    <a16:creationId xmlns:a16="http://schemas.microsoft.com/office/drawing/2014/main" id="{384ABD9A-A9F5-E1AE-31F1-3F376D4E92A1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3985;p31">
              <a:extLst>
                <a:ext uri="{FF2B5EF4-FFF2-40B4-BE49-F238E27FC236}">
                  <a16:creationId xmlns:a16="http://schemas.microsoft.com/office/drawing/2014/main" id="{EB19F5B6-2A5F-190A-9BCB-340C308B6DDA}"/>
                </a:ext>
              </a:extLst>
            </p:cNvPr>
            <p:cNvSpPr/>
            <p:nvPr/>
          </p:nvSpPr>
          <p:spPr>
            <a:xfrm>
              <a:off x="-168750" y="3404675"/>
              <a:ext cx="595200" cy="5952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86;p31">
              <a:extLst>
                <a:ext uri="{FF2B5EF4-FFF2-40B4-BE49-F238E27FC236}">
                  <a16:creationId xmlns:a16="http://schemas.microsoft.com/office/drawing/2014/main" id="{09D2AC42-6345-16BD-36B9-53E406967B0B}"/>
                </a:ext>
              </a:extLst>
            </p:cNvPr>
            <p:cNvSpPr/>
            <p:nvPr/>
          </p:nvSpPr>
          <p:spPr>
            <a:xfrm>
              <a:off x="-168750" y="0"/>
              <a:ext cx="595200" cy="5952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3" name="Picture 1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30" y="797169"/>
            <a:ext cx="2028670" cy="20286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4" name="Picture 143"/>
          <p:cNvPicPr>
            <a:picLocks noChangeAspect="1"/>
          </p:cNvPicPr>
          <p:nvPr/>
        </p:nvPicPr>
        <p:blipFill rotWithShape="1">
          <a:blip r:embed="rId3"/>
          <a:srcRect l="13953" t="23871" r="59635" b="67818"/>
          <a:stretch/>
        </p:blipFill>
        <p:spPr>
          <a:xfrm>
            <a:off x="3897073" y="1730314"/>
            <a:ext cx="4611958" cy="815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668" y="871014"/>
            <a:ext cx="2052038" cy="20520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8" b="27311"/>
          <a:stretch/>
        </p:blipFill>
        <p:spPr>
          <a:xfrm>
            <a:off x="894027" y="4019864"/>
            <a:ext cx="4742322" cy="14559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7" name="Picture 14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2" t="35273" r="7672" b="31146"/>
          <a:stretch/>
        </p:blipFill>
        <p:spPr>
          <a:xfrm>
            <a:off x="6936274" y="4039218"/>
            <a:ext cx="3614076" cy="14578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47746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60000">
              <a:schemeClr val="tx1">
                <a:lumMod val="90000"/>
                <a:lumOff val="10000"/>
              </a:schemeClr>
            </a:gs>
            <a:gs pos="100000">
              <a:srgbClr val="39109B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112475-24A5-CFEB-CAD9-2BF055EBD012}"/>
              </a:ext>
            </a:extLst>
          </p:cNvPr>
          <p:cNvGrpSpPr/>
          <p:nvPr/>
        </p:nvGrpSpPr>
        <p:grpSpPr>
          <a:xfrm>
            <a:off x="-1051625" y="2123768"/>
            <a:ext cx="17471556" cy="10799194"/>
            <a:chOff x="-895000" y="1485800"/>
            <a:chExt cx="13677685" cy="8454199"/>
          </a:xfrm>
        </p:grpSpPr>
        <p:sp>
          <p:nvSpPr>
            <p:cNvPr id="3" name="Google Shape;603;p6">
              <a:extLst>
                <a:ext uri="{FF2B5EF4-FFF2-40B4-BE49-F238E27FC236}">
                  <a16:creationId xmlns:a16="http://schemas.microsoft.com/office/drawing/2014/main" id="{809CECEE-7437-2B23-948B-8482BAEA6C1A}"/>
                </a:ext>
              </a:extLst>
            </p:cNvPr>
            <p:cNvSpPr/>
            <p:nvPr/>
          </p:nvSpPr>
          <p:spPr>
            <a:xfrm>
              <a:off x="-895000" y="4250150"/>
              <a:ext cx="2382600" cy="2382600"/>
            </a:xfrm>
            <a:prstGeom prst="ellipse">
              <a:avLst/>
            </a:prstGeom>
            <a:gradFill>
              <a:gsLst>
                <a:gs pos="0">
                  <a:srgbClr val="651FFF">
                    <a:alpha val="38039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04;p6">
              <a:extLst>
                <a:ext uri="{FF2B5EF4-FFF2-40B4-BE49-F238E27FC236}">
                  <a16:creationId xmlns:a16="http://schemas.microsoft.com/office/drawing/2014/main" id="{B5F2B7CE-7C70-317C-396A-57A56F68378A}"/>
                </a:ext>
              </a:extLst>
            </p:cNvPr>
            <p:cNvSpPr/>
            <p:nvPr/>
          </p:nvSpPr>
          <p:spPr>
            <a:xfrm>
              <a:off x="4175563" y="5043225"/>
              <a:ext cx="595200" cy="5952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05;p6">
              <a:extLst>
                <a:ext uri="{FF2B5EF4-FFF2-40B4-BE49-F238E27FC236}">
                  <a16:creationId xmlns:a16="http://schemas.microsoft.com/office/drawing/2014/main" id="{24622738-D31A-C3C6-4437-5581548118A4}"/>
                </a:ext>
              </a:extLst>
            </p:cNvPr>
            <p:cNvSpPr/>
            <p:nvPr/>
          </p:nvSpPr>
          <p:spPr>
            <a:xfrm>
              <a:off x="466413" y="4393700"/>
              <a:ext cx="595200" cy="5952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606;p6">
              <a:extLst>
                <a:ext uri="{FF2B5EF4-FFF2-40B4-BE49-F238E27FC236}">
                  <a16:creationId xmlns:a16="http://schemas.microsoft.com/office/drawing/2014/main" id="{C260AC4F-ED8C-5276-9429-DAB3CCF839AC}"/>
                </a:ext>
              </a:extLst>
            </p:cNvPr>
            <p:cNvGrpSpPr/>
            <p:nvPr/>
          </p:nvGrpSpPr>
          <p:grpSpPr>
            <a:xfrm>
              <a:off x="367100" y="3776913"/>
              <a:ext cx="37200" cy="2435125"/>
              <a:chOff x="367100" y="2392375"/>
              <a:chExt cx="37200" cy="2435125"/>
            </a:xfrm>
          </p:grpSpPr>
          <p:sp>
            <p:nvSpPr>
              <p:cNvPr id="119" name="Google Shape;607;p6">
                <a:extLst>
                  <a:ext uri="{FF2B5EF4-FFF2-40B4-BE49-F238E27FC236}">
                    <a16:creationId xmlns:a16="http://schemas.microsoft.com/office/drawing/2014/main" id="{2F88BAD1-0E3F-A749-2B45-22DF97C56840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08;p6">
                <a:extLst>
                  <a:ext uri="{FF2B5EF4-FFF2-40B4-BE49-F238E27FC236}">
                    <a16:creationId xmlns:a16="http://schemas.microsoft.com/office/drawing/2014/main" id="{83DBA778-BF23-4E45-A423-D1BE018AD405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609;p6">
              <a:extLst>
                <a:ext uri="{FF2B5EF4-FFF2-40B4-BE49-F238E27FC236}">
                  <a16:creationId xmlns:a16="http://schemas.microsoft.com/office/drawing/2014/main" id="{2C2075D2-F360-3159-F60B-0F88AC0454EF}"/>
                </a:ext>
              </a:extLst>
            </p:cNvPr>
            <p:cNvGrpSpPr/>
            <p:nvPr/>
          </p:nvGrpSpPr>
          <p:grpSpPr>
            <a:xfrm>
              <a:off x="728875" y="4834013"/>
              <a:ext cx="37200" cy="833425"/>
              <a:chOff x="367100" y="2392375"/>
              <a:chExt cx="37200" cy="833425"/>
            </a:xfrm>
          </p:grpSpPr>
          <p:sp>
            <p:nvSpPr>
              <p:cNvPr id="117" name="Google Shape;610;p6">
                <a:extLst>
                  <a:ext uri="{FF2B5EF4-FFF2-40B4-BE49-F238E27FC236}">
                    <a16:creationId xmlns:a16="http://schemas.microsoft.com/office/drawing/2014/main" id="{700DE9B4-08E1-AA13-39EC-FF8872BF2E22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11;p6">
                <a:extLst>
                  <a:ext uri="{FF2B5EF4-FFF2-40B4-BE49-F238E27FC236}">
                    <a16:creationId xmlns:a16="http://schemas.microsoft.com/office/drawing/2014/main" id="{D7DDED78-3A45-0D6D-FCD2-CEA2745BFAB1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612;p6">
              <a:extLst>
                <a:ext uri="{FF2B5EF4-FFF2-40B4-BE49-F238E27FC236}">
                  <a16:creationId xmlns:a16="http://schemas.microsoft.com/office/drawing/2014/main" id="{F3599B95-AABC-3D9B-6EF1-5B82961BDDBC}"/>
                </a:ext>
              </a:extLst>
            </p:cNvPr>
            <p:cNvGrpSpPr/>
            <p:nvPr/>
          </p:nvGrpSpPr>
          <p:grpSpPr>
            <a:xfrm>
              <a:off x="2579388" y="4753675"/>
              <a:ext cx="37200" cy="1232425"/>
              <a:chOff x="367100" y="2392375"/>
              <a:chExt cx="37200" cy="1232425"/>
            </a:xfrm>
          </p:grpSpPr>
          <p:sp>
            <p:nvSpPr>
              <p:cNvPr id="115" name="Google Shape;613;p6">
                <a:extLst>
                  <a:ext uri="{FF2B5EF4-FFF2-40B4-BE49-F238E27FC236}">
                    <a16:creationId xmlns:a16="http://schemas.microsoft.com/office/drawing/2014/main" id="{F035D1BD-1762-74E8-FBFD-5C048E4698AE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14;p6">
                <a:extLst>
                  <a:ext uri="{FF2B5EF4-FFF2-40B4-BE49-F238E27FC236}">
                    <a16:creationId xmlns:a16="http://schemas.microsoft.com/office/drawing/2014/main" id="{E4ABC557-FE9C-6D93-1A94-CE96F3E4A4A7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615;p6">
              <a:extLst>
                <a:ext uri="{FF2B5EF4-FFF2-40B4-BE49-F238E27FC236}">
                  <a16:creationId xmlns:a16="http://schemas.microsoft.com/office/drawing/2014/main" id="{13407214-F6A1-F5F0-A75E-6DBAD4CC4744}"/>
                </a:ext>
              </a:extLst>
            </p:cNvPr>
            <p:cNvGrpSpPr/>
            <p:nvPr/>
          </p:nvGrpSpPr>
          <p:grpSpPr>
            <a:xfrm>
              <a:off x="1123750" y="4847913"/>
              <a:ext cx="37200" cy="833425"/>
              <a:chOff x="367100" y="2392375"/>
              <a:chExt cx="37200" cy="833425"/>
            </a:xfrm>
          </p:grpSpPr>
          <p:sp>
            <p:nvSpPr>
              <p:cNvPr id="113" name="Google Shape;616;p6">
                <a:extLst>
                  <a:ext uri="{FF2B5EF4-FFF2-40B4-BE49-F238E27FC236}">
                    <a16:creationId xmlns:a16="http://schemas.microsoft.com/office/drawing/2014/main" id="{BDC9E545-280C-96A5-8158-9FA449A57EB7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17;p6">
                <a:extLst>
                  <a:ext uri="{FF2B5EF4-FFF2-40B4-BE49-F238E27FC236}">
                    <a16:creationId xmlns:a16="http://schemas.microsoft.com/office/drawing/2014/main" id="{1BA109AE-E63F-76C3-45DC-636E398DA41A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618;p6">
              <a:extLst>
                <a:ext uri="{FF2B5EF4-FFF2-40B4-BE49-F238E27FC236}">
                  <a16:creationId xmlns:a16="http://schemas.microsoft.com/office/drawing/2014/main" id="{F2728C8D-41C2-5C44-15D5-071E4CC636AB}"/>
                </a:ext>
              </a:extLst>
            </p:cNvPr>
            <p:cNvGrpSpPr/>
            <p:nvPr/>
          </p:nvGrpSpPr>
          <p:grpSpPr>
            <a:xfrm>
              <a:off x="8663900" y="3603263"/>
              <a:ext cx="37200" cy="2435125"/>
              <a:chOff x="367100" y="2392375"/>
              <a:chExt cx="37200" cy="2435125"/>
            </a:xfrm>
          </p:grpSpPr>
          <p:sp>
            <p:nvSpPr>
              <p:cNvPr id="111" name="Google Shape;619;p6">
                <a:extLst>
                  <a:ext uri="{FF2B5EF4-FFF2-40B4-BE49-F238E27FC236}">
                    <a16:creationId xmlns:a16="http://schemas.microsoft.com/office/drawing/2014/main" id="{E8F81B71-E062-671C-018C-9373DBD7BA9A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20;p6">
                <a:extLst>
                  <a:ext uri="{FF2B5EF4-FFF2-40B4-BE49-F238E27FC236}">
                    <a16:creationId xmlns:a16="http://schemas.microsoft.com/office/drawing/2014/main" id="{B92A3C3A-D4F5-1569-F4BA-28100C93FC0B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621;p6">
              <a:extLst>
                <a:ext uri="{FF2B5EF4-FFF2-40B4-BE49-F238E27FC236}">
                  <a16:creationId xmlns:a16="http://schemas.microsoft.com/office/drawing/2014/main" id="{63C755C5-F469-1CBC-2296-67CF53A04172}"/>
                </a:ext>
              </a:extLst>
            </p:cNvPr>
            <p:cNvGrpSpPr/>
            <p:nvPr/>
          </p:nvGrpSpPr>
          <p:grpSpPr>
            <a:xfrm>
              <a:off x="506025" y="4423675"/>
              <a:ext cx="37200" cy="1232425"/>
              <a:chOff x="367100" y="2392375"/>
              <a:chExt cx="37200" cy="1232425"/>
            </a:xfrm>
          </p:grpSpPr>
          <p:sp>
            <p:nvSpPr>
              <p:cNvPr id="109" name="Google Shape;622;p6">
                <a:extLst>
                  <a:ext uri="{FF2B5EF4-FFF2-40B4-BE49-F238E27FC236}">
                    <a16:creationId xmlns:a16="http://schemas.microsoft.com/office/drawing/2014/main" id="{F3888C0A-A52D-8022-788C-849FB11DF578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23;p6">
                <a:extLst>
                  <a:ext uri="{FF2B5EF4-FFF2-40B4-BE49-F238E27FC236}">
                    <a16:creationId xmlns:a16="http://schemas.microsoft.com/office/drawing/2014/main" id="{628AAC5E-8A28-2736-D3C5-F1D6E94FF9D9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624;p6">
              <a:extLst>
                <a:ext uri="{FF2B5EF4-FFF2-40B4-BE49-F238E27FC236}">
                  <a16:creationId xmlns:a16="http://schemas.microsoft.com/office/drawing/2014/main" id="{F3521F27-70FD-AEE9-8071-B3751B9C101D}"/>
                </a:ext>
              </a:extLst>
            </p:cNvPr>
            <p:cNvGrpSpPr/>
            <p:nvPr/>
          </p:nvGrpSpPr>
          <p:grpSpPr>
            <a:xfrm>
              <a:off x="3451700" y="4695525"/>
              <a:ext cx="37200" cy="833425"/>
              <a:chOff x="367100" y="2392375"/>
              <a:chExt cx="37200" cy="833425"/>
            </a:xfrm>
          </p:grpSpPr>
          <p:sp>
            <p:nvSpPr>
              <p:cNvPr id="107" name="Google Shape;625;p6">
                <a:extLst>
                  <a:ext uri="{FF2B5EF4-FFF2-40B4-BE49-F238E27FC236}">
                    <a16:creationId xmlns:a16="http://schemas.microsoft.com/office/drawing/2014/main" id="{98952BF3-A5F9-BC45-BF8F-535C572493BC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26;p6">
                <a:extLst>
                  <a:ext uri="{FF2B5EF4-FFF2-40B4-BE49-F238E27FC236}">
                    <a16:creationId xmlns:a16="http://schemas.microsoft.com/office/drawing/2014/main" id="{B93A92E3-BE1F-6A77-8511-62262E536C64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627;p6">
              <a:extLst>
                <a:ext uri="{FF2B5EF4-FFF2-40B4-BE49-F238E27FC236}">
                  <a16:creationId xmlns:a16="http://schemas.microsoft.com/office/drawing/2014/main" id="{F1448100-F40F-C9BF-C381-B8A0B6A47285}"/>
                </a:ext>
              </a:extLst>
            </p:cNvPr>
            <p:cNvGrpSpPr/>
            <p:nvPr/>
          </p:nvGrpSpPr>
          <p:grpSpPr>
            <a:xfrm>
              <a:off x="4418513" y="4714125"/>
              <a:ext cx="37200" cy="833425"/>
              <a:chOff x="367100" y="2392375"/>
              <a:chExt cx="37200" cy="833425"/>
            </a:xfrm>
          </p:grpSpPr>
          <p:sp>
            <p:nvSpPr>
              <p:cNvPr id="105" name="Google Shape;628;p6">
                <a:extLst>
                  <a:ext uri="{FF2B5EF4-FFF2-40B4-BE49-F238E27FC236}">
                    <a16:creationId xmlns:a16="http://schemas.microsoft.com/office/drawing/2014/main" id="{18F54B87-5FF2-1CDA-54BD-A0D35BDEBED4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29;p6">
                <a:extLst>
                  <a:ext uri="{FF2B5EF4-FFF2-40B4-BE49-F238E27FC236}">
                    <a16:creationId xmlns:a16="http://schemas.microsoft.com/office/drawing/2014/main" id="{2AAFD819-F04F-9435-B586-7A5905B8649B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630;p6">
              <a:extLst>
                <a:ext uri="{FF2B5EF4-FFF2-40B4-BE49-F238E27FC236}">
                  <a16:creationId xmlns:a16="http://schemas.microsoft.com/office/drawing/2014/main" id="{C0310D1C-1E52-1C20-58F6-E06E292E3420}"/>
                </a:ext>
              </a:extLst>
            </p:cNvPr>
            <p:cNvGrpSpPr/>
            <p:nvPr/>
          </p:nvGrpSpPr>
          <p:grpSpPr>
            <a:xfrm>
              <a:off x="1966800" y="4760113"/>
              <a:ext cx="37200" cy="833425"/>
              <a:chOff x="367100" y="2392375"/>
              <a:chExt cx="37200" cy="833425"/>
            </a:xfrm>
          </p:grpSpPr>
          <p:sp>
            <p:nvSpPr>
              <p:cNvPr id="103" name="Google Shape;631;p6">
                <a:extLst>
                  <a:ext uri="{FF2B5EF4-FFF2-40B4-BE49-F238E27FC236}">
                    <a16:creationId xmlns:a16="http://schemas.microsoft.com/office/drawing/2014/main" id="{84FD114D-6372-BBBA-ADA5-06F7E5C87AF0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32;p6">
                <a:extLst>
                  <a:ext uri="{FF2B5EF4-FFF2-40B4-BE49-F238E27FC236}">
                    <a16:creationId xmlns:a16="http://schemas.microsoft.com/office/drawing/2014/main" id="{2ED4D91C-025C-BE80-0B68-60186BC52EA0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633;p6">
              <a:extLst>
                <a:ext uri="{FF2B5EF4-FFF2-40B4-BE49-F238E27FC236}">
                  <a16:creationId xmlns:a16="http://schemas.microsoft.com/office/drawing/2014/main" id="{A6A93CE6-4B49-EE2D-EB6E-405341F4F16F}"/>
                </a:ext>
              </a:extLst>
            </p:cNvPr>
            <p:cNvGrpSpPr/>
            <p:nvPr/>
          </p:nvGrpSpPr>
          <p:grpSpPr>
            <a:xfrm>
              <a:off x="7789488" y="4866550"/>
              <a:ext cx="37200" cy="833425"/>
              <a:chOff x="367100" y="2392375"/>
              <a:chExt cx="37200" cy="833425"/>
            </a:xfrm>
          </p:grpSpPr>
          <p:sp>
            <p:nvSpPr>
              <p:cNvPr id="101" name="Google Shape;634;p6">
                <a:extLst>
                  <a:ext uri="{FF2B5EF4-FFF2-40B4-BE49-F238E27FC236}">
                    <a16:creationId xmlns:a16="http://schemas.microsoft.com/office/drawing/2014/main" id="{BBE71A16-0F7F-997A-B461-746931C559A6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35;p6">
                <a:extLst>
                  <a:ext uri="{FF2B5EF4-FFF2-40B4-BE49-F238E27FC236}">
                    <a16:creationId xmlns:a16="http://schemas.microsoft.com/office/drawing/2014/main" id="{DD4AA528-11EC-F304-7513-FD63C9C067FE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636;p6">
              <a:extLst>
                <a:ext uri="{FF2B5EF4-FFF2-40B4-BE49-F238E27FC236}">
                  <a16:creationId xmlns:a16="http://schemas.microsoft.com/office/drawing/2014/main" id="{CDE5BFE8-23AD-1FC1-C5F6-D1185F8AE668}"/>
                </a:ext>
              </a:extLst>
            </p:cNvPr>
            <p:cNvGrpSpPr/>
            <p:nvPr/>
          </p:nvGrpSpPr>
          <p:grpSpPr>
            <a:xfrm>
              <a:off x="5876450" y="4873188"/>
              <a:ext cx="37200" cy="833425"/>
              <a:chOff x="367100" y="2392375"/>
              <a:chExt cx="37200" cy="833425"/>
            </a:xfrm>
          </p:grpSpPr>
          <p:sp>
            <p:nvSpPr>
              <p:cNvPr id="99" name="Google Shape;637;p6">
                <a:extLst>
                  <a:ext uri="{FF2B5EF4-FFF2-40B4-BE49-F238E27FC236}">
                    <a16:creationId xmlns:a16="http://schemas.microsoft.com/office/drawing/2014/main" id="{BAA12FA6-A1C8-0B3B-1FF8-12C140239CA3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38;p6">
                <a:extLst>
                  <a:ext uri="{FF2B5EF4-FFF2-40B4-BE49-F238E27FC236}">
                    <a16:creationId xmlns:a16="http://schemas.microsoft.com/office/drawing/2014/main" id="{0471B06B-280C-97C1-60D1-0441B34E3F2D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639;p6">
              <a:extLst>
                <a:ext uri="{FF2B5EF4-FFF2-40B4-BE49-F238E27FC236}">
                  <a16:creationId xmlns:a16="http://schemas.microsoft.com/office/drawing/2014/main" id="{C07FAF54-C147-FDD2-EEDF-6994434E6996}"/>
                </a:ext>
              </a:extLst>
            </p:cNvPr>
            <p:cNvGrpSpPr/>
            <p:nvPr/>
          </p:nvGrpSpPr>
          <p:grpSpPr>
            <a:xfrm>
              <a:off x="5316300" y="4695513"/>
              <a:ext cx="37200" cy="833425"/>
              <a:chOff x="367100" y="2392375"/>
              <a:chExt cx="37200" cy="833425"/>
            </a:xfrm>
          </p:grpSpPr>
          <p:sp>
            <p:nvSpPr>
              <p:cNvPr id="97" name="Google Shape;640;p6">
                <a:extLst>
                  <a:ext uri="{FF2B5EF4-FFF2-40B4-BE49-F238E27FC236}">
                    <a16:creationId xmlns:a16="http://schemas.microsoft.com/office/drawing/2014/main" id="{1E604C46-FB97-4946-1FFC-4D479DEB8DD9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41;p6">
                <a:extLst>
                  <a:ext uri="{FF2B5EF4-FFF2-40B4-BE49-F238E27FC236}">
                    <a16:creationId xmlns:a16="http://schemas.microsoft.com/office/drawing/2014/main" id="{E70F0307-3453-7798-29B5-C15C0CF33ABB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642;p6">
              <a:extLst>
                <a:ext uri="{FF2B5EF4-FFF2-40B4-BE49-F238E27FC236}">
                  <a16:creationId xmlns:a16="http://schemas.microsoft.com/office/drawing/2014/main" id="{E658F384-E98A-6ADC-49E8-48F6701AD84A}"/>
                </a:ext>
              </a:extLst>
            </p:cNvPr>
            <p:cNvGrpSpPr/>
            <p:nvPr/>
          </p:nvGrpSpPr>
          <p:grpSpPr>
            <a:xfrm>
              <a:off x="6570500" y="4774700"/>
              <a:ext cx="37200" cy="1232425"/>
              <a:chOff x="367100" y="2392375"/>
              <a:chExt cx="37200" cy="1232425"/>
            </a:xfrm>
          </p:grpSpPr>
          <p:sp>
            <p:nvSpPr>
              <p:cNvPr id="95" name="Google Shape;643;p6">
                <a:extLst>
                  <a:ext uri="{FF2B5EF4-FFF2-40B4-BE49-F238E27FC236}">
                    <a16:creationId xmlns:a16="http://schemas.microsoft.com/office/drawing/2014/main" id="{2B1B4B6C-ACAF-91D1-8C01-844267CB9174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44;p6">
                <a:extLst>
                  <a:ext uri="{FF2B5EF4-FFF2-40B4-BE49-F238E27FC236}">
                    <a16:creationId xmlns:a16="http://schemas.microsoft.com/office/drawing/2014/main" id="{68A74735-FFDF-9C17-FF07-563C4FBB7072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645;p6">
              <a:extLst>
                <a:ext uri="{FF2B5EF4-FFF2-40B4-BE49-F238E27FC236}">
                  <a16:creationId xmlns:a16="http://schemas.microsoft.com/office/drawing/2014/main" id="{E7F13554-28AD-4F41-24BB-E5CFE32331BD}"/>
                </a:ext>
              </a:extLst>
            </p:cNvPr>
            <p:cNvGrpSpPr/>
            <p:nvPr/>
          </p:nvGrpSpPr>
          <p:grpSpPr>
            <a:xfrm>
              <a:off x="8766100" y="4428750"/>
              <a:ext cx="37200" cy="833425"/>
              <a:chOff x="367100" y="2392375"/>
              <a:chExt cx="37200" cy="833425"/>
            </a:xfrm>
          </p:grpSpPr>
          <p:sp>
            <p:nvSpPr>
              <p:cNvPr id="93" name="Google Shape;646;p6">
                <a:extLst>
                  <a:ext uri="{FF2B5EF4-FFF2-40B4-BE49-F238E27FC236}">
                    <a16:creationId xmlns:a16="http://schemas.microsoft.com/office/drawing/2014/main" id="{BD5A5720-AFB9-6B3C-C2E0-3F97A191ED0A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47;p6">
                <a:extLst>
                  <a:ext uri="{FF2B5EF4-FFF2-40B4-BE49-F238E27FC236}">
                    <a16:creationId xmlns:a16="http://schemas.microsoft.com/office/drawing/2014/main" id="{F7538CD1-34D5-490D-C865-5FCDA5A200A1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648;p6">
              <a:extLst>
                <a:ext uri="{FF2B5EF4-FFF2-40B4-BE49-F238E27FC236}">
                  <a16:creationId xmlns:a16="http://schemas.microsoft.com/office/drawing/2014/main" id="{4A6DA033-B7D3-C176-98B2-0B4D7C33602F}"/>
                </a:ext>
              </a:extLst>
            </p:cNvPr>
            <p:cNvGrpSpPr/>
            <p:nvPr/>
          </p:nvGrpSpPr>
          <p:grpSpPr>
            <a:xfrm>
              <a:off x="8409288" y="4623163"/>
              <a:ext cx="37200" cy="833425"/>
              <a:chOff x="367100" y="2392375"/>
              <a:chExt cx="37200" cy="833425"/>
            </a:xfrm>
          </p:grpSpPr>
          <p:sp>
            <p:nvSpPr>
              <p:cNvPr id="91" name="Google Shape;649;p6">
                <a:extLst>
                  <a:ext uri="{FF2B5EF4-FFF2-40B4-BE49-F238E27FC236}">
                    <a16:creationId xmlns:a16="http://schemas.microsoft.com/office/drawing/2014/main" id="{92DBC733-2770-49BF-4071-6D6A8C1499A6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50;p6">
                <a:extLst>
                  <a:ext uri="{FF2B5EF4-FFF2-40B4-BE49-F238E27FC236}">
                    <a16:creationId xmlns:a16="http://schemas.microsoft.com/office/drawing/2014/main" id="{23E468E5-EC59-63CE-5117-65FBD0458FC7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651;p6">
              <a:extLst>
                <a:ext uri="{FF2B5EF4-FFF2-40B4-BE49-F238E27FC236}">
                  <a16:creationId xmlns:a16="http://schemas.microsoft.com/office/drawing/2014/main" id="{E94F58E3-6209-D47F-45C3-41074E16779C}"/>
                </a:ext>
              </a:extLst>
            </p:cNvPr>
            <p:cNvGrpSpPr/>
            <p:nvPr/>
          </p:nvGrpSpPr>
          <p:grpSpPr>
            <a:xfrm>
              <a:off x="8918488" y="4075088"/>
              <a:ext cx="37200" cy="1232425"/>
              <a:chOff x="367100" y="2392375"/>
              <a:chExt cx="37200" cy="1232425"/>
            </a:xfrm>
          </p:grpSpPr>
          <p:sp>
            <p:nvSpPr>
              <p:cNvPr id="89" name="Google Shape;652;p6">
                <a:extLst>
                  <a:ext uri="{FF2B5EF4-FFF2-40B4-BE49-F238E27FC236}">
                    <a16:creationId xmlns:a16="http://schemas.microsoft.com/office/drawing/2014/main" id="{1576391F-FEB8-2DE0-C74D-E2CE03656381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53;p6">
                <a:extLst>
                  <a:ext uri="{FF2B5EF4-FFF2-40B4-BE49-F238E27FC236}">
                    <a16:creationId xmlns:a16="http://schemas.microsoft.com/office/drawing/2014/main" id="{1882F709-F5F1-9142-0AF7-00C8426AABAF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654;p6">
              <a:extLst>
                <a:ext uri="{FF2B5EF4-FFF2-40B4-BE49-F238E27FC236}">
                  <a16:creationId xmlns:a16="http://schemas.microsoft.com/office/drawing/2014/main" id="{9AE02188-02A5-548E-8F04-D16B67F42971}"/>
                </a:ext>
              </a:extLst>
            </p:cNvPr>
            <p:cNvSpPr/>
            <p:nvPr/>
          </p:nvSpPr>
          <p:spPr>
            <a:xfrm>
              <a:off x="6942350" y="4765688"/>
              <a:ext cx="595200" cy="5952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5;p6">
              <a:extLst>
                <a:ext uri="{FF2B5EF4-FFF2-40B4-BE49-F238E27FC236}">
                  <a16:creationId xmlns:a16="http://schemas.microsoft.com/office/drawing/2014/main" id="{6A83BAAF-6A36-4802-0734-42826AEB343D}"/>
                </a:ext>
              </a:extLst>
            </p:cNvPr>
            <p:cNvSpPr/>
            <p:nvPr/>
          </p:nvSpPr>
          <p:spPr>
            <a:xfrm>
              <a:off x="6807341" y="4821344"/>
              <a:ext cx="504900" cy="5049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656;p6">
              <a:extLst>
                <a:ext uri="{FF2B5EF4-FFF2-40B4-BE49-F238E27FC236}">
                  <a16:creationId xmlns:a16="http://schemas.microsoft.com/office/drawing/2014/main" id="{88EC4B5E-0694-4475-EDBD-D8B5A2726B24}"/>
                </a:ext>
              </a:extLst>
            </p:cNvPr>
            <p:cNvGrpSpPr/>
            <p:nvPr/>
          </p:nvGrpSpPr>
          <p:grpSpPr>
            <a:xfrm>
              <a:off x="179163" y="4006025"/>
              <a:ext cx="37200" cy="1232425"/>
              <a:chOff x="367100" y="2392375"/>
              <a:chExt cx="37200" cy="1232425"/>
            </a:xfrm>
          </p:grpSpPr>
          <p:sp>
            <p:nvSpPr>
              <p:cNvPr id="87" name="Google Shape;657;p6">
                <a:extLst>
                  <a:ext uri="{FF2B5EF4-FFF2-40B4-BE49-F238E27FC236}">
                    <a16:creationId xmlns:a16="http://schemas.microsoft.com/office/drawing/2014/main" id="{FDCB85EB-2137-C956-1D9B-4F604EFA86BD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58;p6">
                <a:extLst>
                  <a:ext uri="{FF2B5EF4-FFF2-40B4-BE49-F238E27FC236}">
                    <a16:creationId xmlns:a16="http://schemas.microsoft.com/office/drawing/2014/main" id="{884FA2F2-685D-EAC7-AB3E-6B7259A5346E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659;p6">
              <a:extLst>
                <a:ext uri="{FF2B5EF4-FFF2-40B4-BE49-F238E27FC236}">
                  <a16:creationId xmlns:a16="http://schemas.microsoft.com/office/drawing/2014/main" id="{D8AA3339-136B-533E-149D-7082AE65F159}"/>
                </a:ext>
              </a:extLst>
            </p:cNvPr>
            <p:cNvGrpSpPr/>
            <p:nvPr/>
          </p:nvGrpSpPr>
          <p:grpSpPr>
            <a:xfrm>
              <a:off x="4664063" y="4771700"/>
              <a:ext cx="37200" cy="833425"/>
              <a:chOff x="367100" y="2392375"/>
              <a:chExt cx="37200" cy="833425"/>
            </a:xfrm>
          </p:grpSpPr>
          <p:sp>
            <p:nvSpPr>
              <p:cNvPr id="85" name="Google Shape;660;p6">
                <a:extLst>
                  <a:ext uri="{FF2B5EF4-FFF2-40B4-BE49-F238E27FC236}">
                    <a16:creationId xmlns:a16="http://schemas.microsoft.com/office/drawing/2014/main" id="{9ADE6A47-3535-AF7E-B11F-831981178D3C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661;p6">
                <a:extLst>
                  <a:ext uri="{FF2B5EF4-FFF2-40B4-BE49-F238E27FC236}">
                    <a16:creationId xmlns:a16="http://schemas.microsoft.com/office/drawing/2014/main" id="{D100F095-A069-EE8A-D4CD-EFFEA0D96F64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662;p6">
              <a:extLst>
                <a:ext uri="{FF2B5EF4-FFF2-40B4-BE49-F238E27FC236}">
                  <a16:creationId xmlns:a16="http://schemas.microsoft.com/office/drawing/2014/main" id="{46DCB77A-143E-978F-658A-525A3B53B1C9}"/>
                </a:ext>
              </a:extLst>
            </p:cNvPr>
            <p:cNvGrpSpPr/>
            <p:nvPr/>
          </p:nvGrpSpPr>
          <p:grpSpPr>
            <a:xfrm>
              <a:off x="9029100" y="3755663"/>
              <a:ext cx="37200" cy="2435125"/>
              <a:chOff x="367100" y="2392375"/>
              <a:chExt cx="37200" cy="2435125"/>
            </a:xfrm>
          </p:grpSpPr>
          <p:sp>
            <p:nvSpPr>
              <p:cNvPr id="83" name="Google Shape;663;p6">
                <a:extLst>
                  <a:ext uri="{FF2B5EF4-FFF2-40B4-BE49-F238E27FC236}">
                    <a16:creationId xmlns:a16="http://schemas.microsoft.com/office/drawing/2014/main" id="{8F45C6EA-8964-BC87-7850-ADE3BC8F62BA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64;p6">
                <a:extLst>
                  <a:ext uri="{FF2B5EF4-FFF2-40B4-BE49-F238E27FC236}">
                    <a16:creationId xmlns:a16="http://schemas.microsoft.com/office/drawing/2014/main" id="{5A80D836-A56C-7411-1B9F-4599BF55F70B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665;p6">
              <a:extLst>
                <a:ext uri="{FF2B5EF4-FFF2-40B4-BE49-F238E27FC236}">
                  <a16:creationId xmlns:a16="http://schemas.microsoft.com/office/drawing/2014/main" id="{6CBC8C85-A599-5F55-0DAC-9A694817AAFE}"/>
                </a:ext>
              </a:extLst>
            </p:cNvPr>
            <p:cNvGrpSpPr/>
            <p:nvPr/>
          </p:nvGrpSpPr>
          <p:grpSpPr>
            <a:xfrm rot="2007808">
              <a:off x="3622084" y="2017068"/>
              <a:ext cx="9160601" cy="6400834"/>
              <a:chOff x="3025400" y="640950"/>
              <a:chExt cx="2106950" cy="1472200"/>
            </a:xfrm>
          </p:grpSpPr>
          <p:sp>
            <p:nvSpPr>
              <p:cNvPr id="58" name="Google Shape;666;p6">
                <a:extLst>
                  <a:ext uri="{FF2B5EF4-FFF2-40B4-BE49-F238E27FC236}">
                    <a16:creationId xmlns:a16="http://schemas.microsoft.com/office/drawing/2014/main" id="{9B8CFE21-07C4-4EA8-7688-1E5E9EAC56FD}"/>
                  </a:ext>
                </a:extLst>
              </p:cNvPr>
              <p:cNvSpPr/>
              <p:nvPr/>
            </p:nvSpPr>
            <p:spPr>
              <a:xfrm>
                <a:off x="3411900" y="1134000"/>
                <a:ext cx="1720450" cy="979150"/>
              </a:xfrm>
              <a:custGeom>
                <a:avLst/>
                <a:gdLst/>
                <a:ahLst/>
                <a:cxnLst/>
                <a:rect l="l" t="t" r="r" b="b"/>
                <a:pathLst>
                  <a:path w="68818" h="39166" extrusionOk="0">
                    <a:moveTo>
                      <a:pt x="52801" y="1"/>
                    </a:moveTo>
                    <a:cubicBezTo>
                      <a:pt x="51729" y="1"/>
                      <a:pt x="50675" y="237"/>
                      <a:pt x="49691" y="823"/>
                    </a:cubicBezTo>
                    <a:cubicBezTo>
                      <a:pt x="48120" y="1751"/>
                      <a:pt x="47032" y="3419"/>
                      <a:pt x="45988" y="5034"/>
                    </a:cubicBezTo>
                    <a:cubicBezTo>
                      <a:pt x="44953" y="6622"/>
                      <a:pt x="43892" y="8254"/>
                      <a:pt x="42375" y="9182"/>
                    </a:cubicBezTo>
                    <a:cubicBezTo>
                      <a:pt x="40829" y="10121"/>
                      <a:pt x="39018" y="10201"/>
                      <a:pt x="37236" y="10201"/>
                    </a:cubicBezTo>
                    <a:cubicBezTo>
                      <a:pt x="37054" y="10201"/>
                      <a:pt x="36873" y="10200"/>
                      <a:pt x="36693" y="10199"/>
                    </a:cubicBezTo>
                    <a:lnTo>
                      <a:pt x="35711" y="10199"/>
                    </a:lnTo>
                    <a:cubicBezTo>
                      <a:pt x="32642" y="10235"/>
                      <a:pt x="30600" y="11065"/>
                      <a:pt x="29449" y="12742"/>
                    </a:cubicBezTo>
                    <a:cubicBezTo>
                      <a:pt x="28976" y="13429"/>
                      <a:pt x="28655" y="14267"/>
                      <a:pt x="28351" y="15070"/>
                    </a:cubicBezTo>
                    <a:cubicBezTo>
                      <a:pt x="27870" y="16337"/>
                      <a:pt x="27424" y="17532"/>
                      <a:pt x="26433" y="18183"/>
                    </a:cubicBezTo>
                    <a:cubicBezTo>
                      <a:pt x="25758" y="18634"/>
                      <a:pt x="25005" y="18712"/>
                      <a:pt x="24201" y="18712"/>
                    </a:cubicBezTo>
                    <a:cubicBezTo>
                      <a:pt x="23985" y="18712"/>
                      <a:pt x="23766" y="18707"/>
                      <a:pt x="23543" y="18701"/>
                    </a:cubicBezTo>
                    <a:cubicBezTo>
                      <a:pt x="23334" y="18696"/>
                      <a:pt x="23124" y="18691"/>
                      <a:pt x="22912" y="18691"/>
                    </a:cubicBezTo>
                    <a:cubicBezTo>
                      <a:pt x="22392" y="18691"/>
                      <a:pt x="21870" y="18722"/>
                      <a:pt x="21375" y="18861"/>
                    </a:cubicBezTo>
                    <a:cubicBezTo>
                      <a:pt x="19413" y="19397"/>
                      <a:pt x="18262" y="21440"/>
                      <a:pt x="17744" y="22608"/>
                    </a:cubicBezTo>
                    <a:cubicBezTo>
                      <a:pt x="17298" y="23625"/>
                      <a:pt x="16977" y="24714"/>
                      <a:pt x="16674" y="25775"/>
                    </a:cubicBezTo>
                    <a:cubicBezTo>
                      <a:pt x="16460" y="26489"/>
                      <a:pt x="16246" y="27220"/>
                      <a:pt x="15996" y="27925"/>
                    </a:cubicBezTo>
                    <a:cubicBezTo>
                      <a:pt x="13678" y="34446"/>
                      <a:pt x="7517" y="39010"/>
                      <a:pt x="1317" y="39010"/>
                    </a:cubicBezTo>
                    <a:cubicBezTo>
                      <a:pt x="884" y="39010"/>
                      <a:pt x="450" y="38988"/>
                      <a:pt x="18" y="38943"/>
                    </a:cubicBezTo>
                    <a:lnTo>
                      <a:pt x="0" y="39094"/>
                    </a:lnTo>
                    <a:cubicBezTo>
                      <a:pt x="437" y="39139"/>
                      <a:pt x="875" y="39166"/>
                      <a:pt x="1321" y="39166"/>
                    </a:cubicBezTo>
                    <a:cubicBezTo>
                      <a:pt x="4166" y="39166"/>
                      <a:pt x="7084" y="38220"/>
                      <a:pt x="9653" y="36454"/>
                    </a:cubicBezTo>
                    <a:cubicBezTo>
                      <a:pt x="12615" y="34411"/>
                      <a:pt x="14916" y="31395"/>
                      <a:pt x="16139" y="27970"/>
                    </a:cubicBezTo>
                    <a:cubicBezTo>
                      <a:pt x="16388" y="27265"/>
                      <a:pt x="16602" y="26534"/>
                      <a:pt x="16817" y="25820"/>
                    </a:cubicBezTo>
                    <a:cubicBezTo>
                      <a:pt x="17120" y="24767"/>
                      <a:pt x="17441" y="23670"/>
                      <a:pt x="17887" y="22662"/>
                    </a:cubicBezTo>
                    <a:cubicBezTo>
                      <a:pt x="18387" y="21520"/>
                      <a:pt x="19511" y="19522"/>
                      <a:pt x="21411" y="19004"/>
                    </a:cubicBezTo>
                    <a:cubicBezTo>
                      <a:pt x="21889" y="18872"/>
                      <a:pt x="22398" y="18842"/>
                      <a:pt x="22907" y="18842"/>
                    </a:cubicBezTo>
                    <a:cubicBezTo>
                      <a:pt x="23120" y="18842"/>
                      <a:pt x="23333" y="18847"/>
                      <a:pt x="23543" y="18853"/>
                    </a:cubicBezTo>
                    <a:cubicBezTo>
                      <a:pt x="23730" y="18856"/>
                      <a:pt x="23919" y="18859"/>
                      <a:pt x="24107" y="18859"/>
                    </a:cubicBezTo>
                    <a:cubicBezTo>
                      <a:pt x="24945" y="18859"/>
                      <a:pt x="25786" y="18789"/>
                      <a:pt x="26514" y="18308"/>
                    </a:cubicBezTo>
                    <a:cubicBezTo>
                      <a:pt x="27540" y="17630"/>
                      <a:pt x="28021" y="16355"/>
                      <a:pt x="28494" y="15124"/>
                    </a:cubicBezTo>
                    <a:cubicBezTo>
                      <a:pt x="28797" y="14321"/>
                      <a:pt x="29110" y="13500"/>
                      <a:pt x="29565" y="12822"/>
                    </a:cubicBezTo>
                    <a:cubicBezTo>
                      <a:pt x="30689" y="11189"/>
                      <a:pt x="32696" y="10378"/>
                      <a:pt x="35720" y="10351"/>
                    </a:cubicBezTo>
                    <a:cubicBezTo>
                      <a:pt x="35881" y="10346"/>
                      <a:pt x="36041" y="10344"/>
                      <a:pt x="36203" y="10344"/>
                    </a:cubicBezTo>
                    <a:cubicBezTo>
                      <a:pt x="36365" y="10344"/>
                      <a:pt x="36528" y="10346"/>
                      <a:pt x="36693" y="10351"/>
                    </a:cubicBezTo>
                    <a:cubicBezTo>
                      <a:pt x="36726" y="10351"/>
                      <a:pt x="36759" y="10351"/>
                      <a:pt x="36792" y="10351"/>
                    </a:cubicBezTo>
                    <a:cubicBezTo>
                      <a:pt x="38741" y="10351"/>
                      <a:pt x="40745" y="10342"/>
                      <a:pt x="42456" y="9307"/>
                    </a:cubicBezTo>
                    <a:cubicBezTo>
                      <a:pt x="43999" y="8370"/>
                      <a:pt x="45069" y="6711"/>
                      <a:pt x="46113" y="5114"/>
                    </a:cubicBezTo>
                    <a:cubicBezTo>
                      <a:pt x="47148" y="3517"/>
                      <a:pt x="48219" y="1867"/>
                      <a:pt x="49762" y="948"/>
                    </a:cubicBezTo>
                    <a:cubicBezTo>
                      <a:pt x="50722" y="381"/>
                      <a:pt x="51750" y="151"/>
                      <a:pt x="52798" y="151"/>
                    </a:cubicBezTo>
                    <a:cubicBezTo>
                      <a:pt x="55012" y="151"/>
                      <a:pt x="57313" y="1177"/>
                      <a:pt x="59245" y="2206"/>
                    </a:cubicBezTo>
                    <a:lnTo>
                      <a:pt x="59566" y="2375"/>
                    </a:lnTo>
                    <a:cubicBezTo>
                      <a:pt x="61883" y="3613"/>
                      <a:pt x="64443" y="4978"/>
                      <a:pt x="66990" y="4978"/>
                    </a:cubicBezTo>
                    <a:cubicBezTo>
                      <a:pt x="67601" y="4978"/>
                      <a:pt x="68211" y="4899"/>
                      <a:pt x="68817" y="4722"/>
                    </a:cubicBezTo>
                    <a:lnTo>
                      <a:pt x="68773" y="4579"/>
                    </a:lnTo>
                    <a:cubicBezTo>
                      <a:pt x="68168" y="4756"/>
                      <a:pt x="67563" y="4835"/>
                      <a:pt x="66958" y="4835"/>
                    </a:cubicBezTo>
                    <a:cubicBezTo>
                      <a:pt x="64492" y="4835"/>
                      <a:pt x="62030" y="3526"/>
                      <a:pt x="59638" y="2251"/>
                    </a:cubicBezTo>
                    <a:lnTo>
                      <a:pt x="59316" y="2072"/>
                    </a:lnTo>
                    <a:cubicBezTo>
                      <a:pt x="57367" y="1034"/>
                      <a:pt x="55043" y="1"/>
                      <a:pt x="5280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67;p6">
                <a:extLst>
                  <a:ext uri="{FF2B5EF4-FFF2-40B4-BE49-F238E27FC236}">
                    <a16:creationId xmlns:a16="http://schemas.microsoft.com/office/drawing/2014/main" id="{11491288-1451-EDBC-3939-FF055132F6AE}"/>
                  </a:ext>
                </a:extLst>
              </p:cNvPr>
              <p:cNvSpPr/>
              <p:nvPr/>
            </p:nvSpPr>
            <p:spPr>
              <a:xfrm>
                <a:off x="3395850" y="1125650"/>
                <a:ext cx="1703925" cy="984600"/>
              </a:xfrm>
              <a:custGeom>
                <a:avLst/>
                <a:gdLst/>
                <a:ahLst/>
                <a:cxnLst/>
                <a:rect l="l" t="t" r="r" b="b"/>
                <a:pathLst>
                  <a:path w="68157" h="39384" extrusionOk="0">
                    <a:moveTo>
                      <a:pt x="52654" y="1"/>
                    </a:moveTo>
                    <a:cubicBezTo>
                      <a:pt x="51409" y="1"/>
                      <a:pt x="50322" y="315"/>
                      <a:pt x="49351" y="943"/>
                    </a:cubicBezTo>
                    <a:cubicBezTo>
                      <a:pt x="48495" y="1496"/>
                      <a:pt x="47728" y="2290"/>
                      <a:pt x="46880" y="3530"/>
                    </a:cubicBezTo>
                    <a:cubicBezTo>
                      <a:pt x="46505" y="4092"/>
                      <a:pt x="46140" y="4681"/>
                      <a:pt x="45783" y="5261"/>
                    </a:cubicBezTo>
                    <a:cubicBezTo>
                      <a:pt x="44819" y="6840"/>
                      <a:pt x="43820" y="8472"/>
                      <a:pt x="42384" y="9427"/>
                    </a:cubicBezTo>
                    <a:cubicBezTo>
                      <a:pt x="41073" y="10292"/>
                      <a:pt x="39583" y="10497"/>
                      <a:pt x="38164" y="10587"/>
                    </a:cubicBezTo>
                    <a:cubicBezTo>
                      <a:pt x="37700" y="10622"/>
                      <a:pt x="37236" y="10640"/>
                      <a:pt x="36782" y="10649"/>
                    </a:cubicBezTo>
                    <a:cubicBezTo>
                      <a:pt x="36505" y="10658"/>
                      <a:pt x="36228" y="10676"/>
                      <a:pt x="35952" y="10685"/>
                    </a:cubicBezTo>
                    <a:cubicBezTo>
                      <a:pt x="34007" y="10774"/>
                      <a:pt x="31233" y="11140"/>
                      <a:pt x="29689" y="13236"/>
                    </a:cubicBezTo>
                    <a:cubicBezTo>
                      <a:pt x="29190" y="13905"/>
                      <a:pt x="28851" y="14708"/>
                      <a:pt x="28521" y="15493"/>
                    </a:cubicBezTo>
                    <a:lnTo>
                      <a:pt x="28494" y="15565"/>
                    </a:lnTo>
                    <a:cubicBezTo>
                      <a:pt x="28039" y="16617"/>
                      <a:pt x="27530" y="17822"/>
                      <a:pt x="26531" y="18455"/>
                    </a:cubicBezTo>
                    <a:cubicBezTo>
                      <a:pt x="25851" y="18880"/>
                      <a:pt x="25087" y="18956"/>
                      <a:pt x="24278" y="18956"/>
                    </a:cubicBezTo>
                    <a:cubicBezTo>
                      <a:pt x="24069" y="18956"/>
                      <a:pt x="23856" y="18951"/>
                      <a:pt x="23641" y="18946"/>
                    </a:cubicBezTo>
                    <a:cubicBezTo>
                      <a:pt x="23465" y="18944"/>
                      <a:pt x="23287" y="18941"/>
                      <a:pt x="23108" y="18941"/>
                    </a:cubicBezTo>
                    <a:cubicBezTo>
                      <a:pt x="22555" y="18941"/>
                      <a:pt x="21995" y="18967"/>
                      <a:pt x="21455" y="19115"/>
                    </a:cubicBezTo>
                    <a:cubicBezTo>
                      <a:pt x="20402" y="19401"/>
                      <a:pt x="19412" y="20177"/>
                      <a:pt x="18591" y="21363"/>
                    </a:cubicBezTo>
                    <a:cubicBezTo>
                      <a:pt x="18297" y="21800"/>
                      <a:pt x="18021" y="22282"/>
                      <a:pt x="17780" y="22800"/>
                    </a:cubicBezTo>
                    <a:cubicBezTo>
                      <a:pt x="17307" y="23834"/>
                      <a:pt x="16959" y="24950"/>
                      <a:pt x="16629" y="26029"/>
                    </a:cubicBezTo>
                    <a:cubicBezTo>
                      <a:pt x="16424" y="26707"/>
                      <a:pt x="16201" y="27412"/>
                      <a:pt x="15960" y="28081"/>
                    </a:cubicBezTo>
                    <a:cubicBezTo>
                      <a:pt x="15112" y="30382"/>
                      <a:pt x="13792" y="32532"/>
                      <a:pt x="12124" y="34299"/>
                    </a:cubicBezTo>
                    <a:cubicBezTo>
                      <a:pt x="9141" y="37456"/>
                      <a:pt x="5227" y="39245"/>
                      <a:pt x="1423" y="39245"/>
                    </a:cubicBezTo>
                    <a:cubicBezTo>
                      <a:pt x="949" y="39245"/>
                      <a:pt x="477" y="39217"/>
                      <a:pt x="9" y="39161"/>
                    </a:cubicBezTo>
                    <a:lnTo>
                      <a:pt x="0" y="39303"/>
                    </a:lnTo>
                    <a:cubicBezTo>
                      <a:pt x="473" y="39357"/>
                      <a:pt x="946" y="39384"/>
                      <a:pt x="1427" y="39384"/>
                    </a:cubicBezTo>
                    <a:cubicBezTo>
                      <a:pt x="5272" y="39384"/>
                      <a:pt x="9215" y="37582"/>
                      <a:pt x="12231" y="34397"/>
                    </a:cubicBezTo>
                    <a:cubicBezTo>
                      <a:pt x="13908" y="32622"/>
                      <a:pt x="15246" y="30454"/>
                      <a:pt x="16094" y="28134"/>
                    </a:cubicBezTo>
                    <a:cubicBezTo>
                      <a:pt x="16343" y="27456"/>
                      <a:pt x="16557" y="26752"/>
                      <a:pt x="16763" y="26074"/>
                    </a:cubicBezTo>
                    <a:cubicBezTo>
                      <a:pt x="17102" y="24994"/>
                      <a:pt x="17441" y="23888"/>
                      <a:pt x="17913" y="22862"/>
                    </a:cubicBezTo>
                    <a:cubicBezTo>
                      <a:pt x="18145" y="22353"/>
                      <a:pt x="18413" y="21872"/>
                      <a:pt x="18707" y="21444"/>
                    </a:cubicBezTo>
                    <a:cubicBezTo>
                      <a:pt x="19510" y="20293"/>
                      <a:pt x="20474" y="19526"/>
                      <a:pt x="21500" y="19249"/>
                    </a:cubicBezTo>
                    <a:cubicBezTo>
                      <a:pt x="22015" y="19108"/>
                      <a:pt x="22560" y="19083"/>
                      <a:pt x="23102" y="19083"/>
                    </a:cubicBezTo>
                    <a:cubicBezTo>
                      <a:pt x="23282" y="19083"/>
                      <a:pt x="23462" y="19086"/>
                      <a:pt x="23641" y="19088"/>
                    </a:cubicBezTo>
                    <a:cubicBezTo>
                      <a:pt x="23846" y="19094"/>
                      <a:pt x="24052" y="19099"/>
                      <a:pt x="24258" y="19099"/>
                    </a:cubicBezTo>
                    <a:cubicBezTo>
                      <a:pt x="25075" y="19099"/>
                      <a:pt x="25890" y="19020"/>
                      <a:pt x="26603" y="18571"/>
                    </a:cubicBezTo>
                    <a:cubicBezTo>
                      <a:pt x="27646" y="17920"/>
                      <a:pt x="28164" y="16698"/>
                      <a:pt x="28619" y="15618"/>
                    </a:cubicBezTo>
                    <a:lnTo>
                      <a:pt x="28646" y="15547"/>
                    </a:lnTo>
                    <a:cubicBezTo>
                      <a:pt x="28976" y="14771"/>
                      <a:pt x="29315" y="13977"/>
                      <a:pt x="29805" y="13317"/>
                    </a:cubicBezTo>
                    <a:cubicBezTo>
                      <a:pt x="31304" y="11274"/>
                      <a:pt x="34043" y="10917"/>
                      <a:pt x="35961" y="10828"/>
                    </a:cubicBezTo>
                    <a:cubicBezTo>
                      <a:pt x="36237" y="10819"/>
                      <a:pt x="36514" y="10801"/>
                      <a:pt x="36790" y="10792"/>
                    </a:cubicBezTo>
                    <a:cubicBezTo>
                      <a:pt x="37245" y="10783"/>
                      <a:pt x="37709" y="10765"/>
                      <a:pt x="38173" y="10729"/>
                    </a:cubicBezTo>
                    <a:cubicBezTo>
                      <a:pt x="39609" y="10640"/>
                      <a:pt x="41126" y="10435"/>
                      <a:pt x="42464" y="9543"/>
                    </a:cubicBezTo>
                    <a:cubicBezTo>
                      <a:pt x="43927" y="8571"/>
                      <a:pt x="44935" y="6929"/>
                      <a:pt x="45908" y="5332"/>
                    </a:cubicBezTo>
                    <a:cubicBezTo>
                      <a:pt x="46256" y="4761"/>
                      <a:pt x="46621" y="4164"/>
                      <a:pt x="47005" y="3610"/>
                    </a:cubicBezTo>
                    <a:cubicBezTo>
                      <a:pt x="47835" y="2388"/>
                      <a:pt x="48584" y="1603"/>
                      <a:pt x="49432" y="1059"/>
                    </a:cubicBezTo>
                    <a:cubicBezTo>
                      <a:pt x="50376" y="451"/>
                      <a:pt x="51437" y="145"/>
                      <a:pt x="52654" y="145"/>
                    </a:cubicBezTo>
                    <a:cubicBezTo>
                      <a:pt x="53918" y="145"/>
                      <a:pt x="55351" y="476"/>
                      <a:pt x="56997" y="1139"/>
                    </a:cubicBezTo>
                    <a:cubicBezTo>
                      <a:pt x="57541" y="1353"/>
                      <a:pt x="58121" y="1612"/>
                      <a:pt x="58709" y="1898"/>
                    </a:cubicBezTo>
                    <a:lnTo>
                      <a:pt x="59218" y="2147"/>
                    </a:lnTo>
                    <a:cubicBezTo>
                      <a:pt x="60601" y="2817"/>
                      <a:pt x="62037" y="3521"/>
                      <a:pt x="63491" y="3958"/>
                    </a:cubicBezTo>
                    <a:cubicBezTo>
                      <a:pt x="64425" y="4240"/>
                      <a:pt x="65291" y="4381"/>
                      <a:pt x="66100" y="4381"/>
                    </a:cubicBezTo>
                    <a:cubicBezTo>
                      <a:pt x="66828" y="4381"/>
                      <a:pt x="67510" y="4267"/>
                      <a:pt x="68157" y="4039"/>
                    </a:cubicBezTo>
                    <a:lnTo>
                      <a:pt x="68112" y="3905"/>
                    </a:lnTo>
                    <a:cubicBezTo>
                      <a:pt x="67485" y="4127"/>
                      <a:pt x="66822" y="4236"/>
                      <a:pt x="66115" y="4236"/>
                    </a:cubicBezTo>
                    <a:cubicBezTo>
                      <a:pt x="65314" y="4236"/>
                      <a:pt x="64456" y="4095"/>
                      <a:pt x="63527" y="3816"/>
                    </a:cubicBezTo>
                    <a:cubicBezTo>
                      <a:pt x="62082" y="3387"/>
                      <a:pt x="60654" y="2692"/>
                      <a:pt x="59280" y="2014"/>
                    </a:cubicBezTo>
                    <a:lnTo>
                      <a:pt x="58772" y="1764"/>
                    </a:lnTo>
                    <a:cubicBezTo>
                      <a:pt x="58183" y="1478"/>
                      <a:pt x="57603" y="1220"/>
                      <a:pt x="57050" y="1006"/>
                    </a:cubicBezTo>
                    <a:cubicBezTo>
                      <a:pt x="55388" y="335"/>
                      <a:pt x="53937" y="1"/>
                      <a:pt x="526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68;p6">
                <a:extLst>
                  <a:ext uri="{FF2B5EF4-FFF2-40B4-BE49-F238E27FC236}">
                    <a16:creationId xmlns:a16="http://schemas.microsoft.com/office/drawing/2014/main" id="{27918653-79C5-2537-5C73-2B16BD383493}"/>
                  </a:ext>
                </a:extLst>
              </p:cNvPr>
              <p:cNvSpPr/>
              <p:nvPr/>
            </p:nvSpPr>
            <p:spPr>
              <a:xfrm>
                <a:off x="3379550" y="1116975"/>
                <a:ext cx="1687675" cy="990600"/>
              </a:xfrm>
              <a:custGeom>
                <a:avLst/>
                <a:gdLst/>
                <a:ahLst/>
                <a:cxnLst/>
                <a:rect l="l" t="t" r="r" b="b"/>
                <a:pathLst>
                  <a:path w="67507" h="39624" extrusionOk="0">
                    <a:moveTo>
                      <a:pt x="52589" y="1"/>
                    </a:moveTo>
                    <a:cubicBezTo>
                      <a:pt x="51392" y="1"/>
                      <a:pt x="50161" y="277"/>
                      <a:pt x="49031" y="1067"/>
                    </a:cubicBezTo>
                    <a:cubicBezTo>
                      <a:pt x="48201" y="1647"/>
                      <a:pt x="47479" y="2459"/>
                      <a:pt x="46667" y="3717"/>
                    </a:cubicBezTo>
                    <a:cubicBezTo>
                      <a:pt x="46292" y="4288"/>
                      <a:pt x="45944" y="4903"/>
                      <a:pt x="45596" y="5501"/>
                    </a:cubicBezTo>
                    <a:cubicBezTo>
                      <a:pt x="44695" y="7071"/>
                      <a:pt x="43759" y="8703"/>
                      <a:pt x="42403" y="9685"/>
                    </a:cubicBezTo>
                    <a:cubicBezTo>
                      <a:pt x="41163" y="10586"/>
                      <a:pt x="39726" y="10853"/>
                      <a:pt x="38352" y="11005"/>
                    </a:cubicBezTo>
                    <a:cubicBezTo>
                      <a:pt x="37853" y="11059"/>
                      <a:pt x="37344" y="11094"/>
                      <a:pt x="36854" y="11130"/>
                    </a:cubicBezTo>
                    <a:cubicBezTo>
                      <a:pt x="36631" y="11148"/>
                      <a:pt x="36417" y="11166"/>
                      <a:pt x="36202" y="11183"/>
                    </a:cubicBezTo>
                    <a:cubicBezTo>
                      <a:pt x="34097" y="11353"/>
                      <a:pt x="31474" y="11799"/>
                      <a:pt x="29940" y="13744"/>
                    </a:cubicBezTo>
                    <a:cubicBezTo>
                      <a:pt x="29413" y="14404"/>
                      <a:pt x="29039" y="15198"/>
                      <a:pt x="28673" y="15965"/>
                    </a:cubicBezTo>
                    <a:cubicBezTo>
                      <a:pt x="28191" y="16982"/>
                      <a:pt x="27656" y="18124"/>
                      <a:pt x="26630" y="18731"/>
                    </a:cubicBezTo>
                    <a:cubicBezTo>
                      <a:pt x="25920" y="19152"/>
                      <a:pt x="25124" y="19218"/>
                      <a:pt x="24282" y="19218"/>
                    </a:cubicBezTo>
                    <a:cubicBezTo>
                      <a:pt x="24109" y="19218"/>
                      <a:pt x="23934" y="19215"/>
                      <a:pt x="23758" y="19212"/>
                    </a:cubicBezTo>
                    <a:cubicBezTo>
                      <a:pt x="23568" y="19208"/>
                      <a:pt x="23376" y="19204"/>
                      <a:pt x="23184" y="19204"/>
                    </a:cubicBezTo>
                    <a:cubicBezTo>
                      <a:pt x="22636" y="19204"/>
                      <a:pt x="22083" y="19237"/>
                      <a:pt x="21554" y="19382"/>
                    </a:cubicBezTo>
                    <a:cubicBezTo>
                      <a:pt x="20492" y="19667"/>
                      <a:pt x="19493" y="20435"/>
                      <a:pt x="18664" y="21594"/>
                    </a:cubicBezTo>
                    <a:cubicBezTo>
                      <a:pt x="18351" y="22023"/>
                      <a:pt x="18075" y="22495"/>
                      <a:pt x="17825" y="23013"/>
                    </a:cubicBezTo>
                    <a:cubicBezTo>
                      <a:pt x="17317" y="24056"/>
                      <a:pt x="16951" y="25198"/>
                      <a:pt x="16594" y="26296"/>
                    </a:cubicBezTo>
                    <a:cubicBezTo>
                      <a:pt x="16389" y="26947"/>
                      <a:pt x="16166" y="27616"/>
                      <a:pt x="15925" y="28258"/>
                    </a:cubicBezTo>
                    <a:cubicBezTo>
                      <a:pt x="15060" y="30569"/>
                      <a:pt x="13739" y="32728"/>
                      <a:pt x="12098" y="34494"/>
                    </a:cubicBezTo>
                    <a:cubicBezTo>
                      <a:pt x="9133" y="37686"/>
                      <a:pt x="5285" y="39486"/>
                      <a:pt x="1549" y="39486"/>
                    </a:cubicBezTo>
                    <a:cubicBezTo>
                      <a:pt x="1036" y="39486"/>
                      <a:pt x="525" y="39452"/>
                      <a:pt x="19" y="39383"/>
                    </a:cubicBezTo>
                    <a:lnTo>
                      <a:pt x="1" y="39525"/>
                    </a:lnTo>
                    <a:cubicBezTo>
                      <a:pt x="509" y="39588"/>
                      <a:pt x="1027" y="39624"/>
                      <a:pt x="1544" y="39624"/>
                    </a:cubicBezTo>
                    <a:cubicBezTo>
                      <a:pt x="5318" y="39624"/>
                      <a:pt x="9207" y="37813"/>
                      <a:pt x="12196" y="34583"/>
                    </a:cubicBezTo>
                    <a:cubicBezTo>
                      <a:pt x="13846" y="32808"/>
                      <a:pt x="15184" y="30631"/>
                      <a:pt x="16059" y="28312"/>
                    </a:cubicBezTo>
                    <a:cubicBezTo>
                      <a:pt x="16300" y="27661"/>
                      <a:pt x="16514" y="26991"/>
                      <a:pt x="16728" y="26340"/>
                    </a:cubicBezTo>
                    <a:cubicBezTo>
                      <a:pt x="17085" y="25243"/>
                      <a:pt x="17450" y="24110"/>
                      <a:pt x="17950" y="23075"/>
                    </a:cubicBezTo>
                    <a:cubicBezTo>
                      <a:pt x="18191" y="22567"/>
                      <a:pt x="18467" y="22094"/>
                      <a:pt x="18771" y="21675"/>
                    </a:cubicBezTo>
                    <a:cubicBezTo>
                      <a:pt x="19582" y="20542"/>
                      <a:pt x="20555" y="19792"/>
                      <a:pt x="21590" y="19507"/>
                    </a:cubicBezTo>
                    <a:cubicBezTo>
                      <a:pt x="22112" y="19366"/>
                      <a:pt x="22659" y="19341"/>
                      <a:pt x="23208" y="19341"/>
                    </a:cubicBezTo>
                    <a:cubicBezTo>
                      <a:pt x="23391" y="19341"/>
                      <a:pt x="23575" y="19344"/>
                      <a:pt x="23758" y="19346"/>
                    </a:cubicBezTo>
                    <a:cubicBezTo>
                      <a:pt x="23939" y="19349"/>
                      <a:pt x="24121" y="19353"/>
                      <a:pt x="24303" y="19353"/>
                    </a:cubicBezTo>
                    <a:cubicBezTo>
                      <a:pt x="25136" y="19353"/>
                      <a:pt x="25970" y="19286"/>
                      <a:pt x="26701" y="18847"/>
                    </a:cubicBezTo>
                    <a:cubicBezTo>
                      <a:pt x="27763" y="18222"/>
                      <a:pt x="28307" y="17054"/>
                      <a:pt x="28798" y="16019"/>
                    </a:cubicBezTo>
                    <a:cubicBezTo>
                      <a:pt x="29164" y="15260"/>
                      <a:pt x="29529" y="14475"/>
                      <a:pt x="30047" y="13824"/>
                    </a:cubicBezTo>
                    <a:cubicBezTo>
                      <a:pt x="31555" y="11933"/>
                      <a:pt x="34133" y="11487"/>
                      <a:pt x="36211" y="11317"/>
                    </a:cubicBezTo>
                    <a:cubicBezTo>
                      <a:pt x="36434" y="11299"/>
                      <a:pt x="36648" y="11291"/>
                      <a:pt x="36863" y="11273"/>
                    </a:cubicBezTo>
                    <a:cubicBezTo>
                      <a:pt x="37353" y="11228"/>
                      <a:pt x="37871" y="11192"/>
                      <a:pt x="38370" y="11139"/>
                    </a:cubicBezTo>
                    <a:cubicBezTo>
                      <a:pt x="39762" y="10987"/>
                      <a:pt x="41216" y="10720"/>
                      <a:pt x="42483" y="9792"/>
                    </a:cubicBezTo>
                    <a:cubicBezTo>
                      <a:pt x="43866" y="8793"/>
                      <a:pt x="44802" y="7151"/>
                      <a:pt x="45721" y="5563"/>
                    </a:cubicBezTo>
                    <a:cubicBezTo>
                      <a:pt x="46060" y="4974"/>
                      <a:pt x="46408" y="4359"/>
                      <a:pt x="46783" y="3788"/>
                    </a:cubicBezTo>
                    <a:cubicBezTo>
                      <a:pt x="47577" y="2548"/>
                      <a:pt x="48299" y="1745"/>
                      <a:pt x="49111" y="1183"/>
                    </a:cubicBezTo>
                    <a:cubicBezTo>
                      <a:pt x="50101" y="490"/>
                      <a:pt x="51234" y="142"/>
                      <a:pt x="52562" y="142"/>
                    </a:cubicBezTo>
                    <a:cubicBezTo>
                      <a:pt x="53711" y="142"/>
                      <a:pt x="55006" y="403"/>
                      <a:pt x="56480" y="924"/>
                    </a:cubicBezTo>
                    <a:cubicBezTo>
                      <a:pt x="57042" y="1121"/>
                      <a:pt x="57613" y="1353"/>
                      <a:pt x="58175" y="1602"/>
                    </a:cubicBezTo>
                    <a:cubicBezTo>
                      <a:pt x="58407" y="1700"/>
                      <a:pt x="58639" y="1799"/>
                      <a:pt x="58871" y="1906"/>
                    </a:cubicBezTo>
                    <a:cubicBezTo>
                      <a:pt x="60200" y="2494"/>
                      <a:pt x="61574" y="3110"/>
                      <a:pt x="62966" y="3476"/>
                    </a:cubicBezTo>
                    <a:cubicBezTo>
                      <a:pt x="63783" y="3696"/>
                      <a:pt x="64540" y="3805"/>
                      <a:pt x="65247" y="3805"/>
                    </a:cubicBezTo>
                    <a:cubicBezTo>
                      <a:pt x="66061" y="3805"/>
                      <a:pt x="66809" y="3660"/>
                      <a:pt x="67506" y="3369"/>
                    </a:cubicBezTo>
                    <a:lnTo>
                      <a:pt x="67453" y="3244"/>
                    </a:lnTo>
                    <a:cubicBezTo>
                      <a:pt x="66777" y="3525"/>
                      <a:pt x="66045" y="3666"/>
                      <a:pt x="65247" y="3666"/>
                    </a:cubicBezTo>
                    <a:cubicBezTo>
                      <a:pt x="64550" y="3666"/>
                      <a:pt x="63804" y="3558"/>
                      <a:pt x="63001" y="3342"/>
                    </a:cubicBezTo>
                    <a:cubicBezTo>
                      <a:pt x="61618" y="2976"/>
                      <a:pt x="60254" y="2370"/>
                      <a:pt x="58924" y="1781"/>
                    </a:cubicBezTo>
                    <a:cubicBezTo>
                      <a:pt x="58692" y="1674"/>
                      <a:pt x="58460" y="1576"/>
                      <a:pt x="58237" y="1477"/>
                    </a:cubicBezTo>
                    <a:cubicBezTo>
                      <a:pt x="57666" y="1219"/>
                      <a:pt x="57087" y="996"/>
                      <a:pt x="56525" y="791"/>
                    </a:cubicBezTo>
                    <a:cubicBezTo>
                      <a:pt x="55419" y="401"/>
                      <a:pt x="54029" y="1"/>
                      <a:pt x="5258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69;p6">
                <a:extLst>
                  <a:ext uri="{FF2B5EF4-FFF2-40B4-BE49-F238E27FC236}">
                    <a16:creationId xmlns:a16="http://schemas.microsoft.com/office/drawing/2014/main" id="{9DB63D1D-AB6E-F563-18AC-1417E73A9A73}"/>
                  </a:ext>
                </a:extLst>
              </p:cNvPr>
              <p:cNvSpPr/>
              <p:nvPr/>
            </p:nvSpPr>
            <p:spPr>
              <a:xfrm>
                <a:off x="3363500" y="1108000"/>
                <a:ext cx="1671150" cy="996900"/>
              </a:xfrm>
              <a:custGeom>
                <a:avLst/>
                <a:gdLst/>
                <a:ahLst/>
                <a:cxnLst/>
                <a:rect l="l" t="t" r="r" b="b"/>
                <a:pathLst>
                  <a:path w="66846" h="39876" extrusionOk="0">
                    <a:moveTo>
                      <a:pt x="52509" y="1"/>
                    </a:moveTo>
                    <a:cubicBezTo>
                      <a:pt x="51230" y="1"/>
                      <a:pt x="49900" y="303"/>
                      <a:pt x="48700" y="1212"/>
                    </a:cubicBezTo>
                    <a:cubicBezTo>
                      <a:pt x="47915" y="1810"/>
                      <a:pt x="47193" y="2666"/>
                      <a:pt x="46443" y="3906"/>
                    </a:cubicBezTo>
                    <a:cubicBezTo>
                      <a:pt x="46078" y="4495"/>
                      <a:pt x="45730" y="5137"/>
                      <a:pt x="45400" y="5753"/>
                    </a:cubicBezTo>
                    <a:cubicBezTo>
                      <a:pt x="44561" y="7323"/>
                      <a:pt x="43687" y="8938"/>
                      <a:pt x="42420" y="9955"/>
                    </a:cubicBezTo>
                    <a:cubicBezTo>
                      <a:pt x="41242" y="10891"/>
                      <a:pt x="39860" y="11212"/>
                      <a:pt x="38539" y="11427"/>
                    </a:cubicBezTo>
                    <a:cubicBezTo>
                      <a:pt x="37986" y="11516"/>
                      <a:pt x="37415" y="11578"/>
                      <a:pt x="36862" y="11641"/>
                    </a:cubicBezTo>
                    <a:lnTo>
                      <a:pt x="36443" y="11694"/>
                    </a:lnTo>
                    <a:cubicBezTo>
                      <a:pt x="34204" y="11962"/>
                      <a:pt x="31706" y="12479"/>
                      <a:pt x="30180" y="14263"/>
                    </a:cubicBezTo>
                    <a:cubicBezTo>
                      <a:pt x="29627" y="14906"/>
                      <a:pt x="29217" y="15691"/>
                      <a:pt x="28851" y="16387"/>
                    </a:cubicBezTo>
                    <a:cubicBezTo>
                      <a:pt x="28343" y="17350"/>
                      <a:pt x="27763" y="18447"/>
                      <a:pt x="26728" y="19018"/>
                    </a:cubicBezTo>
                    <a:cubicBezTo>
                      <a:pt x="25992" y="19436"/>
                      <a:pt x="25179" y="19485"/>
                      <a:pt x="24321" y="19485"/>
                    </a:cubicBezTo>
                    <a:cubicBezTo>
                      <a:pt x="24170" y="19485"/>
                      <a:pt x="24018" y="19484"/>
                      <a:pt x="23864" y="19482"/>
                    </a:cubicBezTo>
                    <a:cubicBezTo>
                      <a:pt x="23710" y="19480"/>
                      <a:pt x="23554" y="19478"/>
                      <a:pt x="23398" y="19478"/>
                    </a:cubicBezTo>
                    <a:cubicBezTo>
                      <a:pt x="22806" y="19478"/>
                      <a:pt x="22206" y="19505"/>
                      <a:pt x="21634" y="19661"/>
                    </a:cubicBezTo>
                    <a:cubicBezTo>
                      <a:pt x="20572" y="19946"/>
                      <a:pt x="19564" y="20695"/>
                      <a:pt x="18717" y="21837"/>
                    </a:cubicBezTo>
                    <a:cubicBezTo>
                      <a:pt x="18405" y="22257"/>
                      <a:pt x="18119" y="22729"/>
                      <a:pt x="17860" y="23238"/>
                    </a:cubicBezTo>
                    <a:cubicBezTo>
                      <a:pt x="17325" y="24300"/>
                      <a:pt x="16924" y="25459"/>
                      <a:pt x="16549" y="26583"/>
                    </a:cubicBezTo>
                    <a:cubicBezTo>
                      <a:pt x="16335" y="27199"/>
                      <a:pt x="16121" y="27832"/>
                      <a:pt x="15889" y="28448"/>
                    </a:cubicBezTo>
                    <a:cubicBezTo>
                      <a:pt x="14997" y="30767"/>
                      <a:pt x="13676" y="32926"/>
                      <a:pt x="12062" y="34692"/>
                    </a:cubicBezTo>
                    <a:cubicBezTo>
                      <a:pt x="9108" y="37934"/>
                      <a:pt x="5315" y="39746"/>
                      <a:pt x="1638" y="39746"/>
                    </a:cubicBezTo>
                    <a:cubicBezTo>
                      <a:pt x="1095" y="39746"/>
                      <a:pt x="554" y="39706"/>
                      <a:pt x="18" y="39626"/>
                    </a:cubicBezTo>
                    <a:lnTo>
                      <a:pt x="0" y="39751"/>
                    </a:lnTo>
                    <a:cubicBezTo>
                      <a:pt x="545" y="39840"/>
                      <a:pt x="1089" y="39876"/>
                      <a:pt x="1642" y="39876"/>
                    </a:cubicBezTo>
                    <a:cubicBezTo>
                      <a:pt x="5353" y="39876"/>
                      <a:pt x="9180" y="38047"/>
                      <a:pt x="12160" y="34782"/>
                    </a:cubicBezTo>
                    <a:cubicBezTo>
                      <a:pt x="13783" y="33006"/>
                      <a:pt x="15113" y="30830"/>
                      <a:pt x="16005" y="28492"/>
                    </a:cubicBezTo>
                    <a:cubicBezTo>
                      <a:pt x="16246" y="27877"/>
                      <a:pt x="16460" y="27243"/>
                      <a:pt x="16674" y="26628"/>
                    </a:cubicBezTo>
                    <a:cubicBezTo>
                      <a:pt x="17049" y="25504"/>
                      <a:pt x="17441" y="24344"/>
                      <a:pt x="17976" y="23291"/>
                    </a:cubicBezTo>
                    <a:cubicBezTo>
                      <a:pt x="18235" y="22792"/>
                      <a:pt x="18512" y="22328"/>
                      <a:pt x="18824" y="21918"/>
                    </a:cubicBezTo>
                    <a:cubicBezTo>
                      <a:pt x="19654" y="20802"/>
                      <a:pt x="20635" y="20062"/>
                      <a:pt x="21670" y="19785"/>
                    </a:cubicBezTo>
                    <a:cubicBezTo>
                      <a:pt x="22224" y="19638"/>
                      <a:pt x="22806" y="19612"/>
                      <a:pt x="23386" y="19612"/>
                    </a:cubicBezTo>
                    <a:cubicBezTo>
                      <a:pt x="23543" y="19612"/>
                      <a:pt x="23699" y="19614"/>
                      <a:pt x="23855" y="19616"/>
                    </a:cubicBezTo>
                    <a:cubicBezTo>
                      <a:pt x="24003" y="19617"/>
                      <a:pt x="24152" y="19619"/>
                      <a:pt x="24301" y="19619"/>
                    </a:cubicBezTo>
                    <a:cubicBezTo>
                      <a:pt x="25164" y="19619"/>
                      <a:pt x="26029" y="19568"/>
                      <a:pt x="26790" y="19134"/>
                    </a:cubicBezTo>
                    <a:cubicBezTo>
                      <a:pt x="27861" y="18537"/>
                      <a:pt x="28450" y="17430"/>
                      <a:pt x="28967" y="16449"/>
                    </a:cubicBezTo>
                    <a:cubicBezTo>
                      <a:pt x="29324" y="15762"/>
                      <a:pt x="29734" y="14977"/>
                      <a:pt x="30279" y="14344"/>
                    </a:cubicBezTo>
                    <a:cubicBezTo>
                      <a:pt x="31777" y="12595"/>
                      <a:pt x="34239" y="12087"/>
                      <a:pt x="36461" y="11828"/>
                    </a:cubicBezTo>
                    <a:lnTo>
                      <a:pt x="36880" y="11774"/>
                    </a:lnTo>
                    <a:cubicBezTo>
                      <a:pt x="37433" y="11712"/>
                      <a:pt x="38004" y="11641"/>
                      <a:pt x="38557" y="11551"/>
                    </a:cubicBezTo>
                    <a:cubicBezTo>
                      <a:pt x="39895" y="11346"/>
                      <a:pt x="41296" y="11016"/>
                      <a:pt x="42500" y="10062"/>
                    </a:cubicBezTo>
                    <a:cubicBezTo>
                      <a:pt x="43794" y="9027"/>
                      <a:pt x="44668" y="7394"/>
                      <a:pt x="45516" y="5815"/>
                    </a:cubicBezTo>
                    <a:cubicBezTo>
                      <a:pt x="45846" y="5200"/>
                      <a:pt x="46194" y="4566"/>
                      <a:pt x="46550" y="3969"/>
                    </a:cubicBezTo>
                    <a:cubicBezTo>
                      <a:pt x="47300" y="2746"/>
                      <a:pt x="48005" y="1908"/>
                      <a:pt x="48781" y="1319"/>
                    </a:cubicBezTo>
                    <a:cubicBezTo>
                      <a:pt x="49952" y="430"/>
                      <a:pt x="51257" y="134"/>
                      <a:pt x="52514" y="134"/>
                    </a:cubicBezTo>
                    <a:cubicBezTo>
                      <a:pt x="53765" y="134"/>
                      <a:pt x="54969" y="427"/>
                      <a:pt x="55944" y="721"/>
                    </a:cubicBezTo>
                    <a:cubicBezTo>
                      <a:pt x="56524" y="900"/>
                      <a:pt x="57095" y="1096"/>
                      <a:pt x="57639" y="1319"/>
                    </a:cubicBezTo>
                    <a:cubicBezTo>
                      <a:pt x="57925" y="1426"/>
                      <a:pt x="58210" y="1542"/>
                      <a:pt x="58505" y="1658"/>
                    </a:cubicBezTo>
                    <a:cubicBezTo>
                      <a:pt x="59780" y="2167"/>
                      <a:pt x="61101" y="2702"/>
                      <a:pt x="62439" y="3005"/>
                    </a:cubicBezTo>
                    <a:cubicBezTo>
                      <a:pt x="63135" y="3170"/>
                      <a:pt x="63783" y="3253"/>
                      <a:pt x="64390" y="3253"/>
                    </a:cubicBezTo>
                    <a:cubicBezTo>
                      <a:pt x="65293" y="3253"/>
                      <a:pt x="66104" y="3070"/>
                      <a:pt x="66846" y="2702"/>
                    </a:cubicBezTo>
                    <a:lnTo>
                      <a:pt x="66792" y="2586"/>
                    </a:lnTo>
                    <a:cubicBezTo>
                      <a:pt x="66068" y="2943"/>
                      <a:pt x="65273" y="3118"/>
                      <a:pt x="64388" y="3118"/>
                    </a:cubicBezTo>
                    <a:cubicBezTo>
                      <a:pt x="63791" y="3118"/>
                      <a:pt x="63152" y="3038"/>
                      <a:pt x="62466" y="2880"/>
                    </a:cubicBezTo>
                    <a:cubicBezTo>
                      <a:pt x="61145" y="2577"/>
                      <a:pt x="59825" y="2051"/>
                      <a:pt x="58549" y="1533"/>
                    </a:cubicBezTo>
                    <a:cubicBezTo>
                      <a:pt x="58264" y="1417"/>
                      <a:pt x="57978" y="1301"/>
                      <a:pt x="57693" y="1194"/>
                    </a:cubicBezTo>
                    <a:cubicBezTo>
                      <a:pt x="57140" y="971"/>
                      <a:pt x="56560" y="775"/>
                      <a:pt x="55989" y="596"/>
                    </a:cubicBezTo>
                    <a:cubicBezTo>
                      <a:pt x="54998" y="299"/>
                      <a:pt x="53779" y="1"/>
                      <a:pt x="525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70;p6">
                <a:extLst>
                  <a:ext uri="{FF2B5EF4-FFF2-40B4-BE49-F238E27FC236}">
                    <a16:creationId xmlns:a16="http://schemas.microsoft.com/office/drawing/2014/main" id="{2F74A5BD-78BA-3AB2-7629-1F0B9DFE295D}"/>
                  </a:ext>
                </a:extLst>
              </p:cNvPr>
              <p:cNvSpPr/>
              <p:nvPr/>
            </p:nvSpPr>
            <p:spPr>
              <a:xfrm>
                <a:off x="3347450" y="1098475"/>
                <a:ext cx="1654650" cy="1003975"/>
              </a:xfrm>
              <a:custGeom>
                <a:avLst/>
                <a:gdLst/>
                <a:ahLst/>
                <a:cxnLst/>
                <a:rect l="l" t="t" r="r" b="b"/>
                <a:pathLst>
                  <a:path w="66186" h="40159" extrusionOk="0">
                    <a:moveTo>
                      <a:pt x="52468" y="1"/>
                    </a:moveTo>
                    <a:cubicBezTo>
                      <a:pt x="51099" y="1"/>
                      <a:pt x="49649" y="329"/>
                      <a:pt x="48370" y="1379"/>
                    </a:cubicBezTo>
                    <a:cubicBezTo>
                      <a:pt x="47612" y="2003"/>
                      <a:pt x="46943" y="2842"/>
                      <a:pt x="46220" y="4118"/>
                    </a:cubicBezTo>
                    <a:cubicBezTo>
                      <a:pt x="45863" y="4724"/>
                      <a:pt x="45542" y="5375"/>
                      <a:pt x="45221" y="6009"/>
                    </a:cubicBezTo>
                    <a:cubicBezTo>
                      <a:pt x="44436" y="7579"/>
                      <a:pt x="43624" y="9203"/>
                      <a:pt x="42429" y="10246"/>
                    </a:cubicBezTo>
                    <a:cubicBezTo>
                      <a:pt x="41314" y="11219"/>
                      <a:pt x="39993" y="11602"/>
                      <a:pt x="38726" y="11870"/>
                    </a:cubicBezTo>
                    <a:cubicBezTo>
                      <a:pt x="38102" y="12004"/>
                      <a:pt x="37451" y="12102"/>
                      <a:pt x="36817" y="12209"/>
                    </a:cubicBezTo>
                    <a:lnTo>
                      <a:pt x="36684" y="12227"/>
                    </a:lnTo>
                    <a:cubicBezTo>
                      <a:pt x="34480" y="12575"/>
                      <a:pt x="31991" y="13092"/>
                      <a:pt x="30421" y="14805"/>
                    </a:cubicBezTo>
                    <a:cubicBezTo>
                      <a:pt x="29886" y="15385"/>
                      <a:pt x="29484" y="16036"/>
                      <a:pt x="29020" y="16830"/>
                    </a:cubicBezTo>
                    <a:cubicBezTo>
                      <a:pt x="28378" y="17936"/>
                      <a:pt x="27807" y="18819"/>
                      <a:pt x="26826" y="19337"/>
                    </a:cubicBezTo>
                    <a:cubicBezTo>
                      <a:pt x="26080" y="19729"/>
                      <a:pt x="25256" y="19776"/>
                      <a:pt x="24391" y="19776"/>
                    </a:cubicBezTo>
                    <a:cubicBezTo>
                      <a:pt x="24252" y="19776"/>
                      <a:pt x="24112" y="19775"/>
                      <a:pt x="23971" y="19774"/>
                    </a:cubicBezTo>
                    <a:cubicBezTo>
                      <a:pt x="23909" y="19774"/>
                      <a:pt x="23846" y="19774"/>
                      <a:pt x="23783" y="19774"/>
                    </a:cubicBezTo>
                    <a:cubicBezTo>
                      <a:pt x="23093" y="19774"/>
                      <a:pt x="22385" y="19781"/>
                      <a:pt x="21723" y="19961"/>
                    </a:cubicBezTo>
                    <a:cubicBezTo>
                      <a:pt x="20635" y="20247"/>
                      <a:pt x="19644" y="20969"/>
                      <a:pt x="18779" y="22093"/>
                    </a:cubicBezTo>
                    <a:cubicBezTo>
                      <a:pt x="18458" y="22513"/>
                      <a:pt x="18163" y="22977"/>
                      <a:pt x="17896" y="23476"/>
                    </a:cubicBezTo>
                    <a:cubicBezTo>
                      <a:pt x="17325" y="24556"/>
                      <a:pt x="16897" y="25751"/>
                      <a:pt x="16495" y="26902"/>
                    </a:cubicBezTo>
                    <a:cubicBezTo>
                      <a:pt x="16290" y="27473"/>
                      <a:pt x="16076" y="28079"/>
                      <a:pt x="15844" y="28659"/>
                    </a:cubicBezTo>
                    <a:cubicBezTo>
                      <a:pt x="14925" y="30988"/>
                      <a:pt x="13605" y="33155"/>
                      <a:pt x="12026" y="34922"/>
                    </a:cubicBezTo>
                    <a:cubicBezTo>
                      <a:pt x="9059" y="38226"/>
                      <a:pt x="5407" y="40028"/>
                      <a:pt x="1789" y="40028"/>
                    </a:cubicBezTo>
                    <a:cubicBezTo>
                      <a:pt x="1197" y="40028"/>
                      <a:pt x="605" y="39980"/>
                      <a:pt x="18" y="39882"/>
                    </a:cubicBezTo>
                    <a:lnTo>
                      <a:pt x="0" y="40007"/>
                    </a:lnTo>
                    <a:cubicBezTo>
                      <a:pt x="589" y="40105"/>
                      <a:pt x="1187" y="40158"/>
                      <a:pt x="1784" y="40158"/>
                    </a:cubicBezTo>
                    <a:cubicBezTo>
                      <a:pt x="5442" y="40158"/>
                      <a:pt x="9126" y="38339"/>
                      <a:pt x="12124" y="35002"/>
                    </a:cubicBezTo>
                    <a:cubicBezTo>
                      <a:pt x="13712" y="33227"/>
                      <a:pt x="15041" y="31050"/>
                      <a:pt x="15960" y="28704"/>
                    </a:cubicBezTo>
                    <a:cubicBezTo>
                      <a:pt x="16192" y="28124"/>
                      <a:pt x="16406" y="27517"/>
                      <a:pt x="16611" y="26938"/>
                    </a:cubicBezTo>
                    <a:cubicBezTo>
                      <a:pt x="17022" y="25796"/>
                      <a:pt x="17441" y="24609"/>
                      <a:pt x="18003" y="23539"/>
                    </a:cubicBezTo>
                    <a:cubicBezTo>
                      <a:pt x="18270" y="23039"/>
                      <a:pt x="18565" y="22584"/>
                      <a:pt x="18877" y="22174"/>
                    </a:cubicBezTo>
                    <a:cubicBezTo>
                      <a:pt x="19725" y="21068"/>
                      <a:pt x="20697" y="20363"/>
                      <a:pt x="21750" y="20077"/>
                    </a:cubicBezTo>
                    <a:cubicBezTo>
                      <a:pt x="22401" y="19906"/>
                      <a:pt x="23098" y="19899"/>
                      <a:pt x="23771" y="19899"/>
                    </a:cubicBezTo>
                    <a:cubicBezTo>
                      <a:pt x="23835" y="19899"/>
                      <a:pt x="23898" y="19899"/>
                      <a:pt x="23962" y="19899"/>
                    </a:cubicBezTo>
                    <a:cubicBezTo>
                      <a:pt x="24098" y="19900"/>
                      <a:pt x="24235" y="19901"/>
                      <a:pt x="24371" y="19901"/>
                    </a:cubicBezTo>
                    <a:cubicBezTo>
                      <a:pt x="25238" y="19901"/>
                      <a:pt x="26110" y="19852"/>
                      <a:pt x="26888" y="19444"/>
                    </a:cubicBezTo>
                    <a:cubicBezTo>
                      <a:pt x="27887" y="18918"/>
                      <a:pt x="28494" y="17981"/>
                      <a:pt x="29127" y="16892"/>
                    </a:cubicBezTo>
                    <a:cubicBezTo>
                      <a:pt x="29511" y="16241"/>
                      <a:pt x="29939" y="15510"/>
                      <a:pt x="30510" y="14885"/>
                    </a:cubicBezTo>
                    <a:cubicBezTo>
                      <a:pt x="32062" y="13208"/>
                      <a:pt x="34516" y="12700"/>
                      <a:pt x="36701" y="12352"/>
                    </a:cubicBezTo>
                    <a:lnTo>
                      <a:pt x="36835" y="12334"/>
                    </a:lnTo>
                    <a:cubicBezTo>
                      <a:pt x="37469" y="12227"/>
                      <a:pt x="38120" y="12129"/>
                      <a:pt x="38753" y="11995"/>
                    </a:cubicBezTo>
                    <a:cubicBezTo>
                      <a:pt x="40029" y="11727"/>
                      <a:pt x="41376" y="11335"/>
                      <a:pt x="42509" y="10344"/>
                    </a:cubicBezTo>
                    <a:cubicBezTo>
                      <a:pt x="43722" y="9283"/>
                      <a:pt x="44543" y="7650"/>
                      <a:pt x="45337" y="6071"/>
                    </a:cubicBezTo>
                    <a:cubicBezTo>
                      <a:pt x="45649" y="5438"/>
                      <a:pt x="45979" y="4787"/>
                      <a:pt x="46327" y="4180"/>
                    </a:cubicBezTo>
                    <a:cubicBezTo>
                      <a:pt x="47050" y="2922"/>
                      <a:pt x="47701" y="2093"/>
                      <a:pt x="48450" y="1477"/>
                    </a:cubicBezTo>
                    <a:cubicBezTo>
                      <a:pt x="49554" y="567"/>
                      <a:pt x="50828" y="121"/>
                      <a:pt x="52407" y="121"/>
                    </a:cubicBezTo>
                    <a:cubicBezTo>
                      <a:pt x="53304" y="121"/>
                      <a:pt x="54299" y="265"/>
                      <a:pt x="55418" y="549"/>
                    </a:cubicBezTo>
                    <a:cubicBezTo>
                      <a:pt x="55980" y="692"/>
                      <a:pt x="56551" y="861"/>
                      <a:pt x="57104" y="1049"/>
                    </a:cubicBezTo>
                    <a:cubicBezTo>
                      <a:pt x="57416" y="1165"/>
                      <a:pt x="57746" y="1281"/>
                      <a:pt x="58067" y="1397"/>
                    </a:cubicBezTo>
                    <a:cubicBezTo>
                      <a:pt x="59316" y="1843"/>
                      <a:pt x="60610" y="2307"/>
                      <a:pt x="61903" y="2565"/>
                    </a:cubicBezTo>
                    <a:cubicBezTo>
                      <a:pt x="62481" y="2680"/>
                      <a:pt x="63023" y="2737"/>
                      <a:pt x="63533" y="2737"/>
                    </a:cubicBezTo>
                    <a:cubicBezTo>
                      <a:pt x="64534" y="2737"/>
                      <a:pt x="65411" y="2515"/>
                      <a:pt x="66185" y="2066"/>
                    </a:cubicBezTo>
                    <a:lnTo>
                      <a:pt x="66123" y="1959"/>
                    </a:lnTo>
                    <a:cubicBezTo>
                      <a:pt x="65369" y="2395"/>
                      <a:pt x="64513" y="2609"/>
                      <a:pt x="63536" y="2609"/>
                    </a:cubicBezTo>
                    <a:cubicBezTo>
                      <a:pt x="63034" y="2609"/>
                      <a:pt x="62499" y="2552"/>
                      <a:pt x="61930" y="2440"/>
                    </a:cubicBezTo>
                    <a:cubicBezTo>
                      <a:pt x="60645" y="2182"/>
                      <a:pt x="59352" y="1727"/>
                      <a:pt x="58112" y="1281"/>
                    </a:cubicBezTo>
                    <a:cubicBezTo>
                      <a:pt x="57782" y="1156"/>
                      <a:pt x="57461" y="1040"/>
                      <a:pt x="57139" y="933"/>
                    </a:cubicBezTo>
                    <a:cubicBezTo>
                      <a:pt x="56586" y="737"/>
                      <a:pt x="56015" y="567"/>
                      <a:pt x="55444" y="424"/>
                    </a:cubicBezTo>
                    <a:cubicBezTo>
                      <a:pt x="54588" y="207"/>
                      <a:pt x="53554" y="1"/>
                      <a:pt x="5246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71;p6">
                <a:extLst>
                  <a:ext uri="{FF2B5EF4-FFF2-40B4-BE49-F238E27FC236}">
                    <a16:creationId xmlns:a16="http://schemas.microsoft.com/office/drawing/2014/main" id="{A35DA524-9E55-06D3-764E-34A602FA0D49}"/>
                  </a:ext>
                </a:extLst>
              </p:cNvPr>
              <p:cNvSpPr/>
              <p:nvPr/>
            </p:nvSpPr>
            <p:spPr>
              <a:xfrm>
                <a:off x="3331150" y="1088175"/>
                <a:ext cx="1638375" cy="1011600"/>
              </a:xfrm>
              <a:custGeom>
                <a:avLst/>
                <a:gdLst/>
                <a:ahLst/>
                <a:cxnLst/>
                <a:rect l="l" t="t" r="r" b="b"/>
                <a:pathLst>
                  <a:path w="65535" h="40464" extrusionOk="0">
                    <a:moveTo>
                      <a:pt x="52400" y="0"/>
                    </a:moveTo>
                    <a:cubicBezTo>
                      <a:pt x="50625" y="0"/>
                      <a:pt x="49235" y="514"/>
                      <a:pt x="48050" y="1568"/>
                    </a:cubicBezTo>
                    <a:cubicBezTo>
                      <a:pt x="47318" y="2219"/>
                      <a:pt x="46685" y="3084"/>
                      <a:pt x="45998" y="4360"/>
                    </a:cubicBezTo>
                    <a:cubicBezTo>
                      <a:pt x="45659" y="4994"/>
                      <a:pt x="45347" y="5672"/>
                      <a:pt x="45043" y="6323"/>
                    </a:cubicBezTo>
                    <a:cubicBezTo>
                      <a:pt x="44312" y="7884"/>
                      <a:pt x="43562" y="9499"/>
                      <a:pt x="42447" y="10569"/>
                    </a:cubicBezTo>
                    <a:cubicBezTo>
                      <a:pt x="41395" y="11586"/>
                      <a:pt x="40128" y="12023"/>
                      <a:pt x="38915" y="12344"/>
                    </a:cubicBezTo>
                    <a:cubicBezTo>
                      <a:pt x="38263" y="12523"/>
                      <a:pt x="37612" y="12657"/>
                      <a:pt x="36934" y="12790"/>
                    </a:cubicBezTo>
                    <a:cubicBezTo>
                      <a:pt x="34882" y="13201"/>
                      <a:pt x="32331" y="13709"/>
                      <a:pt x="30671" y="15378"/>
                    </a:cubicBezTo>
                    <a:cubicBezTo>
                      <a:pt x="30109" y="15940"/>
                      <a:pt x="29672" y="16582"/>
                      <a:pt x="29208" y="17304"/>
                    </a:cubicBezTo>
                    <a:cubicBezTo>
                      <a:pt x="28548" y="18313"/>
                      <a:pt x="27924" y="19187"/>
                      <a:pt x="26934" y="19677"/>
                    </a:cubicBezTo>
                    <a:cubicBezTo>
                      <a:pt x="26059" y="20106"/>
                      <a:pt x="25105" y="20106"/>
                      <a:pt x="24088" y="20106"/>
                    </a:cubicBezTo>
                    <a:cubicBezTo>
                      <a:pt x="23954" y="20104"/>
                      <a:pt x="23821" y="20103"/>
                      <a:pt x="23687" y="20103"/>
                    </a:cubicBezTo>
                    <a:cubicBezTo>
                      <a:pt x="23058" y="20103"/>
                      <a:pt x="22423" y="20131"/>
                      <a:pt x="21813" y="20293"/>
                    </a:cubicBezTo>
                    <a:cubicBezTo>
                      <a:pt x="20725" y="20578"/>
                      <a:pt x="19725" y="21283"/>
                      <a:pt x="18842" y="22389"/>
                    </a:cubicBezTo>
                    <a:cubicBezTo>
                      <a:pt x="18521" y="22800"/>
                      <a:pt x="18209" y="23255"/>
                      <a:pt x="17941" y="23754"/>
                    </a:cubicBezTo>
                    <a:cubicBezTo>
                      <a:pt x="17326" y="24852"/>
                      <a:pt x="16880" y="26074"/>
                      <a:pt x="16442" y="27251"/>
                    </a:cubicBezTo>
                    <a:cubicBezTo>
                      <a:pt x="16246" y="27787"/>
                      <a:pt x="16032" y="28349"/>
                      <a:pt x="15809" y="28902"/>
                    </a:cubicBezTo>
                    <a:cubicBezTo>
                      <a:pt x="14854" y="31284"/>
                      <a:pt x="13570" y="33398"/>
                      <a:pt x="12000" y="35182"/>
                    </a:cubicBezTo>
                    <a:cubicBezTo>
                      <a:pt x="9050" y="38527"/>
                      <a:pt x="5446" y="40343"/>
                      <a:pt x="1878" y="40343"/>
                    </a:cubicBezTo>
                    <a:cubicBezTo>
                      <a:pt x="1259" y="40343"/>
                      <a:pt x="641" y="40289"/>
                      <a:pt x="28" y="40178"/>
                    </a:cubicBezTo>
                    <a:lnTo>
                      <a:pt x="1" y="40294"/>
                    </a:lnTo>
                    <a:cubicBezTo>
                      <a:pt x="625" y="40410"/>
                      <a:pt x="1250" y="40463"/>
                      <a:pt x="1874" y="40463"/>
                    </a:cubicBezTo>
                    <a:cubicBezTo>
                      <a:pt x="5478" y="40463"/>
                      <a:pt x="9118" y="38635"/>
                      <a:pt x="12089" y="35262"/>
                    </a:cubicBezTo>
                    <a:cubicBezTo>
                      <a:pt x="13668" y="33460"/>
                      <a:pt x="14962" y="31337"/>
                      <a:pt x="15925" y="28946"/>
                    </a:cubicBezTo>
                    <a:cubicBezTo>
                      <a:pt x="16148" y="28393"/>
                      <a:pt x="16353" y="27831"/>
                      <a:pt x="16558" y="27287"/>
                    </a:cubicBezTo>
                    <a:cubicBezTo>
                      <a:pt x="16987" y="26118"/>
                      <a:pt x="17442" y="24905"/>
                      <a:pt x="18039" y="23808"/>
                    </a:cubicBezTo>
                    <a:cubicBezTo>
                      <a:pt x="18316" y="23317"/>
                      <a:pt x="18619" y="22871"/>
                      <a:pt x="18940" y="22470"/>
                    </a:cubicBezTo>
                    <a:cubicBezTo>
                      <a:pt x="19806" y="21381"/>
                      <a:pt x="20778" y="20686"/>
                      <a:pt x="21849" y="20409"/>
                    </a:cubicBezTo>
                    <a:cubicBezTo>
                      <a:pt x="22562" y="20222"/>
                      <a:pt x="23338" y="20222"/>
                      <a:pt x="24088" y="20222"/>
                    </a:cubicBezTo>
                    <a:cubicBezTo>
                      <a:pt x="24125" y="20222"/>
                      <a:pt x="24163" y="20222"/>
                      <a:pt x="24201" y="20222"/>
                    </a:cubicBezTo>
                    <a:cubicBezTo>
                      <a:pt x="25147" y="20222"/>
                      <a:pt x="26121" y="20213"/>
                      <a:pt x="26987" y="19785"/>
                    </a:cubicBezTo>
                    <a:cubicBezTo>
                      <a:pt x="28004" y="19285"/>
                      <a:pt x="28637" y="18393"/>
                      <a:pt x="29307" y="17367"/>
                    </a:cubicBezTo>
                    <a:cubicBezTo>
                      <a:pt x="29770" y="16653"/>
                      <a:pt x="30199" y="16020"/>
                      <a:pt x="30752" y="15458"/>
                    </a:cubicBezTo>
                    <a:cubicBezTo>
                      <a:pt x="32393" y="13816"/>
                      <a:pt x="34927" y="13317"/>
                      <a:pt x="36961" y="12906"/>
                    </a:cubicBezTo>
                    <a:cubicBezTo>
                      <a:pt x="37630" y="12773"/>
                      <a:pt x="38299" y="12639"/>
                      <a:pt x="38950" y="12460"/>
                    </a:cubicBezTo>
                    <a:cubicBezTo>
                      <a:pt x="40172" y="12139"/>
                      <a:pt x="41457" y="11693"/>
                      <a:pt x="42536" y="10658"/>
                    </a:cubicBezTo>
                    <a:cubicBezTo>
                      <a:pt x="43661" y="9570"/>
                      <a:pt x="44419" y="7946"/>
                      <a:pt x="45150" y="6376"/>
                    </a:cubicBezTo>
                    <a:cubicBezTo>
                      <a:pt x="45454" y="5716"/>
                      <a:pt x="45775" y="5047"/>
                      <a:pt x="46105" y="4423"/>
                    </a:cubicBezTo>
                    <a:cubicBezTo>
                      <a:pt x="46792" y="3147"/>
                      <a:pt x="47407" y="2299"/>
                      <a:pt x="48130" y="1666"/>
                    </a:cubicBezTo>
                    <a:cubicBezTo>
                      <a:pt x="49290" y="625"/>
                      <a:pt x="50659" y="124"/>
                      <a:pt x="52408" y="124"/>
                    </a:cubicBezTo>
                    <a:cubicBezTo>
                      <a:pt x="53161" y="124"/>
                      <a:pt x="53985" y="217"/>
                      <a:pt x="54892" y="399"/>
                    </a:cubicBezTo>
                    <a:cubicBezTo>
                      <a:pt x="55463" y="515"/>
                      <a:pt x="56034" y="658"/>
                      <a:pt x="56578" y="818"/>
                    </a:cubicBezTo>
                    <a:cubicBezTo>
                      <a:pt x="56944" y="934"/>
                      <a:pt x="57319" y="1050"/>
                      <a:pt x="57693" y="1166"/>
                    </a:cubicBezTo>
                    <a:cubicBezTo>
                      <a:pt x="58898" y="1550"/>
                      <a:pt x="60138" y="1943"/>
                      <a:pt x="61387" y="2148"/>
                    </a:cubicBezTo>
                    <a:cubicBezTo>
                      <a:pt x="61839" y="2223"/>
                      <a:pt x="62272" y="2261"/>
                      <a:pt x="62685" y="2261"/>
                    </a:cubicBezTo>
                    <a:cubicBezTo>
                      <a:pt x="63786" y="2261"/>
                      <a:pt x="64743" y="1993"/>
                      <a:pt x="65535" y="1461"/>
                    </a:cubicBezTo>
                    <a:lnTo>
                      <a:pt x="65472" y="1354"/>
                    </a:lnTo>
                    <a:cubicBezTo>
                      <a:pt x="64693" y="1880"/>
                      <a:pt x="63758" y="2141"/>
                      <a:pt x="62677" y="2141"/>
                    </a:cubicBezTo>
                    <a:cubicBezTo>
                      <a:pt x="62273" y="2141"/>
                      <a:pt x="61849" y="2105"/>
                      <a:pt x="61404" y="2032"/>
                    </a:cubicBezTo>
                    <a:cubicBezTo>
                      <a:pt x="60164" y="1827"/>
                      <a:pt x="58924" y="1434"/>
                      <a:pt x="57729" y="1059"/>
                    </a:cubicBezTo>
                    <a:cubicBezTo>
                      <a:pt x="57354" y="934"/>
                      <a:pt x="56980" y="818"/>
                      <a:pt x="56605" y="703"/>
                    </a:cubicBezTo>
                    <a:cubicBezTo>
                      <a:pt x="56061" y="542"/>
                      <a:pt x="55490" y="399"/>
                      <a:pt x="54919" y="283"/>
                    </a:cubicBezTo>
                    <a:cubicBezTo>
                      <a:pt x="53998" y="95"/>
                      <a:pt x="53164" y="0"/>
                      <a:pt x="524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72;p6">
                <a:extLst>
                  <a:ext uri="{FF2B5EF4-FFF2-40B4-BE49-F238E27FC236}">
                    <a16:creationId xmlns:a16="http://schemas.microsoft.com/office/drawing/2014/main" id="{A6FFBDA9-0FF2-BB34-EE35-CE5AA0669F0C}"/>
                  </a:ext>
                </a:extLst>
              </p:cNvPr>
              <p:cNvSpPr/>
              <p:nvPr/>
            </p:nvSpPr>
            <p:spPr>
              <a:xfrm>
                <a:off x="3315100" y="1077425"/>
                <a:ext cx="1621875" cy="1019675"/>
              </a:xfrm>
              <a:custGeom>
                <a:avLst/>
                <a:gdLst/>
                <a:ahLst/>
                <a:cxnLst/>
                <a:rect l="l" t="t" r="r" b="b"/>
                <a:pathLst>
                  <a:path w="64875" h="40787" extrusionOk="0">
                    <a:moveTo>
                      <a:pt x="52438" y="0"/>
                    </a:moveTo>
                    <a:cubicBezTo>
                      <a:pt x="50460" y="0"/>
                      <a:pt x="48962" y="580"/>
                      <a:pt x="47710" y="1784"/>
                    </a:cubicBezTo>
                    <a:cubicBezTo>
                      <a:pt x="47032" y="2444"/>
                      <a:pt x="46417" y="3354"/>
                      <a:pt x="45774" y="4621"/>
                    </a:cubicBezTo>
                    <a:cubicBezTo>
                      <a:pt x="45444" y="5281"/>
                      <a:pt x="45150" y="5977"/>
                      <a:pt x="44856" y="6655"/>
                    </a:cubicBezTo>
                    <a:cubicBezTo>
                      <a:pt x="44187" y="8207"/>
                      <a:pt x="43491" y="9813"/>
                      <a:pt x="42456" y="10919"/>
                    </a:cubicBezTo>
                    <a:cubicBezTo>
                      <a:pt x="41466" y="11963"/>
                      <a:pt x="40261" y="12462"/>
                      <a:pt x="39102" y="12846"/>
                    </a:cubicBezTo>
                    <a:cubicBezTo>
                      <a:pt x="38441" y="13060"/>
                      <a:pt x="37754" y="13229"/>
                      <a:pt x="37175" y="13372"/>
                    </a:cubicBezTo>
                    <a:lnTo>
                      <a:pt x="36836" y="13452"/>
                    </a:lnTo>
                    <a:cubicBezTo>
                      <a:pt x="34802" y="13943"/>
                      <a:pt x="32500" y="14487"/>
                      <a:pt x="30912" y="15968"/>
                    </a:cubicBezTo>
                    <a:cubicBezTo>
                      <a:pt x="30323" y="16512"/>
                      <a:pt x="29850" y="17146"/>
                      <a:pt x="29378" y="17797"/>
                    </a:cubicBezTo>
                    <a:cubicBezTo>
                      <a:pt x="28691" y="18751"/>
                      <a:pt x="28039" y="19572"/>
                      <a:pt x="27022" y="20045"/>
                    </a:cubicBezTo>
                    <a:cubicBezTo>
                      <a:pt x="26157" y="20446"/>
                      <a:pt x="25203" y="20446"/>
                      <a:pt x="24194" y="20446"/>
                    </a:cubicBezTo>
                    <a:cubicBezTo>
                      <a:pt x="23436" y="20446"/>
                      <a:pt x="22642" y="20446"/>
                      <a:pt x="21902" y="20643"/>
                    </a:cubicBezTo>
                    <a:cubicBezTo>
                      <a:pt x="20804" y="20928"/>
                      <a:pt x="19796" y="21615"/>
                      <a:pt x="18904" y="22703"/>
                    </a:cubicBezTo>
                    <a:cubicBezTo>
                      <a:pt x="18565" y="23105"/>
                      <a:pt x="18253" y="23551"/>
                      <a:pt x="17968" y="24042"/>
                    </a:cubicBezTo>
                    <a:cubicBezTo>
                      <a:pt x="17325" y="25166"/>
                      <a:pt x="16844" y="26415"/>
                      <a:pt x="16380" y="27619"/>
                    </a:cubicBezTo>
                    <a:cubicBezTo>
                      <a:pt x="16183" y="28127"/>
                      <a:pt x="15987" y="28645"/>
                      <a:pt x="15773" y="29153"/>
                    </a:cubicBezTo>
                    <a:cubicBezTo>
                      <a:pt x="14783" y="31553"/>
                      <a:pt x="13498" y="33676"/>
                      <a:pt x="11964" y="35452"/>
                    </a:cubicBezTo>
                    <a:cubicBezTo>
                      <a:pt x="9033" y="38835"/>
                      <a:pt x="5472" y="40671"/>
                      <a:pt x="1958" y="40671"/>
                    </a:cubicBezTo>
                    <a:cubicBezTo>
                      <a:pt x="1311" y="40671"/>
                      <a:pt x="666" y="40609"/>
                      <a:pt x="27" y="40483"/>
                    </a:cubicBezTo>
                    <a:lnTo>
                      <a:pt x="1" y="40599"/>
                    </a:lnTo>
                    <a:cubicBezTo>
                      <a:pt x="652" y="40724"/>
                      <a:pt x="1294" y="40786"/>
                      <a:pt x="1954" y="40786"/>
                    </a:cubicBezTo>
                    <a:cubicBezTo>
                      <a:pt x="5505" y="40786"/>
                      <a:pt x="9091" y="38940"/>
                      <a:pt x="12053" y="35532"/>
                    </a:cubicBezTo>
                    <a:cubicBezTo>
                      <a:pt x="13596" y="33739"/>
                      <a:pt x="14881" y="31616"/>
                      <a:pt x="15880" y="29198"/>
                    </a:cubicBezTo>
                    <a:cubicBezTo>
                      <a:pt x="16094" y="28689"/>
                      <a:pt x="16290" y="28172"/>
                      <a:pt x="16487" y="27664"/>
                    </a:cubicBezTo>
                    <a:cubicBezTo>
                      <a:pt x="16951" y="26459"/>
                      <a:pt x="17432" y="25210"/>
                      <a:pt x="18075" y="24104"/>
                    </a:cubicBezTo>
                    <a:cubicBezTo>
                      <a:pt x="18351" y="23622"/>
                      <a:pt x="18663" y="23167"/>
                      <a:pt x="18994" y="22775"/>
                    </a:cubicBezTo>
                    <a:cubicBezTo>
                      <a:pt x="19868" y="21713"/>
                      <a:pt x="20858" y="21026"/>
                      <a:pt x="21929" y="20750"/>
                    </a:cubicBezTo>
                    <a:cubicBezTo>
                      <a:pt x="22660" y="20562"/>
                      <a:pt x="23436" y="20562"/>
                      <a:pt x="24194" y="20562"/>
                    </a:cubicBezTo>
                    <a:cubicBezTo>
                      <a:pt x="25176" y="20562"/>
                      <a:pt x="26184" y="20562"/>
                      <a:pt x="27076" y="20143"/>
                    </a:cubicBezTo>
                    <a:cubicBezTo>
                      <a:pt x="28111" y="19670"/>
                      <a:pt x="28771" y="18832"/>
                      <a:pt x="29476" y="17859"/>
                    </a:cubicBezTo>
                    <a:cubicBezTo>
                      <a:pt x="29940" y="17217"/>
                      <a:pt x="30404" y="16593"/>
                      <a:pt x="30983" y="16048"/>
                    </a:cubicBezTo>
                    <a:cubicBezTo>
                      <a:pt x="32554" y="14594"/>
                      <a:pt x="34837" y="14050"/>
                      <a:pt x="36862" y="13568"/>
                    </a:cubicBezTo>
                    <a:lnTo>
                      <a:pt x="37201" y="13488"/>
                    </a:lnTo>
                    <a:cubicBezTo>
                      <a:pt x="37781" y="13345"/>
                      <a:pt x="38468" y="13167"/>
                      <a:pt x="39137" y="12953"/>
                    </a:cubicBezTo>
                    <a:cubicBezTo>
                      <a:pt x="40306" y="12569"/>
                      <a:pt x="41528" y="12061"/>
                      <a:pt x="42545" y="10990"/>
                    </a:cubicBezTo>
                    <a:cubicBezTo>
                      <a:pt x="43589" y="9875"/>
                      <a:pt x="44285" y="8260"/>
                      <a:pt x="44963" y="6699"/>
                    </a:cubicBezTo>
                    <a:cubicBezTo>
                      <a:pt x="45248" y="6021"/>
                      <a:pt x="45551" y="5325"/>
                      <a:pt x="45882" y="4674"/>
                    </a:cubicBezTo>
                    <a:cubicBezTo>
                      <a:pt x="46515" y="3416"/>
                      <a:pt x="47122" y="2524"/>
                      <a:pt x="47791" y="1864"/>
                    </a:cubicBezTo>
                    <a:cubicBezTo>
                      <a:pt x="49024" y="679"/>
                      <a:pt x="50505" y="114"/>
                      <a:pt x="52459" y="114"/>
                    </a:cubicBezTo>
                    <a:cubicBezTo>
                      <a:pt x="53049" y="114"/>
                      <a:pt x="53683" y="166"/>
                      <a:pt x="54365" y="267"/>
                    </a:cubicBezTo>
                    <a:cubicBezTo>
                      <a:pt x="54936" y="356"/>
                      <a:pt x="55498" y="472"/>
                      <a:pt x="56034" y="606"/>
                    </a:cubicBezTo>
                    <a:cubicBezTo>
                      <a:pt x="56453" y="713"/>
                      <a:pt x="56863" y="829"/>
                      <a:pt x="57309" y="945"/>
                    </a:cubicBezTo>
                    <a:cubicBezTo>
                      <a:pt x="58460" y="1266"/>
                      <a:pt x="59656" y="1596"/>
                      <a:pt x="60851" y="1748"/>
                    </a:cubicBezTo>
                    <a:cubicBezTo>
                      <a:pt x="61199" y="1793"/>
                      <a:pt x="61533" y="1816"/>
                      <a:pt x="61853" y="1816"/>
                    </a:cubicBezTo>
                    <a:cubicBezTo>
                      <a:pt x="63054" y="1816"/>
                      <a:pt x="64065" y="1499"/>
                      <a:pt x="64874" y="865"/>
                    </a:cubicBezTo>
                    <a:lnTo>
                      <a:pt x="64803" y="776"/>
                    </a:lnTo>
                    <a:cubicBezTo>
                      <a:pt x="64012" y="1397"/>
                      <a:pt x="63021" y="1705"/>
                      <a:pt x="61841" y="1705"/>
                    </a:cubicBezTo>
                    <a:cubicBezTo>
                      <a:pt x="61530" y="1705"/>
                      <a:pt x="61206" y="1684"/>
                      <a:pt x="60869" y="1641"/>
                    </a:cubicBezTo>
                    <a:cubicBezTo>
                      <a:pt x="59682" y="1480"/>
                      <a:pt x="58487" y="1159"/>
                      <a:pt x="57336" y="838"/>
                    </a:cubicBezTo>
                    <a:cubicBezTo>
                      <a:pt x="56899" y="713"/>
                      <a:pt x="56480" y="597"/>
                      <a:pt x="56060" y="499"/>
                    </a:cubicBezTo>
                    <a:cubicBezTo>
                      <a:pt x="55525" y="356"/>
                      <a:pt x="54954" y="240"/>
                      <a:pt x="54383" y="160"/>
                    </a:cubicBezTo>
                    <a:cubicBezTo>
                      <a:pt x="53686" y="54"/>
                      <a:pt x="53040" y="0"/>
                      <a:pt x="524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73;p6">
                <a:extLst>
                  <a:ext uri="{FF2B5EF4-FFF2-40B4-BE49-F238E27FC236}">
                    <a16:creationId xmlns:a16="http://schemas.microsoft.com/office/drawing/2014/main" id="{13021A64-508D-EC38-79A1-8300A55E3707}"/>
                  </a:ext>
                </a:extLst>
              </p:cNvPr>
              <p:cNvSpPr/>
              <p:nvPr/>
            </p:nvSpPr>
            <p:spPr>
              <a:xfrm>
                <a:off x="3299050" y="1065900"/>
                <a:ext cx="1605350" cy="1028525"/>
              </a:xfrm>
              <a:custGeom>
                <a:avLst/>
                <a:gdLst/>
                <a:ahLst/>
                <a:cxnLst/>
                <a:rect l="l" t="t" r="r" b="b"/>
                <a:pathLst>
                  <a:path w="64214" h="41141" extrusionOk="0">
                    <a:moveTo>
                      <a:pt x="52530" y="0"/>
                    </a:moveTo>
                    <a:cubicBezTo>
                      <a:pt x="50319" y="0"/>
                      <a:pt x="48694" y="649"/>
                      <a:pt x="47380" y="2031"/>
                    </a:cubicBezTo>
                    <a:cubicBezTo>
                      <a:pt x="46729" y="2718"/>
                      <a:pt x="46149" y="3636"/>
                      <a:pt x="45551" y="4912"/>
                    </a:cubicBezTo>
                    <a:cubicBezTo>
                      <a:pt x="45239" y="5590"/>
                      <a:pt x="44945" y="6322"/>
                      <a:pt x="44668" y="7026"/>
                    </a:cubicBezTo>
                    <a:cubicBezTo>
                      <a:pt x="44061" y="8570"/>
                      <a:pt x="43428" y="10167"/>
                      <a:pt x="42473" y="11291"/>
                    </a:cubicBezTo>
                    <a:cubicBezTo>
                      <a:pt x="41537" y="12388"/>
                      <a:pt x="40386" y="12932"/>
                      <a:pt x="39289" y="13369"/>
                    </a:cubicBezTo>
                    <a:cubicBezTo>
                      <a:pt x="38762" y="13574"/>
                      <a:pt x="38165" y="13771"/>
                      <a:pt x="37415" y="13985"/>
                    </a:cubicBezTo>
                    <a:cubicBezTo>
                      <a:pt x="37165" y="14056"/>
                      <a:pt x="36898" y="14128"/>
                      <a:pt x="36639" y="14199"/>
                    </a:cubicBezTo>
                    <a:cubicBezTo>
                      <a:pt x="34775" y="14716"/>
                      <a:pt x="32660" y="15287"/>
                      <a:pt x="31153" y="16590"/>
                    </a:cubicBezTo>
                    <a:cubicBezTo>
                      <a:pt x="30528" y="17125"/>
                      <a:pt x="30020" y="17732"/>
                      <a:pt x="29556" y="18320"/>
                    </a:cubicBezTo>
                    <a:cubicBezTo>
                      <a:pt x="28833" y="19212"/>
                      <a:pt x="28155" y="19989"/>
                      <a:pt x="27120" y="20435"/>
                    </a:cubicBezTo>
                    <a:cubicBezTo>
                      <a:pt x="26255" y="20809"/>
                      <a:pt x="25265" y="20818"/>
                      <a:pt x="24310" y="20818"/>
                    </a:cubicBezTo>
                    <a:cubicBezTo>
                      <a:pt x="23534" y="20827"/>
                      <a:pt x="22740" y="20827"/>
                      <a:pt x="21982" y="21023"/>
                    </a:cubicBezTo>
                    <a:cubicBezTo>
                      <a:pt x="20884" y="21309"/>
                      <a:pt x="19867" y="21987"/>
                      <a:pt x="18958" y="23049"/>
                    </a:cubicBezTo>
                    <a:cubicBezTo>
                      <a:pt x="18619" y="23441"/>
                      <a:pt x="18297" y="23887"/>
                      <a:pt x="18003" y="24369"/>
                    </a:cubicBezTo>
                    <a:cubicBezTo>
                      <a:pt x="17316" y="25511"/>
                      <a:pt x="16808" y="26795"/>
                      <a:pt x="16308" y="28035"/>
                    </a:cubicBezTo>
                    <a:cubicBezTo>
                      <a:pt x="16121" y="28499"/>
                      <a:pt x="15933" y="28981"/>
                      <a:pt x="15728" y="29445"/>
                    </a:cubicBezTo>
                    <a:cubicBezTo>
                      <a:pt x="14711" y="31871"/>
                      <a:pt x="13426" y="33995"/>
                      <a:pt x="11928" y="35761"/>
                    </a:cubicBezTo>
                    <a:cubicBezTo>
                      <a:pt x="9008" y="39183"/>
                      <a:pt x="5484" y="41033"/>
                      <a:pt x="2011" y="41033"/>
                    </a:cubicBezTo>
                    <a:cubicBezTo>
                      <a:pt x="1346" y="41033"/>
                      <a:pt x="684" y="40966"/>
                      <a:pt x="27" y="40828"/>
                    </a:cubicBezTo>
                    <a:lnTo>
                      <a:pt x="0" y="40935"/>
                    </a:lnTo>
                    <a:cubicBezTo>
                      <a:pt x="669" y="41078"/>
                      <a:pt x="1338" y="41140"/>
                      <a:pt x="2016" y="41140"/>
                    </a:cubicBezTo>
                    <a:cubicBezTo>
                      <a:pt x="5522" y="41140"/>
                      <a:pt x="9073" y="39276"/>
                      <a:pt x="12008" y="35832"/>
                    </a:cubicBezTo>
                    <a:cubicBezTo>
                      <a:pt x="13525" y="34057"/>
                      <a:pt x="14809" y="31925"/>
                      <a:pt x="15835" y="29489"/>
                    </a:cubicBezTo>
                    <a:cubicBezTo>
                      <a:pt x="16031" y="29017"/>
                      <a:pt x="16228" y="28544"/>
                      <a:pt x="16406" y="28080"/>
                    </a:cubicBezTo>
                    <a:cubicBezTo>
                      <a:pt x="16924" y="26786"/>
                      <a:pt x="17414" y="25564"/>
                      <a:pt x="18101" y="24422"/>
                    </a:cubicBezTo>
                    <a:cubicBezTo>
                      <a:pt x="18387" y="23950"/>
                      <a:pt x="18708" y="23503"/>
                      <a:pt x="19038" y="23120"/>
                    </a:cubicBezTo>
                    <a:cubicBezTo>
                      <a:pt x="19930" y="22076"/>
                      <a:pt x="20929" y="21407"/>
                      <a:pt x="22009" y="21130"/>
                    </a:cubicBezTo>
                    <a:cubicBezTo>
                      <a:pt x="22749" y="20934"/>
                      <a:pt x="23543" y="20934"/>
                      <a:pt x="24310" y="20925"/>
                    </a:cubicBezTo>
                    <a:cubicBezTo>
                      <a:pt x="25274" y="20925"/>
                      <a:pt x="26273" y="20916"/>
                      <a:pt x="27165" y="20533"/>
                    </a:cubicBezTo>
                    <a:cubicBezTo>
                      <a:pt x="28218" y="20078"/>
                      <a:pt x="28913" y="19293"/>
                      <a:pt x="29636" y="18383"/>
                    </a:cubicBezTo>
                    <a:cubicBezTo>
                      <a:pt x="30100" y="17812"/>
                      <a:pt x="30608" y="17196"/>
                      <a:pt x="31224" y="16670"/>
                    </a:cubicBezTo>
                    <a:cubicBezTo>
                      <a:pt x="32714" y="15394"/>
                      <a:pt x="34810" y="14814"/>
                      <a:pt x="36666" y="14306"/>
                    </a:cubicBezTo>
                    <a:cubicBezTo>
                      <a:pt x="36933" y="14235"/>
                      <a:pt x="37192" y="14163"/>
                      <a:pt x="37442" y="14092"/>
                    </a:cubicBezTo>
                    <a:cubicBezTo>
                      <a:pt x="38200" y="13878"/>
                      <a:pt x="38798" y="13681"/>
                      <a:pt x="39324" y="13467"/>
                    </a:cubicBezTo>
                    <a:cubicBezTo>
                      <a:pt x="40439" y="13030"/>
                      <a:pt x="41599" y="12477"/>
                      <a:pt x="42554" y="11362"/>
                    </a:cubicBezTo>
                    <a:cubicBezTo>
                      <a:pt x="43526" y="10220"/>
                      <a:pt x="44159" y="8614"/>
                      <a:pt x="44775" y="7062"/>
                    </a:cubicBezTo>
                    <a:cubicBezTo>
                      <a:pt x="45052" y="6366"/>
                      <a:pt x="45337" y="5635"/>
                      <a:pt x="45649" y="4966"/>
                    </a:cubicBezTo>
                    <a:cubicBezTo>
                      <a:pt x="46238" y="3690"/>
                      <a:pt x="46818" y="2780"/>
                      <a:pt x="47460" y="2102"/>
                    </a:cubicBezTo>
                    <a:cubicBezTo>
                      <a:pt x="48750" y="745"/>
                      <a:pt x="50348" y="106"/>
                      <a:pt x="52524" y="106"/>
                    </a:cubicBezTo>
                    <a:cubicBezTo>
                      <a:pt x="52938" y="106"/>
                      <a:pt x="53373" y="129"/>
                      <a:pt x="53830" y="175"/>
                    </a:cubicBezTo>
                    <a:cubicBezTo>
                      <a:pt x="54410" y="229"/>
                      <a:pt x="54963" y="318"/>
                      <a:pt x="55498" y="425"/>
                    </a:cubicBezTo>
                    <a:cubicBezTo>
                      <a:pt x="55962" y="523"/>
                      <a:pt x="56417" y="630"/>
                      <a:pt x="56908" y="746"/>
                    </a:cubicBezTo>
                    <a:cubicBezTo>
                      <a:pt x="58023" y="1005"/>
                      <a:pt x="59174" y="1272"/>
                      <a:pt x="60315" y="1388"/>
                    </a:cubicBezTo>
                    <a:cubicBezTo>
                      <a:pt x="60555" y="1411"/>
                      <a:pt x="60788" y="1422"/>
                      <a:pt x="61014" y="1422"/>
                    </a:cubicBezTo>
                    <a:cubicBezTo>
                      <a:pt x="62326" y="1422"/>
                      <a:pt x="63400" y="1047"/>
                      <a:pt x="64214" y="309"/>
                    </a:cubicBezTo>
                    <a:lnTo>
                      <a:pt x="64143" y="229"/>
                    </a:lnTo>
                    <a:cubicBezTo>
                      <a:pt x="63356" y="947"/>
                      <a:pt x="62312" y="1307"/>
                      <a:pt x="61039" y="1307"/>
                    </a:cubicBezTo>
                    <a:cubicBezTo>
                      <a:pt x="60811" y="1307"/>
                      <a:pt x="60576" y="1295"/>
                      <a:pt x="60333" y="1272"/>
                    </a:cubicBezTo>
                    <a:cubicBezTo>
                      <a:pt x="59191" y="1165"/>
                      <a:pt x="58041" y="898"/>
                      <a:pt x="56934" y="639"/>
                    </a:cubicBezTo>
                    <a:cubicBezTo>
                      <a:pt x="56444" y="523"/>
                      <a:pt x="55980" y="416"/>
                      <a:pt x="55516" y="318"/>
                    </a:cubicBezTo>
                    <a:cubicBezTo>
                      <a:pt x="54990" y="202"/>
                      <a:pt x="54419" y="122"/>
                      <a:pt x="53839" y="68"/>
                    </a:cubicBezTo>
                    <a:cubicBezTo>
                      <a:pt x="53381" y="23"/>
                      <a:pt x="52945" y="0"/>
                      <a:pt x="5253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74;p6">
                <a:extLst>
                  <a:ext uri="{FF2B5EF4-FFF2-40B4-BE49-F238E27FC236}">
                    <a16:creationId xmlns:a16="http://schemas.microsoft.com/office/drawing/2014/main" id="{0E2081E0-1C44-A502-C424-BC1836B889A2}"/>
                  </a:ext>
                </a:extLst>
              </p:cNvPr>
              <p:cNvSpPr/>
              <p:nvPr/>
            </p:nvSpPr>
            <p:spPr>
              <a:xfrm>
                <a:off x="3282975" y="1046400"/>
                <a:ext cx="1588875" cy="1045575"/>
              </a:xfrm>
              <a:custGeom>
                <a:avLst/>
                <a:gdLst/>
                <a:ahLst/>
                <a:cxnLst/>
                <a:rect l="l" t="t" r="r" b="b"/>
                <a:pathLst>
                  <a:path w="63555" h="41823" extrusionOk="0">
                    <a:moveTo>
                      <a:pt x="63474" y="1"/>
                    </a:moveTo>
                    <a:cubicBezTo>
                      <a:pt x="62706" y="817"/>
                      <a:pt x="61594" y="1245"/>
                      <a:pt x="60230" y="1245"/>
                    </a:cubicBezTo>
                    <a:cubicBezTo>
                      <a:pt x="60089" y="1245"/>
                      <a:pt x="59945" y="1241"/>
                      <a:pt x="59799" y="1232"/>
                    </a:cubicBezTo>
                    <a:cubicBezTo>
                      <a:pt x="58701" y="1169"/>
                      <a:pt x="57595" y="955"/>
                      <a:pt x="56525" y="741"/>
                    </a:cubicBezTo>
                    <a:cubicBezTo>
                      <a:pt x="55989" y="634"/>
                      <a:pt x="55481" y="536"/>
                      <a:pt x="54972" y="455"/>
                    </a:cubicBezTo>
                    <a:cubicBezTo>
                      <a:pt x="54446" y="375"/>
                      <a:pt x="53884" y="313"/>
                      <a:pt x="53304" y="286"/>
                    </a:cubicBezTo>
                    <a:cubicBezTo>
                      <a:pt x="53106" y="278"/>
                      <a:pt x="52912" y="274"/>
                      <a:pt x="52723" y="274"/>
                    </a:cubicBezTo>
                    <a:cubicBezTo>
                      <a:pt x="50208" y="274"/>
                      <a:pt x="48444" y="995"/>
                      <a:pt x="47051" y="2597"/>
                    </a:cubicBezTo>
                    <a:cubicBezTo>
                      <a:pt x="46435" y="3301"/>
                      <a:pt x="45882" y="4238"/>
                      <a:pt x="45329" y="5532"/>
                    </a:cubicBezTo>
                    <a:cubicBezTo>
                      <a:pt x="45026" y="6227"/>
                      <a:pt x="44749" y="6986"/>
                      <a:pt x="44490" y="7717"/>
                    </a:cubicBezTo>
                    <a:cubicBezTo>
                      <a:pt x="43937" y="9252"/>
                      <a:pt x="43366" y="10831"/>
                      <a:pt x="42483" y="11981"/>
                    </a:cubicBezTo>
                    <a:cubicBezTo>
                      <a:pt x="41600" y="13123"/>
                      <a:pt x="40511" y="13730"/>
                      <a:pt x="39477" y="14212"/>
                    </a:cubicBezTo>
                    <a:cubicBezTo>
                      <a:pt x="38950" y="14461"/>
                      <a:pt x="38353" y="14684"/>
                      <a:pt x="37657" y="14916"/>
                    </a:cubicBezTo>
                    <a:cubicBezTo>
                      <a:pt x="37264" y="15041"/>
                      <a:pt x="36872" y="15166"/>
                      <a:pt x="36443" y="15291"/>
                    </a:cubicBezTo>
                    <a:cubicBezTo>
                      <a:pt x="34748" y="15817"/>
                      <a:pt x="32813" y="16397"/>
                      <a:pt x="31394" y="17530"/>
                    </a:cubicBezTo>
                    <a:cubicBezTo>
                      <a:pt x="30743" y="18048"/>
                      <a:pt x="30190" y="18645"/>
                      <a:pt x="29726" y="19163"/>
                    </a:cubicBezTo>
                    <a:cubicBezTo>
                      <a:pt x="29003" y="19966"/>
                      <a:pt x="28272" y="20724"/>
                      <a:pt x="27219" y="21152"/>
                    </a:cubicBezTo>
                    <a:cubicBezTo>
                      <a:pt x="26354" y="21500"/>
                      <a:pt x="25372" y="21500"/>
                      <a:pt x="24427" y="21509"/>
                    </a:cubicBezTo>
                    <a:cubicBezTo>
                      <a:pt x="23642" y="21518"/>
                      <a:pt x="22830" y="21527"/>
                      <a:pt x="22072" y="21723"/>
                    </a:cubicBezTo>
                    <a:cubicBezTo>
                      <a:pt x="20965" y="22000"/>
                      <a:pt x="19940" y="22669"/>
                      <a:pt x="19021" y="23704"/>
                    </a:cubicBezTo>
                    <a:cubicBezTo>
                      <a:pt x="18673" y="24096"/>
                      <a:pt x="18343" y="24533"/>
                      <a:pt x="18039" y="25015"/>
                    </a:cubicBezTo>
                    <a:cubicBezTo>
                      <a:pt x="17308" y="26175"/>
                      <a:pt x="16781" y="27442"/>
                      <a:pt x="16228" y="28780"/>
                    </a:cubicBezTo>
                    <a:cubicBezTo>
                      <a:pt x="16059" y="29199"/>
                      <a:pt x="15880" y="29627"/>
                      <a:pt x="15693" y="30055"/>
                    </a:cubicBezTo>
                    <a:cubicBezTo>
                      <a:pt x="14640" y="32500"/>
                      <a:pt x="13356" y="34632"/>
                      <a:pt x="11893" y="36389"/>
                    </a:cubicBezTo>
                    <a:cubicBezTo>
                      <a:pt x="8997" y="39842"/>
                      <a:pt x="5513" y="41713"/>
                      <a:pt x="2081" y="41713"/>
                    </a:cubicBezTo>
                    <a:cubicBezTo>
                      <a:pt x="1390" y="41713"/>
                      <a:pt x="701" y="41637"/>
                      <a:pt x="19" y="41483"/>
                    </a:cubicBezTo>
                    <a:lnTo>
                      <a:pt x="1" y="41590"/>
                    </a:lnTo>
                    <a:cubicBezTo>
                      <a:pt x="688" y="41742"/>
                      <a:pt x="1384" y="41822"/>
                      <a:pt x="2080" y="41822"/>
                    </a:cubicBezTo>
                    <a:cubicBezTo>
                      <a:pt x="5541" y="41822"/>
                      <a:pt x="9056" y="39940"/>
                      <a:pt x="11973" y="36452"/>
                    </a:cubicBezTo>
                    <a:cubicBezTo>
                      <a:pt x="13445" y="34685"/>
                      <a:pt x="14730" y="32553"/>
                      <a:pt x="15782" y="30100"/>
                    </a:cubicBezTo>
                    <a:cubicBezTo>
                      <a:pt x="15970" y="29672"/>
                      <a:pt x="16148" y="29235"/>
                      <a:pt x="16326" y="28815"/>
                    </a:cubicBezTo>
                    <a:cubicBezTo>
                      <a:pt x="16880" y="27486"/>
                      <a:pt x="17397" y="26228"/>
                      <a:pt x="18129" y="25069"/>
                    </a:cubicBezTo>
                    <a:cubicBezTo>
                      <a:pt x="18423" y="24596"/>
                      <a:pt x="18753" y="24159"/>
                      <a:pt x="19092" y="23775"/>
                    </a:cubicBezTo>
                    <a:cubicBezTo>
                      <a:pt x="20002" y="22758"/>
                      <a:pt x="21010" y="22098"/>
                      <a:pt x="22098" y="21821"/>
                    </a:cubicBezTo>
                    <a:cubicBezTo>
                      <a:pt x="22848" y="21634"/>
                      <a:pt x="23651" y="21625"/>
                      <a:pt x="24427" y="21616"/>
                    </a:cubicBezTo>
                    <a:cubicBezTo>
                      <a:pt x="25381" y="21607"/>
                      <a:pt x="26372" y="21598"/>
                      <a:pt x="27255" y="21241"/>
                    </a:cubicBezTo>
                    <a:cubicBezTo>
                      <a:pt x="28334" y="20813"/>
                      <a:pt x="29075" y="20046"/>
                      <a:pt x="29806" y="19225"/>
                    </a:cubicBezTo>
                    <a:cubicBezTo>
                      <a:pt x="30261" y="18717"/>
                      <a:pt x="30814" y="18119"/>
                      <a:pt x="31457" y="17611"/>
                    </a:cubicBezTo>
                    <a:cubicBezTo>
                      <a:pt x="32866" y="16495"/>
                      <a:pt x="34784" y="15907"/>
                      <a:pt x="36479" y="15398"/>
                    </a:cubicBezTo>
                    <a:cubicBezTo>
                      <a:pt x="36898" y="15264"/>
                      <a:pt x="37300" y="15148"/>
                      <a:pt x="37692" y="15015"/>
                    </a:cubicBezTo>
                    <a:cubicBezTo>
                      <a:pt x="38388" y="14783"/>
                      <a:pt x="38986" y="14551"/>
                      <a:pt x="39521" y="14310"/>
                    </a:cubicBezTo>
                    <a:cubicBezTo>
                      <a:pt x="40574" y="13819"/>
                      <a:pt x="41671" y="13204"/>
                      <a:pt x="42563" y="12044"/>
                    </a:cubicBezTo>
                    <a:cubicBezTo>
                      <a:pt x="43455" y="10884"/>
                      <a:pt x="44026" y="9287"/>
                      <a:pt x="44588" y="7753"/>
                    </a:cubicBezTo>
                    <a:cubicBezTo>
                      <a:pt x="44847" y="7021"/>
                      <a:pt x="45124" y="6272"/>
                      <a:pt x="45418" y="5567"/>
                    </a:cubicBezTo>
                    <a:cubicBezTo>
                      <a:pt x="45971" y="4292"/>
                      <a:pt x="46515" y="3364"/>
                      <a:pt x="47131" y="2659"/>
                    </a:cubicBezTo>
                    <a:cubicBezTo>
                      <a:pt x="48493" y="1099"/>
                      <a:pt x="50229" y="379"/>
                      <a:pt x="52686" y="379"/>
                    </a:cubicBezTo>
                    <a:cubicBezTo>
                      <a:pt x="52884" y="379"/>
                      <a:pt x="53087" y="384"/>
                      <a:pt x="53295" y="393"/>
                    </a:cubicBezTo>
                    <a:cubicBezTo>
                      <a:pt x="53875" y="420"/>
                      <a:pt x="54428" y="473"/>
                      <a:pt x="54955" y="563"/>
                    </a:cubicBezTo>
                    <a:cubicBezTo>
                      <a:pt x="55463" y="643"/>
                      <a:pt x="55972" y="741"/>
                      <a:pt x="56507" y="848"/>
                    </a:cubicBezTo>
                    <a:cubicBezTo>
                      <a:pt x="57577" y="1053"/>
                      <a:pt x="58684" y="1267"/>
                      <a:pt x="59790" y="1339"/>
                    </a:cubicBezTo>
                    <a:cubicBezTo>
                      <a:pt x="59934" y="1348"/>
                      <a:pt x="60076" y="1352"/>
                      <a:pt x="60215" y="1352"/>
                    </a:cubicBezTo>
                    <a:cubicBezTo>
                      <a:pt x="61611" y="1352"/>
                      <a:pt x="62760" y="907"/>
                      <a:pt x="63555" y="72"/>
                    </a:cubicBezTo>
                    <a:lnTo>
                      <a:pt x="634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5;p6">
                <a:extLst>
                  <a:ext uri="{FF2B5EF4-FFF2-40B4-BE49-F238E27FC236}">
                    <a16:creationId xmlns:a16="http://schemas.microsoft.com/office/drawing/2014/main" id="{24301C18-A620-BB74-3147-E69D6F705433}"/>
                  </a:ext>
                </a:extLst>
              </p:cNvPr>
              <p:cNvSpPr/>
              <p:nvPr/>
            </p:nvSpPr>
            <p:spPr>
              <a:xfrm>
                <a:off x="3266925" y="1020975"/>
                <a:ext cx="1572375" cy="1068325"/>
              </a:xfrm>
              <a:custGeom>
                <a:avLst/>
                <a:gdLst/>
                <a:ahLst/>
                <a:cxnLst/>
                <a:rect l="l" t="t" r="r" b="b"/>
                <a:pathLst>
                  <a:path w="62895" h="42733" extrusionOk="0">
                    <a:moveTo>
                      <a:pt x="62814" y="1"/>
                    </a:moveTo>
                    <a:cubicBezTo>
                      <a:pt x="62064" y="940"/>
                      <a:pt x="60890" y="1430"/>
                      <a:pt x="59419" y="1430"/>
                    </a:cubicBezTo>
                    <a:cubicBezTo>
                      <a:pt x="59368" y="1430"/>
                      <a:pt x="59316" y="1429"/>
                      <a:pt x="59263" y="1428"/>
                    </a:cubicBezTo>
                    <a:cubicBezTo>
                      <a:pt x="58202" y="1401"/>
                      <a:pt x="57131" y="1232"/>
                      <a:pt x="56105" y="1071"/>
                    </a:cubicBezTo>
                    <a:cubicBezTo>
                      <a:pt x="55525" y="982"/>
                      <a:pt x="54972" y="902"/>
                      <a:pt x="54428" y="830"/>
                    </a:cubicBezTo>
                    <a:cubicBezTo>
                      <a:pt x="54002" y="788"/>
                      <a:pt x="53554" y="739"/>
                      <a:pt x="53106" y="739"/>
                    </a:cubicBezTo>
                    <a:cubicBezTo>
                      <a:pt x="52990" y="739"/>
                      <a:pt x="52875" y="743"/>
                      <a:pt x="52760" y="750"/>
                    </a:cubicBezTo>
                    <a:cubicBezTo>
                      <a:pt x="50610" y="893"/>
                      <a:pt x="48388" y="1312"/>
                      <a:pt x="46720" y="3391"/>
                    </a:cubicBezTo>
                    <a:cubicBezTo>
                      <a:pt x="46131" y="4131"/>
                      <a:pt x="45614" y="5077"/>
                      <a:pt x="45105" y="6379"/>
                    </a:cubicBezTo>
                    <a:cubicBezTo>
                      <a:pt x="44811" y="7111"/>
                      <a:pt x="44552" y="7896"/>
                      <a:pt x="44312" y="8654"/>
                    </a:cubicBezTo>
                    <a:cubicBezTo>
                      <a:pt x="43812" y="10170"/>
                      <a:pt x="43295" y="11741"/>
                      <a:pt x="42501" y="12909"/>
                    </a:cubicBezTo>
                    <a:cubicBezTo>
                      <a:pt x="41662" y="14105"/>
                      <a:pt x="40645" y="14765"/>
                      <a:pt x="39655" y="15300"/>
                    </a:cubicBezTo>
                    <a:cubicBezTo>
                      <a:pt x="39137" y="15577"/>
                      <a:pt x="38557" y="15835"/>
                      <a:pt x="37897" y="16085"/>
                    </a:cubicBezTo>
                    <a:cubicBezTo>
                      <a:pt x="37380" y="16281"/>
                      <a:pt x="36836" y="16460"/>
                      <a:pt x="36256" y="16647"/>
                    </a:cubicBezTo>
                    <a:cubicBezTo>
                      <a:pt x="34641" y="17182"/>
                      <a:pt x="32964" y="17735"/>
                      <a:pt x="31635" y="18708"/>
                    </a:cubicBezTo>
                    <a:cubicBezTo>
                      <a:pt x="30983" y="19181"/>
                      <a:pt x="30413" y="19725"/>
                      <a:pt x="29904" y="20242"/>
                    </a:cubicBezTo>
                    <a:cubicBezTo>
                      <a:pt x="29146" y="20992"/>
                      <a:pt x="28387" y="21705"/>
                      <a:pt x="27317" y="22098"/>
                    </a:cubicBezTo>
                    <a:cubicBezTo>
                      <a:pt x="26452" y="22419"/>
                      <a:pt x="25479" y="22428"/>
                      <a:pt x="24551" y="22446"/>
                    </a:cubicBezTo>
                    <a:cubicBezTo>
                      <a:pt x="23748" y="22455"/>
                      <a:pt x="22928" y="22464"/>
                      <a:pt x="22152" y="22660"/>
                    </a:cubicBezTo>
                    <a:cubicBezTo>
                      <a:pt x="21045" y="22936"/>
                      <a:pt x="20011" y="23597"/>
                      <a:pt x="19074" y="24605"/>
                    </a:cubicBezTo>
                    <a:cubicBezTo>
                      <a:pt x="18717" y="24997"/>
                      <a:pt x="18378" y="25425"/>
                      <a:pt x="18075" y="25889"/>
                    </a:cubicBezTo>
                    <a:cubicBezTo>
                      <a:pt x="17299" y="27085"/>
                      <a:pt x="16737" y="28387"/>
                      <a:pt x="16148" y="29761"/>
                    </a:cubicBezTo>
                    <a:cubicBezTo>
                      <a:pt x="15987" y="30136"/>
                      <a:pt x="15818" y="30519"/>
                      <a:pt x="15648" y="30903"/>
                    </a:cubicBezTo>
                    <a:cubicBezTo>
                      <a:pt x="14560" y="33374"/>
                      <a:pt x="13284" y="35506"/>
                      <a:pt x="11857" y="37255"/>
                    </a:cubicBezTo>
                    <a:cubicBezTo>
                      <a:pt x="8979" y="40752"/>
                      <a:pt x="5527" y="42633"/>
                      <a:pt x="2132" y="42633"/>
                    </a:cubicBezTo>
                    <a:cubicBezTo>
                      <a:pt x="1423" y="42633"/>
                      <a:pt x="717" y="42551"/>
                      <a:pt x="19" y="42384"/>
                    </a:cubicBezTo>
                    <a:lnTo>
                      <a:pt x="1" y="42473"/>
                    </a:lnTo>
                    <a:cubicBezTo>
                      <a:pt x="705" y="42643"/>
                      <a:pt x="1419" y="42732"/>
                      <a:pt x="2133" y="42732"/>
                    </a:cubicBezTo>
                    <a:cubicBezTo>
                      <a:pt x="5558" y="42732"/>
                      <a:pt x="9029" y="40832"/>
                      <a:pt x="11928" y="37317"/>
                    </a:cubicBezTo>
                    <a:cubicBezTo>
                      <a:pt x="13364" y="35569"/>
                      <a:pt x="14649" y="33419"/>
                      <a:pt x="15737" y="30939"/>
                    </a:cubicBezTo>
                    <a:cubicBezTo>
                      <a:pt x="15907" y="30564"/>
                      <a:pt x="16076" y="30171"/>
                      <a:pt x="16237" y="29797"/>
                    </a:cubicBezTo>
                    <a:cubicBezTo>
                      <a:pt x="16826" y="28423"/>
                      <a:pt x="17379" y="27129"/>
                      <a:pt x="18155" y="25952"/>
                    </a:cubicBezTo>
                    <a:cubicBezTo>
                      <a:pt x="18458" y="25488"/>
                      <a:pt x="18797" y="25060"/>
                      <a:pt x="19145" y="24676"/>
                    </a:cubicBezTo>
                    <a:cubicBezTo>
                      <a:pt x="20073" y="23677"/>
                      <a:pt x="21090" y="23026"/>
                      <a:pt x="22178" y="22758"/>
                    </a:cubicBezTo>
                    <a:cubicBezTo>
                      <a:pt x="22946" y="22562"/>
                      <a:pt x="23757" y="22553"/>
                      <a:pt x="24551" y="22544"/>
                    </a:cubicBezTo>
                    <a:cubicBezTo>
                      <a:pt x="25488" y="22526"/>
                      <a:pt x="26469" y="22517"/>
                      <a:pt x="27344" y="22187"/>
                    </a:cubicBezTo>
                    <a:cubicBezTo>
                      <a:pt x="28441" y="21786"/>
                      <a:pt x="29208" y="21072"/>
                      <a:pt x="29966" y="20305"/>
                    </a:cubicBezTo>
                    <a:cubicBezTo>
                      <a:pt x="30564" y="19716"/>
                      <a:pt x="31082" y="19234"/>
                      <a:pt x="31688" y="18788"/>
                    </a:cubicBezTo>
                    <a:cubicBezTo>
                      <a:pt x="33009" y="17825"/>
                      <a:pt x="34677" y="17272"/>
                      <a:pt x="36291" y="16745"/>
                    </a:cubicBezTo>
                    <a:cubicBezTo>
                      <a:pt x="36862" y="16558"/>
                      <a:pt x="37416" y="16371"/>
                      <a:pt x="37933" y="16183"/>
                    </a:cubicBezTo>
                    <a:cubicBezTo>
                      <a:pt x="38602" y="15925"/>
                      <a:pt x="39182" y="15666"/>
                      <a:pt x="39708" y="15380"/>
                    </a:cubicBezTo>
                    <a:cubicBezTo>
                      <a:pt x="40698" y="14845"/>
                      <a:pt x="41733" y="14185"/>
                      <a:pt x="42581" y="12963"/>
                    </a:cubicBezTo>
                    <a:cubicBezTo>
                      <a:pt x="43384" y="11785"/>
                      <a:pt x="43901" y="10206"/>
                      <a:pt x="44401" y="8681"/>
                    </a:cubicBezTo>
                    <a:cubicBezTo>
                      <a:pt x="44651" y="7922"/>
                      <a:pt x="44900" y="7137"/>
                      <a:pt x="45195" y="6415"/>
                    </a:cubicBezTo>
                    <a:cubicBezTo>
                      <a:pt x="45703" y="5121"/>
                      <a:pt x="46221" y="4184"/>
                      <a:pt x="46800" y="3453"/>
                    </a:cubicBezTo>
                    <a:cubicBezTo>
                      <a:pt x="48344" y="1517"/>
                      <a:pt x="50306" y="1018"/>
                      <a:pt x="52769" y="848"/>
                    </a:cubicBezTo>
                    <a:cubicBezTo>
                      <a:pt x="52882" y="841"/>
                      <a:pt x="52995" y="838"/>
                      <a:pt x="53109" y="838"/>
                    </a:cubicBezTo>
                    <a:cubicBezTo>
                      <a:pt x="53551" y="838"/>
                      <a:pt x="53993" y="886"/>
                      <a:pt x="54419" y="928"/>
                    </a:cubicBezTo>
                    <a:cubicBezTo>
                      <a:pt x="54963" y="991"/>
                      <a:pt x="55507" y="1080"/>
                      <a:pt x="56087" y="1169"/>
                    </a:cubicBezTo>
                    <a:cubicBezTo>
                      <a:pt x="57122" y="1330"/>
                      <a:pt x="58193" y="1499"/>
                      <a:pt x="59254" y="1526"/>
                    </a:cubicBezTo>
                    <a:cubicBezTo>
                      <a:pt x="59307" y="1527"/>
                      <a:pt x="59359" y="1528"/>
                      <a:pt x="59411" y="1528"/>
                    </a:cubicBezTo>
                    <a:cubicBezTo>
                      <a:pt x="60917" y="1528"/>
                      <a:pt x="62118" y="1029"/>
                      <a:pt x="62894" y="63"/>
                    </a:cubicBezTo>
                    <a:lnTo>
                      <a:pt x="62814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76;p6">
                <a:extLst>
                  <a:ext uri="{FF2B5EF4-FFF2-40B4-BE49-F238E27FC236}">
                    <a16:creationId xmlns:a16="http://schemas.microsoft.com/office/drawing/2014/main" id="{B7D3451D-023F-E6F1-D4B6-CB2A2F13DB25}"/>
                  </a:ext>
                </a:extLst>
              </p:cNvPr>
              <p:cNvSpPr/>
              <p:nvPr/>
            </p:nvSpPr>
            <p:spPr>
              <a:xfrm>
                <a:off x="3250650" y="995775"/>
                <a:ext cx="1555850" cy="1091050"/>
              </a:xfrm>
              <a:custGeom>
                <a:avLst/>
                <a:gdLst/>
                <a:ahLst/>
                <a:cxnLst/>
                <a:rect l="l" t="t" r="r" b="b"/>
                <a:pathLst>
                  <a:path w="62234" h="43642" extrusionOk="0">
                    <a:moveTo>
                      <a:pt x="62162" y="0"/>
                    </a:moveTo>
                    <a:cubicBezTo>
                      <a:pt x="61457" y="1041"/>
                      <a:pt x="60296" y="1618"/>
                      <a:pt x="58894" y="1618"/>
                    </a:cubicBezTo>
                    <a:cubicBezTo>
                      <a:pt x="58842" y="1618"/>
                      <a:pt x="58789" y="1617"/>
                      <a:pt x="58737" y="1615"/>
                    </a:cubicBezTo>
                    <a:cubicBezTo>
                      <a:pt x="57755" y="1588"/>
                      <a:pt x="56765" y="1481"/>
                      <a:pt x="55802" y="1383"/>
                    </a:cubicBezTo>
                    <a:cubicBezTo>
                      <a:pt x="55141" y="1312"/>
                      <a:pt x="54517" y="1249"/>
                      <a:pt x="53892" y="1205"/>
                    </a:cubicBezTo>
                    <a:cubicBezTo>
                      <a:pt x="53629" y="1187"/>
                      <a:pt x="53357" y="1178"/>
                      <a:pt x="53080" y="1178"/>
                    </a:cubicBezTo>
                    <a:cubicBezTo>
                      <a:pt x="52802" y="1178"/>
                      <a:pt x="52519" y="1187"/>
                      <a:pt x="52233" y="1205"/>
                    </a:cubicBezTo>
                    <a:cubicBezTo>
                      <a:pt x="49610" y="1383"/>
                      <a:pt x="47755" y="2329"/>
                      <a:pt x="46399" y="4184"/>
                    </a:cubicBezTo>
                    <a:cubicBezTo>
                      <a:pt x="45846" y="4943"/>
                      <a:pt x="45364" y="5906"/>
                      <a:pt x="44882" y="7218"/>
                    </a:cubicBezTo>
                    <a:cubicBezTo>
                      <a:pt x="44606" y="7976"/>
                      <a:pt x="44374" y="8797"/>
                      <a:pt x="44142" y="9582"/>
                    </a:cubicBezTo>
                    <a:cubicBezTo>
                      <a:pt x="43696" y="11089"/>
                      <a:pt x="43241" y="12642"/>
                      <a:pt x="42518" y="13828"/>
                    </a:cubicBezTo>
                    <a:cubicBezTo>
                      <a:pt x="41742" y="15086"/>
                      <a:pt x="40734" y="15817"/>
                      <a:pt x="39851" y="16370"/>
                    </a:cubicBezTo>
                    <a:cubicBezTo>
                      <a:pt x="39342" y="16692"/>
                      <a:pt x="38780" y="16977"/>
                      <a:pt x="38147" y="17245"/>
                    </a:cubicBezTo>
                    <a:cubicBezTo>
                      <a:pt x="37505" y="17521"/>
                      <a:pt x="36809" y="17762"/>
                      <a:pt x="36077" y="18021"/>
                    </a:cubicBezTo>
                    <a:cubicBezTo>
                      <a:pt x="34623" y="18529"/>
                      <a:pt x="33115" y="19056"/>
                      <a:pt x="31884" y="19876"/>
                    </a:cubicBezTo>
                    <a:cubicBezTo>
                      <a:pt x="31197" y="20340"/>
                      <a:pt x="30609" y="20840"/>
                      <a:pt x="30082" y="21313"/>
                    </a:cubicBezTo>
                    <a:cubicBezTo>
                      <a:pt x="29306" y="22009"/>
                      <a:pt x="28512" y="22669"/>
                      <a:pt x="27415" y="23043"/>
                    </a:cubicBezTo>
                    <a:cubicBezTo>
                      <a:pt x="26558" y="23329"/>
                      <a:pt x="25604" y="23347"/>
                      <a:pt x="24685" y="23365"/>
                    </a:cubicBezTo>
                    <a:cubicBezTo>
                      <a:pt x="23873" y="23373"/>
                      <a:pt x="23035" y="23391"/>
                      <a:pt x="22250" y="23588"/>
                    </a:cubicBezTo>
                    <a:cubicBezTo>
                      <a:pt x="21134" y="23864"/>
                      <a:pt x="20091" y="24506"/>
                      <a:pt x="19145" y="25497"/>
                    </a:cubicBezTo>
                    <a:cubicBezTo>
                      <a:pt x="18779" y="25880"/>
                      <a:pt x="18431" y="26300"/>
                      <a:pt x="18119" y="26763"/>
                    </a:cubicBezTo>
                    <a:cubicBezTo>
                      <a:pt x="17289" y="27977"/>
                      <a:pt x="16692" y="29324"/>
                      <a:pt x="16058" y="30742"/>
                    </a:cubicBezTo>
                    <a:cubicBezTo>
                      <a:pt x="15916" y="31072"/>
                      <a:pt x="15773" y="31411"/>
                      <a:pt x="15621" y="31741"/>
                    </a:cubicBezTo>
                    <a:cubicBezTo>
                      <a:pt x="14488" y="34239"/>
                      <a:pt x="13213" y="36380"/>
                      <a:pt x="11830" y="38102"/>
                    </a:cubicBezTo>
                    <a:cubicBezTo>
                      <a:pt x="8972" y="41634"/>
                      <a:pt x="5561" y="43541"/>
                      <a:pt x="2203" y="43541"/>
                    </a:cubicBezTo>
                    <a:cubicBezTo>
                      <a:pt x="1473" y="43541"/>
                      <a:pt x="746" y="43451"/>
                      <a:pt x="27" y="43267"/>
                    </a:cubicBezTo>
                    <a:lnTo>
                      <a:pt x="0" y="43357"/>
                    </a:lnTo>
                    <a:cubicBezTo>
                      <a:pt x="750" y="43544"/>
                      <a:pt x="1499" y="43642"/>
                      <a:pt x="2249" y="43642"/>
                    </a:cubicBezTo>
                    <a:cubicBezTo>
                      <a:pt x="3694" y="43642"/>
                      <a:pt x="5148" y="43294"/>
                      <a:pt x="6584" y="42589"/>
                    </a:cubicBezTo>
                    <a:cubicBezTo>
                      <a:pt x="8467" y="41670"/>
                      <a:pt x="10304" y="40136"/>
                      <a:pt x="11901" y="38164"/>
                    </a:cubicBezTo>
                    <a:cubicBezTo>
                      <a:pt x="13293" y="36434"/>
                      <a:pt x="14569" y="34284"/>
                      <a:pt x="15701" y="31777"/>
                    </a:cubicBezTo>
                    <a:cubicBezTo>
                      <a:pt x="15853" y="31447"/>
                      <a:pt x="16005" y="31117"/>
                      <a:pt x="16148" y="30778"/>
                    </a:cubicBezTo>
                    <a:cubicBezTo>
                      <a:pt x="16772" y="29368"/>
                      <a:pt x="17370" y="28030"/>
                      <a:pt x="18190" y="26817"/>
                    </a:cubicBezTo>
                    <a:cubicBezTo>
                      <a:pt x="18503" y="26362"/>
                      <a:pt x="18851" y="25934"/>
                      <a:pt x="19207" y="25559"/>
                    </a:cubicBezTo>
                    <a:cubicBezTo>
                      <a:pt x="20144" y="24587"/>
                      <a:pt x="21170" y="23953"/>
                      <a:pt x="22267" y="23677"/>
                    </a:cubicBezTo>
                    <a:cubicBezTo>
                      <a:pt x="23052" y="23481"/>
                      <a:pt x="23882" y="23472"/>
                      <a:pt x="24685" y="23454"/>
                    </a:cubicBezTo>
                    <a:cubicBezTo>
                      <a:pt x="25613" y="23445"/>
                      <a:pt x="26576" y="23427"/>
                      <a:pt x="27450" y="23124"/>
                    </a:cubicBezTo>
                    <a:cubicBezTo>
                      <a:pt x="28557" y="22749"/>
                      <a:pt x="29360" y="22089"/>
                      <a:pt x="30145" y="21375"/>
                    </a:cubicBezTo>
                    <a:cubicBezTo>
                      <a:pt x="30671" y="20911"/>
                      <a:pt x="31251" y="20412"/>
                      <a:pt x="31929" y="19957"/>
                    </a:cubicBezTo>
                    <a:cubicBezTo>
                      <a:pt x="33160" y="19136"/>
                      <a:pt x="34659" y="18610"/>
                      <a:pt x="36104" y="18110"/>
                    </a:cubicBezTo>
                    <a:cubicBezTo>
                      <a:pt x="36844" y="17851"/>
                      <a:pt x="37531" y="17611"/>
                      <a:pt x="38183" y="17334"/>
                    </a:cubicBezTo>
                    <a:cubicBezTo>
                      <a:pt x="38825" y="17057"/>
                      <a:pt x="39387" y="16772"/>
                      <a:pt x="39904" y="16451"/>
                    </a:cubicBezTo>
                    <a:cubicBezTo>
                      <a:pt x="40787" y="15898"/>
                      <a:pt x="41804" y="15157"/>
                      <a:pt x="42598" y="13882"/>
                    </a:cubicBezTo>
                    <a:cubicBezTo>
                      <a:pt x="43330" y="12686"/>
                      <a:pt x="43785" y="11116"/>
                      <a:pt x="44231" y="9608"/>
                    </a:cubicBezTo>
                    <a:cubicBezTo>
                      <a:pt x="44463" y="8823"/>
                      <a:pt x="44695" y="8003"/>
                      <a:pt x="44971" y="7244"/>
                    </a:cubicBezTo>
                    <a:cubicBezTo>
                      <a:pt x="45444" y="5951"/>
                      <a:pt x="45926" y="4996"/>
                      <a:pt x="46479" y="4238"/>
                    </a:cubicBezTo>
                    <a:cubicBezTo>
                      <a:pt x="47817" y="2409"/>
                      <a:pt x="49646" y="1472"/>
                      <a:pt x="52242" y="1303"/>
                    </a:cubicBezTo>
                    <a:cubicBezTo>
                      <a:pt x="52543" y="1279"/>
                      <a:pt x="52840" y="1268"/>
                      <a:pt x="53130" y="1268"/>
                    </a:cubicBezTo>
                    <a:cubicBezTo>
                      <a:pt x="53389" y="1268"/>
                      <a:pt x="53644" y="1277"/>
                      <a:pt x="53892" y="1294"/>
                    </a:cubicBezTo>
                    <a:cubicBezTo>
                      <a:pt x="54508" y="1339"/>
                      <a:pt x="55132" y="1401"/>
                      <a:pt x="55793" y="1472"/>
                    </a:cubicBezTo>
                    <a:cubicBezTo>
                      <a:pt x="56756" y="1579"/>
                      <a:pt x="57746" y="1678"/>
                      <a:pt x="58728" y="1704"/>
                    </a:cubicBezTo>
                    <a:cubicBezTo>
                      <a:pt x="58781" y="1706"/>
                      <a:pt x="58834" y="1707"/>
                      <a:pt x="58887" y="1707"/>
                    </a:cubicBezTo>
                    <a:cubicBezTo>
                      <a:pt x="60331" y="1707"/>
                      <a:pt x="61511" y="1121"/>
                      <a:pt x="62234" y="54"/>
                    </a:cubicBezTo>
                    <a:lnTo>
                      <a:pt x="621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77;p6">
                <a:extLst>
                  <a:ext uri="{FF2B5EF4-FFF2-40B4-BE49-F238E27FC236}">
                    <a16:creationId xmlns:a16="http://schemas.microsoft.com/office/drawing/2014/main" id="{AA5B084C-B850-8B51-6495-7710F9796052}"/>
                  </a:ext>
                </a:extLst>
              </p:cNvPr>
              <p:cNvSpPr/>
              <p:nvPr/>
            </p:nvSpPr>
            <p:spPr>
              <a:xfrm>
                <a:off x="3234600" y="970575"/>
                <a:ext cx="1539350" cy="1113800"/>
              </a:xfrm>
              <a:custGeom>
                <a:avLst/>
                <a:gdLst/>
                <a:ahLst/>
                <a:cxnLst/>
                <a:rect l="l" t="t" r="r" b="b"/>
                <a:pathLst>
                  <a:path w="61574" h="44552" extrusionOk="0">
                    <a:moveTo>
                      <a:pt x="61502" y="0"/>
                    </a:moveTo>
                    <a:cubicBezTo>
                      <a:pt x="60877" y="1089"/>
                      <a:pt x="59709" y="1731"/>
                      <a:pt x="58192" y="1802"/>
                    </a:cubicBezTo>
                    <a:cubicBezTo>
                      <a:pt x="57998" y="1811"/>
                      <a:pt x="57802" y="1815"/>
                      <a:pt x="57607" y="1815"/>
                    </a:cubicBezTo>
                    <a:cubicBezTo>
                      <a:pt x="56816" y="1815"/>
                      <a:pt x="56019" y="1751"/>
                      <a:pt x="55239" y="1686"/>
                    </a:cubicBezTo>
                    <a:cubicBezTo>
                      <a:pt x="54588" y="1633"/>
                      <a:pt x="53964" y="1588"/>
                      <a:pt x="53348" y="1570"/>
                    </a:cubicBezTo>
                    <a:cubicBezTo>
                      <a:pt x="53283" y="1569"/>
                      <a:pt x="53218" y="1569"/>
                      <a:pt x="53152" y="1569"/>
                    </a:cubicBezTo>
                    <a:cubicBezTo>
                      <a:pt x="52685" y="1569"/>
                      <a:pt x="52198" y="1597"/>
                      <a:pt x="51698" y="1660"/>
                    </a:cubicBezTo>
                    <a:cubicBezTo>
                      <a:pt x="49155" y="1981"/>
                      <a:pt x="47362" y="3034"/>
                      <a:pt x="46068" y="4978"/>
                    </a:cubicBezTo>
                    <a:cubicBezTo>
                      <a:pt x="45542" y="5763"/>
                      <a:pt x="45096" y="6745"/>
                      <a:pt x="44659" y="8056"/>
                    </a:cubicBezTo>
                    <a:cubicBezTo>
                      <a:pt x="44400" y="8850"/>
                      <a:pt x="44177" y="9698"/>
                      <a:pt x="43963" y="10518"/>
                    </a:cubicBezTo>
                    <a:cubicBezTo>
                      <a:pt x="43579" y="12008"/>
                      <a:pt x="43178" y="13551"/>
                      <a:pt x="42527" y="14747"/>
                    </a:cubicBezTo>
                    <a:cubicBezTo>
                      <a:pt x="41956" y="15799"/>
                      <a:pt x="41206" y="16611"/>
                      <a:pt x="40038" y="17441"/>
                    </a:cubicBezTo>
                    <a:cubicBezTo>
                      <a:pt x="39538" y="17798"/>
                      <a:pt x="39003" y="18119"/>
                      <a:pt x="38387" y="18404"/>
                    </a:cubicBezTo>
                    <a:cubicBezTo>
                      <a:pt x="37620" y="18770"/>
                      <a:pt x="36773" y="19073"/>
                      <a:pt x="35881" y="19404"/>
                    </a:cubicBezTo>
                    <a:cubicBezTo>
                      <a:pt x="34587" y="19867"/>
                      <a:pt x="33249" y="20358"/>
                      <a:pt x="32125" y="21045"/>
                    </a:cubicBezTo>
                    <a:cubicBezTo>
                      <a:pt x="31393" y="21491"/>
                      <a:pt x="30769" y="21973"/>
                      <a:pt x="30260" y="22383"/>
                    </a:cubicBezTo>
                    <a:cubicBezTo>
                      <a:pt x="29484" y="22999"/>
                      <a:pt x="28637" y="23632"/>
                      <a:pt x="27513" y="23980"/>
                    </a:cubicBezTo>
                    <a:cubicBezTo>
                      <a:pt x="26656" y="24248"/>
                      <a:pt x="25719" y="24265"/>
                      <a:pt x="24810" y="24283"/>
                    </a:cubicBezTo>
                    <a:cubicBezTo>
                      <a:pt x="23989" y="24301"/>
                      <a:pt x="23132" y="24319"/>
                      <a:pt x="22329" y="24515"/>
                    </a:cubicBezTo>
                    <a:cubicBezTo>
                      <a:pt x="21205" y="24792"/>
                      <a:pt x="20153" y="25425"/>
                      <a:pt x="19198" y="26389"/>
                    </a:cubicBezTo>
                    <a:cubicBezTo>
                      <a:pt x="18824" y="26763"/>
                      <a:pt x="18476" y="27183"/>
                      <a:pt x="18154" y="27638"/>
                    </a:cubicBezTo>
                    <a:cubicBezTo>
                      <a:pt x="17262" y="28878"/>
                      <a:pt x="16629" y="30269"/>
                      <a:pt x="15960" y="31741"/>
                    </a:cubicBezTo>
                    <a:cubicBezTo>
                      <a:pt x="15835" y="32018"/>
                      <a:pt x="15710" y="32294"/>
                      <a:pt x="15576" y="32580"/>
                    </a:cubicBezTo>
                    <a:cubicBezTo>
                      <a:pt x="14390" y="35149"/>
                      <a:pt x="13150" y="37237"/>
                      <a:pt x="11794" y="38958"/>
                    </a:cubicBezTo>
                    <a:cubicBezTo>
                      <a:pt x="10039" y="41155"/>
                      <a:pt x="6681" y="44467"/>
                      <a:pt x="2326" y="44467"/>
                    </a:cubicBezTo>
                    <a:cubicBezTo>
                      <a:pt x="1587" y="44467"/>
                      <a:pt x="820" y="44371"/>
                      <a:pt x="27" y="44159"/>
                    </a:cubicBezTo>
                    <a:lnTo>
                      <a:pt x="0" y="44240"/>
                    </a:lnTo>
                    <a:cubicBezTo>
                      <a:pt x="767" y="44445"/>
                      <a:pt x="1535" y="44552"/>
                      <a:pt x="2302" y="44552"/>
                    </a:cubicBezTo>
                    <a:cubicBezTo>
                      <a:pt x="3738" y="44552"/>
                      <a:pt x="5165" y="44195"/>
                      <a:pt x="6584" y="43490"/>
                    </a:cubicBezTo>
                    <a:cubicBezTo>
                      <a:pt x="8439" y="42562"/>
                      <a:pt x="10268" y="41019"/>
                      <a:pt x="11856" y="39012"/>
                    </a:cubicBezTo>
                    <a:cubicBezTo>
                      <a:pt x="13221" y="37290"/>
                      <a:pt x="14470" y="35194"/>
                      <a:pt x="15657" y="32616"/>
                    </a:cubicBezTo>
                    <a:cubicBezTo>
                      <a:pt x="15781" y="32330"/>
                      <a:pt x="15915" y="32054"/>
                      <a:pt x="16040" y="31777"/>
                    </a:cubicBezTo>
                    <a:cubicBezTo>
                      <a:pt x="16709" y="30305"/>
                      <a:pt x="17343" y="28922"/>
                      <a:pt x="18226" y="27691"/>
                    </a:cubicBezTo>
                    <a:cubicBezTo>
                      <a:pt x="18547" y="27236"/>
                      <a:pt x="18895" y="26817"/>
                      <a:pt x="19261" y="26451"/>
                    </a:cubicBezTo>
                    <a:cubicBezTo>
                      <a:pt x="20206" y="25497"/>
                      <a:pt x="21250" y="24872"/>
                      <a:pt x="22356" y="24596"/>
                    </a:cubicBezTo>
                    <a:cubicBezTo>
                      <a:pt x="23150" y="24399"/>
                      <a:pt x="23998" y="24390"/>
                      <a:pt x="24818" y="24373"/>
                    </a:cubicBezTo>
                    <a:cubicBezTo>
                      <a:pt x="25728" y="24355"/>
                      <a:pt x="26674" y="24337"/>
                      <a:pt x="27539" y="24060"/>
                    </a:cubicBezTo>
                    <a:cubicBezTo>
                      <a:pt x="28672" y="23712"/>
                      <a:pt x="29529" y="23070"/>
                      <a:pt x="30314" y="22446"/>
                    </a:cubicBezTo>
                    <a:cubicBezTo>
                      <a:pt x="30822" y="22044"/>
                      <a:pt x="31447" y="21562"/>
                      <a:pt x="32169" y="21125"/>
                    </a:cubicBezTo>
                    <a:cubicBezTo>
                      <a:pt x="33285" y="20438"/>
                      <a:pt x="34623" y="19948"/>
                      <a:pt x="35916" y="19484"/>
                    </a:cubicBezTo>
                    <a:cubicBezTo>
                      <a:pt x="36808" y="19163"/>
                      <a:pt x="37656" y="18850"/>
                      <a:pt x="38423" y="18485"/>
                    </a:cubicBezTo>
                    <a:cubicBezTo>
                      <a:pt x="39039" y="18190"/>
                      <a:pt x="39583" y="17878"/>
                      <a:pt x="40091" y="17512"/>
                    </a:cubicBezTo>
                    <a:cubicBezTo>
                      <a:pt x="41269" y="16674"/>
                      <a:pt x="42018" y="15853"/>
                      <a:pt x="42607" y="14791"/>
                    </a:cubicBezTo>
                    <a:cubicBezTo>
                      <a:pt x="43267" y="13578"/>
                      <a:pt x="43660" y="12035"/>
                      <a:pt x="44052" y="10545"/>
                    </a:cubicBezTo>
                    <a:cubicBezTo>
                      <a:pt x="44266" y="9724"/>
                      <a:pt x="44480" y="8868"/>
                      <a:pt x="44748" y="8083"/>
                    </a:cubicBezTo>
                    <a:cubicBezTo>
                      <a:pt x="45176" y="6771"/>
                      <a:pt x="45622" y="5799"/>
                      <a:pt x="46140" y="5023"/>
                    </a:cubicBezTo>
                    <a:cubicBezTo>
                      <a:pt x="47424" y="3105"/>
                      <a:pt x="49191" y="2061"/>
                      <a:pt x="51715" y="1749"/>
                    </a:cubicBezTo>
                    <a:cubicBezTo>
                      <a:pt x="52200" y="1686"/>
                      <a:pt x="52685" y="1658"/>
                      <a:pt x="53152" y="1658"/>
                    </a:cubicBezTo>
                    <a:cubicBezTo>
                      <a:pt x="53218" y="1658"/>
                      <a:pt x="53283" y="1659"/>
                      <a:pt x="53348" y="1660"/>
                    </a:cubicBezTo>
                    <a:cubicBezTo>
                      <a:pt x="53964" y="1669"/>
                      <a:pt x="54579" y="1722"/>
                      <a:pt x="55239" y="1776"/>
                    </a:cubicBezTo>
                    <a:cubicBezTo>
                      <a:pt x="56012" y="1840"/>
                      <a:pt x="56813" y="1904"/>
                      <a:pt x="57611" y="1904"/>
                    </a:cubicBezTo>
                    <a:cubicBezTo>
                      <a:pt x="57808" y="1904"/>
                      <a:pt x="58005" y="1900"/>
                      <a:pt x="58201" y="1892"/>
                    </a:cubicBezTo>
                    <a:cubicBezTo>
                      <a:pt x="59735" y="1820"/>
                      <a:pt x="60940" y="1160"/>
                      <a:pt x="61573" y="36"/>
                    </a:cubicBezTo>
                    <a:lnTo>
                      <a:pt x="615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78;p6">
                <a:extLst>
                  <a:ext uri="{FF2B5EF4-FFF2-40B4-BE49-F238E27FC236}">
                    <a16:creationId xmlns:a16="http://schemas.microsoft.com/office/drawing/2014/main" id="{9A2309A4-60EC-92DB-5BCB-DEC342D98824}"/>
                  </a:ext>
                </a:extLst>
              </p:cNvPr>
              <p:cNvSpPr/>
              <p:nvPr/>
            </p:nvSpPr>
            <p:spPr>
              <a:xfrm>
                <a:off x="3218525" y="945150"/>
                <a:ext cx="1522850" cy="1136775"/>
              </a:xfrm>
              <a:custGeom>
                <a:avLst/>
                <a:gdLst/>
                <a:ahLst/>
                <a:cxnLst/>
                <a:rect l="l" t="t" r="r" b="b"/>
                <a:pathLst>
                  <a:path w="60914" h="45471" extrusionOk="0">
                    <a:moveTo>
                      <a:pt x="60833" y="0"/>
                    </a:moveTo>
                    <a:cubicBezTo>
                      <a:pt x="60289" y="1169"/>
                      <a:pt x="59165" y="1874"/>
                      <a:pt x="57666" y="1999"/>
                    </a:cubicBezTo>
                    <a:cubicBezTo>
                      <a:pt x="57271" y="2028"/>
                      <a:pt x="56874" y="2039"/>
                      <a:pt x="56478" y="2039"/>
                    </a:cubicBezTo>
                    <a:cubicBezTo>
                      <a:pt x="55910" y="2039"/>
                      <a:pt x="55346" y="2016"/>
                      <a:pt x="54794" y="1990"/>
                    </a:cubicBezTo>
                    <a:cubicBezTo>
                      <a:pt x="54262" y="1969"/>
                      <a:pt x="53751" y="1948"/>
                      <a:pt x="53245" y="1948"/>
                    </a:cubicBezTo>
                    <a:cubicBezTo>
                      <a:pt x="53098" y="1948"/>
                      <a:pt x="52951" y="1950"/>
                      <a:pt x="52804" y="1954"/>
                    </a:cubicBezTo>
                    <a:cubicBezTo>
                      <a:pt x="52278" y="1963"/>
                      <a:pt x="51725" y="2025"/>
                      <a:pt x="51163" y="2124"/>
                    </a:cubicBezTo>
                    <a:cubicBezTo>
                      <a:pt x="48701" y="2579"/>
                      <a:pt x="46979" y="3738"/>
                      <a:pt x="45739" y="5772"/>
                    </a:cubicBezTo>
                    <a:cubicBezTo>
                      <a:pt x="45248" y="6584"/>
                      <a:pt x="44829" y="7583"/>
                      <a:pt x="44437" y="8904"/>
                    </a:cubicBezTo>
                    <a:cubicBezTo>
                      <a:pt x="44196" y="9724"/>
                      <a:pt x="43990" y="10616"/>
                      <a:pt x="43794" y="11473"/>
                    </a:cubicBezTo>
                    <a:cubicBezTo>
                      <a:pt x="43464" y="12945"/>
                      <a:pt x="43125" y="14461"/>
                      <a:pt x="42545" y="15675"/>
                    </a:cubicBezTo>
                    <a:cubicBezTo>
                      <a:pt x="42019" y="16772"/>
                      <a:pt x="41296" y="17655"/>
                      <a:pt x="40226" y="18529"/>
                    </a:cubicBezTo>
                    <a:cubicBezTo>
                      <a:pt x="39744" y="18922"/>
                      <a:pt x="39218" y="19261"/>
                      <a:pt x="38629" y="19573"/>
                    </a:cubicBezTo>
                    <a:cubicBezTo>
                      <a:pt x="37746" y="20046"/>
                      <a:pt x="36747" y="20412"/>
                      <a:pt x="35685" y="20804"/>
                    </a:cubicBezTo>
                    <a:cubicBezTo>
                      <a:pt x="34552" y="21223"/>
                      <a:pt x="33374" y="21661"/>
                      <a:pt x="32357" y="22223"/>
                    </a:cubicBezTo>
                    <a:cubicBezTo>
                      <a:pt x="31590" y="22660"/>
                      <a:pt x="30930" y="23115"/>
                      <a:pt x="30430" y="23463"/>
                    </a:cubicBezTo>
                    <a:cubicBezTo>
                      <a:pt x="29637" y="24025"/>
                      <a:pt x="28753" y="24605"/>
                      <a:pt x="27611" y="24935"/>
                    </a:cubicBezTo>
                    <a:cubicBezTo>
                      <a:pt x="26764" y="25167"/>
                      <a:pt x="25845" y="25193"/>
                      <a:pt x="24953" y="25211"/>
                    </a:cubicBezTo>
                    <a:cubicBezTo>
                      <a:pt x="24105" y="25229"/>
                      <a:pt x="23240" y="25247"/>
                      <a:pt x="22419" y="25452"/>
                    </a:cubicBezTo>
                    <a:cubicBezTo>
                      <a:pt x="21286" y="25729"/>
                      <a:pt x="20225" y="26344"/>
                      <a:pt x="19252" y="27290"/>
                    </a:cubicBezTo>
                    <a:cubicBezTo>
                      <a:pt x="18878" y="27655"/>
                      <a:pt x="18521" y="28066"/>
                      <a:pt x="18182" y="28521"/>
                    </a:cubicBezTo>
                    <a:cubicBezTo>
                      <a:pt x="17245" y="29797"/>
                      <a:pt x="16567" y="31233"/>
                      <a:pt x="15854" y="32749"/>
                    </a:cubicBezTo>
                    <a:cubicBezTo>
                      <a:pt x="15746" y="32972"/>
                      <a:pt x="15639" y="33195"/>
                      <a:pt x="15532" y="33418"/>
                    </a:cubicBezTo>
                    <a:cubicBezTo>
                      <a:pt x="14301" y="36041"/>
                      <a:pt x="13061" y="38138"/>
                      <a:pt x="11750" y="39824"/>
                    </a:cubicBezTo>
                    <a:cubicBezTo>
                      <a:pt x="10019" y="42048"/>
                      <a:pt x="6693" y="45383"/>
                      <a:pt x="2376" y="45383"/>
                    </a:cubicBezTo>
                    <a:cubicBezTo>
                      <a:pt x="1620" y="45383"/>
                      <a:pt x="833" y="45280"/>
                      <a:pt x="19" y="45051"/>
                    </a:cubicBezTo>
                    <a:lnTo>
                      <a:pt x="1" y="45132"/>
                    </a:lnTo>
                    <a:cubicBezTo>
                      <a:pt x="822" y="45364"/>
                      <a:pt x="1616" y="45471"/>
                      <a:pt x="2383" y="45471"/>
                    </a:cubicBezTo>
                    <a:cubicBezTo>
                      <a:pt x="6727" y="45471"/>
                      <a:pt x="10073" y="42107"/>
                      <a:pt x="11821" y="39868"/>
                    </a:cubicBezTo>
                    <a:cubicBezTo>
                      <a:pt x="13133" y="38182"/>
                      <a:pt x="14373" y="36086"/>
                      <a:pt x="15613" y="33454"/>
                    </a:cubicBezTo>
                    <a:cubicBezTo>
                      <a:pt x="15720" y="33231"/>
                      <a:pt x="15818" y="33008"/>
                      <a:pt x="15925" y="32785"/>
                    </a:cubicBezTo>
                    <a:cubicBezTo>
                      <a:pt x="16639" y="31268"/>
                      <a:pt x="17317" y="29832"/>
                      <a:pt x="18253" y="28565"/>
                    </a:cubicBezTo>
                    <a:cubicBezTo>
                      <a:pt x="18583" y="28119"/>
                      <a:pt x="18940" y="27709"/>
                      <a:pt x="19315" y="27343"/>
                    </a:cubicBezTo>
                    <a:cubicBezTo>
                      <a:pt x="20269" y="26415"/>
                      <a:pt x="21322" y="25800"/>
                      <a:pt x="22437" y="25532"/>
                    </a:cubicBezTo>
                    <a:cubicBezTo>
                      <a:pt x="23249" y="25336"/>
                      <a:pt x="24114" y="25309"/>
                      <a:pt x="24953" y="25291"/>
                    </a:cubicBezTo>
                    <a:cubicBezTo>
                      <a:pt x="25845" y="25274"/>
                      <a:pt x="26773" y="25247"/>
                      <a:pt x="27629" y="25006"/>
                    </a:cubicBezTo>
                    <a:cubicBezTo>
                      <a:pt x="28789" y="24685"/>
                      <a:pt x="29672" y="24096"/>
                      <a:pt x="30475" y="23525"/>
                    </a:cubicBezTo>
                    <a:cubicBezTo>
                      <a:pt x="30975" y="23177"/>
                      <a:pt x="31635" y="22722"/>
                      <a:pt x="32402" y="22294"/>
                    </a:cubicBezTo>
                    <a:cubicBezTo>
                      <a:pt x="33410" y="21732"/>
                      <a:pt x="34579" y="21304"/>
                      <a:pt x="35712" y="20884"/>
                    </a:cubicBezTo>
                    <a:cubicBezTo>
                      <a:pt x="36729" y="20510"/>
                      <a:pt x="37773" y="20117"/>
                      <a:pt x="38665" y="19644"/>
                    </a:cubicBezTo>
                    <a:cubicBezTo>
                      <a:pt x="39262" y="19332"/>
                      <a:pt x="39789" y="18984"/>
                      <a:pt x="40279" y="18592"/>
                    </a:cubicBezTo>
                    <a:cubicBezTo>
                      <a:pt x="41359" y="17709"/>
                      <a:pt x="42081" y="16816"/>
                      <a:pt x="42617" y="15710"/>
                    </a:cubicBezTo>
                    <a:cubicBezTo>
                      <a:pt x="43197" y="14488"/>
                      <a:pt x="43544" y="12963"/>
                      <a:pt x="43875" y="11491"/>
                    </a:cubicBezTo>
                    <a:cubicBezTo>
                      <a:pt x="44071" y="10634"/>
                      <a:pt x="44267" y="9751"/>
                      <a:pt x="44517" y="8930"/>
                    </a:cubicBezTo>
                    <a:cubicBezTo>
                      <a:pt x="44909" y="7610"/>
                      <a:pt x="45320" y="6620"/>
                      <a:pt x="45810" y="5817"/>
                    </a:cubicBezTo>
                    <a:cubicBezTo>
                      <a:pt x="47033" y="3801"/>
                      <a:pt x="48736" y="2659"/>
                      <a:pt x="51181" y="2204"/>
                    </a:cubicBezTo>
                    <a:cubicBezTo>
                      <a:pt x="51734" y="2106"/>
                      <a:pt x="52278" y="2043"/>
                      <a:pt x="52813" y="2034"/>
                    </a:cubicBezTo>
                    <a:cubicBezTo>
                      <a:pt x="52958" y="2030"/>
                      <a:pt x="53103" y="2029"/>
                      <a:pt x="53249" y="2029"/>
                    </a:cubicBezTo>
                    <a:cubicBezTo>
                      <a:pt x="53751" y="2029"/>
                      <a:pt x="54262" y="2049"/>
                      <a:pt x="54794" y="2070"/>
                    </a:cubicBezTo>
                    <a:cubicBezTo>
                      <a:pt x="55354" y="2097"/>
                      <a:pt x="55926" y="2123"/>
                      <a:pt x="56502" y="2123"/>
                    </a:cubicBezTo>
                    <a:cubicBezTo>
                      <a:pt x="56890" y="2123"/>
                      <a:pt x="57279" y="2111"/>
                      <a:pt x="57666" y="2079"/>
                    </a:cubicBezTo>
                    <a:cubicBezTo>
                      <a:pt x="59201" y="1954"/>
                      <a:pt x="60352" y="1231"/>
                      <a:pt x="60914" y="36"/>
                    </a:cubicBezTo>
                    <a:lnTo>
                      <a:pt x="608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79;p6">
                <a:extLst>
                  <a:ext uri="{FF2B5EF4-FFF2-40B4-BE49-F238E27FC236}">
                    <a16:creationId xmlns:a16="http://schemas.microsoft.com/office/drawing/2014/main" id="{FA6C11CF-77CB-08D9-F909-AA95E3BC7FF2}"/>
                  </a:ext>
                </a:extLst>
              </p:cNvPr>
              <p:cNvSpPr/>
              <p:nvPr/>
            </p:nvSpPr>
            <p:spPr>
              <a:xfrm>
                <a:off x="3202475" y="919950"/>
                <a:ext cx="1506125" cy="1159300"/>
              </a:xfrm>
              <a:custGeom>
                <a:avLst/>
                <a:gdLst/>
                <a:ahLst/>
                <a:cxnLst/>
                <a:rect l="l" t="t" r="r" b="b"/>
                <a:pathLst>
                  <a:path w="60245" h="46372" extrusionOk="0">
                    <a:moveTo>
                      <a:pt x="60173" y="0"/>
                    </a:moveTo>
                    <a:cubicBezTo>
                      <a:pt x="59709" y="1231"/>
                      <a:pt x="58621" y="2008"/>
                      <a:pt x="57131" y="2186"/>
                    </a:cubicBezTo>
                    <a:cubicBezTo>
                      <a:pt x="56328" y="2278"/>
                      <a:pt x="55519" y="2284"/>
                      <a:pt x="54731" y="2284"/>
                    </a:cubicBezTo>
                    <a:cubicBezTo>
                      <a:pt x="54599" y="2284"/>
                      <a:pt x="54469" y="2284"/>
                      <a:pt x="54339" y="2284"/>
                    </a:cubicBezTo>
                    <a:cubicBezTo>
                      <a:pt x="54115" y="2281"/>
                      <a:pt x="53896" y="2279"/>
                      <a:pt x="53680" y="2279"/>
                    </a:cubicBezTo>
                    <a:cubicBezTo>
                      <a:pt x="53198" y="2279"/>
                      <a:pt x="52731" y="2289"/>
                      <a:pt x="52269" y="2320"/>
                    </a:cubicBezTo>
                    <a:cubicBezTo>
                      <a:pt x="51734" y="2355"/>
                      <a:pt x="51181" y="2445"/>
                      <a:pt x="50627" y="2578"/>
                    </a:cubicBezTo>
                    <a:cubicBezTo>
                      <a:pt x="48246" y="3167"/>
                      <a:pt x="46586" y="4425"/>
                      <a:pt x="45409" y="6566"/>
                    </a:cubicBezTo>
                    <a:cubicBezTo>
                      <a:pt x="44945" y="7405"/>
                      <a:pt x="44570" y="8413"/>
                      <a:pt x="44213" y="9742"/>
                    </a:cubicBezTo>
                    <a:cubicBezTo>
                      <a:pt x="43981" y="10598"/>
                      <a:pt x="43803" y="11526"/>
                      <a:pt x="43633" y="12418"/>
                    </a:cubicBezTo>
                    <a:cubicBezTo>
                      <a:pt x="43357" y="13872"/>
                      <a:pt x="43062" y="15371"/>
                      <a:pt x="42554" y="16593"/>
                    </a:cubicBezTo>
                    <a:cubicBezTo>
                      <a:pt x="42072" y="17753"/>
                      <a:pt x="41412" y="18681"/>
                      <a:pt x="40413" y="19600"/>
                    </a:cubicBezTo>
                    <a:cubicBezTo>
                      <a:pt x="39949" y="20028"/>
                      <a:pt x="39440" y="20403"/>
                      <a:pt x="38869" y="20733"/>
                    </a:cubicBezTo>
                    <a:cubicBezTo>
                      <a:pt x="37870" y="21322"/>
                      <a:pt x="36657" y="21776"/>
                      <a:pt x="35479" y="22205"/>
                    </a:cubicBezTo>
                    <a:cubicBezTo>
                      <a:pt x="34507" y="22570"/>
                      <a:pt x="33490" y="22945"/>
                      <a:pt x="32598" y="23400"/>
                    </a:cubicBezTo>
                    <a:cubicBezTo>
                      <a:pt x="31974" y="23712"/>
                      <a:pt x="31340" y="24078"/>
                      <a:pt x="30609" y="24533"/>
                    </a:cubicBezTo>
                    <a:cubicBezTo>
                      <a:pt x="29815" y="25024"/>
                      <a:pt x="28878" y="25568"/>
                      <a:pt x="27700" y="25871"/>
                    </a:cubicBezTo>
                    <a:cubicBezTo>
                      <a:pt x="26871" y="26085"/>
                      <a:pt x="25970" y="26103"/>
                      <a:pt x="25095" y="26130"/>
                    </a:cubicBezTo>
                    <a:cubicBezTo>
                      <a:pt x="24239" y="26157"/>
                      <a:pt x="23347" y="26175"/>
                      <a:pt x="22499" y="26380"/>
                    </a:cubicBezTo>
                    <a:cubicBezTo>
                      <a:pt x="21366" y="26656"/>
                      <a:pt x="20287" y="27263"/>
                      <a:pt x="19315" y="28173"/>
                    </a:cubicBezTo>
                    <a:cubicBezTo>
                      <a:pt x="18931" y="28539"/>
                      <a:pt x="18556" y="28949"/>
                      <a:pt x="18217" y="29386"/>
                    </a:cubicBezTo>
                    <a:cubicBezTo>
                      <a:pt x="17218" y="30697"/>
                      <a:pt x="16496" y="32187"/>
                      <a:pt x="15728" y="33766"/>
                    </a:cubicBezTo>
                    <a:cubicBezTo>
                      <a:pt x="15657" y="33936"/>
                      <a:pt x="15577" y="34096"/>
                      <a:pt x="15496" y="34257"/>
                    </a:cubicBezTo>
                    <a:cubicBezTo>
                      <a:pt x="14194" y="36969"/>
                      <a:pt x="12990" y="39012"/>
                      <a:pt x="11714" y="40671"/>
                    </a:cubicBezTo>
                    <a:cubicBezTo>
                      <a:pt x="9990" y="42924"/>
                      <a:pt x="6691" y="46298"/>
                      <a:pt x="2418" y="46298"/>
                    </a:cubicBezTo>
                    <a:cubicBezTo>
                      <a:pt x="1648" y="46298"/>
                      <a:pt x="847" y="46188"/>
                      <a:pt x="18" y="45943"/>
                    </a:cubicBezTo>
                    <a:lnTo>
                      <a:pt x="0" y="46015"/>
                    </a:lnTo>
                    <a:cubicBezTo>
                      <a:pt x="839" y="46265"/>
                      <a:pt x="1642" y="46372"/>
                      <a:pt x="2418" y="46372"/>
                    </a:cubicBezTo>
                    <a:cubicBezTo>
                      <a:pt x="6718" y="46372"/>
                      <a:pt x="10046" y="42982"/>
                      <a:pt x="11776" y="40716"/>
                    </a:cubicBezTo>
                    <a:cubicBezTo>
                      <a:pt x="13052" y="39056"/>
                      <a:pt x="14256" y="37014"/>
                      <a:pt x="15568" y="34293"/>
                    </a:cubicBezTo>
                    <a:cubicBezTo>
                      <a:pt x="15639" y="34132"/>
                      <a:pt x="15719" y="33963"/>
                      <a:pt x="15800" y="33802"/>
                    </a:cubicBezTo>
                    <a:cubicBezTo>
                      <a:pt x="16558" y="32223"/>
                      <a:pt x="17281" y="30742"/>
                      <a:pt x="18280" y="29431"/>
                    </a:cubicBezTo>
                    <a:cubicBezTo>
                      <a:pt x="18619" y="28994"/>
                      <a:pt x="18984" y="28592"/>
                      <a:pt x="19368" y="28235"/>
                    </a:cubicBezTo>
                    <a:cubicBezTo>
                      <a:pt x="20332" y="27325"/>
                      <a:pt x="21393" y="26728"/>
                      <a:pt x="22517" y="26451"/>
                    </a:cubicBezTo>
                    <a:cubicBezTo>
                      <a:pt x="23356" y="26255"/>
                      <a:pt x="24239" y="26228"/>
                      <a:pt x="25095" y="26210"/>
                    </a:cubicBezTo>
                    <a:cubicBezTo>
                      <a:pt x="25979" y="26183"/>
                      <a:pt x="26880" y="26157"/>
                      <a:pt x="27718" y="25943"/>
                    </a:cubicBezTo>
                    <a:cubicBezTo>
                      <a:pt x="28914" y="25639"/>
                      <a:pt x="29850" y="25095"/>
                      <a:pt x="30644" y="24596"/>
                    </a:cubicBezTo>
                    <a:cubicBezTo>
                      <a:pt x="31376" y="24141"/>
                      <a:pt x="32009" y="23784"/>
                      <a:pt x="32634" y="23463"/>
                    </a:cubicBezTo>
                    <a:cubicBezTo>
                      <a:pt x="33526" y="23016"/>
                      <a:pt x="34534" y="22642"/>
                      <a:pt x="35506" y="22276"/>
                    </a:cubicBezTo>
                    <a:cubicBezTo>
                      <a:pt x="36684" y="21839"/>
                      <a:pt x="37906" y="21393"/>
                      <a:pt x="38914" y="20804"/>
                    </a:cubicBezTo>
                    <a:cubicBezTo>
                      <a:pt x="39485" y="20465"/>
                      <a:pt x="39994" y="20090"/>
                      <a:pt x="40466" y="19653"/>
                    </a:cubicBezTo>
                    <a:cubicBezTo>
                      <a:pt x="41474" y="18725"/>
                      <a:pt x="42135" y="17789"/>
                      <a:pt x="42625" y="16629"/>
                    </a:cubicBezTo>
                    <a:cubicBezTo>
                      <a:pt x="43134" y="15398"/>
                      <a:pt x="43428" y="13890"/>
                      <a:pt x="43705" y="12436"/>
                    </a:cubicBezTo>
                    <a:cubicBezTo>
                      <a:pt x="43883" y="11544"/>
                      <a:pt x="44062" y="10616"/>
                      <a:pt x="44285" y="9760"/>
                    </a:cubicBezTo>
                    <a:cubicBezTo>
                      <a:pt x="44641" y="8440"/>
                      <a:pt x="45016" y="7432"/>
                      <a:pt x="45480" y="6602"/>
                    </a:cubicBezTo>
                    <a:cubicBezTo>
                      <a:pt x="46640" y="4488"/>
                      <a:pt x="48281" y="3230"/>
                      <a:pt x="50645" y="2650"/>
                    </a:cubicBezTo>
                    <a:cubicBezTo>
                      <a:pt x="51189" y="2516"/>
                      <a:pt x="51743" y="2436"/>
                      <a:pt x="52269" y="2391"/>
                    </a:cubicBezTo>
                    <a:cubicBezTo>
                      <a:pt x="52747" y="2359"/>
                      <a:pt x="53229" y="2355"/>
                      <a:pt x="53729" y="2355"/>
                    </a:cubicBezTo>
                    <a:cubicBezTo>
                      <a:pt x="53929" y="2355"/>
                      <a:pt x="54132" y="2355"/>
                      <a:pt x="54339" y="2355"/>
                    </a:cubicBezTo>
                    <a:cubicBezTo>
                      <a:pt x="54544" y="2357"/>
                      <a:pt x="54752" y="2359"/>
                      <a:pt x="54960" y="2359"/>
                    </a:cubicBezTo>
                    <a:cubicBezTo>
                      <a:pt x="55681" y="2359"/>
                      <a:pt x="56413" y="2340"/>
                      <a:pt x="57140" y="2257"/>
                    </a:cubicBezTo>
                    <a:cubicBezTo>
                      <a:pt x="58639" y="2079"/>
                      <a:pt x="59771" y="1267"/>
                      <a:pt x="60244" y="27"/>
                    </a:cubicBezTo>
                    <a:lnTo>
                      <a:pt x="601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80;p6">
                <a:extLst>
                  <a:ext uri="{FF2B5EF4-FFF2-40B4-BE49-F238E27FC236}">
                    <a16:creationId xmlns:a16="http://schemas.microsoft.com/office/drawing/2014/main" id="{B8BF6EA7-1B77-9B7D-11A7-42BD7A21F8B2}"/>
                  </a:ext>
                </a:extLst>
              </p:cNvPr>
              <p:cNvSpPr/>
              <p:nvPr/>
            </p:nvSpPr>
            <p:spPr>
              <a:xfrm>
                <a:off x="3186425" y="894525"/>
                <a:ext cx="1489600" cy="1182050"/>
              </a:xfrm>
              <a:custGeom>
                <a:avLst/>
                <a:gdLst/>
                <a:ahLst/>
                <a:cxnLst/>
                <a:rect l="l" t="t" r="r" b="b"/>
                <a:pathLst>
                  <a:path w="59584" h="47282" extrusionOk="0">
                    <a:moveTo>
                      <a:pt x="59512" y="0"/>
                    </a:moveTo>
                    <a:cubicBezTo>
                      <a:pt x="59129" y="1285"/>
                      <a:pt x="58067" y="2150"/>
                      <a:pt x="56595" y="2382"/>
                    </a:cubicBezTo>
                    <a:cubicBezTo>
                      <a:pt x="55685" y="2516"/>
                      <a:pt x="54766" y="2543"/>
                      <a:pt x="53874" y="2570"/>
                    </a:cubicBezTo>
                    <a:cubicBezTo>
                      <a:pt x="53125" y="2596"/>
                      <a:pt x="52420" y="2614"/>
                      <a:pt x="51724" y="2694"/>
                    </a:cubicBezTo>
                    <a:cubicBezTo>
                      <a:pt x="51180" y="2757"/>
                      <a:pt x="50636" y="2873"/>
                      <a:pt x="50092" y="3042"/>
                    </a:cubicBezTo>
                    <a:cubicBezTo>
                      <a:pt x="47817" y="3738"/>
                      <a:pt x="46176" y="5157"/>
                      <a:pt x="45078" y="7360"/>
                    </a:cubicBezTo>
                    <a:cubicBezTo>
                      <a:pt x="44650" y="8217"/>
                      <a:pt x="44293" y="9278"/>
                      <a:pt x="43990" y="10590"/>
                    </a:cubicBezTo>
                    <a:cubicBezTo>
                      <a:pt x="43776" y="11482"/>
                      <a:pt x="43624" y="12454"/>
                      <a:pt x="43472" y="13382"/>
                    </a:cubicBezTo>
                    <a:cubicBezTo>
                      <a:pt x="43249" y="14818"/>
                      <a:pt x="43009" y="16290"/>
                      <a:pt x="42571" y="17521"/>
                    </a:cubicBezTo>
                    <a:cubicBezTo>
                      <a:pt x="42134" y="18726"/>
                      <a:pt x="41510" y="19734"/>
                      <a:pt x="40600" y="20679"/>
                    </a:cubicBezTo>
                    <a:cubicBezTo>
                      <a:pt x="40154" y="21143"/>
                      <a:pt x="39672" y="21545"/>
                      <a:pt x="39110" y="21901"/>
                    </a:cubicBezTo>
                    <a:cubicBezTo>
                      <a:pt x="37995" y="22624"/>
                      <a:pt x="36612" y="23132"/>
                      <a:pt x="35265" y="23623"/>
                    </a:cubicBezTo>
                    <a:cubicBezTo>
                      <a:pt x="34453" y="23918"/>
                      <a:pt x="33606" y="24230"/>
                      <a:pt x="32839" y="24578"/>
                    </a:cubicBezTo>
                    <a:cubicBezTo>
                      <a:pt x="32178" y="24881"/>
                      <a:pt x="31500" y="25220"/>
                      <a:pt x="30778" y="25613"/>
                    </a:cubicBezTo>
                    <a:cubicBezTo>
                      <a:pt x="29779" y="26157"/>
                      <a:pt x="28887" y="26576"/>
                      <a:pt x="27798" y="26826"/>
                    </a:cubicBezTo>
                    <a:cubicBezTo>
                      <a:pt x="26977" y="27004"/>
                      <a:pt x="26103" y="27031"/>
                      <a:pt x="25256" y="27058"/>
                    </a:cubicBezTo>
                    <a:cubicBezTo>
                      <a:pt x="24364" y="27084"/>
                      <a:pt x="23454" y="27111"/>
                      <a:pt x="22588" y="27316"/>
                    </a:cubicBezTo>
                    <a:cubicBezTo>
                      <a:pt x="21437" y="27593"/>
                      <a:pt x="20358" y="28182"/>
                      <a:pt x="19368" y="29074"/>
                    </a:cubicBezTo>
                    <a:cubicBezTo>
                      <a:pt x="18975" y="29431"/>
                      <a:pt x="18601" y="29832"/>
                      <a:pt x="18253" y="30269"/>
                    </a:cubicBezTo>
                    <a:cubicBezTo>
                      <a:pt x="17182" y="31616"/>
                      <a:pt x="16415" y="33169"/>
                      <a:pt x="15603" y="34810"/>
                    </a:cubicBezTo>
                    <a:lnTo>
                      <a:pt x="15451" y="35104"/>
                    </a:lnTo>
                    <a:cubicBezTo>
                      <a:pt x="14524" y="37005"/>
                      <a:pt x="13257" y="39449"/>
                      <a:pt x="11678" y="41536"/>
                    </a:cubicBezTo>
                    <a:cubicBezTo>
                      <a:pt x="9961" y="43810"/>
                      <a:pt x="6689" y="47214"/>
                      <a:pt x="2460" y="47214"/>
                    </a:cubicBezTo>
                    <a:cubicBezTo>
                      <a:pt x="1678" y="47214"/>
                      <a:pt x="862" y="47097"/>
                      <a:pt x="18" y="46836"/>
                    </a:cubicBezTo>
                    <a:lnTo>
                      <a:pt x="0" y="46907"/>
                    </a:lnTo>
                    <a:cubicBezTo>
                      <a:pt x="848" y="47166"/>
                      <a:pt x="1668" y="47282"/>
                      <a:pt x="2462" y="47282"/>
                    </a:cubicBezTo>
                    <a:cubicBezTo>
                      <a:pt x="6718" y="47282"/>
                      <a:pt x="10010" y="43865"/>
                      <a:pt x="11740" y="41581"/>
                    </a:cubicBezTo>
                    <a:cubicBezTo>
                      <a:pt x="13310" y="39485"/>
                      <a:pt x="14586" y="37031"/>
                      <a:pt x="15514" y="35140"/>
                    </a:cubicBezTo>
                    <a:lnTo>
                      <a:pt x="15666" y="34837"/>
                    </a:lnTo>
                    <a:cubicBezTo>
                      <a:pt x="16477" y="33204"/>
                      <a:pt x="17236" y="31652"/>
                      <a:pt x="18306" y="30314"/>
                    </a:cubicBezTo>
                    <a:cubicBezTo>
                      <a:pt x="18654" y="29877"/>
                      <a:pt x="19029" y="29484"/>
                      <a:pt x="19421" y="29127"/>
                    </a:cubicBezTo>
                    <a:cubicBezTo>
                      <a:pt x="20394" y="28244"/>
                      <a:pt x="21464" y="27655"/>
                      <a:pt x="22606" y="27388"/>
                    </a:cubicBezTo>
                    <a:cubicBezTo>
                      <a:pt x="23463" y="27183"/>
                      <a:pt x="24372" y="27156"/>
                      <a:pt x="25256" y="27129"/>
                    </a:cubicBezTo>
                    <a:cubicBezTo>
                      <a:pt x="26103" y="27102"/>
                      <a:pt x="26986" y="27076"/>
                      <a:pt x="27816" y="26888"/>
                    </a:cubicBezTo>
                    <a:cubicBezTo>
                      <a:pt x="28913" y="26638"/>
                      <a:pt x="29805" y="26228"/>
                      <a:pt x="30813" y="25675"/>
                    </a:cubicBezTo>
                    <a:cubicBezTo>
                      <a:pt x="31536" y="25282"/>
                      <a:pt x="32205" y="24943"/>
                      <a:pt x="32874" y="24640"/>
                    </a:cubicBezTo>
                    <a:cubicBezTo>
                      <a:pt x="33633" y="24292"/>
                      <a:pt x="34471" y="23980"/>
                      <a:pt x="35292" y="23686"/>
                    </a:cubicBezTo>
                    <a:cubicBezTo>
                      <a:pt x="36639" y="23195"/>
                      <a:pt x="38031" y="22686"/>
                      <a:pt x="39155" y="21964"/>
                    </a:cubicBezTo>
                    <a:cubicBezTo>
                      <a:pt x="39708" y="21607"/>
                      <a:pt x="40207" y="21197"/>
                      <a:pt x="40653" y="20733"/>
                    </a:cubicBezTo>
                    <a:cubicBezTo>
                      <a:pt x="41563" y="19769"/>
                      <a:pt x="42197" y="18761"/>
                      <a:pt x="42634" y="17548"/>
                    </a:cubicBezTo>
                    <a:cubicBezTo>
                      <a:pt x="43080" y="16308"/>
                      <a:pt x="43312" y="14827"/>
                      <a:pt x="43544" y="13400"/>
                    </a:cubicBezTo>
                    <a:cubicBezTo>
                      <a:pt x="43695" y="12463"/>
                      <a:pt x="43847" y="11499"/>
                      <a:pt x="44061" y="10607"/>
                    </a:cubicBezTo>
                    <a:cubicBezTo>
                      <a:pt x="44365" y="9296"/>
                      <a:pt x="44721" y="8243"/>
                      <a:pt x="45141" y="7396"/>
                    </a:cubicBezTo>
                    <a:cubicBezTo>
                      <a:pt x="46229" y="5201"/>
                      <a:pt x="47862" y="3801"/>
                      <a:pt x="50110" y="3114"/>
                    </a:cubicBezTo>
                    <a:cubicBezTo>
                      <a:pt x="50654" y="2944"/>
                      <a:pt x="51198" y="2828"/>
                      <a:pt x="51733" y="2766"/>
                    </a:cubicBezTo>
                    <a:cubicBezTo>
                      <a:pt x="52420" y="2686"/>
                      <a:pt x="53125" y="2668"/>
                      <a:pt x="53874" y="2641"/>
                    </a:cubicBezTo>
                    <a:cubicBezTo>
                      <a:pt x="54766" y="2614"/>
                      <a:pt x="55694" y="2587"/>
                      <a:pt x="56604" y="2445"/>
                    </a:cubicBezTo>
                    <a:cubicBezTo>
                      <a:pt x="58103" y="2222"/>
                      <a:pt x="59191" y="1338"/>
                      <a:pt x="59584" y="27"/>
                    </a:cubicBezTo>
                    <a:lnTo>
                      <a:pt x="595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81;p6">
                <a:extLst>
                  <a:ext uri="{FF2B5EF4-FFF2-40B4-BE49-F238E27FC236}">
                    <a16:creationId xmlns:a16="http://schemas.microsoft.com/office/drawing/2014/main" id="{038A36BA-B950-58C3-B042-3ECA3A07BBC7}"/>
                  </a:ext>
                </a:extLst>
              </p:cNvPr>
              <p:cNvSpPr/>
              <p:nvPr/>
            </p:nvSpPr>
            <p:spPr>
              <a:xfrm>
                <a:off x="3170125" y="869325"/>
                <a:ext cx="1473125" cy="1204800"/>
              </a:xfrm>
              <a:custGeom>
                <a:avLst/>
                <a:gdLst/>
                <a:ahLst/>
                <a:cxnLst/>
                <a:rect l="l" t="t" r="r" b="b"/>
                <a:pathLst>
                  <a:path w="58925" h="48192" extrusionOk="0">
                    <a:moveTo>
                      <a:pt x="58862" y="0"/>
                    </a:moveTo>
                    <a:cubicBezTo>
                      <a:pt x="58559" y="1347"/>
                      <a:pt x="57542" y="2284"/>
                      <a:pt x="56070" y="2561"/>
                    </a:cubicBezTo>
                    <a:cubicBezTo>
                      <a:pt x="55187" y="2730"/>
                      <a:pt x="54285" y="2793"/>
                      <a:pt x="53411" y="2846"/>
                    </a:cubicBezTo>
                    <a:cubicBezTo>
                      <a:pt x="52635" y="2900"/>
                      <a:pt x="51904" y="2944"/>
                      <a:pt x="51190" y="3069"/>
                    </a:cubicBezTo>
                    <a:cubicBezTo>
                      <a:pt x="50646" y="3158"/>
                      <a:pt x="50102" y="3301"/>
                      <a:pt x="49566" y="3497"/>
                    </a:cubicBezTo>
                    <a:cubicBezTo>
                      <a:pt x="47372" y="4309"/>
                      <a:pt x="45793" y="5835"/>
                      <a:pt x="44758" y="8154"/>
                    </a:cubicBezTo>
                    <a:cubicBezTo>
                      <a:pt x="44365" y="9037"/>
                      <a:pt x="44044" y="10108"/>
                      <a:pt x="43777" y="11428"/>
                    </a:cubicBezTo>
                    <a:cubicBezTo>
                      <a:pt x="43580" y="12365"/>
                      <a:pt x="43455" y="13373"/>
                      <a:pt x="43330" y="14345"/>
                    </a:cubicBezTo>
                    <a:cubicBezTo>
                      <a:pt x="43152" y="15755"/>
                      <a:pt x="42965" y="17209"/>
                      <a:pt x="42590" y="18440"/>
                    </a:cubicBezTo>
                    <a:cubicBezTo>
                      <a:pt x="42206" y="19716"/>
                      <a:pt x="41635" y="20768"/>
                      <a:pt x="40797" y="21750"/>
                    </a:cubicBezTo>
                    <a:cubicBezTo>
                      <a:pt x="40378" y="22258"/>
                      <a:pt x="39905" y="22686"/>
                      <a:pt x="39370" y="23061"/>
                    </a:cubicBezTo>
                    <a:cubicBezTo>
                      <a:pt x="38138" y="23926"/>
                      <a:pt x="36568" y="24479"/>
                      <a:pt x="35052" y="25015"/>
                    </a:cubicBezTo>
                    <a:cubicBezTo>
                      <a:pt x="34392" y="25247"/>
                      <a:pt x="33714" y="25488"/>
                      <a:pt x="33089" y="25746"/>
                    </a:cubicBezTo>
                    <a:cubicBezTo>
                      <a:pt x="32366" y="26050"/>
                      <a:pt x="31671" y="26353"/>
                      <a:pt x="30957" y="26683"/>
                    </a:cubicBezTo>
                    <a:cubicBezTo>
                      <a:pt x="30074" y="27102"/>
                      <a:pt x="29092" y="27522"/>
                      <a:pt x="27906" y="27762"/>
                    </a:cubicBezTo>
                    <a:cubicBezTo>
                      <a:pt x="27103" y="27923"/>
                      <a:pt x="26256" y="27950"/>
                      <a:pt x="25435" y="27977"/>
                    </a:cubicBezTo>
                    <a:cubicBezTo>
                      <a:pt x="24516" y="28003"/>
                      <a:pt x="23570" y="28030"/>
                      <a:pt x="22678" y="28244"/>
                    </a:cubicBezTo>
                    <a:cubicBezTo>
                      <a:pt x="21518" y="28521"/>
                      <a:pt x="20421" y="29101"/>
                      <a:pt x="19440" y="29966"/>
                    </a:cubicBezTo>
                    <a:cubicBezTo>
                      <a:pt x="19038" y="30314"/>
                      <a:pt x="18655" y="30706"/>
                      <a:pt x="18298" y="31143"/>
                    </a:cubicBezTo>
                    <a:cubicBezTo>
                      <a:pt x="17147" y="32526"/>
                      <a:pt x="16335" y="34141"/>
                      <a:pt x="15470" y="35854"/>
                    </a:cubicBezTo>
                    <a:lnTo>
                      <a:pt x="15425" y="35943"/>
                    </a:lnTo>
                    <a:cubicBezTo>
                      <a:pt x="14328" y="38120"/>
                      <a:pt x="13124" y="40403"/>
                      <a:pt x="11652" y="42393"/>
                    </a:cubicBezTo>
                    <a:cubicBezTo>
                      <a:pt x="9949" y="44696"/>
                      <a:pt x="6701" y="48127"/>
                      <a:pt x="2507" y="48127"/>
                    </a:cubicBezTo>
                    <a:cubicBezTo>
                      <a:pt x="1713" y="48127"/>
                      <a:pt x="885" y="48004"/>
                      <a:pt x="28" y="47728"/>
                    </a:cubicBezTo>
                    <a:lnTo>
                      <a:pt x="1" y="47781"/>
                    </a:lnTo>
                    <a:cubicBezTo>
                      <a:pt x="840" y="48058"/>
                      <a:pt x="1687" y="48191"/>
                      <a:pt x="2526" y="48191"/>
                    </a:cubicBezTo>
                    <a:cubicBezTo>
                      <a:pt x="3882" y="48191"/>
                      <a:pt x="5247" y="47835"/>
                      <a:pt x="6585" y="47121"/>
                    </a:cubicBezTo>
                    <a:cubicBezTo>
                      <a:pt x="8396" y="46149"/>
                      <a:pt x="10117" y="44570"/>
                      <a:pt x="11705" y="42429"/>
                    </a:cubicBezTo>
                    <a:cubicBezTo>
                      <a:pt x="13177" y="40439"/>
                      <a:pt x="14391" y="38146"/>
                      <a:pt x="15479" y="35970"/>
                    </a:cubicBezTo>
                    <a:lnTo>
                      <a:pt x="15524" y="35881"/>
                    </a:lnTo>
                    <a:cubicBezTo>
                      <a:pt x="16389" y="34177"/>
                      <a:pt x="17201" y="32562"/>
                      <a:pt x="18343" y="31179"/>
                    </a:cubicBezTo>
                    <a:cubicBezTo>
                      <a:pt x="18708" y="30751"/>
                      <a:pt x="19083" y="30358"/>
                      <a:pt x="19485" y="30010"/>
                    </a:cubicBezTo>
                    <a:cubicBezTo>
                      <a:pt x="20457" y="29154"/>
                      <a:pt x="21545" y="28583"/>
                      <a:pt x="22696" y="28307"/>
                    </a:cubicBezTo>
                    <a:cubicBezTo>
                      <a:pt x="23579" y="28101"/>
                      <a:pt x="24525" y="28066"/>
                      <a:pt x="25435" y="28039"/>
                    </a:cubicBezTo>
                    <a:cubicBezTo>
                      <a:pt x="26256" y="28012"/>
                      <a:pt x="27112" y="27985"/>
                      <a:pt x="27915" y="27825"/>
                    </a:cubicBezTo>
                    <a:cubicBezTo>
                      <a:pt x="29110" y="27584"/>
                      <a:pt x="30101" y="27165"/>
                      <a:pt x="30993" y="26745"/>
                    </a:cubicBezTo>
                    <a:cubicBezTo>
                      <a:pt x="31697" y="26415"/>
                      <a:pt x="32393" y="26103"/>
                      <a:pt x="33116" y="25809"/>
                    </a:cubicBezTo>
                    <a:cubicBezTo>
                      <a:pt x="33740" y="25550"/>
                      <a:pt x="34418" y="25309"/>
                      <a:pt x="35078" y="25077"/>
                    </a:cubicBezTo>
                    <a:cubicBezTo>
                      <a:pt x="36595" y="24542"/>
                      <a:pt x="38174" y="23989"/>
                      <a:pt x="39405" y="23115"/>
                    </a:cubicBezTo>
                    <a:cubicBezTo>
                      <a:pt x="39949" y="22731"/>
                      <a:pt x="40422" y="22303"/>
                      <a:pt x="40850" y="21794"/>
                    </a:cubicBezTo>
                    <a:cubicBezTo>
                      <a:pt x="41689" y="20804"/>
                      <a:pt x="42260" y="19742"/>
                      <a:pt x="42652" y="18458"/>
                    </a:cubicBezTo>
                    <a:cubicBezTo>
                      <a:pt x="43027" y="17218"/>
                      <a:pt x="43214" y="15764"/>
                      <a:pt x="43393" y="14354"/>
                    </a:cubicBezTo>
                    <a:cubicBezTo>
                      <a:pt x="43518" y="13382"/>
                      <a:pt x="43652" y="12374"/>
                      <a:pt x="43839" y="11446"/>
                    </a:cubicBezTo>
                    <a:cubicBezTo>
                      <a:pt x="44107" y="10126"/>
                      <a:pt x="44428" y="9064"/>
                      <a:pt x="44820" y="8181"/>
                    </a:cubicBezTo>
                    <a:cubicBezTo>
                      <a:pt x="45846" y="5879"/>
                      <a:pt x="47407" y="4363"/>
                      <a:pt x="49584" y="3560"/>
                    </a:cubicBezTo>
                    <a:cubicBezTo>
                      <a:pt x="50119" y="3363"/>
                      <a:pt x="50664" y="3221"/>
                      <a:pt x="51199" y="3132"/>
                    </a:cubicBezTo>
                    <a:cubicBezTo>
                      <a:pt x="51912" y="3016"/>
                      <a:pt x="52644" y="2962"/>
                      <a:pt x="53411" y="2917"/>
                    </a:cubicBezTo>
                    <a:cubicBezTo>
                      <a:pt x="54285" y="2855"/>
                      <a:pt x="55187" y="2801"/>
                      <a:pt x="56079" y="2632"/>
                    </a:cubicBezTo>
                    <a:cubicBezTo>
                      <a:pt x="57577" y="2346"/>
                      <a:pt x="58612" y="1392"/>
                      <a:pt x="58924" y="18"/>
                    </a:cubicBezTo>
                    <a:lnTo>
                      <a:pt x="588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682;p6">
                <a:extLst>
                  <a:ext uri="{FF2B5EF4-FFF2-40B4-BE49-F238E27FC236}">
                    <a16:creationId xmlns:a16="http://schemas.microsoft.com/office/drawing/2014/main" id="{8D2DEDED-16E5-EB87-BF8E-6C3B02223F8F}"/>
                  </a:ext>
                </a:extLst>
              </p:cNvPr>
              <p:cNvSpPr/>
              <p:nvPr/>
            </p:nvSpPr>
            <p:spPr>
              <a:xfrm>
                <a:off x="3154075" y="843900"/>
                <a:ext cx="1456600" cy="1227775"/>
              </a:xfrm>
              <a:custGeom>
                <a:avLst/>
                <a:gdLst/>
                <a:ahLst/>
                <a:cxnLst/>
                <a:rect l="l" t="t" r="r" b="b"/>
                <a:pathLst>
                  <a:path w="58264" h="49111" extrusionOk="0">
                    <a:moveTo>
                      <a:pt x="58202" y="0"/>
                    </a:moveTo>
                    <a:cubicBezTo>
                      <a:pt x="57978" y="1401"/>
                      <a:pt x="56979" y="2436"/>
                      <a:pt x="55534" y="2757"/>
                    </a:cubicBezTo>
                    <a:cubicBezTo>
                      <a:pt x="54669" y="2953"/>
                      <a:pt x="53786" y="3042"/>
                      <a:pt x="52929" y="3132"/>
                    </a:cubicBezTo>
                    <a:cubicBezTo>
                      <a:pt x="52135" y="3212"/>
                      <a:pt x="51386" y="3292"/>
                      <a:pt x="50645" y="3444"/>
                    </a:cubicBezTo>
                    <a:cubicBezTo>
                      <a:pt x="50101" y="3560"/>
                      <a:pt x="49557" y="3729"/>
                      <a:pt x="49031" y="3961"/>
                    </a:cubicBezTo>
                    <a:cubicBezTo>
                      <a:pt x="46907" y="4880"/>
                      <a:pt x="45400" y="6513"/>
                      <a:pt x="44427" y="8957"/>
                    </a:cubicBezTo>
                    <a:cubicBezTo>
                      <a:pt x="44071" y="9867"/>
                      <a:pt x="43776" y="10955"/>
                      <a:pt x="43553" y="12276"/>
                    </a:cubicBezTo>
                    <a:cubicBezTo>
                      <a:pt x="43384" y="13248"/>
                      <a:pt x="43277" y="14301"/>
                      <a:pt x="43187" y="15318"/>
                    </a:cubicBezTo>
                    <a:cubicBezTo>
                      <a:pt x="43054" y="16700"/>
                      <a:pt x="42911" y="18137"/>
                      <a:pt x="42608" y="19368"/>
                    </a:cubicBezTo>
                    <a:cubicBezTo>
                      <a:pt x="42269" y="20715"/>
                      <a:pt x="41751" y="21812"/>
                      <a:pt x="40984" y="22838"/>
                    </a:cubicBezTo>
                    <a:cubicBezTo>
                      <a:pt x="40582" y="23373"/>
                      <a:pt x="40136" y="23828"/>
                      <a:pt x="39610" y="24230"/>
                    </a:cubicBezTo>
                    <a:cubicBezTo>
                      <a:pt x="38281" y="25256"/>
                      <a:pt x="36514" y="25844"/>
                      <a:pt x="34819" y="26415"/>
                    </a:cubicBezTo>
                    <a:cubicBezTo>
                      <a:pt x="34302" y="26585"/>
                      <a:pt x="33811" y="26754"/>
                      <a:pt x="33330" y="26924"/>
                    </a:cubicBezTo>
                    <a:cubicBezTo>
                      <a:pt x="32500" y="27227"/>
                      <a:pt x="31777" y="27504"/>
                      <a:pt x="31135" y="27762"/>
                    </a:cubicBezTo>
                    <a:cubicBezTo>
                      <a:pt x="30279" y="28110"/>
                      <a:pt x="29235" y="28503"/>
                      <a:pt x="27995" y="28717"/>
                    </a:cubicBezTo>
                    <a:cubicBezTo>
                      <a:pt x="27228" y="28851"/>
                      <a:pt x="26407" y="28878"/>
                      <a:pt x="25622" y="28904"/>
                    </a:cubicBezTo>
                    <a:cubicBezTo>
                      <a:pt x="24667" y="28931"/>
                      <a:pt x="23686" y="28967"/>
                      <a:pt x="22767" y="29181"/>
                    </a:cubicBezTo>
                    <a:cubicBezTo>
                      <a:pt x="21590" y="29457"/>
                      <a:pt x="20492" y="30019"/>
                      <a:pt x="19493" y="30867"/>
                    </a:cubicBezTo>
                    <a:cubicBezTo>
                      <a:pt x="19092" y="31206"/>
                      <a:pt x="18699" y="31590"/>
                      <a:pt x="18333" y="32018"/>
                    </a:cubicBezTo>
                    <a:cubicBezTo>
                      <a:pt x="17102" y="33445"/>
                      <a:pt x="16192" y="35220"/>
                      <a:pt x="15381" y="36790"/>
                    </a:cubicBezTo>
                    <a:cubicBezTo>
                      <a:pt x="14212" y="39074"/>
                      <a:pt x="13043" y="41287"/>
                      <a:pt x="11616" y="43249"/>
                    </a:cubicBezTo>
                    <a:cubicBezTo>
                      <a:pt x="9920" y="45580"/>
                      <a:pt x="6703" y="49044"/>
                      <a:pt x="2542" y="49044"/>
                    </a:cubicBezTo>
                    <a:cubicBezTo>
                      <a:pt x="1735" y="49044"/>
                      <a:pt x="892" y="48914"/>
                      <a:pt x="18" y="48620"/>
                    </a:cubicBezTo>
                    <a:lnTo>
                      <a:pt x="1" y="48673"/>
                    </a:lnTo>
                    <a:cubicBezTo>
                      <a:pt x="857" y="48968"/>
                      <a:pt x="1713" y="49110"/>
                      <a:pt x="2570" y="49110"/>
                    </a:cubicBezTo>
                    <a:cubicBezTo>
                      <a:pt x="3917" y="49110"/>
                      <a:pt x="5255" y="48745"/>
                      <a:pt x="6584" y="48031"/>
                    </a:cubicBezTo>
                    <a:cubicBezTo>
                      <a:pt x="8377" y="47059"/>
                      <a:pt x="10081" y="45462"/>
                      <a:pt x="11669" y="43285"/>
                    </a:cubicBezTo>
                    <a:cubicBezTo>
                      <a:pt x="13097" y="41313"/>
                      <a:pt x="14265" y="39101"/>
                      <a:pt x="15434" y="36817"/>
                    </a:cubicBezTo>
                    <a:cubicBezTo>
                      <a:pt x="16237" y="35256"/>
                      <a:pt x="17156" y="33481"/>
                      <a:pt x="18378" y="32062"/>
                    </a:cubicBezTo>
                    <a:cubicBezTo>
                      <a:pt x="18744" y="31634"/>
                      <a:pt x="19127" y="31251"/>
                      <a:pt x="19538" y="30912"/>
                    </a:cubicBezTo>
                    <a:cubicBezTo>
                      <a:pt x="20519" y="30073"/>
                      <a:pt x="21616" y="29511"/>
                      <a:pt x="22776" y="29243"/>
                    </a:cubicBezTo>
                    <a:cubicBezTo>
                      <a:pt x="23695" y="29020"/>
                      <a:pt x="24676" y="28994"/>
                      <a:pt x="25622" y="28958"/>
                    </a:cubicBezTo>
                    <a:cubicBezTo>
                      <a:pt x="26416" y="28931"/>
                      <a:pt x="27228" y="28904"/>
                      <a:pt x="28004" y="28770"/>
                    </a:cubicBezTo>
                    <a:cubicBezTo>
                      <a:pt x="29244" y="28556"/>
                      <a:pt x="30296" y="28173"/>
                      <a:pt x="31153" y="27825"/>
                    </a:cubicBezTo>
                    <a:cubicBezTo>
                      <a:pt x="31804" y="27557"/>
                      <a:pt x="32518" y="27290"/>
                      <a:pt x="33347" y="26986"/>
                    </a:cubicBezTo>
                    <a:cubicBezTo>
                      <a:pt x="33829" y="26808"/>
                      <a:pt x="34320" y="26647"/>
                      <a:pt x="34837" y="26469"/>
                    </a:cubicBezTo>
                    <a:cubicBezTo>
                      <a:pt x="36541" y="25898"/>
                      <a:pt x="38308" y="25309"/>
                      <a:pt x="39646" y="24283"/>
                    </a:cubicBezTo>
                    <a:cubicBezTo>
                      <a:pt x="40172" y="23873"/>
                      <a:pt x="40627" y="23409"/>
                      <a:pt x="41037" y="22874"/>
                    </a:cubicBezTo>
                    <a:cubicBezTo>
                      <a:pt x="41805" y="21839"/>
                      <a:pt x="42322" y="20733"/>
                      <a:pt x="42661" y="19386"/>
                    </a:cubicBezTo>
                    <a:cubicBezTo>
                      <a:pt x="42973" y="18146"/>
                      <a:pt x="43107" y="16709"/>
                      <a:pt x="43241" y="15327"/>
                    </a:cubicBezTo>
                    <a:cubicBezTo>
                      <a:pt x="43339" y="14310"/>
                      <a:pt x="43437" y="13257"/>
                      <a:pt x="43607" y="12284"/>
                    </a:cubicBezTo>
                    <a:cubicBezTo>
                      <a:pt x="43839" y="10964"/>
                      <a:pt x="44124" y="9885"/>
                      <a:pt x="44481" y="8975"/>
                    </a:cubicBezTo>
                    <a:cubicBezTo>
                      <a:pt x="45453" y="6557"/>
                      <a:pt x="46943" y="4934"/>
                      <a:pt x="49057" y="4015"/>
                    </a:cubicBezTo>
                    <a:cubicBezTo>
                      <a:pt x="49575" y="3792"/>
                      <a:pt x="50110" y="3613"/>
                      <a:pt x="50654" y="3506"/>
                    </a:cubicBezTo>
                    <a:cubicBezTo>
                      <a:pt x="51395" y="3346"/>
                      <a:pt x="52144" y="3274"/>
                      <a:pt x="52938" y="3194"/>
                    </a:cubicBezTo>
                    <a:cubicBezTo>
                      <a:pt x="53795" y="3105"/>
                      <a:pt x="54678" y="3016"/>
                      <a:pt x="55543" y="2819"/>
                    </a:cubicBezTo>
                    <a:cubicBezTo>
                      <a:pt x="57015" y="2480"/>
                      <a:pt x="58032" y="1437"/>
                      <a:pt x="58264" y="9"/>
                    </a:cubicBezTo>
                    <a:lnTo>
                      <a:pt x="582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83;p6">
                <a:extLst>
                  <a:ext uri="{FF2B5EF4-FFF2-40B4-BE49-F238E27FC236}">
                    <a16:creationId xmlns:a16="http://schemas.microsoft.com/office/drawing/2014/main" id="{CC30ADC6-9CE1-20CF-A3FF-D9546AA149C6}"/>
                  </a:ext>
                </a:extLst>
              </p:cNvPr>
              <p:cNvSpPr/>
              <p:nvPr/>
            </p:nvSpPr>
            <p:spPr>
              <a:xfrm>
                <a:off x="3138025" y="818700"/>
                <a:ext cx="1439875" cy="1250300"/>
              </a:xfrm>
              <a:custGeom>
                <a:avLst/>
                <a:gdLst/>
                <a:ahLst/>
                <a:cxnLst/>
                <a:rect l="l" t="t" r="r" b="b"/>
                <a:pathLst>
                  <a:path w="57595" h="50012" extrusionOk="0">
                    <a:moveTo>
                      <a:pt x="57541" y="0"/>
                    </a:moveTo>
                    <a:cubicBezTo>
                      <a:pt x="57398" y="1463"/>
                      <a:pt x="56444" y="2561"/>
                      <a:pt x="54999" y="2944"/>
                    </a:cubicBezTo>
                    <a:cubicBezTo>
                      <a:pt x="54151" y="3167"/>
                      <a:pt x="53286" y="3292"/>
                      <a:pt x="52447" y="3399"/>
                    </a:cubicBezTo>
                    <a:cubicBezTo>
                      <a:pt x="51626" y="3515"/>
                      <a:pt x="50859" y="3622"/>
                      <a:pt x="50101" y="3809"/>
                    </a:cubicBezTo>
                    <a:cubicBezTo>
                      <a:pt x="49539" y="3961"/>
                      <a:pt x="49013" y="4157"/>
                      <a:pt x="48495" y="4416"/>
                    </a:cubicBezTo>
                    <a:cubicBezTo>
                      <a:pt x="46434" y="5442"/>
                      <a:pt x="44998" y="7191"/>
                      <a:pt x="44097" y="9742"/>
                    </a:cubicBezTo>
                    <a:cubicBezTo>
                      <a:pt x="43767" y="10688"/>
                      <a:pt x="43517" y="11794"/>
                      <a:pt x="43321" y="13114"/>
                    </a:cubicBezTo>
                    <a:cubicBezTo>
                      <a:pt x="43178" y="14131"/>
                      <a:pt x="43107" y="15228"/>
                      <a:pt x="43044" y="16290"/>
                    </a:cubicBezTo>
                    <a:cubicBezTo>
                      <a:pt x="42955" y="17646"/>
                      <a:pt x="42866" y="19055"/>
                      <a:pt x="42616" y="20287"/>
                    </a:cubicBezTo>
                    <a:cubicBezTo>
                      <a:pt x="42340" y="21687"/>
                      <a:pt x="41867" y="22865"/>
                      <a:pt x="41180" y="23908"/>
                    </a:cubicBezTo>
                    <a:cubicBezTo>
                      <a:pt x="40796" y="24479"/>
                      <a:pt x="40359" y="24970"/>
                      <a:pt x="39851" y="25389"/>
                    </a:cubicBezTo>
                    <a:cubicBezTo>
                      <a:pt x="38414" y="26585"/>
                      <a:pt x="36461" y="27200"/>
                      <a:pt x="34569" y="27780"/>
                    </a:cubicBezTo>
                    <a:cubicBezTo>
                      <a:pt x="34239" y="27887"/>
                      <a:pt x="33891" y="27994"/>
                      <a:pt x="33570" y="28101"/>
                    </a:cubicBezTo>
                    <a:lnTo>
                      <a:pt x="33258" y="28199"/>
                    </a:lnTo>
                    <a:cubicBezTo>
                      <a:pt x="32571" y="28422"/>
                      <a:pt x="31920" y="28628"/>
                      <a:pt x="31304" y="28842"/>
                    </a:cubicBezTo>
                    <a:cubicBezTo>
                      <a:pt x="30484" y="29118"/>
                      <a:pt x="29386" y="29466"/>
                      <a:pt x="28093" y="29654"/>
                    </a:cubicBezTo>
                    <a:cubicBezTo>
                      <a:pt x="27352" y="29761"/>
                      <a:pt x="26576" y="29787"/>
                      <a:pt x="25827" y="29814"/>
                    </a:cubicBezTo>
                    <a:cubicBezTo>
                      <a:pt x="24836" y="29850"/>
                      <a:pt x="23811" y="29886"/>
                      <a:pt x="22847" y="30109"/>
                    </a:cubicBezTo>
                    <a:cubicBezTo>
                      <a:pt x="21661" y="30385"/>
                      <a:pt x="20554" y="30938"/>
                      <a:pt x="19555" y="31759"/>
                    </a:cubicBezTo>
                    <a:cubicBezTo>
                      <a:pt x="19145" y="32089"/>
                      <a:pt x="18743" y="32473"/>
                      <a:pt x="18360" y="32892"/>
                    </a:cubicBezTo>
                    <a:cubicBezTo>
                      <a:pt x="17164" y="34239"/>
                      <a:pt x="16281" y="35836"/>
                      <a:pt x="15345" y="37629"/>
                    </a:cubicBezTo>
                    <a:lnTo>
                      <a:pt x="15273" y="37763"/>
                    </a:lnTo>
                    <a:cubicBezTo>
                      <a:pt x="14149" y="39913"/>
                      <a:pt x="12989" y="42143"/>
                      <a:pt x="11580" y="44106"/>
                    </a:cubicBezTo>
                    <a:cubicBezTo>
                      <a:pt x="9557" y="46935"/>
                      <a:pt x="6491" y="49963"/>
                      <a:pt x="2636" y="49963"/>
                    </a:cubicBezTo>
                    <a:cubicBezTo>
                      <a:pt x="1800" y="49963"/>
                      <a:pt x="926" y="49821"/>
                      <a:pt x="18" y="49503"/>
                    </a:cubicBezTo>
                    <a:lnTo>
                      <a:pt x="0" y="49556"/>
                    </a:lnTo>
                    <a:cubicBezTo>
                      <a:pt x="875" y="49860"/>
                      <a:pt x="1740" y="50011"/>
                      <a:pt x="2605" y="50011"/>
                    </a:cubicBezTo>
                    <a:cubicBezTo>
                      <a:pt x="3943" y="50011"/>
                      <a:pt x="5273" y="49654"/>
                      <a:pt x="6584" y="48932"/>
                    </a:cubicBezTo>
                    <a:cubicBezTo>
                      <a:pt x="8350" y="47951"/>
                      <a:pt x="10054" y="46336"/>
                      <a:pt x="11624" y="44132"/>
                    </a:cubicBezTo>
                    <a:cubicBezTo>
                      <a:pt x="13034" y="42170"/>
                      <a:pt x="14194" y="39939"/>
                      <a:pt x="15318" y="37790"/>
                    </a:cubicBezTo>
                    <a:lnTo>
                      <a:pt x="15389" y="37656"/>
                    </a:lnTo>
                    <a:cubicBezTo>
                      <a:pt x="16326" y="35863"/>
                      <a:pt x="17200" y="34275"/>
                      <a:pt x="18404" y="32928"/>
                    </a:cubicBezTo>
                    <a:cubicBezTo>
                      <a:pt x="18779" y="32508"/>
                      <a:pt x="19181" y="32125"/>
                      <a:pt x="19582" y="31795"/>
                    </a:cubicBezTo>
                    <a:cubicBezTo>
                      <a:pt x="20581" y="30983"/>
                      <a:pt x="21678" y="30439"/>
                      <a:pt x="22856" y="30162"/>
                    </a:cubicBezTo>
                    <a:cubicBezTo>
                      <a:pt x="23819" y="29939"/>
                      <a:pt x="24845" y="29903"/>
                      <a:pt x="25827" y="29868"/>
                    </a:cubicBezTo>
                    <a:cubicBezTo>
                      <a:pt x="26576" y="29841"/>
                      <a:pt x="27352" y="29814"/>
                      <a:pt x="28102" y="29707"/>
                    </a:cubicBezTo>
                    <a:cubicBezTo>
                      <a:pt x="29395" y="29520"/>
                      <a:pt x="30501" y="29172"/>
                      <a:pt x="31322" y="28886"/>
                    </a:cubicBezTo>
                    <a:cubicBezTo>
                      <a:pt x="31938" y="28681"/>
                      <a:pt x="32589" y="28467"/>
                      <a:pt x="33276" y="28244"/>
                    </a:cubicBezTo>
                    <a:lnTo>
                      <a:pt x="33588" y="28146"/>
                    </a:lnTo>
                    <a:cubicBezTo>
                      <a:pt x="33909" y="28039"/>
                      <a:pt x="34248" y="27941"/>
                      <a:pt x="34578" y="27834"/>
                    </a:cubicBezTo>
                    <a:cubicBezTo>
                      <a:pt x="36478" y="27245"/>
                      <a:pt x="38441" y="26638"/>
                      <a:pt x="39886" y="25434"/>
                    </a:cubicBezTo>
                    <a:cubicBezTo>
                      <a:pt x="40404" y="25006"/>
                      <a:pt x="40841" y="24515"/>
                      <a:pt x="41224" y="23935"/>
                    </a:cubicBezTo>
                    <a:cubicBezTo>
                      <a:pt x="41911" y="22891"/>
                      <a:pt x="42393" y="21705"/>
                      <a:pt x="42670" y="20295"/>
                    </a:cubicBezTo>
                    <a:cubicBezTo>
                      <a:pt x="42919" y="19064"/>
                      <a:pt x="43009" y="17655"/>
                      <a:pt x="43098" y="16290"/>
                    </a:cubicBezTo>
                    <a:cubicBezTo>
                      <a:pt x="43160" y="15228"/>
                      <a:pt x="43232" y="14131"/>
                      <a:pt x="43374" y="13123"/>
                    </a:cubicBezTo>
                    <a:cubicBezTo>
                      <a:pt x="43571" y="11803"/>
                      <a:pt x="43820" y="10705"/>
                      <a:pt x="44151" y="9760"/>
                    </a:cubicBezTo>
                    <a:cubicBezTo>
                      <a:pt x="45043" y="7217"/>
                      <a:pt x="46479" y="5487"/>
                      <a:pt x="48522" y="4461"/>
                    </a:cubicBezTo>
                    <a:cubicBezTo>
                      <a:pt x="49039" y="4202"/>
                      <a:pt x="49557" y="4006"/>
                      <a:pt x="50119" y="3863"/>
                    </a:cubicBezTo>
                    <a:cubicBezTo>
                      <a:pt x="50868" y="3676"/>
                      <a:pt x="51635" y="3569"/>
                      <a:pt x="52447" y="3453"/>
                    </a:cubicBezTo>
                    <a:cubicBezTo>
                      <a:pt x="53295" y="3346"/>
                      <a:pt x="54160" y="3221"/>
                      <a:pt x="55016" y="2998"/>
                    </a:cubicBezTo>
                    <a:cubicBezTo>
                      <a:pt x="56479" y="2614"/>
                      <a:pt x="57452" y="1490"/>
                      <a:pt x="5759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84;p6">
                <a:extLst>
                  <a:ext uri="{FF2B5EF4-FFF2-40B4-BE49-F238E27FC236}">
                    <a16:creationId xmlns:a16="http://schemas.microsoft.com/office/drawing/2014/main" id="{2B0BB17E-6677-3967-A65C-9596C63F13BA}"/>
                  </a:ext>
                </a:extLst>
              </p:cNvPr>
              <p:cNvSpPr/>
              <p:nvPr/>
            </p:nvSpPr>
            <p:spPr>
              <a:xfrm>
                <a:off x="3121950" y="793275"/>
                <a:ext cx="1423400" cy="1273275"/>
              </a:xfrm>
              <a:custGeom>
                <a:avLst/>
                <a:gdLst/>
                <a:ahLst/>
                <a:cxnLst/>
                <a:rect l="l" t="t" r="r" b="b"/>
                <a:pathLst>
                  <a:path w="56936" h="50931" extrusionOk="0">
                    <a:moveTo>
                      <a:pt x="56882" y="0"/>
                    </a:moveTo>
                    <a:cubicBezTo>
                      <a:pt x="56819" y="1535"/>
                      <a:pt x="55918" y="2703"/>
                      <a:pt x="54464" y="3140"/>
                    </a:cubicBezTo>
                    <a:cubicBezTo>
                      <a:pt x="53634" y="3390"/>
                      <a:pt x="52778" y="3542"/>
                      <a:pt x="51948" y="3676"/>
                    </a:cubicBezTo>
                    <a:cubicBezTo>
                      <a:pt x="51119" y="3818"/>
                      <a:pt x="50334" y="3961"/>
                      <a:pt x="49566" y="4193"/>
                    </a:cubicBezTo>
                    <a:cubicBezTo>
                      <a:pt x="48995" y="4363"/>
                      <a:pt x="48469" y="4586"/>
                      <a:pt x="47961" y="4880"/>
                    </a:cubicBezTo>
                    <a:cubicBezTo>
                      <a:pt x="45998" y="5995"/>
                      <a:pt x="44588" y="7895"/>
                      <a:pt x="43768" y="10545"/>
                    </a:cubicBezTo>
                    <a:cubicBezTo>
                      <a:pt x="43473" y="11517"/>
                      <a:pt x="43250" y="12632"/>
                      <a:pt x="43099" y="13962"/>
                    </a:cubicBezTo>
                    <a:cubicBezTo>
                      <a:pt x="42983" y="15014"/>
                      <a:pt x="42947" y="16165"/>
                      <a:pt x="42911" y="17271"/>
                    </a:cubicBezTo>
                    <a:cubicBezTo>
                      <a:pt x="42867" y="18609"/>
                      <a:pt x="42822" y="19983"/>
                      <a:pt x="42635" y="21214"/>
                    </a:cubicBezTo>
                    <a:cubicBezTo>
                      <a:pt x="42412" y="22686"/>
                      <a:pt x="41992" y="23917"/>
                      <a:pt x="41368" y="24988"/>
                    </a:cubicBezTo>
                    <a:cubicBezTo>
                      <a:pt x="41011" y="25595"/>
                      <a:pt x="40592" y="26112"/>
                      <a:pt x="40092" y="26558"/>
                    </a:cubicBezTo>
                    <a:cubicBezTo>
                      <a:pt x="38558" y="27950"/>
                      <a:pt x="36292" y="28583"/>
                      <a:pt x="34293" y="29136"/>
                    </a:cubicBezTo>
                    <a:cubicBezTo>
                      <a:pt x="34133" y="29190"/>
                      <a:pt x="33972" y="29234"/>
                      <a:pt x="33812" y="29279"/>
                    </a:cubicBezTo>
                    <a:cubicBezTo>
                      <a:pt x="33357" y="29404"/>
                      <a:pt x="32920" y="29529"/>
                      <a:pt x="32491" y="29645"/>
                    </a:cubicBezTo>
                    <a:cubicBezTo>
                      <a:pt x="32144" y="29734"/>
                      <a:pt x="31805" y="29832"/>
                      <a:pt x="31474" y="29921"/>
                    </a:cubicBezTo>
                    <a:cubicBezTo>
                      <a:pt x="30261" y="30269"/>
                      <a:pt x="29244" y="30474"/>
                      <a:pt x="28183" y="30608"/>
                    </a:cubicBezTo>
                    <a:cubicBezTo>
                      <a:pt x="27487" y="30688"/>
                      <a:pt x="26764" y="30715"/>
                      <a:pt x="26068" y="30742"/>
                    </a:cubicBezTo>
                    <a:cubicBezTo>
                      <a:pt x="25025" y="30778"/>
                      <a:pt x="23945" y="30813"/>
                      <a:pt x="22937" y="31045"/>
                    </a:cubicBezTo>
                    <a:cubicBezTo>
                      <a:pt x="21733" y="31322"/>
                      <a:pt x="20618" y="31866"/>
                      <a:pt x="19609" y="32660"/>
                    </a:cubicBezTo>
                    <a:cubicBezTo>
                      <a:pt x="19190" y="32981"/>
                      <a:pt x="18780" y="33356"/>
                      <a:pt x="18396" y="33775"/>
                    </a:cubicBezTo>
                    <a:cubicBezTo>
                      <a:pt x="17129" y="35149"/>
                      <a:pt x="16175" y="36844"/>
                      <a:pt x="15301" y="38476"/>
                    </a:cubicBezTo>
                    <a:cubicBezTo>
                      <a:pt x="15176" y="38708"/>
                      <a:pt x="15051" y="38949"/>
                      <a:pt x="14926" y="39181"/>
                    </a:cubicBezTo>
                    <a:cubicBezTo>
                      <a:pt x="13882" y="41135"/>
                      <a:pt x="12812" y="43160"/>
                      <a:pt x="11545" y="44971"/>
                    </a:cubicBezTo>
                    <a:cubicBezTo>
                      <a:pt x="9536" y="47834"/>
                      <a:pt x="6493" y="50888"/>
                      <a:pt x="2670" y="50888"/>
                    </a:cubicBezTo>
                    <a:cubicBezTo>
                      <a:pt x="1824" y="50888"/>
                      <a:pt x="939" y="50739"/>
                      <a:pt x="19" y="50404"/>
                    </a:cubicBezTo>
                    <a:lnTo>
                      <a:pt x="1" y="50448"/>
                    </a:lnTo>
                    <a:cubicBezTo>
                      <a:pt x="884" y="50770"/>
                      <a:pt x="1767" y="50930"/>
                      <a:pt x="2651" y="50930"/>
                    </a:cubicBezTo>
                    <a:cubicBezTo>
                      <a:pt x="3971" y="50930"/>
                      <a:pt x="5291" y="50564"/>
                      <a:pt x="6576" y="49842"/>
                    </a:cubicBezTo>
                    <a:cubicBezTo>
                      <a:pt x="8333" y="48860"/>
                      <a:pt x="10019" y="47228"/>
                      <a:pt x="11589" y="44998"/>
                    </a:cubicBezTo>
                    <a:cubicBezTo>
                      <a:pt x="12856" y="43187"/>
                      <a:pt x="13927" y="41162"/>
                      <a:pt x="14962" y="39208"/>
                    </a:cubicBezTo>
                    <a:cubicBezTo>
                      <a:pt x="15095" y="38967"/>
                      <a:pt x="15220" y="38735"/>
                      <a:pt x="15345" y="38494"/>
                    </a:cubicBezTo>
                    <a:cubicBezTo>
                      <a:pt x="16211" y="36871"/>
                      <a:pt x="17165" y="35176"/>
                      <a:pt x="18432" y="33811"/>
                    </a:cubicBezTo>
                    <a:cubicBezTo>
                      <a:pt x="18815" y="33391"/>
                      <a:pt x="19226" y="33017"/>
                      <a:pt x="19636" y="32696"/>
                    </a:cubicBezTo>
                    <a:cubicBezTo>
                      <a:pt x="20644" y="31902"/>
                      <a:pt x="21750" y="31366"/>
                      <a:pt x="22946" y="31099"/>
                    </a:cubicBezTo>
                    <a:cubicBezTo>
                      <a:pt x="23954" y="30858"/>
                      <a:pt x="25025" y="30822"/>
                      <a:pt x="26068" y="30787"/>
                    </a:cubicBezTo>
                    <a:cubicBezTo>
                      <a:pt x="26764" y="30760"/>
                      <a:pt x="27496" y="30742"/>
                      <a:pt x="28191" y="30653"/>
                    </a:cubicBezTo>
                    <a:cubicBezTo>
                      <a:pt x="29253" y="30528"/>
                      <a:pt x="30270" y="30314"/>
                      <a:pt x="31492" y="29966"/>
                    </a:cubicBezTo>
                    <a:cubicBezTo>
                      <a:pt x="31822" y="29877"/>
                      <a:pt x="32152" y="29787"/>
                      <a:pt x="32500" y="29689"/>
                    </a:cubicBezTo>
                    <a:cubicBezTo>
                      <a:pt x="32929" y="29573"/>
                      <a:pt x="33366" y="29448"/>
                      <a:pt x="33821" y="29324"/>
                    </a:cubicBezTo>
                    <a:cubicBezTo>
                      <a:pt x="33981" y="29279"/>
                      <a:pt x="34142" y="29234"/>
                      <a:pt x="34311" y="29190"/>
                    </a:cubicBezTo>
                    <a:cubicBezTo>
                      <a:pt x="36310" y="28628"/>
                      <a:pt x="38585" y="27994"/>
                      <a:pt x="40128" y="26594"/>
                    </a:cubicBezTo>
                    <a:cubicBezTo>
                      <a:pt x="40627" y="26139"/>
                      <a:pt x="41047" y="25621"/>
                      <a:pt x="41412" y="25015"/>
                    </a:cubicBezTo>
                    <a:cubicBezTo>
                      <a:pt x="42037" y="23935"/>
                      <a:pt x="42456" y="22695"/>
                      <a:pt x="42679" y="21223"/>
                    </a:cubicBezTo>
                    <a:cubicBezTo>
                      <a:pt x="42867" y="19992"/>
                      <a:pt x="42911" y="18609"/>
                      <a:pt x="42956" y="17271"/>
                    </a:cubicBezTo>
                    <a:cubicBezTo>
                      <a:pt x="42992" y="16165"/>
                      <a:pt x="43027" y="15023"/>
                      <a:pt x="43152" y="13970"/>
                    </a:cubicBezTo>
                    <a:cubicBezTo>
                      <a:pt x="43295" y="12641"/>
                      <a:pt x="43518" y="11526"/>
                      <a:pt x="43821" y="10554"/>
                    </a:cubicBezTo>
                    <a:cubicBezTo>
                      <a:pt x="44633" y="7922"/>
                      <a:pt x="46034" y="6031"/>
                      <a:pt x="47987" y="4925"/>
                    </a:cubicBezTo>
                    <a:cubicBezTo>
                      <a:pt x="48496" y="4630"/>
                      <a:pt x="49013" y="4407"/>
                      <a:pt x="49575" y="4238"/>
                    </a:cubicBezTo>
                    <a:cubicBezTo>
                      <a:pt x="50342" y="4006"/>
                      <a:pt x="51128" y="3872"/>
                      <a:pt x="51957" y="3729"/>
                    </a:cubicBezTo>
                    <a:cubicBezTo>
                      <a:pt x="52787" y="3586"/>
                      <a:pt x="53643" y="3444"/>
                      <a:pt x="54482" y="3185"/>
                    </a:cubicBezTo>
                    <a:cubicBezTo>
                      <a:pt x="55945" y="2748"/>
                      <a:pt x="56864" y="1552"/>
                      <a:pt x="569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85;p6">
                <a:extLst>
                  <a:ext uri="{FF2B5EF4-FFF2-40B4-BE49-F238E27FC236}">
                    <a16:creationId xmlns:a16="http://schemas.microsoft.com/office/drawing/2014/main" id="{40196943-E3B2-7B97-492C-A4DDA7FC21EB}"/>
                  </a:ext>
                </a:extLst>
              </p:cNvPr>
              <p:cNvSpPr/>
              <p:nvPr/>
            </p:nvSpPr>
            <p:spPr>
              <a:xfrm>
                <a:off x="3105900" y="767850"/>
                <a:ext cx="1407100" cy="1296250"/>
              </a:xfrm>
              <a:custGeom>
                <a:avLst/>
                <a:gdLst/>
                <a:ahLst/>
                <a:cxnLst/>
                <a:rect l="l" t="t" r="r" b="b"/>
                <a:pathLst>
                  <a:path w="56284" h="51850" extrusionOk="0">
                    <a:moveTo>
                      <a:pt x="56221" y="0"/>
                    </a:moveTo>
                    <a:cubicBezTo>
                      <a:pt x="56239" y="1579"/>
                      <a:pt x="55356" y="2855"/>
                      <a:pt x="53928" y="3337"/>
                    </a:cubicBezTo>
                    <a:cubicBezTo>
                      <a:pt x="53108" y="3613"/>
                      <a:pt x="52269" y="3792"/>
                      <a:pt x="51457" y="3952"/>
                    </a:cubicBezTo>
                    <a:cubicBezTo>
                      <a:pt x="50610" y="4131"/>
                      <a:pt x="49807" y="4291"/>
                      <a:pt x="49022" y="4568"/>
                    </a:cubicBezTo>
                    <a:cubicBezTo>
                      <a:pt x="48451" y="4773"/>
                      <a:pt x="47925" y="5023"/>
                      <a:pt x="47425" y="5344"/>
                    </a:cubicBezTo>
                    <a:cubicBezTo>
                      <a:pt x="45525" y="6557"/>
                      <a:pt x="44187" y="8573"/>
                      <a:pt x="43446" y="11339"/>
                    </a:cubicBezTo>
                    <a:cubicBezTo>
                      <a:pt x="43170" y="12347"/>
                      <a:pt x="42991" y="13480"/>
                      <a:pt x="42875" y="14809"/>
                    </a:cubicBezTo>
                    <a:cubicBezTo>
                      <a:pt x="42786" y="15906"/>
                      <a:pt x="42786" y="17102"/>
                      <a:pt x="42786" y="18261"/>
                    </a:cubicBezTo>
                    <a:cubicBezTo>
                      <a:pt x="42786" y="19564"/>
                      <a:pt x="42777" y="20920"/>
                      <a:pt x="42652" y="22142"/>
                    </a:cubicBezTo>
                    <a:cubicBezTo>
                      <a:pt x="42483" y="23685"/>
                      <a:pt x="42126" y="24970"/>
                      <a:pt x="41555" y="26067"/>
                    </a:cubicBezTo>
                    <a:cubicBezTo>
                      <a:pt x="41225" y="26710"/>
                      <a:pt x="40823" y="27254"/>
                      <a:pt x="40342" y="27727"/>
                    </a:cubicBezTo>
                    <a:cubicBezTo>
                      <a:pt x="38709" y="29324"/>
                      <a:pt x="36229" y="29921"/>
                      <a:pt x="34043" y="30456"/>
                    </a:cubicBezTo>
                    <a:cubicBezTo>
                      <a:pt x="33419" y="30608"/>
                      <a:pt x="32812" y="30742"/>
                      <a:pt x="32232" y="30876"/>
                    </a:cubicBezTo>
                    <a:cubicBezTo>
                      <a:pt x="32036" y="30920"/>
                      <a:pt x="31840" y="30956"/>
                      <a:pt x="31653" y="31001"/>
                    </a:cubicBezTo>
                    <a:cubicBezTo>
                      <a:pt x="30457" y="31268"/>
                      <a:pt x="29387" y="31447"/>
                      <a:pt x="28280" y="31554"/>
                    </a:cubicBezTo>
                    <a:cubicBezTo>
                      <a:pt x="27638" y="31616"/>
                      <a:pt x="26987" y="31643"/>
                      <a:pt x="26345" y="31661"/>
                    </a:cubicBezTo>
                    <a:cubicBezTo>
                      <a:pt x="25238" y="31697"/>
                      <a:pt x="24096" y="31741"/>
                      <a:pt x="23017" y="31982"/>
                    </a:cubicBezTo>
                    <a:cubicBezTo>
                      <a:pt x="21804" y="32259"/>
                      <a:pt x="20680" y="32785"/>
                      <a:pt x="19663" y="33552"/>
                    </a:cubicBezTo>
                    <a:cubicBezTo>
                      <a:pt x="19243" y="33873"/>
                      <a:pt x="18824" y="34248"/>
                      <a:pt x="18432" y="34658"/>
                    </a:cubicBezTo>
                    <a:cubicBezTo>
                      <a:pt x="17093" y="36050"/>
                      <a:pt x="16094" y="37790"/>
                      <a:pt x="15256" y="39315"/>
                    </a:cubicBezTo>
                    <a:cubicBezTo>
                      <a:pt x="15042" y="39716"/>
                      <a:pt x="14819" y="40127"/>
                      <a:pt x="14613" y="40519"/>
                    </a:cubicBezTo>
                    <a:cubicBezTo>
                      <a:pt x="13650" y="42312"/>
                      <a:pt x="12660" y="44159"/>
                      <a:pt x="11509" y="45827"/>
                    </a:cubicBezTo>
                    <a:cubicBezTo>
                      <a:pt x="9515" y="48724"/>
                      <a:pt x="6493" y="51805"/>
                      <a:pt x="2702" y="51805"/>
                    </a:cubicBezTo>
                    <a:cubicBezTo>
                      <a:pt x="1846" y="51805"/>
                      <a:pt x="950" y="51648"/>
                      <a:pt x="19" y="51296"/>
                    </a:cubicBezTo>
                    <a:lnTo>
                      <a:pt x="1" y="51341"/>
                    </a:lnTo>
                    <a:cubicBezTo>
                      <a:pt x="937" y="51688"/>
                      <a:pt x="1838" y="51849"/>
                      <a:pt x="2704" y="51849"/>
                    </a:cubicBezTo>
                    <a:cubicBezTo>
                      <a:pt x="6513" y="51849"/>
                      <a:pt x="9537" y="48762"/>
                      <a:pt x="11545" y="45854"/>
                    </a:cubicBezTo>
                    <a:cubicBezTo>
                      <a:pt x="12695" y="44186"/>
                      <a:pt x="13686" y="42330"/>
                      <a:pt x="14649" y="40546"/>
                    </a:cubicBezTo>
                    <a:cubicBezTo>
                      <a:pt x="14863" y="40145"/>
                      <a:pt x="15077" y="39734"/>
                      <a:pt x="15300" y="39342"/>
                    </a:cubicBezTo>
                    <a:cubicBezTo>
                      <a:pt x="16130" y="37816"/>
                      <a:pt x="17129" y="36077"/>
                      <a:pt x="18458" y="34685"/>
                    </a:cubicBezTo>
                    <a:cubicBezTo>
                      <a:pt x="18851" y="34275"/>
                      <a:pt x="19270" y="33909"/>
                      <a:pt x="19689" y="33588"/>
                    </a:cubicBezTo>
                    <a:cubicBezTo>
                      <a:pt x="20698" y="32829"/>
                      <a:pt x="21822" y="32303"/>
                      <a:pt x="23026" y="32027"/>
                    </a:cubicBezTo>
                    <a:cubicBezTo>
                      <a:pt x="24105" y="31786"/>
                      <a:pt x="25247" y="31741"/>
                      <a:pt x="26345" y="31705"/>
                    </a:cubicBezTo>
                    <a:cubicBezTo>
                      <a:pt x="26987" y="31679"/>
                      <a:pt x="27647" y="31661"/>
                      <a:pt x="28280" y="31598"/>
                    </a:cubicBezTo>
                    <a:cubicBezTo>
                      <a:pt x="29387" y="31491"/>
                      <a:pt x="30466" y="31313"/>
                      <a:pt x="31661" y="31045"/>
                    </a:cubicBezTo>
                    <a:cubicBezTo>
                      <a:pt x="31849" y="31001"/>
                      <a:pt x="32045" y="30956"/>
                      <a:pt x="32241" y="30911"/>
                    </a:cubicBezTo>
                    <a:cubicBezTo>
                      <a:pt x="32830" y="30787"/>
                      <a:pt x="33428" y="30653"/>
                      <a:pt x="34052" y="30501"/>
                    </a:cubicBezTo>
                    <a:cubicBezTo>
                      <a:pt x="36247" y="29966"/>
                      <a:pt x="38727" y="29359"/>
                      <a:pt x="40368" y="27762"/>
                    </a:cubicBezTo>
                    <a:cubicBezTo>
                      <a:pt x="40859" y="27281"/>
                      <a:pt x="41261" y="26736"/>
                      <a:pt x="41591" y="26085"/>
                    </a:cubicBezTo>
                    <a:cubicBezTo>
                      <a:pt x="42162" y="24988"/>
                      <a:pt x="42518" y="23694"/>
                      <a:pt x="42688" y="22142"/>
                    </a:cubicBezTo>
                    <a:cubicBezTo>
                      <a:pt x="42822" y="20920"/>
                      <a:pt x="42822" y="19564"/>
                      <a:pt x="42831" y="18261"/>
                    </a:cubicBezTo>
                    <a:cubicBezTo>
                      <a:pt x="42831" y="17102"/>
                      <a:pt x="42831" y="15906"/>
                      <a:pt x="42920" y="14809"/>
                    </a:cubicBezTo>
                    <a:cubicBezTo>
                      <a:pt x="43027" y="13489"/>
                      <a:pt x="43214" y="12356"/>
                      <a:pt x="43482" y="11348"/>
                    </a:cubicBezTo>
                    <a:cubicBezTo>
                      <a:pt x="44222" y="8591"/>
                      <a:pt x="45552" y="6584"/>
                      <a:pt x="47452" y="5380"/>
                    </a:cubicBezTo>
                    <a:cubicBezTo>
                      <a:pt x="47951" y="5058"/>
                      <a:pt x="48469" y="4809"/>
                      <a:pt x="49040" y="4612"/>
                    </a:cubicBezTo>
                    <a:cubicBezTo>
                      <a:pt x="49816" y="4336"/>
                      <a:pt x="50619" y="4175"/>
                      <a:pt x="51466" y="3997"/>
                    </a:cubicBezTo>
                    <a:cubicBezTo>
                      <a:pt x="52278" y="3827"/>
                      <a:pt x="53117" y="3658"/>
                      <a:pt x="53946" y="3372"/>
                    </a:cubicBezTo>
                    <a:cubicBezTo>
                      <a:pt x="55391" y="2891"/>
                      <a:pt x="56284" y="1597"/>
                      <a:pt x="562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686;p6">
                <a:extLst>
                  <a:ext uri="{FF2B5EF4-FFF2-40B4-BE49-F238E27FC236}">
                    <a16:creationId xmlns:a16="http://schemas.microsoft.com/office/drawing/2014/main" id="{3971C5D7-010D-222B-F0D6-3DF99E5C4198}"/>
                  </a:ext>
                </a:extLst>
              </p:cNvPr>
              <p:cNvSpPr/>
              <p:nvPr/>
            </p:nvSpPr>
            <p:spPr>
              <a:xfrm>
                <a:off x="3089850" y="742425"/>
                <a:ext cx="1392375" cy="1319200"/>
              </a:xfrm>
              <a:custGeom>
                <a:avLst/>
                <a:gdLst/>
                <a:ahLst/>
                <a:cxnLst/>
                <a:rect l="l" t="t" r="r" b="b"/>
                <a:pathLst>
                  <a:path w="55695" h="52768" extrusionOk="0">
                    <a:moveTo>
                      <a:pt x="55605" y="0"/>
                    </a:moveTo>
                    <a:lnTo>
                      <a:pt x="55561" y="9"/>
                    </a:lnTo>
                    <a:cubicBezTo>
                      <a:pt x="55659" y="1642"/>
                      <a:pt x="54829" y="2998"/>
                      <a:pt x="53402" y="3533"/>
                    </a:cubicBezTo>
                    <a:cubicBezTo>
                      <a:pt x="52590" y="3836"/>
                      <a:pt x="51760" y="4033"/>
                      <a:pt x="50948" y="4229"/>
                    </a:cubicBezTo>
                    <a:cubicBezTo>
                      <a:pt x="50092" y="4434"/>
                      <a:pt x="49271" y="4630"/>
                      <a:pt x="48477" y="4942"/>
                    </a:cubicBezTo>
                    <a:cubicBezTo>
                      <a:pt x="47906" y="5174"/>
                      <a:pt x="47380" y="5460"/>
                      <a:pt x="46889" y="5808"/>
                    </a:cubicBezTo>
                    <a:cubicBezTo>
                      <a:pt x="45043" y="7110"/>
                      <a:pt x="43776" y="9242"/>
                      <a:pt x="43116" y="12142"/>
                    </a:cubicBezTo>
                    <a:cubicBezTo>
                      <a:pt x="42875" y="13168"/>
                      <a:pt x="42723" y="14354"/>
                      <a:pt x="42652" y="15657"/>
                    </a:cubicBezTo>
                    <a:cubicBezTo>
                      <a:pt x="42589" y="16798"/>
                      <a:pt x="42625" y="18038"/>
                      <a:pt x="42661" y="19243"/>
                    </a:cubicBezTo>
                    <a:cubicBezTo>
                      <a:pt x="42705" y="20527"/>
                      <a:pt x="42741" y="21848"/>
                      <a:pt x="42661" y="23070"/>
                    </a:cubicBezTo>
                    <a:cubicBezTo>
                      <a:pt x="42554" y="24694"/>
                      <a:pt x="42259" y="26023"/>
                      <a:pt x="41742" y="27147"/>
                    </a:cubicBezTo>
                    <a:cubicBezTo>
                      <a:pt x="41439" y="27825"/>
                      <a:pt x="41055" y="28396"/>
                      <a:pt x="40582" y="28895"/>
                    </a:cubicBezTo>
                    <a:cubicBezTo>
                      <a:pt x="39012" y="30555"/>
                      <a:pt x="36612" y="31161"/>
                      <a:pt x="34284" y="31634"/>
                    </a:cubicBezTo>
                    <a:cubicBezTo>
                      <a:pt x="33543" y="31795"/>
                      <a:pt x="32830" y="31911"/>
                      <a:pt x="32134" y="32027"/>
                    </a:cubicBezTo>
                    <a:lnTo>
                      <a:pt x="31822" y="32080"/>
                    </a:lnTo>
                    <a:cubicBezTo>
                      <a:pt x="30671" y="32285"/>
                      <a:pt x="29547" y="32419"/>
                      <a:pt x="28369" y="32508"/>
                    </a:cubicBezTo>
                    <a:cubicBezTo>
                      <a:pt x="27816" y="32544"/>
                      <a:pt x="27245" y="32562"/>
                      <a:pt x="26692" y="32580"/>
                    </a:cubicBezTo>
                    <a:cubicBezTo>
                      <a:pt x="25497" y="32624"/>
                      <a:pt x="24266" y="32660"/>
                      <a:pt x="23106" y="32919"/>
                    </a:cubicBezTo>
                    <a:cubicBezTo>
                      <a:pt x="21875" y="33195"/>
                      <a:pt x="20733" y="33713"/>
                      <a:pt x="19725" y="34453"/>
                    </a:cubicBezTo>
                    <a:cubicBezTo>
                      <a:pt x="19288" y="34774"/>
                      <a:pt x="18868" y="35131"/>
                      <a:pt x="18467" y="35541"/>
                    </a:cubicBezTo>
                    <a:cubicBezTo>
                      <a:pt x="17129" y="36880"/>
                      <a:pt x="16112" y="38557"/>
                      <a:pt x="15220" y="40163"/>
                    </a:cubicBezTo>
                    <a:cubicBezTo>
                      <a:pt x="14916" y="40707"/>
                      <a:pt x="14622" y="41260"/>
                      <a:pt x="14328" y="41795"/>
                    </a:cubicBezTo>
                    <a:cubicBezTo>
                      <a:pt x="13435" y="43445"/>
                      <a:pt x="12526" y="45149"/>
                      <a:pt x="11473" y="46693"/>
                    </a:cubicBezTo>
                    <a:cubicBezTo>
                      <a:pt x="9492" y="49617"/>
                      <a:pt x="6497" y="52729"/>
                      <a:pt x="2726" y="52729"/>
                    </a:cubicBezTo>
                    <a:cubicBezTo>
                      <a:pt x="1860" y="52729"/>
                      <a:pt x="954" y="52565"/>
                      <a:pt x="9" y="52197"/>
                    </a:cubicBezTo>
                    <a:lnTo>
                      <a:pt x="0" y="52233"/>
                    </a:lnTo>
                    <a:cubicBezTo>
                      <a:pt x="946" y="52598"/>
                      <a:pt x="1856" y="52768"/>
                      <a:pt x="2730" y="52768"/>
                    </a:cubicBezTo>
                    <a:cubicBezTo>
                      <a:pt x="6513" y="52768"/>
                      <a:pt x="9519" y="49646"/>
                      <a:pt x="11509" y="46711"/>
                    </a:cubicBezTo>
                    <a:cubicBezTo>
                      <a:pt x="12552" y="45167"/>
                      <a:pt x="13471" y="43463"/>
                      <a:pt x="14363" y="41813"/>
                    </a:cubicBezTo>
                    <a:cubicBezTo>
                      <a:pt x="14649" y="41278"/>
                      <a:pt x="14952" y="40725"/>
                      <a:pt x="15246" y="40180"/>
                    </a:cubicBezTo>
                    <a:cubicBezTo>
                      <a:pt x="16147" y="38575"/>
                      <a:pt x="17156" y="36906"/>
                      <a:pt x="18494" y="35568"/>
                    </a:cubicBezTo>
                    <a:cubicBezTo>
                      <a:pt x="18895" y="35167"/>
                      <a:pt x="19314" y="34801"/>
                      <a:pt x="19743" y="34489"/>
                    </a:cubicBezTo>
                    <a:cubicBezTo>
                      <a:pt x="20751" y="33748"/>
                      <a:pt x="21884" y="33231"/>
                      <a:pt x="23106" y="32954"/>
                    </a:cubicBezTo>
                    <a:cubicBezTo>
                      <a:pt x="24266" y="32696"/>
                      <a:pt x="25497" y="32660"/>
                      <a:pt x="26692" y="32624"/>
                    </a:cubicBezTo>
                    <a:cubicBezTo>
                      <a:pt x="27245" y="32606"/>
                      <a:pt x="27816" y="32580"/>
                      <a:pt x="28378" y="32544"/>
                    </a:cubicBezTo>
                    <a:cubicBezTo>
                      <a:pt x="29547" y="32455"/>
                      <a:pt x="30680" y="32321"/>
                      <a:pt x="31831" y="32125"/>
                    </a:cubicBezTo>
                    <a:lnTo>
                      <a:pt x="32143" y="32071"/>
                    </a:lnTo>
                    <a:cubicBezTo>
                      <a:pt x="32830" y="31946"/>
                      <a:pt x="33543" y="31830"/>
                      <a:pt x="34293" y="31670"/>
                    </a:cubicBezTo>
                    <a:cubicBezTo>
                      <a:pt x="36621" y="31197"/>
                      <a:pt x="39030" y="30590"/>
                      <a:pt x="40609" y="28922"/>
                    </a:cubicBezTo>
                    <a:cubicBezTo>
                      <a:pt x="41082" y="28423"/>
                      <a:pt x="41465" y="27843"/>
                      <a:pt x="41778" y="27165"/>
                    </a:cubicBezTo>
                    <a:cubicBezTo>
                      <a:pt x="42295" y="26041"/>
                      <a:pt x="42589" y="24694"/>
                      <a:pt x="42696" y="23070"/>
                    </a:cubicBezTo>
                    <a:cubicBezTo>
                      <a:pt x="42777" y="21848"/>
                      <a:pt x="42741" y="20527"/>
                      <a:pt x="42705" y="19243"/>
                    </a:cubicBezTo>
                    <a:cubicBezTo>
                      <a:pt x="42670" y="18038"/>
                      <a:pt x="42625" y="16798"/>
                      <a:pt x="42688" y="15657"/>
                    </a:cubicBezTo>
                    <a:cubicBezTo>
                      <a:pt x="42759" y="14354"/>
                      <a:pt x="42920" y="13168"/>
                      <a:pt x="43151" y="12151"/>
                    </a:cubicBezTo>
                    <a:cubicBezTo>
                      <a:pt x="43803" y="9260"/>
                      <a:pt x="45069" y="7137"/>
                      <a:pt x="46916" y="5835"/>
                    </a:cubicBezTo>
                    <a:cubicBezTo>
                      <a:pt x="47407" y="5487"/>
                      <a:pt x="47924" y="5210"/>
                      <a:pt x="48495" y="4978"/>
                    </a:cubicBezTo>
                    <a:cubicBezTo>
                      <a:pt x="49289" y="4666"/>
                      <a:pt x="50101" y="4470"/>
                      <a:pt x="50957" y="4264"/>
                    </a:cubicBezTo>
                    <a:cubicBezTo>
                      <a:pt x="51769" y="4068"/>
                      <a:pt x="52599" y="3872"/>
                      <a:pt x="53411" y="3569"/>
                    </a:cubicBezTo>
                    <a:cubicBezTo>
                      <a:pt x="54856" y="3024"/>
                      <a:pt x="55694" y="1660"/>
                      <a:pt x="5560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87;p6">
                <a:extLst>
                  <a:ext uri="{FF2B5EF4-FFF2-40B4-BE49-F238E27FC236}">
                    <a16:creationId xmlns:a16="http://schemas.microsoft.com/office/drawing/2014/main" id="{65A85498-BDC7-64EE-3121-621DCD3A7657}"/>
                  </a:ext>
                </a:extLst>
              </p:cNvPr>
              <p:cNvSpPr/>
              <p:nvPr/>
            </p:nvSpPr>
            <p:spPr>
              <a:xfrm>
                <a:off x="3073800" y="717000"/>
                <a:ext cx="1377875" cy="1341950"/>
              </a:xfrm>
              <a:custGeom>
                <a:avLst/>
                <a:gdLst/>
                <a:ahLst/>
                <a:cxnLst/>
                <a:rect l="l" t="t" r="r" b="b"/>
                <a:pathLst>
                  <a:path w="55115" h="53678" extrusionOk="0">
                    <a:moveTo>
                      <a:pt x="54936" y="0"/>
                    </a:moveTo>
                    <a:lnTo>
                      <a:pt x="54900" y="9"/>
                    </a:lnTo>
                    <a:cubicBezTo>
                      <a:pt x="55079" y="1713"/>
                      <a:pt x="54294" y="3131"/>
                      <a:pt x="52866" y="3729"/>
                    </a:cubicBezTo>
                    <a:cubicBezTo>
                      <a:pt x="52063" y="4059"/>
                      <a:pt x="51243" y="4282"/>
                      <a:pt x="50449" y="4496"/>
                    </a:cubicBezTo>
                    <a:cubicBezTo>
                      <a:pt x="49574" y="4737"/>
                      <a:pt x="48745" y="4969"/>
                      <a:pt x="47942" y="5326"/>
                    </a:cubicBezTo>
                    <a:cubicBezTo>
                      <a:pt x="47362" y="5576"/>
                      <a:pt x="46844" y="5888"/>
                      <a:pt x="46354" y="6272"/>
                    </a:cubicBezTo>
                    <a:cubicBezTo>
                      <a:pt x="44561" y="7672"/>
                      <a:pt x="43356" y="9911"/>
                      <a:pt x="42785" y="12936"/>
                    </a:cubicBezTo>
                    <a:cubicBezTo>
                      <a:pt x="42580" y="14015"/>
                      <a:pt x="42464" y="15211"/>
                      <a:pt x="42429" y="16504"/>
                    </a:cubicBezTo>
                    <a:cubicBezTo>
                      <a:pt x="42393" y="17691"/>
                      <a:pt x="42473" y="18993"/>
                      <a:pt x="42553" y="20251"/>
                    </a:cubicBezTo>
                    <a:cubicBezTo>
                      <a:pt x="42625" y="21500"/>
                      <a:pt x="42705" y="22793"/>
                      <a:pt x="42678" y="23989"/>
                    </a:cubicBezTo>
                    <a:cubicBezTo>
                      <a:pt x="42634" y="25693"/>
                      <a:pt x="42393" y="27075"/>
                      <a:pt x="41938" y="28226"/>
                    </a:cubicBezTo>
                    <a:cubicBezTo>
                      <a:pt x="41652" y="28940"/>
                      <a:pt x="41287" y="29538"/>
                      <a:pt x="40823" y="30064"/>
                    </a:cubicBezTo>
                    <a:cubicBezTo>
                      <a:pt x="39297" y="31804"/>
                      <a:pt x="36889" y="32419"/>
                      <a:pt x="34524" y="32821"/>
                    </a:cubicBezTo>
                    <a:cubicBezTo>
                      <a:pt x="33677" y="32963"/>
                      <a:pt x="32874" y="33061"/>
                      <a:pt x="32098" y="33151"/>
                    </a:cubicBezTo>
                    <a:lnTo>
                      <a:pt x="31991" y="33168"/>
                    </a:lnTo>
                    <a:cubicBezTo>
                      <a:pt x="30885" y="33302"/>
                      <a:pt x="29734" y="33400"/>
                      <a:pt x="28467" y="33454"/>
                    </a:cubicBezTo>
                    <a:cubicBezTo>
                      <a:pt x="28012" y="33481"/>
                      <a:pt x="27548" y="33490"/>
                      <a:pt x="27093" y="33507"/>
                    </a:cubicBezTo>
                    <a:cubicBezTo>
                      <a:pt x="25800" y="33543"/>
                      <a:pt x="24453" y="33579"/>
                      <a:pt x="23186" y="33855"/>
                    </a:cubicBezTo>
                    <a:cubicBezTo>
                      <a:pt x="21946" y="34132"/>
                      <a:pt x="20795" y="34640"/>
                      <a:pt x="19778" y="35354"/>
                    </a:cubicBezTo>
                    <a:cubicBezTo>
                      <a:pt x="19341" y="35666"/>
                      <a:pt x="18904" y="36023"/>
                      <a:pt x="18502" y="36416"/>
                    </a:cubicBezTo>
                    <a:cubicBezTo>
                      <a:pt x="17093" y="37781"/>
                      <a:pt x="16031" y="39502"/>
                      <a:pt x="15175" y="41010"/>
                    </a:cubicBezTo>
                    <a:cubicBezTo>
                      <a:pt x="14800" y="41670"/>
                      <a:pt x="14425" y="42357"/>
                      <a:pt x="14069" y="43026"/>
                    </a:cubicBezTo>
                    <a:cubicBezTo>
                      <a:pt x="13248" y="44543"/>
                      <a:pt x="12391" y="46113"/>
                      <a:pt x="11437" y="47558"/>
                    </a:cubicBezTo>
                    <a:cubicBezTo>
                      <a:pt x="9471" y="50515"/>
                      <a:pt x="6503" y="53647"/>
                      <a:pt x="2761" y="53647"/>
                    </a:cubicBezTo>
                    <a:cubicBezTo>
                      <a:pt x="1885" y="53647"/>
                      <a:pt x="967" y="53475"/>
                      <a:pt x="9" y="53089"/>
                    </a:cubicBezTo>
                    <a:lnTo>
                      <a:pt x="0" y="53125"/>
                    </a:lnTo>
                    <a:cubicBezTo>
                      <a:pt x="928" y="53491"/>
                      <a:pt x="1847" y="53678"/>
                      <a:pt x="2766" y="53678"/>
                    </a:cubicBezTo>
                    <a:cubicBezTo>
                      <a:pt x="4050" y="53678"/>
                      <a:pt x="5326" y="53312"/>
                      <a:pt x="6566" y="52581"/>
                    </a:cubicBezTo>
                    <a:cubicBezTo>
                      <a:pt x="8279" y="51572"/>
                      <a:pt x="9920" y="49886"/>
                      <a:pt x="11464" y="47576"/>
                    </a:cubicBezTo>
                    <a:cubicBezTo>
                      <a:pt x="12418" y="46131"/>
                      <a:pt x="13275" y="44561"/>
                      <a:pt x="14095" y="43044"/>
                    </a:cubicBezTo>
                    <a:cubicBezTo>
                      <a:pt x="14461" y="42375"/>
                      <a:pt x="14827" y="41688"/>
                      <a:pt x="15202" y="41028"/>
                    </a:cubicBezTo>
                    <a:cubicBezTo>
                      <a:pt x="16058" y="39520"/>
                      <a:pt x="17120" y="37798"/>
                      <a:pt x="18520" y="36442"/>
                    </a:cubicBezTo>
                    <a:cubicBezTo>
                      <a:pt x="18931" y="36050"/>
                      <a:pt x="19359" y="35693"/>
                      <a:pt x="19796" y="35381"/>
                    </a:cubicBezTo>
                    <a:cubicBezTo>
                      <a:pt x="20813" y="34667"/>
                      <a:pt x="21955" y="34168"/>
                      <a:pt x="23195" y="33891"/>
                    </a:cubicBezTo>
                    <a:cubicBezTo>
                      <a:pt x="24453" y="33606"/>
                      <a:pt x="25800" y="33570"/>
                      <a:pt x="27093" y="33534"/>
                    </a:cubicBezTo>
                    <a:cubicBezTo>
                      <a:pt x="27548" y="33525"/>
                      <a:pt x="28012" y="33507"/>
                      <a:pt x="28467" y="33490"/>
                    </a:cubicBezTo>
                    <a:cubicBezTo>
                      <a:pt x="29734" y="33427"/>
                      <a:pt x="30894" y="33338"/>
                      <a:pt x="32000" y="33195"/>
                    </a:cubicBezTo>
                    <a:lnTo>
                      <a:pt x="32098" y="33186"/>
                    </a:lnTo>
                    <a:cubicBezTo>
                      <a:pt x="32883" y="33088"/>
                      <a:pt x="33686" y="32990"/>
                      <a:pt x="34524" y="32847"/>
                    </a:cubicBezTo>
                    <a:cubicBezTo>
                      <a:pt x="36906" y="32446"/>
                      <a:pt x="39315" y="31830"/>
                      <a:pt x="40850" y="30091"/>
                    </a:cubicBezTo>
                    <a:cubicBezTo>
                      <a:pt x="41313" y="29555"/>
                      <a:pt x="41679" y="28958"/>
                      <a:pt x="41965" y="28244"/>
                    </a:cubicBezTo>
                    <a:cubicBezTo>
                      <a:pt x="42420" y="27084"/>
                      <a:pt x="42669" y="25702"/>
                      <a:pt x="42705" y="23998"/>
                    </a:cubicBezTo>
                    <a:cubicBezTo>
                      <a:pt x="42741" y="22793"/>
                      <a:pt x="42660" y="21500"/>
                      <a:pt x="42580" y="20251"/>
                    </a:cubicBezTo>
                    <a:cubicBezTo>
                      <a:pt x="42509" y="18993"/>
                      <a:pt x="42429" y="17691"/>
                      <a:pt x="42464" y="16504"/>
                    </a:cubicBezTo>
                    <a:cubicBezTo>
                      <a:pt x="42491" y="15219"/>
                      <a:pt x="42607" y="14015"/>
                      <a:pt x="42812" y="12945"/>
                    </a:cubicBezTo>
                    <a:cubicBezTo>
                      <a:pt x="43392" y="9929"/>
                      <a:pt x="44587" y="7690"/>
                      <a:pt x="46381" y="6290"/>
                    </a:cubicBezTo>
                    <a:cubicBezTo>
                      <a:pt x="46862" y="5915"/>
                      <a:pt x="47380" y="5603"/>
                      <a:pt x="47951" y="5353"/>
                    </a:cubicBezTo>
                    <a:cubicBezTo>
                      <a:pt x="48754" y="4996"/>
                      <a:pt x="49583" y="4773"/>
                      <a:pt x="50457" y="4532"/>
                    </a:cubicBezTo>
                    <a:cubicBezTo>
                      <a:pt x="51251" y="4309"/>
                      <a:pt x="52072" y="4086"/>
                      <a:pt x="52875" y="3756"/>
                    </a:cubicBezTo>
                    <a:cubicBezTo>
                      <a:pt x="54320" y="3158"/>
                      <a:pt x="55114" y="1722"/>
                      <a:pt x="5493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88;p6">
                <a:extLst>
                  <a:ext uri="{FF2B5EF4-FFF2-40B4-BE49-F238E27FC236}">
                    <a16:creationId xmlns:a16="http://schemas.microsoft.com/office/drawing/2014/main" id="{AC3F24F4-9718-7376-A772-9ECEE8DFCB8D}"/>
                  </a:ext>
                </a:extLst>
              </p:cNvPr>
              <p:cNvSpPr/>
              <p:nvPr/>
            </p:nvSpPr>
            <p:spPr>
              <a:xfrm>
                <a:off x="3057725" y="691800"/>
                <a:ext cx="1362500" cy="1364700"/>
              </a:xfrm>
              <a:custGeom>
                <a:avLst/>
                <a:gdLst/>
                <a:ahLst/>
                <a:cxnLst/>
                <a:rect l="l" t="t" r="r" b="b"/>
                <a:pathLst>
                  <a:path w="54500" h="54588" extrusionOk="0">
                    <a:moveTo>
                      <a:pt x="54250" y="0"/>
                    </a:moveTo>
                    <a:cubicBezTo>
                      <a:pt x="54499" y="1767"/>
                      <a:pt x="53768" y="3265"/>
                      <a:pt x="52332" y="3916"/>
                    </a:cubicBezTo>
                    <a:cubicBezTo>
                      <a:pt x="51538" y="4273"/>
                      <a:pt x="50726" y="4523"/>
                      <a:pt x="49941" y="4764"/>
                    </a:cubicBezTo>
                    <a:cubicBezTo>
                      <a:pt x="49049" y="5041"/>
                      <a:pt x="48210" y="5290"/>
                      <a:pt x="47398" y="5692"/>
                    </a:cubicBezTo>
                    <a:cubicBezTo>
                      <a:pt x="46818" y="5977"/>
                      <a:pt x="46301" y="6316"/>
                      <a:pt x="45828" y="6718"/>
                    </a:cubicBezTo>
                    <a:cubicBezTo>
                      <a:pt x="44071" y="8225"/>
                      <a:pt x="42938" y="10580"/>
                      <a:pt x="42456" y="13721"/>
                    </a:cubicBezTo>
                    <a:cubicBezTo>
                      <a:pt x="42286" y="14827"/>
                      <a:pt x="42197" y="16040"/>
                      <a:pt x="42206" y="17343"/>
                    </a:cubicBezTo>
                    <a:cubicBezTo>
                      <a:pt x="42206" y="18574"/>
                      <a:pt x="42331" y="19921"/>
                      <a:pt x="42447" y="21223"/>
                    </a:cubicBezTo>
                    <a:cubicBezTo>
                      <a:pt x="42563" y="22445"/>
                      <a:pt x="42670" y="23712"/>
                      <a:pt x="42697" y="24908"/>
                    </a:cubicBezTo>
                    <a:cubicBezTo>
                      <a:pt x="42724" y="26710"/>
                      <a:pt x="42536" y="28110"/>
                      <a:pt x="42126" y="29297"/>
                    </a:cubicBezTo>
                    <a:cubicBezTo>
                      <a:pt x="41867" y="30037"/>
                      <a:pt x="41510" y="30679"/>
                      <a:pt x="41064" y="31224"/>
                    </a:cubicBezTo>
                    <a:cubicBezTo>
                      <a:pt x="39512" y="33133"/>
                      <a:pt x="36880" y="33704"/>
                      <a:pt x="34757" y="33989"/>
                    </a:cubicBezTo>
                    <a:cubicBezTo>
                      <a:pt x="33829" y="34114"/>
                      <a:pt x="32910" y="34185"/>
                      <a:pt x="32161" y="34239"/>
                    </a:cubicBezTo>
                    <a:cubicBezTo>
                      <a:pt x="30921" y="34337"/>
                      <a:pt x="29645" y="34373"/>
                      <a:pt x="28557" y="34400"/>
                    </a:cubicBezTo>
                    <a:cubicBezTo>
                      <a:pt x="28272" y="34408"/>
                      <a:pt x="27986" y="34408"/>
                      <a:pt x="27701" y="34417"/>
                    </a:cubicBezTo>
                    <a:cubicBezTo>
                      <a:pt x="26229" y="34444"/>
                      <a:pt x="24703" y="34471"/>
                      <a:pt x="23267" y="34783"/>
                    </a:cubicBezTo>
                    <a:cubicBezTo>
                      <a:pt x="22009" y="35060"/>
                      <a:pt x="20858" y="35550"/>
                      <a:pt x="19841" y="36246"/>
                    </a:cubicBezTo>
                    <a:cubicBezTo>
                      <a:pt x="19386" y="36549"/>
                      <a:pt x="18949" y="36906"/>
                      <a:pt x="18530" y="37290"/>
                    </a:cubicBezTo>
                    <a:cubicBezTo>
                      <a:pt x="17067" y="38655"/>
                      <a:pt x="15996" y="40359"/>
                      <a:pt x="15140" y="41849"/>
                    </a:cubicBezTo>
                    <a:cubicBezTo>
                      <a:pt x="14694" y="42616"/>
                      <a:pt x="14257" y="43428"/>
                      <a:pt x="13837" y="44204"/>
                    </a:cubicBezTo>
                    <a:cubicBezTo>
                      <a:pt x="13070" y="45613"/>
                      <a:pt x="12276" y="47067"/>
                      <a:pt x="11402" y="48405"/>
                    </a:cubicBezTo>
                    <a:cubicBezTo>
                      <a:pt x="9449" y="51397"/>
                      <a:pt x="6505" y="54563"/>
                      <a:pt x="2788" y="54563"/>
                    </a:cubicBezTo>
                    <a:cubicBezTo>
                      <a:pt x="1905" y="54563"/>
                      <a:pt x="978" y="54384"/>
                      <a:pt x="10" y="53981"/>
                    </a:cubicBezTo>
                    <a:lnTo>
                      <a:pt x="1" y="53999"/>
                    </a:lnTo>
                    <a:cubicBezTo>
                      <a:pt x="937" y="54391"/>
                      <a:pt x="1874" y="54588"/>
                      <a:pt x="2802" y="54588"/>
                    </a:cubicBezTo>
                    <a:cubicBezTo>
                      <a:pt x="4078" y="54588"/>
                      <a:pt x="5336" y="54222"/>
                      <a:pt x="6567" y="53482"/>
                    </a:cubicBezTo>
                    <a:cubicBezTo>
                      <a:pt x="8262" y="52465"/>
                      <a:pt x="9894" y="50770"/>
                      <a:pt x="11429" y="48423"/>
                    </a:cubicBezTo>
                    <a:cubicBezTo>
                      <a:pt x="12303" y="47076"/>
                      <a:pt x="13097" y="45622"/>
                      <a:pt x="13855" y="44213"/>
                    </a:cubicBezTo>
                    <a:cubicBezTo>
                      <a:pt x="14274" y="43436"/>
                      <a:pt x="14712" y="42634"/>
                      <a:pt x="15158" y="41866"/>
                    </a:cubicBezTo>
                    <a:cubicBezTo>
                      <a:pt x="16014" y="40377"/>
                      <a:pt x="17093" y="38673"/>
                      <a:pt x="18548" y="37308"/>
                    </a:cubicBezTo>
                    <a:cubicBezTo>
                      <a:pt x="18967" y="36924"/>
                      <a:pt x="19404" y="36567"/>
                      <a:pt x="19850" y="36264"/>
                    </a:cubicBezTo>
                    <a:cubicBezTo>
                      <a:pt x="20867" y="35577"/>
                      <a:pt x="22018" y="35086"/>
                      <a:pt x="23276" y="34810"/>
                    </a:cubicBezTo>
                    <a:cubicBezTo>
                      <a:pt x="24703" y="34498"/>
                      <a:pt x="26229" y="34471"/>
                      <a:pt x="27701" y="34444"/>
                    </a:cubicBezTo>
                    <a:cubicBezTo>
                      <a:pt x="27986" y="34435"/>
                      <a:pt x="28272" y="34435"/>
                      <a:pt x="28557" y="34426"/>
                    </a:cubicBezTo>
                    <a:cubicBezTo>
                      <a:pt x="29645" y="34400"/>
                      <a:pt x="30921" y="34364"/>
                      <a:pt x="32170" y="34266"/>
                    </a:cubicBezTo>
                    <a:cubicBezTo>
                      <a:pt x="32910" y="34212"/>
                      <a:pt x="33838" y="34141"/>
                      <a:pt x="34766" y="34016"/>
                    </a:cubicBezTo>
                    <a:cubicBezTo>
                      <a:pt x="36193" y="33820"/>
                      <a:pt x="37300" y="33561"/>
                      <a:pt x="38236" y="33204"/>
                    </a:cubicBezTo>
                    <a:cubicBezTo>
                      <a:pt x="39459" y="32731"/>
                      <a:pt x="40395" y="32089"/>
                      <a:pt x="41091" y="31241"/>
                    </a:cubicBezTo>
                    <a:cubicBezTo>
                      <a:pt x="41537" y="30697"/>
                      <a:pt x="41894" y="30046"/>
                      <a:pt x="42153" y="29306"/>
                    </a:cubicBezTo>
                    <a:cubicBezTo>
                      <a:pt x="42563" y="28110"/>
                      <a:pt x="42750" y="26710"/>
                      <a:pt x="42715" y="24908"/>
                    </a:cubicBezTo>
                    <a:cubicBezTo>
                      <a:pt x="42697" y="23712"/>
                      <a:pt x="42581" y="22445"/>
                      <a:pt x="42474" y="21223"/>
                    </a:cubicBezTo>
                    <a:cubicBezTo>
                      <a:pt x="42358" y="19921"/>
                      <a:pt x="42233" y="18574"/>
                      <a:pt x="42233" y="17343"/>
                    </a:cubicBezTo>
                    <a:cubicBezTo>
                      <a:pt x="42224" y="16040"/>
                      <a:pt x="42313" y="14827"/>
                      <a:pt x="42483" y="13730"/>
                    </a:cubicBezTo>
                    <a:cubicBezTo>
                      <a:pt x="42964" y="10589"/>
                      <a:pt x="44089" y="8243"/>
                      <a:pt x="45846" y="6744"/>
                    </a:cubicBezTo>
                    <a:cubicBezTo>
                      <a:pt x="46319" y="6334"/>
                      <a:pt x="46827" y="6004"/>
                      <a:pt x="47407" y="5719"/>
                    </a:cubicBezTo>
                    <a:cubicBezTo>
                      <a:pt x="48219" y="5317"/>
                      <a:pt x="49058" y="5058"/>
                      <a:pt x="49950" y="4791"/>
                    </a:cubicBezTo>
                    <a:cubicBezTo>
                      <a:pt x="50735" y="4550"/>
                      <a:pt x="51555" y="4291"/>
                      <a:pt x="52341" y="3934"/>
                    </a:cubicBezTo>
                    <a:cubicBezTo>
                      <a:pt x="53027" y="3631"/>
                      <a:pt x="53572" y="3105"/>
                      <a:pt x="53920" y="2436"/>
                    </a:cubicBezTo>
                    <a:cubicBezTo>
                      <a:pt x="54276" y="1731"/>
                      <a:pt x="54401" y="892"/>
                      <a:pt x="5426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89;p6">
                <a:extLst>
                  <a:ext uri="{FF2B5EF4-FFF2-40B4-BE49-F238E27FC236}">
                    <a16:creationId xmlns:a16="http://schemas.microsoft.com/office/drawing/2014/main" id="{5E8D4421-C6E0-C4C5-BA25-EEE25B22393D}"/>
                  </a:ext>
                </a:extLst>
              </p:cNvPr>
              <p:cNvSpPr/>
              <p:nvPr/>
            </p:nvSpPr>
            <p:spPr>
              <a:xfrm>
                <a:off x="3041450" y="666375"/>
                <a:ext cx="1348000" cy="1387675"/>
              </a:xfrm>
              <a:custGeom>
                <a:avLst/>
                <a:gdLst/>
                <a:ahLst/>
                <a:cxnLst/>
                <a:rect l="l" t="t" r="r" b="b"/>
                <a:pathLst>
                  <a:path w="53920" h="55507" extrusionOk="0">
                    <a:moveTo>
                      <a:pt x="53598" y="0"/>
                    </a:moveTo>
                    <a:cubicBezTo>
                      <a:pt x="53919" y="1802"/>
                      <a:pt x="53223" y="3417"/>
                      <a:pt x="51814" y="4104"/>
                    </a:cubicBezTo>
                    <a:cubicBezTo>
                      <a:pt x="51029" y="4496"/>
                      <a:pt x="50217" y="4773"/>
                      <a:pt x="49432" y="5032"/>
                    </a:cubicBezTo>
                    <a:cubicBezTo>
                      <a:pt x="48531" y="5344"/>
                      <a:pt x="47683" y="5629"/>
                      <a:pt x="46863" y="6075"/>
                    </a:cubicBezTo>
                    <a:cubicBezTo>
                      <a:pt x="46274" y="6388"/>
                      <a:pt x="45765" y="6753"/>
                      <a:pt x="45302" y="7182"/>
                    </a:cubicBezTo>
                    <a:cubicBezTo>
                      <a:pt x="44418" y="8011"/>
                      <a:pt x="43696" y="9091"/>
                      <a:pt x="43152" y="10393"/>
                    </a:cubicBezTo>
                    <a:cubicBezTo>
                      <a:pt x="42661" y="11589"/>
                      <a:pt x="42322" y="12980"/>
                      <a:pt x="42135" y="14524"/>
                    </a:cubicBezTo>
                    <a:cubicBezTo>
                      <a:pt x="42001" y="15656"/>
                      <a:pt x="41947" y="16888"/>
                      <a:pt x="41992" y="18190"/>
                    </a:cubicBezTo>
                    <a:cubicBezTo>
                      <a:pt x="42028" y="19457"/>
                      <a:pt x="42197" y="20849"/>
                      <a:pt x="42358" y="22196"/>
                    </a:cubicBezTo>
                    <a:cubicBezTo>
                      <a:pt x="42500" y="23400"/>
                      <a:pt x="42652" y="24649"/>
                      <a:pt x="42714" y="25835"/>
                    </a:cubicBezTo>
                    <a:cubicBezTo>
                      <a:pt x="42813" y="27709"/>
                      <a:pt x="42688" y="29154"/>
                      <a:pt x="42322" y="30376"/>
                    </a:cubicBezTo>
                    <a:cubicBezTo>
                      <a:pt x="42090" y="31143"/>
                      <a:pt x="41760" y="31821"/>
                      <a:pt x="41323" y="32392"/>
                    </a:cubicBezTo>
                    <a:cubicBezTo>
                      <a:pt x="39771" y="34435"/>
                      <a:pt x="37130" y="34953"/>
                      <a:pt x="35007" y="35167"/>
                    </a:cubicBezTo>
                    <a:cubicBezTo>
                      <a:pt x="34070" y="35265"/>
                      <a:pt x="33142" y="35301"/>
                      <a:pt x="32348" y="35318"/>
                    </a:cubicBezTo>
                    <a:cubicBezTo>
                      <a:pt x="31700" y="35342"/>
                      <a:pt x="31040" y="35350"/>
                      <a:pt x="30384" y="35350"/>
                    </a:cubicBezTo>
                    <a:cubicBezTo>
                      <a:pt x="30055" y="35350"/>
                      <a:pt x="29728" y="35348"/>
                      <a:pt x="29404" y="35345"/>
                    </a:cubicBezTo>
                    <a:lnTo>
                      <a:pt x="28637" y="35345"/>
                    </a:lnTo>
                    <a:cubicBezTo>
                      <a:pt x="26880" y="35354"/>
                      <a:pt x="25060" y="35354"/>
                      <a:pt x="23365" y="35720"/>
                    </a:cubicBezTo>
                    <a:cubicBezTo>
                      <a:pt x="22062" y="36005"/>
                      <a:pt x="20929" y="36469"/>
                      <a:pt x="19903" y="37147"/>
                    </a:cubicBezTo>
                    <a:cubicBezTo>
                      <a:pt x="19448" y="37442"/>
                      <a:pt x="19002" y="37789"/>
                      <a:pt x="18574" y="38173"/>
                    </a:cubicBezTo>
                    <a:cubicBezTo>
                      <a:pt x="17040" y="39556"/>
                      <a:pt x="15916" y="41313"/>
                      <a:pt x="15104" y="42696"/>
                    </a:cubicBezTo>
                    <a:cubicBezTo>
                      <a:pt x="14595" y="43561"/>
                      <a:pt x="14105" y="44471"/>
                      <a:pt x="13623" y="45354"/>
                    </a:cubicBezTo>
                    <a:cubicBezTo>
                      <a:pt x="12918" y="46657"/>
                      <a:pt x="12187" y="48013"/>
                      <a:pt x="11375" y="49271"/>
                    </a:cubicBezTo>
                    <a:cubicBezTo>
                      <a:pt x="9435" y="52288"/>
                      <a:pt x="6517" y="55480"/>
                      <a:pt x="2822" y="55480"/>
                    </a:cubicBezTo>
                    <a:cubicBezTo>
                      <a:pt x="1929" y="55480"/>
                      <a:pt x="990" y="55293"/>
                      <a:pt x="9" y="54873"/>
                    </a:cubicBezTo>
                    <a:lnTo>
                      <a:pt x="0" y="54891"/>
                    </a:lnTo>
                    <a:cubicBezTo>
                      <a:pt x="955" y="55301"/>
                      <a:pt x="1910" y="55507"/>
                      <a:pt x="2846" y="55507"/>
                    </a:cubicBezTo>
                    <a:cubicBezTo>
                      <a:pt x="4113" y="55507"/>
                      <a:pt x="5353" y="55132"/>
                      <a:pt x="6575" y="54391"/>
                    </a:cubicBezTo>
                    <a:cubicBezTo>
                      <a:pt x="8252" y="53374"/>
                      <a:pt x="9867" y="51653"/>
                      <a:pt x="11393" y="49280"/>
                    </a:cubicBezTo>
                    <a:cubicBezTo>
                      <a:pt x="12196" y="48022"/>
                      <a:pt x="12936" y="46675"/>
                      <a:pt x="13641" y="45363"/>
                    </a:cubicBezTo>
                    <a:cubicBezTo>
                      <a:pt x="14123" y="44480"/>
                      <a:pt x="14613" y="43570"/>
                      <a:pt x="15122" y="42705"/>
                    </a:cubicBezTo>
                    <a:cubicBezTo>
                      <a:pt x="15933" y="41331"/>
                      <a:pt x="17058" y="39565"/>
                      <a:pt x="18592" y="38191"/>
                    </a:cubicBezTo>
                    <a:cubicBezTo>
                      <a:pt x="19011" y="37807"/>
                      <a:pt x="19457" y="37459"/>
                      <a:pt x="19912" y="37165"/>
                    </a:cubicBezTo>
                    <a:cubicBezTo>
                      <a:pt x="20938" y="36487"/>
                      <a:pt x="22071" y="36023"/>
                      <a:pt x="23365" y="35747"/>
                    </a:cubicBezTo>
                    <a:cubicBezTo>
                      <a:pt x="25069" y="35372"/>
                      <a:pt x="26880" y="35372"/>
                      <a:pt x="28637" y="35372"/>
                    </a:cubicBezTo>
                    <a:lnTo>
                      <a:pt x="29404" y="35372"/>
                    </a:lnTo>
                    <a:cubicBezTo>
                      <a:pt x="30377" y="35372"/>
                      <a:pt x="31376" y="35372"/>
                      <a:pt x="32348" y="35345"/>
                    </a:cubicBezTo>
                    <a:cubicBezTo>
                      <a:pt x="33142" y="35318"/>
                      <a:pt x="34070" y="35283"/>
                      <a:pt x="35007" y="35185"/>
                    </a:cubicBezTo>
                    <a:cubicBezTo>
                      <a:pt x="36443" y="35042"/>
                      <a:pt x="37558" y="34801"/>
                      <a:pt x="38513" y="34435"/>
                    </a:cubicBezTo>
                    <a:cubicBezTo>
                      <a:pt x="39735" y="33962"/>
                      <a:pt x="40654" y="33302"/>
                      <a:pt x="41341" y="32410"/>
                    </a:cubicBezTo>
                    <a:cubicBezTo>
                      <a:pt x="41778" y="31830"/>
                      <a:pt x="42108" y="31152"/>
                      <a:pt x="42340" y="30385"/>
                    </a:cubicBezTo>
                    <a:cubicBezTo>
                      <a:pt x="42714" y="29163"/>
                      <a:pt x="42839" y="27718"/>
                      <a:pt x="42732" y="25835"/>
                    </a:cubicBezTo>
                    <a:cubicBezTo>
                      <a:pt x="42670" y="24649"/>
                      <a:pt x="42527" y="23400"/>
                      <a:pt x="42375" y="22196"/>
                    </a:cubicBezTo>
                    <a:cubicBezTo>
                      <a:pt x="42215" y="20849"/>
                      <a:pt x="42045" y="19457"/>
                      <a:pt x="42010" y="18190"/>
                    </a:cubicBezTo>
                    <a:cubicBezTo>
                      <a:pt x="41974" y="16888"/>
                      <a:pt x="42019" y="15656"/>
                      <a:pt x="42152" y="14524"/>
                    </a:cubicBezTo>
                    <a:cubicBezTo>
                      <a:pt x="42545" y="11258"/>
                      <a:pt x="43607" y="8796"/>
                      <a:pt x="45310" y="7199"/>
                    </a:cubicBezTo>
                    <a:cubicBezTo>
                      <a:pt x="45774" y="6771"/>
                      <a:pt x="46292" y="6405"/>
                      <a:pt x="46872" y="6093"/>
                    </a:cubicBezTo>
                    <a:cubicBezTo>
                      <a:pt x="47692" y="5647"/>
                      <a:pt x="48540" y="5362"/>
                      <a:pt x="49441" y="5058"/>
                    </a:cubicBezTo>
                    <a:cubicBezTo>
                      <a:pt x="50226" y="4791"/>
                      <a:pt x="51029" y="4514"/>
                      <a:pt x="51823" y="4122"/>
                    </a:cubicBezTo>
                    <a:cubicBezTo>
                      <a:pt x="52501" y="3792"/>
                      <a:pt x="53027" y="3238"/>
                      <a:pt x="53348" y="2534"/>
                    </a:cubicBezTo>
                    <a:cubicBezTo>
                      <a:pt x="53696" y="1793"/>
                      <a:pt x="53785" y="919"/>
                      <a:pt x="5361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90;p6">
                <a:extLst>
                  <a:ext uri="{FF2B5EF4-FFF2-40B4-BE49-F238E27FC236}">
                    <a16:creationId xmlns:a16="http://schemas.microsoft.com/office/drawing/2014/main" id="{E30CD0B6-A6A7-CA0C-A678-30E5FECCCF70}"/>
                  </a:ext>
                </a:extLst>
              </p:cNvPr>
              <p:cNvSpPr/>
              <p:nvPr/>
            </p:nvSpPr>
            <p:spPr>
              <a:xfrm>
                <a:off x="3025400" y="640950"/>
                <a:ext cx="1333500" cy="1410650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6426" extrusionOk="0">
                    <a:moveTo>
                      <a:pt x="52938" y="0"/>
                    </a:moveTo>
                    <a:cubicBezTo>
                      <a:pt x="53339" y="1865"/>
                      <a:pt x="52688" y="3551"/>
                      <a:pt x="51278" y="4300"/>
                    </a:cubicBezTo>
                    <a:cubicBezTo>
                      <a:pt x="50493" y="4710"/>
                      <a:pt x="49690" y="5014"/>
                      <a:pt x="48914" y="5308"/>
                    </a:cubicBezTo>
                    <a:cubicBezTo>
                      <a:pt x="47416" y="5870"/>
                      <a:pt x="45997" y="6397"/>
                      <a:pt x="44766" y="7645"/>
                    </a:cubicBezTo>
                    <a:cubicBezTo>
                      <a:pt x="43571" y="8859"/>
                      <a:pt x="42705" y="10563"/>
                      <a:pt x="42215" y="12704"/>
                    </a:cubicBezTo>
                    <a:cubicBezTo>
                      <a:pt x="41777" y="14559"/>
                      <a:pt x="41635" y="16691"/>
                      <a:pt x="41769" y="19038"/>
                    </a:cubicBezTo>
                    <a:cubicBezTo>
                      <a:pt x="41840" y="20340"/>
                      <a:pt x="42045" y="21714"/>
                      <a:pt x="42268" y="23168"/>
                    </a:cubicBezTo>
                    <a:cubicBezTo>
                      <a:pt x="42696" y="26049"/>
                      <a:pt x="43142" y="29029"/>
                      <a:pt x="42509" y="31456"/>
                    </a:cubicBezTo>
                    <a:cubicBezTo>
                      <a:pt x="41328" y="36057"/>
                      <a:pt x="36683" y="36413"/>
                      <a:pt x="33412" y="36413"/>
                    </a:cubicBezTo>
                    <a:cubicBezTo>
                      <a:pt x="33100" y="36413"/>
                      <a:pt x="32800" y="36410"/>
                      <a:pt x="32517" y="36407"/>
                    </a:cubicBezTo>
                    <a:cubicBezTo>
                      <a:pt x="31795" y="36398"/>
                      <a:pt x="31054" y="36371"/>
                      <a:pt x="30332" y="36344"/>
                    </a:cubicBezTo>
                    <a:cubicBezTo>
                      <a:pt x="29455" y="36314"/>
                      <a:pt x="28563" y="36283"/>
                      <a:pt x="27675" y="36283"/>
                    </a:cubicBezTo>
                    <a:cubicBezTo>
                      <a:pt x="26755" y="36283"/>
                      <a:pt x="25837" y="36316"/>
                      <a:pt x="24943" y="36416"/>
                    </a:cubicBezTo>
                    <a:cubicBezTo>
                      <a:pt x="22972" y="36639"/>
                      <a:pt x="21339" y="37174"/>
                      <a:pt x="19957" y="38048"/>
                    </a:cubicBezTo>
                    <a:cubicBezTo>
                      <a:pt x="18609" y="38896"/>
                      <a:pt x="17387" y="40109"/>
                      <a:pt x="16228" y="41741"/>
                    </a:cubicBezTo>
                    <a:cubicBezTo>
                      <a:pt x="15193" y="43196"/>
                      <a:pt x="14292" y="44864"/>
                      <a:pt x="13426" y="46470"/>
                    </a:cubicBezTo>
                    <a:cubicBezTo>
                      <a:pt x="12766" y="47692"/>
                      <a:pt x="12079" y="48950"/>
                      <a:pt x="11339" y="50127"/>
                    </a:cubicBezTo>
                    <a:cubicBezTo>
                      <a:pt x="9813" y="52554"/>
                      <a:pt x="8225" y="54275"/>
                      <a:pt x="6575" y="55301"/>
                    </a:cubicBezTo>
                    <a:lnTo>
                      <a:pt x="6575" y="55301"/>
                    </a:lnTo>
                    <a:cubicBezTo>
                      <a:pt x="8234" y="54275"/>
                      <a:pt x="9840" y="52536"/>
                      <a:pt x="11357" y="50136"/>
                    </a:cubicBezTo>
                    <a:cubicBezTo>
                      <a:pt x="12097" y="48959"/>
                      <a:pt x="12775" y="47701"/>
                      <a:pt x="13435" y="46479"/>
                    </a:cubicBezTo>
                    <a:cubicBezTo>
                      <a:pt x="15255" y="43124"/>
                      <a:pt x="16968" y="39948"/>
                      <a:pt x="19965" y="38057"/>
                    </a:cubicBezTo>
                    <a:cubicBezTo>
                      <a:pt x="22294" y="36590"/>
                      <a:pt x="24973" y="36301"/>
                      <a:pt x="27684" y="36301"/>
                    </a:cubicBezTo>
                    <a:cubicBezTo>
                      <a:pt x="28567" y="36301"/>
                      <a:pt x="29453" y="36331"/>
                      <a:pt x="30332" y="36362"/>
                    </a:cubicBezTo>
                    <a:cubicBezTo>
                      <a:pt x="31054" y="36389"/>
                      <a:pt x="31795" y="36416"/>
                      <a:pt x="32517" y="36416"/>
                    </a:cubicBezTo>
                    <a:cubicBezTo>
                      <a:pt x="32776" y="36419"/>
                      <a:pt x="33040" y="36422"/>
                      <a:pt x="33308" y="36422"/>
                    </a:cubicBezTo>
                    <a:cubicBezTo>
                      <a:pt x="35006" y="36422"/>
                      <a:pt x="36855" y="36322"/>
                      <a:pt x="38450" y="35782"/>
                    </a:cubicBezTo>
                    <a:cubicBezTo>
                      <a:pt x="39467" y="35443"/>
                      <a:pt x="40305" y="34944"/>
                      <a:pt x="40957" y="34301"/>
                    </a:cubicBezTo>
                    <a:cubicBezTo>
                      <a:pt x="41706" y="33561"/>
                      <a:pt x="42232" y="32606"/>
                      <a:pt x="42527" y="31465"/>
                    </a:cubicBezTo>
                    <a:cubicBezTo>
                      <a:pt x="43151" y="29029"/>
                      <a:pt x="42705" y="26049"/>
                      <a:pt x="42277" y="23168"/>
                    </a:cubicBezTo>
                    <a:cubicBezTo>
                      <a:pt x="42063" y="21714"/>
                      <a:pt x="41858" y="20340"/>
                      <a:pt x="41777" y="19038"/>
                    </a:cubicBezTo>
                    <a:cubicBezTo>
                      <a:pt x="41608" y="16094"/>
                      <a:pt x="41777" y="10696"/>
                      <a:pt x="44775" y="7654"/>
                    </a:cubicBezTo>
                    <a:cubicBezTo>
                      <a:pt x="46006" y="6414"/>
                      <a:pt x="47424" y="5879"/>
                      <a:pt x="48914" y="5326"/>
                    </a:cubicBezTo>
                    <a:cubicBezTo>
                      <a:pt x="49699" y="5032"/>
                      <a:pt x="50502" y="4728"/>
                      <a:pt x="51287" y="4318"/>
                    </a:cubicBezTo>
                    <a:cubicBezTo>
                      <a:pt x="51956" y="3961"/>
                      <a:pt x="52474" y="3381"/>
                      <a:pt x="52777" y="2641"/>
                    </a:cubicBezTo>
                    <a:cubicBezTo>
                      <a:pt x="53098" y="1856"/>
                      <a:pt x="53161" y="946"/>
                      <a:pt x="52947" y="0"/>
                    </a:cubicBezTo>
                    <a:close/>
                    <a:moveTo>
                      <a:pt x="4880" y="56104"/>
                    </a:moveTo>
                    <a:cubicBezTo>
                      <a:pt x="4605" y="56191"/>
                      <a:pt x="4326" y="56261"/>
                      <a:pt x="4048" y="56314"/>
                    </a:cubicBezTo>
                    <a:lnTo>
                      <a:pt x="4048" y="56314"/>
                    </a:lnTo>
                    <a:cubicBezTo>
                      <a:pt x="4327" y="56263"/>
                      <a:pt x="4604" y="56193"/>
                      <a:pt x="4880" y="56104"/>
                    </a:cubicBezTo>
                    <a:close/>
                    <a:moveTo>
                      <a:pt x="9" y="55774"/>
                    </a:moveTo>
                    <a:lnTo>
                      <a:pt x="0" y="55783"/>
                    </a:lnTo>
                    <a:cubicBezTo>
                      <a:pt x="973" y="56211"/>
                      <a:pt x="1936" y="56425"/>
                      <a:pt x="2882" y="56425"/>
                    </a:cubicBezTo>
                    <a:cubicBezTo>
                      <a:pt x="3096" y="56425"/>
                      <a:pt x="3301" y="56417"/>
                      <a:pt x="3506" y="56399"/>
                    </a:cubicBezTo>
                    <a:cubicBezTo>
                      <a:pt x="3686" y="56378"/>
                      <a:pt x="3867" y="56349"/>
                      <a:pt x="4048" y="56314"/>
                    </a:cubicBezTo>
                    <a:lnTo>
                      <a:pt x="4048" y="56314"/>
                    </a:lnTo>
                    <a:cubicBezTo>
                      <a:pt x="3670" y="56384"/>
                      <a:pt x="3289" y="56419"/>
                      <a:pt x="2906" y="56419"/>
                    </a:cubicBezTo>
                    <a:cubicBezTo>
                      <a:pt x="1956" y="56419"/>
                      <a:pt x="990" y="56204"/>
                      <a:pt x="9" y="557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691;p6">
              <a:extLst>
                <a:ext uri="{FF2B5EF4-FFF2-40B4-BE49-F238E27FC236}">
                  <a16:creationId xmlns:a16="http://schemas.microsoft.com/office/drawing/2014/main" id="{92611D3A-1AAC-A39D-6FA4-ED6FEC7E570F}"/>
                </a:ext>
              </a:extLst>
            </p:cNvPr>
            <p:cNvGrpSpPr/>
            <p:nvPr/>
          </p:nvGrpSpPr>
          <p:grpSpPr>
            <a:xfrm rot="4102069">
              <a:off x="-2043392" y="3110283"/>
              <a:ext cx="8040943" cy="5618490"/>
              <a:chOff x="3025400" y="640950"/>
              <a:chExt cx="2106950" cy="1472200"/>
            </a:xfrm>
          </p:grpSpPr>
          <p:sp>
            <p:nvSpPr>
              <p:cNvPr id="33" name="Google Shape;692;p6">
                <a:extLst>
                  <a:ext uri="{FF2B5EF4-FFF2-40B4-BE49-F238E27FC236}">
                    <a16:creationId xmlns:a16="http://schemas.microsoft.com/office/drawing/2014/main" id="{500BD8E7-F7C2-BF6F-4A30-7A53DE04826C}"/>
                  </a:ext>
                </a:extLst>
              </p:cNvPr>
              <p:cNvSpPr/>
              <p:nvPr/>
            </p:nvSpPr>
            <p:spPr>
              <a:xfrm>
                <a:off x="3411900" y="1134000"/>
                <a:ext cx="1720450" cy="979150"/>
              </a:xfrm>
              <a:custGeom>
                <a:avLst/>
                <a:gdLst/>
                <a:ahLst/>
                <a:cxnLst/>
                <a:rect l="l" t="t" r="r" b="b"/>
                <a:pathLst>
                  <a:path w="68818" h="39166" extrusionOk="0">
                    <a:moveTo>
                      <a:pt x="52801" y="1"/>
                    </a:moveTo>
                    <a:cubicBezTo>
                      <a:pt x="51729" y="1"/>
                      <a:pt x="50675" y="237"/>
                      <a:pt x="49691" y="823"/>
                    </a:cubicBezTo>
                    <a:cubicBezTo>
                      <a:pt x="48120" y="1751"/>
                      <a:pt x="47032" y="3419"/>
                      <a:pt x="45988" y="5034"/>
                    </a:cubicBezTo>
                    <a:cubicBezTo>
                      <a:pt x="44953" y="6622"/>
                      <a:pt x="43892" y="8254"/>
                      <a:pt x="42375" y="9182"/>
                    </a:cubicBezTo>
                    <a:cubicBezTo>
                      <a:pt x="40829" y="10121"/>
                      <a:pt x="39018" y="10201"/>
                      <a:pt x="37236" y="10201"/>
                    </a:cubicBezTo>
                    <a:cubicBezTo>
                      <a:pt x="37054" y="10201"/>
                      <a:pt x="36873" y="10200"/>
                      <a:pt x="36693" y="10199"/>
                    </a:cubicBezTo>
                    <a:lnTo>
                      <a:pt x="35711" y="10199"/>
                    </a:lnTo>
                    <a:cubicBezTo>
                      <a:pt x="32642" y="10235"/>
                      <a:pt x="30600" y="11065"/>
                      <a:pt x="29449" y="12742"/>
                    </a:cubicBezTo>
                    <a:cubicBezTo>
                      <a:pt x="28976" y="13429"/>
                      <a:pt x="28655" y="14267"/>
                      <a:pt x="28351" y="15070"/>
                    </a:cubicBezTo>
                    <a:cubicBezTo>
                      <a:pt x="27870" y="16337"/>
                      <a:pt x="27424" y="17532"/>
                      <a:pt x="26433" y="18183"/>
                    </a:cubicBezTo>
                    <a:cubicBezTo>
                      <a:pt x="25758" y="18634"/>
                      <a:pt x="25005" y="18712"/>
                      <a:pt x="24201" y="18712"/>
                    </a:cubicBezTo>
                    <a:cubicBezTo>
                      <a:pt x="23985" y="18712"/>
                      <a:pt x="23766" y="18707"/>
                      <a:pt x="23543" y="18701"/>
                    </a:cubicBezTo>
                    <a:cubicBezTo>
                      <a:pt x="23334" y="18696"/>
                      <a:pt x="23124" y="18691"/>
                      <a:pt x="22912" y="18691"/>
                    </a:cubicBezTo>
                    <a:cubicBezTo>
                      <a:pt x="22392" y="18691"/>
                      <a:pt x="21870" y="18722"/>
                      <a:pt x="21375" y="18861"/>
                    </a:cubicBezTo>
                    <a:cubicBezTo>
                      <a:pt x="19413" y="19397"/>
                      <a:pt x="18262" y="21440"/>
                      <a:pt x="17744" y="22608"/>
                    </a:cubicBezTo>
                    <a:cubicBezTo>
                      <a:pt x="17298" y="23625"/>
                      <a:pt x="16977" y="24714"/>
                      <a:pt x="16674" y="25775"/>
                    </a:cubicBezTo>
                    <a:cubicBezTo>
                      <a:pt x="16460" y="26489"/>
                      <a:pt x="16246" y="27220"/>
                      <a:pt x="15996" y="27925"/>
                    </a:cubicBezTo>
                    <a:cubicBezTo>
                      <a:pt x="13678" y="34446"/>
                      <a:pt x="7517" y="39010"/>
                      <a:pt x="1317" y="39010"/>
                    </a:cubicBezTo>
                    <a:cubicBezTo>
                      <a:pt x="884" y="39010"/>
                      <a:pt x="450" y="38988"/>
                      <a:pt x="18" y="38943"/>
                    </a:cubicBezTo>
                    <a:lnTo>
                      <a:pt x="0" y="39094"/>
                    </a:lnTo>
                    <a:cubicBezTo>
                      <a:pt x="437" y="39139"/>
                      <a:pt x="875" y="39166"/>
                      <a:pt x="1321" y="39166"/>
                    </a:cubicBezTo>
                    <a:cubicBezTo>
                      <a:pt x="4166" y="39166"/>
                      <a:pt x="7084" y="38220"/>
                      <a:pt x="9653" y="36454"/>
                    </a:cubicBezTo>
                    <a:cubicBezTo>
                      <a:pt x="12615" y="34411"/>
                      <a:pt x="14916" y="31395"/>
                      <a:pt x="16139" y="27970"/>
                    </a:cubicBezTo>
                    <a:cubicBezTo>
                      <a:pt x="16388" y="27265"/>
                      <a:pt x="16602" y="26534"/>
                      <a:pt x="16817" y="25820"/>
                    </a:cubicBezTo>
                    <a:cubicBezTo>
                      <a:pt x="17120" y="24767"/>
                      <a:pt x="17441" y="23670"/>
                      <a:pt x="17887" y="22662"/>
                    </a:cubicBezTo>
                    <a:cubicBezTo>
                      <a:pt x="18387" y="21520"/>
                      <a:pt x="19511" y="19522"/>
                      <a:pt x="21411" y="19004"/>
                    </a:cubicBezTo>
                    <a:cubicBezTo>
                      <a:pt x="21889" y="18872"/>
                      <a:pt x="22398" y="18842"/>
                      <a:pt x="22907" y="18842"/>
                    </a:cubicBezTo>
                    <a:cubicBezTo>
                      <a:pt x="23120" y="18842"/>
                      <a:pt x="23333" y="18847"/>
                      <a:pt x="23543" y="18853"/>
                    </a:cubicBezTo>
                    <a:cubicBezTo>
                      <a:pt x="23730" y="18856"/>
                      <a:pt x="23919" y="18859"/>
                      <a:pt x="24107" y="18859"/>
                    </a:cubicBezTo>
                    <a:cubicBezTo>
                      <a:pt x="24945" y="18859"/>
                      <a:pt x="25786" y="18789"/>
                      <a:pt x="26514" y="18308"/>
                    </a:cubicBezTo>
                    <a:cubicBezTo>
                      <a:pt x="27540" y="17630"/>
                      <a:pt x="28021" y="16355"/>
                      <a:pt x="28494" y="15124"/>
                    </a:cubicBezTo>
                    <a:cubicBezTo>
                      <a:pt x="28797" y="14321"/>
                      <a:pt x="29110" y="13500"/>
                      <a:pt x="29565" y="12822"/>
                    </a:cubicBezTo>
                    <a:cubicBezTo>
                      <a:pt x="30689" y="11189"/>
                      <a:pt x="32696" y="10378"/>
                      <a:pt x="35720" y="10351"/>
                    </a:cubicBezTo>
                    <a:cubicBezTo>
                      <a:pt x="35881" y="10346"/>
                      <a:pt x="36041" y="10344"/>
                      <a:pt x="36203" y="10344"/>
                    </a:cubicBezTo>
                    <a:cubicBezTo>
                      <a:pt x="36365" y="10344"/>
                      <a:pt x="36528" y="10346"/>
                      <a:pt x="36693" y="10351"/>
                    </a:cubicBezTo>
                    <a:cubicBezTo>
                      <a:pt x="36726" y="10351"/>
                      <a:pt x="36759" y="10351"/>
                      <a:pt x="36792" y="10351"/>
                    </a:cubicBezTo>
                    <a:cubicBezTo>
                      <a:pt x="38741" y="10351"/>
                      <a:pt x="40745" y="10342"/>
                      <a:pt x="42456" y="9307"/>
                    </a:cubicBezTo>
                    <a:cubicBezTo>
                      <a:pt x="43999" y="8370"/>
                      <a:pt x="45069" y="6711"/>
                      <a:pt x="46113" y="5114"/>
                    </a:cubicBezTo>
                    <a:cubicBezTo>
                      <a:pt x="47148" y="3517"/>
                      <a:pt x="48219" y="1867"/>
                      <a:pt x="49762" y="948"/>
                    </a:cubicBezTo>
                    <a:cubicBezTo>
                      <a:pt x="50722" y="381"/>
                      <a:pt x="51750" y="151"/>
                      <a:pt x="52798" y="151"/>
                    </a:cubicBezTo>
                    <a:cubicBezTo>
                      <a:pt x="55012" y="151"/>
                      <a:pt x="57313" y="1177"/>
                      <a:pt x="59245" y="2206"/>
                    </a:cubicBezTo>
                    <a:lnTo>
                      <a:pt x="59566" y="2375"/>
                    </a:lnTo>
                    <a:cubicBezTo>
                      <a:pt x="61883" y="3613"/>
                      <a:pt x="64443" y="4978"/>
                      <a:pt x="66990" y="4978"/>
                    </a:cubicBezTo>
                    <a:cubicBezTo>
                      <a:pt x="67601" y="4978"/>
                      <a:pt x="68211" y="4899"/>
                      <a:pt x="68817" y="4722"/>
                    </a:cubicBezTo>
                    <a:lnTo>
                      <a:pt x="68773" y="4579"/>
                    </a:lnTo>
                    <a:cubicBezTo>
                      <a:pt x="68168" y="4756"/>
                      <a:pt x="67563" y="4835"/>
                      <a:pt x="66958" y="4835"/>
                    </a:cubicBezTo>
                    <a:cubicBezTo>
                      <a:pt x="64492" y="4835"/>
                      <a:pt x="62030" y="3526"/>
                      <a:pt x="59638" y="2251"/>
                    </a:cubicBezTo>
                    <a:lnTo>
                      <a:pt x="59316" y="2072"/>
                    </a:lnTo>
                    <a:cubicBezTo>
                      <a:pt x="57367" y="1034"/>
                      <a:pt x="55043" y="1"/>
                      <a:pt x="5280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93;p6">
                <a:extLst>
                  <a:ext uri="{FF2B5EF4-FFF2-40B4-BE49-F238E27FC236}">
                    <a16:creationId xmlns:a16="http://schemas.microsoft.com/office/drawing/2014/main" id="{1C0E9975-5C22-DBB1-3112-E1EEC2E40844}"/>
                  </a:ext>
                </a:extLst>
              </p:cNvPr>
              <p:cNvSpPr/>
              <p:nvPr/>
            </p:nvSpPr>
            <p:spPr>
              <a:xfrm>
                <a:off x="3395850" y="1125650"/>
                <a:ext cx="1703925" cy="984600"/>
              </a:xfrm>
              <a:custGeom>
                <a:avLst/>
                <a:gdLst/>
                <a:ahLst/>
                <a:cxnLst/>
                <a:rect l="l" t="t" r="r" b="b"/>
                <a:pathLst>
                  <a:path w="68157" h="39384" extrusionOk="0">
                    <a:moveTo>
                      <a:pt x="52654" y="1"/>
                    </a:moveTo>
                    <a:cubicBezTo>
                      <a:pt x="51409" y="1"/>
                      <a:pt x="50322" y="315"/>
                      <a:pt x="49351" y="943"/>
                    </a:cubicBezTo>
                    <a:cubicBezTo>
                      <a:pt x="48495" y="1496"/>
                      <a:pt x="47728" y="2290"/>
                      <a:pt x="46880" y="3530"/>
                    </a:cubicBezTo>
                    <a:cubicBezTo>
                      <a:pt x="46505" y="4092"/>
                      <a:pt x="46140" y="4681"/>
                      <a:pt x="45783" y="5261"/>
                    </a:cubicBezTo>
                    <a:cubicBezTo>
                      <a:pt x="44819" y="6840"/>
                      <a:pt x="43820" y="8472"/>
                      <a:pt x="42384" y="9427"/>
                    </a:cubicBezTo>
                    <a:cubicBezTo>
                      <a:pt x="41073" y="10292"/>
                      <a:pt x="39583" y="10497"/>
                      <a:pt x="38164" y="10587"/>
                    </a:cubicBezTo>
                    <a:cubicBezTo>
                      <a:pt x="37700" y="10622"/>
                      <a:pt x="37236" y="10640"/>
                      <a:pt x="36782" y="10649"/>
                    </a:cubicBezTo>
                    <a:cubicBezTo>
                      <a:pt x="36505" y="10658"/>
                      <a:pt x="36228" y="10676"/>
                      <a:pt x="35952" y="10685"/>
                    </a:cubicBezTo>
                    <a:cubicBezTo>
                      <a:pt x="34007" y="10774"/>
                      <a:pt x="31233" y="11140"/>
                      <a:pt x="29689" y="13236"/>
                    </a:cubicBezTo>
                    <a:cubicBezTo>
                      <a:pt x="29190" y="13905"/>
                      <a:pt x="28851" y="14708"/>
                      <a:pt x="28521" y="15493"/>
                    </a:cubicBezTo>
                    <a:lnTo>
                      <a:pt x="28494" y="15565"/>
                    </a:lnTo>
                    <a:cubicBezTo>
                      <a:pt x="28039" y="16617"/>
                      <a:pt x="27530" y="17822"/>
                      <a:pt x="26531" y="18455"/>
                    </a:cubicBezTo>
                    <a:cubicBezTo>
                      <a:pt x="25851" y="18880"/>
                      <a:pt x="25087" y="18956"/>
                      <a:pt x="24278" y="18956"/>
                    </a:cubicBezTo>
                    <a:cubicBezTo>
                      <a:pt x="24069" y="18956"/>
                      <a:pt x="23856" y="18951"/>
                      <a:pt x="23641" y="18946"/>
                    </a:cubicBezTo>
                    <a:cubicBezTo>
                      <a:pt x="23465" y="18944"/>
                      <a:pt x="23287" y="18941"/>
                      <a:pt x="23108" y="18941"/>
                    </a:cubicBezTo>
                    <a:cubicBezTo>
                      <a:pt x="22555" y="18941"/>
                      <a:pt x="21995" y="18967"/>
                      <a:pt x="21455" y="19115"/>
                    </a:cubicBezTo>
                    <a:cubicBezTo>
                      <a:pt x="20402" y="19401"/>
                      <a:pt x="19412" y="20177"/>
                      <a:pt x="18591" y="21363"/>
                    </a:cubicBezTo>
                    <a:cubicBezTo>
                      <a:pt x="18297" y="21800"/>
                      <a:pt x="18021" y="22282"/>
                      <a:pt x="17780" y="22800"/>
                    </a:cubicBezTo>
                    <a:cubicBezTo>
                      <a:pt x="17307" y="23834"/>
                      <a:pt x="16959" y="24950"/>
                      <a:pt x="16629" y="26029"/>
                    </a:cubicBezTo>
                    <a:cubicBezTo>
                      <a:pt x="16424" y="26707"/>
                      <a:pt x="16201" y="27412"/>
                      <a:pt x="15960" y="28081"/>
                    </a:cubicBezTo>
                    <a:cubicBezTo>
                      <a:pt x="15112" y="30382"/>
                      <a:pt x="13792" y="32532"/>
                      <a:pt x="12124" y="34299"/>
                    </a:cubicBezTo>
                    <a:cubicBezTo>
                      <a:pt x="9141" y="37456"/>
                      <a:pt x="5227" y="39245"/>
                      <a:pt x="1423" y="39245"/>
                    </a:cubicBezTo>
                    <a:cubicBezTo>
                      <a:pt x="949" y="39245"/>
                      <a:pt x="477" y="39217"/>
                      <a:pt x="9" y="39161"/>
                    </a:cubicBezTo>
                    <a:lnTo>
                      <a:pt x="0" y="39303"/>
                    </a:lnTo>
                    <a:cubicBezTo>
                      <a:pt x="473" y="39357"/>
                      <a:pt x="946" y="39384"/>
                      <a:pt x="1427" y="39384"/>
                    </a:cubicBezTo>
                    <a:cubicBezTo>
                      <a:pt x="5272" y="39384"/>
                      <a:pt x="9215" y="37582"/>
                      <a:pt x="12231" y="34397"/>
                    </a:cubicBezTo>
                    <a:cubicBezTo>
                      <a:pt x="13908" y="32622"/>
                      <a:pt x="15246" y="30454"/>
                      <a:pt x="16094" y="28134"/>
                    </a:cubicBezTo>
                    <a:cubicBezTo>
                      <a:pt x="16343" y="27456"/>
                      <a:pt x="16557" y="26752"/>
                      <a:pt x="16763" y="26074"/>
                    </a:cubicBezTo>
                    <a:cubicBezTo>
                      <a:pt x="17102" y="24994"/>
                      <a:pt x="17441" y="23888"/>
                      <a:pt x="17913" y="22862"/>
                    </a:cubicBezTo>
                    <a:cubicBezTo>
                      <a:pt x="18145" y="22353"/>
                      <a:pt x="18413" y="21872"/>
                      <a:pt x="18707" y="21444"/>
                    </a:cubicBezTo>
                    <a:cubicBezTo>
                      <a:pt x="19510" y="20293"/>
                      <a:pt x="20474" y="19526"/>
                      <a:pt x="21500" y="19249"/>
                    </a:cubicBezTo>
                    <a:cubicBezTo>
                      <a:pt x="22015" y="19108"/>
                      <a:pt x="22560" y="19083"/>
                      <a:pt x="23102" y="19083"/>
                    </a:cubicBezTo>
                    <a:cubicBezTo>
                      <a:pt x="23282" y="19083"/>
                      <a:pt x="23462" y="19086"/>
                      <a:pt x="23641" y="19088"/>
                    </a:cubicBezTo>
                    <a:cubicBezTo>
                      <a:pt x="23846" y="19094"/>
                      <a:pt x="24052" y="19099"/>
                      <a:pt x="24258" y="19099"/>
                    </a:cubicBezTo>
                    <a:cubicBezTo>
                      <a:pt x="25075" y="19099"/>
                      <a:pt x="25890" y="19020"/>
                      <a:pt x="26603" y="18571"/>
                    </a:cubicBezTo>
                    <a:cubicBezTo>
                      <a:pt x="27646" y="17920"/>
                      <a:pt x="28164" y="16698"/>
                      <a:pt x="28619" y="15618"/>
                    </a:cubicBezTo>
                    <a:lnTo>
                      <a:pt x="28646" y="15547"/>
                    </a:lnTo>
                    <a:cubicBezTo>
                      <a:pt x="28976" y="14771"/>
                      <a:pt x="29315" y="13977"/>
                      <a:pt x="29805" y="13317"/>
                    </a:cubicBezTo>
                    <a:cubicBezTo>
                      <a:pt x="31304" y="11274"/>
                      <a:pt x="34043" y="10917"/>
                      <a:pt x="35961" y="10828"/>
                    </a:cubicBezTo>
                    <a:cubicBezTo>
                      <a:pt x="36237" y="10819"/>
                      <a:pt x="36514" y="10801"/>
                      <a:pt x="36790" y="10792"/>
                    </a:cubicBezTo>
                    <a:cubicBezTo>
                      <a:pt x="37245" y="10783"/>
                      <a:pt x="37709" y="10765"/>
                      <a:pt x="38173" y="10729"/>
                    </a:cubicBezTo>
                    <a:cubicBezTo>
                      <a:pt x="39609" y="10640"/>
                      <a:pt x="41126" y="10435"/>
                      <a:pt x="42464" y="9543"/>
                    </a:cubicBezTo>
                    <a:cubicBezTo>
                      <a:pt x="43927" y="8571"/>
                      <a:pt x="44935" y="6929"/>
                      <a:pt x="45908" y="5332"/>
                    </a:cubicBezTo>
                    <a:cubicBezTo>
                      <a:pt x="46256" y="4761"/>
                      <a:pt x="46621" y="4164"/>
                      <a:pt x="47005" y="3610"/>
                    </a:cubicBezTo>
                    <a:cubicBezTo>
                      <a:pt x="47835" y="2388"/>
                      <a:pt x="48584" y="1603"/>
                      <a:pt x="49432" y="1059"/>
                    </a:cubicBezTo>
                    <a:cubicBezTo>
                      <a:pt x="50376" y="451"/>
                      <a:pt x="51437" y="145"/>
                      <a:pt x="52654" y="145"/>
                    </a:cubicBezTo>
                    <a:cubicBezTo>
                      <a:pt x="53918" y="145"/>
                      <a:pt x="55351" y="476"/>
                      <a:pt x="56997" y="1139"/>
                    </a:cubicBezTo>
                    <a:cubicBezTo>
                      <a:pt x="57541" y="1353"/>
                      <a:pt x="58121" y="1612"/>
                      <a:pt x="58709" y="1898"/>
                    </a:cubicBezTo>
                    <a:lnTo>
                      <a:pt x="59218" y="2147"/>
                    </a:lnTo>
                    <a:cubicBezTo>
                      <a:pt x="60601" y="2817"/>
                      <a:pt x="62037" y="3521"/>
                      <a:pt x="63491" y="3958"/>
                    </a:cubicBezTo>
                    <a:cubicBezTo>
                      <a:pt x="64425" y="4240"/>
                      <a:pt x="65291" y="4381"/>
                      <a:pt x="66100" y="4381"/>
                    </a:cubicBezTo>
                    <a:cubicBezTo>
                      <a:pt x="66828" y="4381"/>
                      <a:pt x="67510" y="4267"/>
                      <a:pt x="68157" y="4039"/>
                    </a:cubicBezTo>
                    <a:lnTo>
                      <a:pt x="68112" y="3905"/>
                    </a:lnTo>
                    <a:cubicBezTo>
                      <a:pt x="67485" y="4127"/>
                      <a:pt x="66822" y="4236"/>
                      <a:pt x="66115" y="4236"/>
                    </a:cubicBezTo>
                    <a:cubicBezTo>
                      <a:pt x="65314" y="4236"/>
                      <a:pt x="64456" y="4095"/>
                      <a:pt x="63527" y="3816"/>
                    </a:cubicBezTo>
                    <a:cubicBezTo>
                      <a:pt x="62082" y="3387"/>
                      <a:pt x="60654" y="2692"/>
                      <a:pt x="59280" y="2014"/>
                    </a:cubicBezTo>
                    <a:lnTo>
                      <a:pt x="58772" y="1764"/>
                    </a:lnTo>
                    <a:cubicBezTo>
                      <a:pt x="58183" y="1478"/>
                      <a:pt x="57603" y="1220"/>
                      <a:pt x="57050" y="1006"/>
                    </a:cubicBezTo>
                    <a:cubicBezTo>
                      <a:pt x="55388" y="335"/>
                      <a:pt x="53937" y="1"/>
                      <a:pt x="526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94;p6">
                <a:extLst>
                  <a:ext uri="{FF2B5EF4-FFF2-40B4-BE49-F238E27FC236}">
                    <a16:creationId xmlns:a16="http://schemas.microsoft.com/office/drawing/2014/main" id="{CCB5FAEB-3DCE-097E-2091-9EE73C78D987}"/>
                  </a:ext>
                </a:extLst>
              </p:cNvPr>
              <p:cNvSpPr/>
              <p:nvPr/>
            </p:nvSpPr>
            <p:spPr>
              <a:xfrm>
                <a:off x="3379550" y="1116975"/>
                <a:ext cx="1687675" cy="990600"/>
              </a:xfrm>
              <a:custGeom>
                <a:avLst/>
                <a:gdLst/>
                <a:ahLst/>
                <a:cxnLst/>
                <a:rect l="l" t="t" r="r" b="b"/>
                <a:pathLst>
                  <a:path w="67507" h="39624" extrusionOk="0">
                    <a:moveTo>
                      <a:pt x="52589" y="1"/>
                    </a:moveTo>
                    <a:cubicBezTo>
                      <a:pt x="51392" y="1"/>
                      <a:pt x="50161" y="277"/>
                      <a:pt x="49031" y="1067"/>
                    </a:cubicBezTo>
                    <a:cubicBezTo>
                      <a:pt x="48201" y="1647"/>
                      <a:pt x="47479" y="2459"/>
                      <a:pt x="46667" y="3717"/>
                    </a:cubicBezTo>
                    <a:cubicBezTo>
                      <a:pt x="46292" y="4288"/>
                      <a:pt x="45944" y="4903"/>
                      <a:pt x="45596" y="5501"/>
                    </a:cubicBezTo>
                    <a:cubicBezTo>
                      <a:pt x="44695" y="7071"/>
                      <a:pt x="43759" y="8703"/>
                      <a:pt x="42403" y="9685"/>
                    </a:cubicBezTo>
                    <a:cubicBezTo>
                      <a:pt x="41163" y="10586"/>
                      <a:pt x="39726" y="10853"/>
                      <a:pt x="38352" y="11005"/>
                    </a:cubicBezTo>
                    <a:cubicBezTo>
                      <a:pt x="37853" y="11059"/>
                      <a:pt x="37344" y="11094"/>
                      <a:pt x="36854" y="11130"/>
                    </a:cubicBezTo>
                    <a:cubicBezTo>
                      <a:pt x="36631" y="11148"/>
                      <a:pt x="36417" y="11166"/>
                      <a:pt x="36202" y="11183"/>
                    </a:cubicBezTo>
                    <a:cubicBezTo>
                      <a:pt x="34097" y="11353"/>
                      <a:pt x="31474" y="11799"/>
                      <a:pt x="29940" y="13744"/>
                    </a:cubicBezTo>
                    <a:cubicBezTo>
                      <a:pt x="29413" y="14404"/>
                      <a:pt x="29039" y="15198"/>
                      <a:pt x="28673" y="15965"/>
                    </a:cubicBezTo>
                    <a:cubicBezTo>
                      <a:pt x="28191" y="16982"/>
                      <a:pt x="27656" y="18124"/>
                      <a:pt x="26630" y="18731"/>
                    </a:cubicBezTo>
                    <a:cubicBezTo>
                      <a:pt x="25920" y="19152"/>
                      <a:pt x="25124" y="19218"/>
                      <a:pt x="24282" y="19218"/>
                    </a:cubicBezTo>
                    <a:cubicBezTo>
                      <a:pt x="24109" y="19218"/>
                      <a:pt x="23934" y="19215"/>
                      <a:pt x="23758" y="19212"/>
                    </a:cubicBezTo>
                    <a:cubicBezTo>
                      <a:pt x="23568" y="19208"/>
                      <a:pt x="23376" y="19204"/>
                      <a:pt x="23184" y="19204"/>
                    </a:cubicBezTo>
                    <a:cubicBezTo>
                      <a:pt x="22636" y="19204"/>
                      <a:pt x="22083" y="19237"/>
                      <a:pt x="21554" y="19382"/>
                    </a:cubicBezTo>
                    <a:cubicBezTo>
                      <a:pt x="20492" y="19667"/>
                      <a:pt x="19493" y="20435"/>
                      <a:pt x="18664" y="21594"/>
                    </a:cubicBezTo>
                    <a:cubicBezTo>
                      <a:pt x="18351" y="22023"/>
                      <a:pt x="18075" y="22495"/>
                      <a:pt x="17825" y="23013"/>
                    </a:cubicBezTo>
                    <a:cubicBezTo>
                      <a:pt x="17317" y="24056"/>
                      <a:pt x="16951" y="25198"/>
                      <a:pt x="16594" y="26296"/>
                    </a:cubicBezTo>
                    <a:cubicBezTo>
                      <a:pt x="16389" y="26947"/>
                      <a:pt x="16166" y="27616"/>
                      <a:pt x="15925" y="28258"/>
                    </a:cubicBezTo>
                    <a:cubicBezTo>
                      <a:pt x="15060" y="30569"/>
                      <a:pt x="13739" y="32728"/>
                      <a:pt x="12098" y="34494"/>
                    </a:cubicBezTo>
                    <a:cubicBezTo>
                      <a:pt x="9133" y="37686"/>
                      <a:pt x="5285" y="39486"/>
                      <a:pt x="1549" y="39486"/>
                    </a:cubicBezTo>
                    <a:cubicBezTo>
                      <a:pt x="1036" y="39486"/>
                      <a:pt x="525" y="39452"/>
                      <a:pt x="19" y="39383"/>
                    </a:cubicBezTo>
                    <a:lnTo>
                      <a:pt x="1" y="39525"/>
                    </a:lnTo>
                    <a:cubicBezTo>
                      <a:pt x="509" y="39588"/>
                      <a:pt x="1027" y="39624"/>
                      <a:pt x="1544" y="39624"/>
                    </a:cubicBezTo>
                    <a:cubicBezTo>
                      <a:pt x="5318" y="39624"/>
                      <a:pt x="9207" y="37813"/>
                      <a:pt x="12196" y="34583"/>
                    </a:cubicBezTo>
                    <a:cubicBezTo>
                      <a:pt x="13846" y="32808"/>
                      <a:pt x="15184" y="30631"/>
                      <a:pt x="16059" y="28312"/>
                    </a:cubicBezTo>
                    <a:cubicBezTo>
                      <a:pt x="16300" y="27661"/>
                      <a:pt x="16514" y="26991"/>
                      <a:pt x="16728" y="26340"/>
                    </a:cubicBezTo>
                    <a:cubicBezTo>
                      <a:pt x="17085" y="25243"/>
                      <a:pt x="17450" y="24110"/>
                      <a:pt x="17950" y="23075"/>
                    </a:cubicBezTo>
                    <a:cubicBezTo>
                      <a:pt x="18191" y="22567"/>
                      <a:pt x="18467" y="22094"/>
                      <a:pt x="18771" y="21675"/>
                    </a:cubicBezTo>
                    <a:cubicBezTo>
                      <a:pt x="19582" y="20542"/>
                      <a:pt x="20555" y="19792"/>
                      <a:pt x="21590" y="19507"/>
                    </a:cubicBezTo>
                    <a:cubicBezTo>
                      <a:pt x="22112" y="19366"/>
                      <a:pt x="22659" y="19341"/>
                      <a:pt x="23208" y="19341"/>
                    </a:cubicBezTo>
                    <a:cubicBezTo>
                      <a:pt x="23391" y="19341"/>
                      <a:pt x="23575" y="19344"/>
                      <a:pt x="23758" y="19346"/>
                    </a:cubicBezTo>
                    <a:cubicBezTo>
                      <a:pt x="23939" y="19349"/>
                      <a:pt x="24121" y="19353"/>
                      <a:pt x="24303" y="19353"/>
                    </a:cubicBezTo>
                    <a:cubicBezTo>
                      <a:pt x="25136" y="19353"/>
                      <a:pt x="25970" y="19286"/>
                      <a:pt x="26701" y="18847"/>
                    </a:cubicBezTo>
                    <a:cubicBezTo>
                      <a:pt x="27763" y="18222"/>
                      <a:pt x="28307" y="17054"/>
                      <a:pt x="28798" y="16019"/>
                    </a:cubicBezTo>
                    <a:cubicBezTo>
                      <a:pt x="29164" y="15260"/>
                      <a:pt x="29529" y="14475"/>
                      <a:pt x="30047" y="13824"/>
                    </a:cubicBezTo>
                    <a:cubicBezTo>
                      <a:pt x="31555" y="11933"/>
                      <a:pt x="34133" y="11487"/>
                      <a:pt x="36211" y="11317"/>
                    </a:cubicBezTo>
                    <a:cubicBezTo>
                      <a:pt x="36434" y="11299"/>
                      <a:pt x="36648" y="11291"/>
                      <a:pt x="36863" y="11273"/>
                    </a:cubicBezTo>
                    <a:cubicBezTo>
                      <a:pt x="37353" y="11228"/>
                      <a:pt x="37871" y="11192"/>
                      <a:pt x="38370" y="11139"/>
                    </a:cubicBezTo>
                    <a:cubicBezTo>
                      <a:pt x="39762" y="10987"/>
                      <a:pt x="41216" y="10720"/>
                      <a:pt x="42483" y="9792"/>
                    </a:cubicBezTo>
                    <a:cubicBezTo>
                      <a:pt x="43866" y="8793"/>
                      <a:pt x="44802" y="7151"/>
                      <a:pt x="45721" y="5563"/>
                    </a:cubicBezTo>
                    <a:cubicBezTo>
                      <a:pt x="46060" y="4974"/>
                      <a:pt x="46408" y="4359"/>
                      <a:pt x="46783" y="3788"/>
                    </a:cubicBezTo>
                    <a:cubicBezTo>
                      <a:pt x="47577" y="2548"/>
                      <a:pt x="48299" y="1745"/>
                      <a:pt x="49111" y="1183"/>
                    </a:cubicBezTo>
                    <a:cubicBezTo>
                      <a:pt x="50101" y="490"/>
                      <a:pt x="51234" y="142"/>
                      <a:pt x="52562" y="142"/>
                    </a:cubicBezTo>
                    <a:cubicBezTo>
                      <a:pt x="53711" y="142"/>
                      <a:pt x="55006" y="403"/>
                      <a:pt x="56480" y="924"/>
                    </a:cubicBezTo>
                    <a:cubicBezTo>
                      <a:pt x="57042" y="1121"/>
                      <a:pt x="57613" y="1353"/>
                      <a:pt x="58175" y="1602"/>
                    </a:cubicBezTo>
                    <a:cubicBezTo>
                      <a:pt x="58407" y="1700"/>
                      <a:pt x="58639" y="1799"/>
                      <a:pt x="58871" y="1906"/>
                    </a:cubicBezTo>
                    <a:cubicBezTo>
                      <a:pt x="60200" y="2494"/>
                      <a:pt x="61574" y="3110"/>
                      <a:pt x="62966" y="3476"/>
                    </a:cubicBezTo>
                    <a:cubicBezTo>
                      <a:pt x="63783" y="3696"/>
                      <a:pt x="64540" y="3805"/>
                      <a:pt x="65247" y="3805"/>
                    </a:cubicBezTo>
                    <a:cubicBezTo>
                      <a:pt x="66061" y="3805"/>
                      <a:pt x="66809" y="3660"/>
                      <a:pt x="67506" y="3369"/>
                    </a:cubicBezTo>
                    <a:lnTo>
                      <a:pt x="67453" y="3244"/>
                    </a:lnTo>
                    <a:cubicBezTo>
                      <a:pt x="66777" y="3525"/>
                      <a:pt x="66045" y="3666"/>
                      <a:pt x="65247" y="3666"/>
                    </a:cubicBezTo>
                    <a:cubicBezTo>
                      <a:pt x="64550" y="3666"/>
                      <a:pt x="63804" y="3558"/>
                      <a:pt x="63001" y="3342"/>
                    </a:cubicBezTo>
                    <a:cubicBezTo>
                      <a:pt x="61618" y="2976"/>
                      <a:pt x="60254" y="2370"/>
                      <a:pt x="58924" y="1781"/>
                    </a:cubicBezTo>
                    <a:cubicBezTo>
                      <a:pt x="58692" y="1674"/>
                      <a:pt x="58460" y="1576"/>
                      <a:pt x="58237" y="1477"/>
                    </a:cubicBezTo>
                    <a:cubicBezTo>
                      <a:pt x="57666" y="1219"/>
                      <a:pt x="57087" y="996"/>
                      <a:pt x="56525" y="791"/>
                    </a:cubicBezTo>
                    <a:cubicBezTo>
                      <a:pt x="55419" y="401"/>
                      <a:pt x="54029" y="1"/>
                      <a:pt x="5258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95;p6">
                <a:extLst>
                  <a:ext uri="{FF2B5EF4-FFF2-40B4-BE49-F238E27FC236}">
                    <a16:creationId xmlns:a16="http://schemas.microsoft.com/office/drawing/2014/main" id="{4F10CB63-BCC6-C874-6E02-61D4B868E458}"/>
                  </a:ext>
                </a:extLst>
              </p:cNvPr>
              <p:cNvSpPr/>
              <p:nvPr/>
            </p:nvSpPr>
            <p:spPr>
              <a:xfrm>
                <a:off x="3363500" y="1108000"/>
                <a:ext cx="1671150" cy="996900"/>
              </a:xfrm>
              <a:custGeom>
                <a:avLst/>
                <a:gdLst/>
                <a:ahLst/>
                <a:cxnLst/>
                <a:rect l="l" t="t" r="r" b="b"/>
                <a:pathLst>
                  <a:path w="66846" h="39876" extrusionOk="0">
                    <a:moveTo>
                      <a:pt x="52509" y="1"/>
                    </a:moveTo>
                    <a:cubicBezTo>
                      <a:pt x="51230" y="1"/>
                      <a:pt x="49900" y="303"/>
                      <a:pt x="48700" y="1212"/>
                    </a:cubicBezTo>
                    <a:cubicBezTo>
                      <a:pt x="47915" y="1810"/>
                      <a:pt x="47193" y="2666"/>
                      <a:pt x="46443" y="3906"/>
                    </a:cubicBezTo>
                    <a:cubicBezTo>
                      <a:pt x="46078" y="4495"/>
                      <a:pt x="45730" y="5137"/>
                      <a:pt x="45400" y="5753"/>
                    </a:cubicBezTo>
                    <a:cubicBezTo>
                      <a:pt x="44561" y="7323"/>
                      <a:pt x="43687" y="8938"/>
                      <a:pt x="42420" y="9955"/>
                    </a:cubicBezTo>
                    <a:cubicBezTo>
                      <a:pt x="41242" y="10891"/>
                      <a:pt x="39860" y="11212"/>
                      <a:pt x="38539" y="11427"/>
                    </a:cubicBezTo>
                    <a:cubicBezTo>
                      <a:pt x="37986" y="11516"/>
                      <a:pt x="37415" y="11578"/>
                      <a:pt x="36862" y="11641"/>
                    </a:cubicBezTo>
                    <a:lnTo>
                      <a:pt x="36443" y="11694"/>
                    </a:lnTo>
                    <a:cubicBezTo>
                      <a:pt x="34204" y="11962"/>
                      <a:pt x="31706" y="12479"/>
                      <a:pt x="30180" y="14263"/>
                    </a:cubicBezTo>
                    <a:cubicBezTo>
                      <a:pt x="29627" y="14906"/>
                      <a:pt x="29217" y="15691"/>
                      <a:pt x="28851" y="16387"/>
                    </a:cubicBezTo>
                    <a:cubicBezTo>
                      <a:pt x="28343" y="17350"/>
                      <a:pt x="27763" y="18447"/>
                      <a:pt x="26728" y="19018"/>
                    </a:cubicBezTo>
                    <a:cubicBezTo>
                      <a:pt x="25992" y="19436"/>
                      <a:pt x="25179" y="19485"/>
                      <a:pt x="24321" y="19485"/>
                    </a:cubicBezTo>
                    <a:cubicBezTo>
                      <a:pt x="24170" y="19485"/>
                      <a:pt x="24018" y="19484"/>
                      <a:pt x="23864" y="19482"/>
                    </a:cubicBezTo>
                    <a:cubicBezTo>
                      <a:pt x="23710" y="19480"/>
                      <a:pt x="23554" y="19478"/>
                      <a:pt x="23398" y="19478"/>
                    </a:cubicBezTo>
                    <a:cubicBezTo>
                      <a:pt x="22806" y="19478"/>
                      <a:pt x="22206" y="19505"/>
                      <a:pt x="21634" y="19661"/>
                    </a:cubicBezTo>
                    <a:cubicBezTo>
                      <a:pt x="20572" y="19946"/>
                      <a:pt x="19564" y="20695"/>
                      <a:pt x="18717" y="21837"/>
                    </a:cubicBezTo>
                    <a:cubicBezTo>
                      <a:pt x="18405" y="22257"/>
                      <a:pt x="18119" y="22729"/>
                      <a:pt x="17860" y="23238"/>
                    </a:cubicBezTo>
                    <a:cubicBezTo>
                      <a:pt x="17325" y="24300"/>
                      <a:pt x="16924" y="25459"/>
                      <a:pt x="16549" y="26583"/>
                    </a:cubicBezTo>
                    <a:cubicBezTo>
                      <a:pt x="16335" y="27199"/>
                      <a:pt x="16121" y="27832"/>
                      <a:pt x="15889" y="28448"/>
                    </a:cubicBezTo>
                    <a:cubicBezTo>
                      <a:pt x="14997" y="30767"/>
                      <a:pt x="13676" y="32926"/>
                      <a:pt x="12062" y="34692"/>
                    </a:cubicBezTo>
                    <a:cubicBezTo>
                      <a:pt x="9108" y="37934"/>
                      <a:pt x="5315" y="39746"/>
                      <a:pt x="1638" y="39746"/>
                    </a:cubicBezTo>
                    <a:cubicBezTo>
                      <a:pt x="1095" y="39746"/>
                      <a:pt x="554" y="39706"/>
                      <a:pt x="18" y="39626"/>
                    </a:cubicBezTo>
                    <a:lnTo>
                      <a:pt x="0" y="39751"/>
                    </a:lnTo>
                    <a:cubicBezTo>
                      <a:pt x="545" y="39840"/>
                      <a:pt x="1089" y="39876"/>
                      <a:pt x="1642" y="39876"/>
                    </a:cubicBezTo>
                    <a:cubicBezTo>
                      <a:pt x="5353" y="39876"/>
                      <a:pt x="9180" y="38047"/>
                      <a:pt x="12160" y="34782"/>
                    </a:cubicBezTo>
                    <a:cubicBezTo>
                      <a:pt x="13783" y="33006"/>
                      <a:pt x="15113" y="30830"/>
                      <a:pt x="16005" y="28492"/>
                    </a:cubicBezTo>
                    <a:cubicBezTo>
                      <a:pt x="16246" y="27877"/>
                      <a:pt x="16460" y="27243"/>
                      <a:pt x="16674" y="26628"/>
                    </a:cubicBezTo>
                    <a:cubicBezTo>
                      <a:pt x="17049" y="25504"/>
                      <a:pt x="17441" y="24344"/>
                      <a:pt x="17976" y="23291"/>
                    </a:cubicBezTo>
                    <a:cubicBezTo>
                      <a:pt x="18235" y="22792"/>
                      <a:pt x="18512" y="22328"/>
                      <a:pt x="18824" y="21918"/>
                    </a:cubicBezTo>
                    <a:cubicBezTo>
                      <a:pt x="19654" y="20802"/>
                      <a:pt x="20635" y="20062"/>
                      <a:pt x="21670" y="19785"/>
                    </a:cubicBezTo>
                    <a:cubicBezTo>
                      <a:pt x="22224" y="19638"/>
                      <a:pt x="22806" y="19612"/>
                      <a:pt x="23386" y="19612"/>
                    </a:cubicBezTo>
                    <a:cubicBezTo>
                      <a:pt x="23543" y="19612"/>
                      <a:pt x="23699" y="19614"/>
                      <a:pt x="23855" y="19616"/>
                    </a:cubicBezTo>
                    <a:cubicBezTo>
                      <a:pt x="24003" y="19617"/>
                      <a:pt x="24152" y="19619"/>
                      <a:pt x="24301" y="19619"/>
                    </a:cubicBezTo>
                    <a:cubicBezTo>
                      <a:pt x="25164" y="19619"/>
                      <a:pt x="26029" y="19568"/>
                      <a:pt x="26790" y="19134"/>
                    </a:cubicBezTo>
                    <a:cubicBezTo>
                      <a:pt x="27861" y="18537"/>
                      <a:pt x="28450" y="17430"/>
                      <a:pt x="28967" y="16449"/>
                    </a:cubicBezTo>
                    <a:cubicBezTo>
                      <a:pt x="29324" y="15762"/>
                      <a:pt x="29734" y="14977"/>
                      <a:pt x="30279" y="14344"/>
                    </a:cubicBezTo>
                    <a:cubicBezTo>
                      <a:pt x="31777" y="12595"/>
                      <a:pt x="34239" y="12087"/>
                      <a:pt x="36461" y="11828"/>
                    </a:cubicBezTo>
                    <a:lnTo>
                      <a:pt x="36880" y="11774"/>
                    </a:lnTo>
                    <a:cubicBezTo>
                      <a:pt x="37433" y="11712"/>
                      <a:pt x="38004" y="11641"/>
                      <a:pt x="38557" y="11551"/>
                    </a:cubicBezTo>
                    <a:cubicBezTo>
                      <a:pt x="39895" y="11346"/>
                      <a:pt x="41296" y="11016"/>
                      <a:pt x="42500" y="10062"/>
                    </a:cubicBezTo>
                    <a:cubicBezTo>
                      <a:pt x="43794" y="9027"/>
                      <a:pt x="44668" y="7394"/>
                      <a:pt x="45516" y="5815"/>
                    </a:cubicBezTo>
                    <a:cubicBezTo>
                      <a:pt x="45846" y="5200"/>
                      <a:pt x="46194" y="4566"/>
                      <a:pt x="46550" y="3969"/>
                    </a:cubicBezTo>
                    <a:cubicBezTo>
                      <a:pt x="47300" y="2746"/>
                      <a:pt x="48005" y="1908"/>
                      <a:pt x="48781" y="1319"/>
                    </a:cubicBezTo>
                    <a:cubicBezTo>
                      <a:pt x="49952" y="430"/>
                      <a:pt x="51257" y="134"/>
                      <a:pt x="52514" y="134"/>
                    </a:cubicBezTo>
                    <a:cubicBezTo>
                      <a:pt x="53765" y="134"/>
                      <a:pt x="54969" y="427"/>
                      <a:pt x="55944" y="721"/>
                    </a:cubicBezTo>
                    <a:cubicBezTo>
                      <a:pt x="56524" y="900"/>
                      <a:pt x="57095" y="1096"/>
                      <a:pt x="57639" y="1319"/>
                    </a:cubicBezTo>
                    <a:cubicBezTo>
                      <a:pt x="57925" y="1426"/>
                      <a:pt x="58210" y="1542"/>
                      <a:pt x="58505" y="1658"/>
                    </a:cubicBezTo>
                    <a:cubicBezTo>
                      <a:pt x="59780" y="2167"/>
                      <a:pt x="61101" y="2702"/>
                      <a:pt x="62439" y="3005"/>
                    </a:cubicBezTo>
                    <a:cubicBezTo>
                      <a:pt x="63135" y="3170"/>
                      <a:pt x="63783" y="3253"/>
                      <a:pt x="64390" y="3253"/>
                    </a:cubicBezTo>
                    <a:cubicBezTo>
                      <a:pt x="65293" y="3253"/>
                      <a:pt x="66104" y="3070"/>
                      <a:pt x="66846" y="2702"/>
                    </a:cubicBezTo>
                    <a:lnTo>
                      <a:pt x="66792" y="2586"/>
                    </a:lnTo>
                    <a:cubicBezTo>
                      <a:pt x="66068" y="2943"/>
                      <a:pt x="65273" y="3118"/>
                      <a:pt x="64388" y="3118"/>
                    </a:cubicBezTo>
                    <a:cubicBezTo>
                      <a:pt x="63791" y="3118"/>
                      <a:pt x="63152" y="3038"/>
                      <a:pt x="62466" y="2880"/>
                    </a:cubicBezTo>
                    <a:cubicBezTo>
                      <a:pt x="61145" y="2577"/>
                      <a:pt x="59825" y="2051"/>
                      <a:pt x="58549" y="1533"/>
                    </a:cubicBezTo>
                    <a:cubicBezTo>
                      <a:pt x="58264" y="1417"/>
                      <a:pt x="57978" y="1301"/>
                      <a:pt x="57693" y="1194"/>
                    </a:cubicBezTo>
                    <a:cubicBezTo>
                      <a:pt x="57140" y="971"/>
                      <a:pt x="56560" y="775"/>
                      <a:pt x="55989" y="596"/>
                    </a:cubicBezTo>
                    <a:cubicBezTo>
                      <a:pt x="54998" y="299"/>
                      <a:pt x="53779" y="1"/>
                      <a:pt x="525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96;p6">
                <a:extLst>
                  <a:ext uri="{FF2B5EF4-FFF2-40B4-BE49-F238E27FC236}">
                    <a16:creationId xmlns:a16="http://schemas.microsoft.com/office/drawing/2014/main" id="{C4BC87CA-CE36-02A6-B759-A0B3F911AB2E}"/>
                  </a:ext>
                </a:extLst>
              </p:cNvPr>
              <p:cNvSpPr/>
              <p:nvPr/>
            </p:nvSpPr>
            <p:spPr>
              <a:xfrm>
                <a:off x="3347450" y="1098475"/>
                <a:ext cx="1654650" cy="1003975"/>
              </a:xfrm>
              <a:custGeom>
                <a:avLst/>
                <a:gdLst/>
                <a:ahLst/>
                <a:cxnLst/>
                <a:rect l="l" t="t" r="r" b="b"/>
                <a:pathLst>
                  <a:path w="66186" h="40159" extrusionOk="0">
                    <a:moveTo>
                      <a:pt x="52468" y="1"/>
                    </a:moveTo>
                    <a:cubicBezTo>
                      <a:pt x="51099" y="1"/>
                      <a:pt x="49649" y="329"/>
                      <a:pt x="48370" y="1379"/>
                    </a:cubicBezTo>
                    <a:cubicBezTo>
                      <a:pt x="47612" y="2003"/>
                      <a:pt x="46943" y="2842"/>
                      <a:pt x="46220" y="4118"/>
                    </a:cubicBezTo>
                    <a:cubicBezTo>
                      <a:pt x="45863" y="4724"/>
                      <a:pt x="45542" y="5375"/>
                      <a:pt x="45221" y="6009"/>
                    </a:cubicBezTo>
                    <a:cubicBezTo>
                      <a:pt x="44436" y="7579"/>
                      <a:pt x="43624" y="9203"/>
                      <a:pt x="42429" y="10246"/>
                    </a:cubicBezTo>
                    <a:cubicBezTo>
                      <a:pt x="41314" y="11219"/>
                      <a:pt x="39993" y="11602"/>
                      <a:pt x="38726" y="11870"/>
                    </a:cubicBezTo>
                    <a:cubicBezTo>
                      <a:pt x="38102" y="12004"/>
                      <a:pt x="37451" y="12102"/>
                      <a:pt x="36817" y="12209"/>
                    </a:cubicBezTo>
                    <a:lnTo>
                      <a:pt x="36684" y="12227"/>
                    </a:lnTo>
                    <a:cubicBezTo>
                      <a:pt x="34480" y="12575"/>
                      <a:pt x="31991" y="13092"/>
                      <a:pt x="30421" y="14805"/>
                    </a:cubicBezTo>
                    <a:cubicBezTo>
                      <a:pt x="29886" y="15385"/>
                      <a:pt x="29484" y="16036"/>
                      <a:pt x="29020" y="16830"/>
                    </a:cubicBezTo>
                    <a:cubicBezTo>
                      <a:pt x="28378" y="17936"/>
                      <a:pt x="27807" y="18819"/>
                      <a:pt x="26826" y="19337"/>
                    </a:cubicBezTo>
                    <a:cubicBezTo>
                      <a:pt x="26080" y="19729"/>
                      <a:pt x="25256" y="19776"/>
                      <a:pt x="24391" y="19776"/>
                    </a:cubicBezTo>
                    <a:cubicBezTo>
                      <a:pt x="24252" y="19776"/>
                      <a:pt x="24112" y="19775"/>
                      <a:pt x="23971" y="19774"/>
                    </a:cubicBezTo>
                    <a:cubicBezTo>
                      <a:pt x="23909" y="19774"/>
                      <a:pt x="23846" y="19774"/>
                      <a:pt x="23783" y="19774"/>
                    </a:cubicBezTo>
                    <a:cubicBezTo>
                      <a:pt x="23093" y="19774"/>
                      <a:pt x="22385" y="19781"/>
                      <a:pt x="21723" y="19961"/>
                    </a:cubicBezTo>
                    <a:cubicBezTo>
                      <a:pt x="20635" y="20247"/>
                      <a:pt x="19644" y="20969"/>
                      <a:pt x="18779" y="22093"/>
                    </a:cubicBezTo>
                    <a:cubicBezTo>
                      <a:pt x="18458" y="22513"/>
                      <a:pt x="18163" y="22977"/>
                      <a:pt x="17896" y="23476"/>
                    </a:cubicBezTo>
                    <a:cubicBezTo>
                      <a:pt x="17325" y="24556"/>
                      <a:pt x="16897" y="25751"/>
                      <a:pt x="16495" y="26902"/>
                    </a:cubicBezTo>
                    <a:cubicBezTo>
                      <a:pt x="16290" y="27473"/>
                      <a:pt x="16076" y="28079"/>
                      <a:pt x="15844" y="28659"/>
                    </a:cubicBezTo>
                    <a:cubicBezTo>
                      <a:pt x="14925" y="30988"/>
                      <a:pt x="13605" y="33155"/>
                      <a:pt x="12026" y="34922"/>
                    </a:cubicBezTo>
                    <a:cubicBezTo>
                      <a:pt x="9059" y="38226"/>
                      <a:pt x="5407" y="40028"/>
                      <a:pt x="1789" y="40028"/>
                    </a:cubicBezTo>
                    <a:cubicBezTo>
                      <a:pt x="1197" y="40028"/>
                      <a:pt x="605" y="39980"/>
                      <a:pt x="18" y="39882"/>
                    </a:cubicBezTo>
                    <a:lnTo>
                      <a:pt x="0" y="40007"/>
                    </a:lnTo>
                    <a:cubicBezTo>
                      <a:pt x="589" y="40105"/>
                      <a:pt x="1187" y="40158"/>
                      <a:pt x="1784" y="40158"/>
                    </a:cubicBezTo>
                    <a:cubicBezTo>
                      <a:pt x="5442" y="40158"/>
                      <a:pt x="9126" y="38339"/>
                      <a:pt x="12124" y="35002"/>
                    </a:cubicBezTo>
                    <a:cubicBezTo>
                      <a:pt x="13712" y="33227"/>
                      <a:pt x="15041" y="31050"/>
                      <a:pt x="15960" y="28704"/>
                    </a:cubicBezTo>
                    <a:cubicBezTo>
                      <a:pt x="16192" y="28124"/>
                      <a:pt x="16406" y="27517"/>
                      <a:pt x="16611" y="26938"/>
                    </a:cubicBezTo>
                    <a:cubicBezTo>
                      <a:pt x="17022" y="25796"/>
                      <a:pt x="17441" y="24609"/>
                      <a:pt x="18003" y="23539"/>
                    </a:cubicBezTo>
                    <a:cubicBezTo>
                      <a:pt x="18270" y="23039"/>
                      <a:pt x="18565" y="22584"/>
                      <a:pt x="18877" y="22174"/>
                    </a:cubicBezTo>
                    <a:cubicBezTo>
                      <a:pt x="19725" y="21068"/>
                      <a:pt x="20697" y="20363"/>
                      <a:pt x="21750" y="20077"/>
                    </a:cubicBezTo>
                    <a:cubicBezTo>
                      <a:pt x="22401" y="19906"/>
                      <a:pt x="23098" y="19899"/>
                      <a:pt x="23771" y="19899"/>
                    </a:cubicBezTo>
                    <a:cubicBezTo>
                      <a:pt x="23835" y="19899"/>
                      <a:pt x="23898" y="19899"/>
                      <a:pt x="23962" y="19899"/>
                    </a:cubicBezTo>
                    <a:cubicBezTo>
                      <a:pt x="24098" y="19900"/>
                      <a:pt x="24235" y="19901"/>
                      <a:pt x="24371" y="19901"/>
                    </a:cubicBezTo>
                    <a:cubicBezTo>
                      <a:pt x="25238" y="19901"/>
                      <a:pt x="26110" y="19852"/>
                      <a:pt x="26888" y="19444"/>
                    </a:cubicBezTo>
                    <a:cubicBezTo>
                      <a:pt x="27887" y="18918"/>
                      <a:pt x="28494" y="17981"/>
                      <a:pt x="29127" y="16892"/>
                    </a:cubicBezTo>
                    <a:cubicBezTo>
                      <a:pt x="29511" y="16241"/>
                      <a:pt x="29939" y="15510"/>
                      <a:pt x="30510" y="14885"/>
                    </a:cubicBezTo>
                    <a:cubicBezTo>
                      <a:pt x="32062" y="13208"/>
                      <a:pt x="34516" y="12700"/>
                      <a:pt x="36701" y="12352"/>
                    </a:cubicBezTo>
                    <a:lnTo>
                      <a:pt x="36835" y="12334"/>
                    </a:lnTo>
                    <a:cubicBezTo>
                      <a:pt x="37469" y="12227"/>
                      <a:pt x="38120" y="12129"/>
                      <a:pt x="38753" y="11995"/>
                    </a:cubicBezTo>
                    <a:cubicBezTo>
                      <a:pt x="40029" y="11727"/>
                      <a:pt x="41376" y="11335"/>
                      <a:pt x="42509" y="10344"/>
                    </a:cubicBezTo>
                    <a:cubicBezTo>
                      <a:pt x="43722" y="9283"/>
                      <a:pt x="44543" y="7650"/>
                      <a:pt x="45337" y="6071"/>
                    </a:cubicBezTo>
                    <a:cubicBezTo>
                      <a:pt x="45649" y="5438"/>
                      <a:pt x="45979" y="4787"/>
                      <a:pt x="46327" y="4180"/>
                    </a:cubicBezTo>
                    <a:cubicBezTo>
                      <a:pt x="47050" y="2922"/>
                      <a:pt x="47701" y="2093"/>
                      <a:pt x="48450" y="1477"/>
                    </a:cubicBezTo>
                    <a:cubicBezTo>
                      <a:pt x="49554" y="567"/>
                      <a:pt x="50828" y="121"/>
                      <a:pt x="52407" y="121"/>
                    </a:cubicBezTo>
                    <a:cubicBezTo>
                      <a:pt x="53304" y="121"/>
                      <a:pt x="54299" y="265"/>
                      <a:pt x="55418" y="549"/>
                    </a:cubicBezTo>
                    <a:cubicBezTo>
                      <a:pt x="55980" y="692"/>
                      <a:pt x="56551" y="861"/>
                      <a:pt x="57104" y="1049"/>
                    </a:cubicBezTo>
                    <a:cubicBezTo>
                      <a:pt x="57416" y="1165"/>
                      <a:pt x="57746" y="1281"/>
                      <a:pt x="58067" y="1397"/>
                    </a:cubicBezTo>
                    <a:cubicBezTo>
                      <a:pt x="59316" y="1843"/>
                      <a:pt x="60610" y="2307"/>
                      <a:pt x="61903" y="2565"/>
                    </a:cubicBezTo>
                    <a:cubicBezTo>
                      <a:pt x="62481" y="2680"/>
                      <a:pt x="63023" y="2737"/>
                      <a:pt x="63533" y="2737"/>
                    </a:cubicBezTo>
                    <a:cubicBezTo>
                      <a:pt x="64534" y="2737"/>
                      <a:pt x="65411" y="2515"/>
                      <a:pt x="66185" y="2066"/>
                    </a:cubicBezTo>
                    <a:lnTo>
                      <a:pt x="66123" y="1959"/>
                    </a:lnTo>
                    <a:cubicBezTo>
                      <a:pt x="65369" y="2395"/>
                      <a:pt x="64513" y="2609"/>
                      <a:pt x="63536" y="2609"/>
                    </a:cubicBezTo>
                    <a:cubicBezTo>
                      <a:pt x="63034" y="2609"/>
                      <a:pt x="62499" y="2552"/>
                      <a:pt x="61930" y="2440"/>
                    </a:cubicBezTo>
                    <a:cubicBezTo>
                      <a:pt x="60645" y="2182"/>
                      <a:pt x="59352" y="1727"/>
                      <a:pt x="58112" y="1281"/>
                    </a:cubicBezTo>
                    <a:cubicBezTo>
                      <a:pt x="57782" y="1156"/>
                      <a:pt x="57461" y="1040"/>
                      <a:pt x="57139" y="933"/>
                    </a:cubicBezTo>
                    <a:cubicBezTo>
                      <a:pt x="56586" y="737"/>
                      <a:pt x="56015" y="567"/>
                      <a:pt x="55444" y="424"/>
                    </a:cubicBezTo>
                    <a:cubicBezTo>
                      <a:pt x="54588" y="207"/>
                      <a:pt x="53554" y="1"/>
                      <a:pt x="5246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97;p6">
                <a:extLst>
                  <a:ext uri="{FF2B5EF4-FFF2-40B4-BE49-F238E27FC236}">
                    <a16:creationId xmlns:a16="http://schemas.microsoft.com/office/drawing/2014/main" id="{5CD9484F-33A4-AA4A-1493-619777D31B64}"/>
                  </a:ext>
                </a:extLst>
              </p:cNvPr>
              <p:cNvSpPr/>
              <p:nvPr/>
            </p:nvSpPr>
            <p:spPr>
              <a:xfrm>
                <a:off x="3331150" y="1088175"/>
                <a:ext cx="1638375" cy="1011600"/>
              </a:xfrm>
              <a:custGeom>
                <a:avLst/>
                <a:gdLst/>
                <a:ahLst/>
                <a:cxnLst/>
                <a:rect l="l" t="t" r="r" b="b"/>
                <a:pathLst>
                  <a:path w="65535" h="40464" extrusionOk="0">
                    <a:moveTo>
                      <a:pt x="52400" y="0"/>
                    </a:moveTo>
                    <a:cubicBezTo>
                      <a:pt x="50625" y="0"/>
                      <a:pt x="49235" y="514"/>
                      <a:pt x="48050" y="1568"/>
                    </a:cubicBezTo>
                    <a:cubicBezTo>
                      <a:pt x="47318" y="2219"/>
                      <a:pt x="46685" y="3084"/>
                      <a:pt x="45998" y="4360"/>
                    </a:cubicBezTo>
                    <a:cubicBezTo>
                      <a:pt x="45659" y="4994"/>
                      <a:pt x="45347" y="5672"/>
                      <a:pt x="45043" y="6323"/>
                    </a:cubicBezTo>
                    <a:cubicBezTo>
                      <a:pt x="44312" y="7884"/>
                      <a:pt x="43562" y="9499"/>
                      <a:pt x="42447" y="10569"/>
                    </a:cubicBezTo>
                    <a:cubicBezTo>
                      <a:pt x="41395" y="11586"/>
                      <a:pt x="40128" y="12023"/>
                      <a:pt x="38915" y="12344"/>
                    </a:cubicBezTo>
                    <a:cubicBezTo>
                      <a:pt x="38263" y="12523"/>
                      <a:pt x="37612" y="12657"/>
                      <a:pt x="36934" y="12790"/>
                    </a:cubicBezTo>
                    <a:cubicBezTo>
                      <a:pt x="34882" y="13201"/>
                      <a:pt x="32331" y="13709"/>
                      <a:pt x="30671" y="15378"/>
                    </a:cubicBezTo>
                    <a:cubicBezTo>
                      <a:pt x="30109" y="15940"/>
                      <a:pt x="29672" y="16582"/>
                      <a:pt x="29208" y="17304"/>
                    </a:cubicBezTo>
                    <a:cubicBezTo>
                      <a:pt x="28548" y="18313"/>
                      <a:pt x="27924" y="19187"/>
                      <a:pt x="26934" y="19677"/>
                    </a:cubicBezTo>
                    <a:cubicBezTo>
                      <a:pt x="26059" y="20106"/>
                      <a:pt x="25105" y="20106"/>
                      <a:pt x="24088" y="20106"/>
                    </a:cubicBezTo>
                    <a:cubicBezTo>
                      <a:pt x="23954" y="20104"/>
                      <a:pt x="23821" y="20103"/>
                      <a:pt x="23687" y="20103"/>
                    </a:cubicBezTo>
                    <a:cubicBezTo>
                      <a:pt x="23058" y="20103"/>
                      <a:pt x="22423" y="20131"/>
                      <a:pt x="21813" y="20293"/>
                    </a:cubicBezTo>
                    <a:cubicBezTo>
                      <a:pt x="20725" y="20578"/>
                      <a:pt x="19725" y="21283"/>
                      <a:pt x="18842" y="22389"/>
                    </a:cubicBezTo>
                    <a:cubicBezTo>
                      <a:pt x="18521" y="22800"/>
                      <a:pt x="18209" y="23255"/>
                      <a:pt x="17941" y="23754"/>
                    </a:cubicBezTo>
                    <a:cubicBezTo>
                      <a:pt x="17326" y="24852"/>
                      <a:pt x="16880" y="26074"/>
                      <a:pt x="16442" y="27251"/>
                    </a:cubicBezTo>
                    <a:cubicBezTo>
                      <a:pt x="16246" y="27787"/>
                      <a:pt x="16032" y="28349"/>
                      <a:pt x="15809" y="28902"/>
                    </a:cubicBezTo>
                    <a:cubicBezTo>
                      <a:pt x="14854" y="31284"/>
                      <a:pt x="13570" y="33398"/>
                      <a:pt x="12000" y="35182"/>
                    </a:cubicBezTo>
                    <a:cubicBezTo>
                      <a:pt x="9050" y="38527"/>
                      <a:pt x="5446" y="40343"/>
                      <a:pt x="1878" y="40343"/>
                    </a:cubicBezTo>
                    <a:cubicBezTo>
                      <a:pt x="1259" y="40343"/>
                      <a:pt x="641" y="40289"/>
                      <a:pt x="28" y="40178"/>
                    </a:cubicBezTo>
                    <a:lnTo>
                      <a:pt x="1" y="40294"/>
                    </a:lnTo>
                    <a:cubicBezTo>
                      <a:pt x="625" y="40410"/>
                      <a:pt x="1250" y="40463"/>
                      <a:pt x="1874" y="40463"/>
                    </a:cubicBezTo>
                    <a:cubicBezTo>
                      <a:pt x="5478" y="40463"/>
                      <a:pt x="9118" y="38635"/>
                      <a:pt x="12089" y="35262"/>
                    </a:cubicBezTo>
                    <a:cubicBezTo>
                      <a:pt x="13668" y="33460"/>
                      <a:pt x="14962" y="31337"/>
                      <a:pt x="15925" y="28946"/>
                    </a:cubicBezTo>
                    <a:cubicBezTo>
                      <a:pt x="16148" y="28393"/>
                      <a:pt x="16353" y="27831"/>
                      <a:pt x="16558" y="27287"/>
                    </a:cubicBezTo>
                    <a:cubicBezTo>
                      <a:pt x="16987" y="26118"/>
                      <a:pt x="17442" y="24905"/>
                      <a:pt x="18039" y="23808"/>
                    </a:cubicBezTo>
                    <a:cubicBezTo>
                      <a:pt x="18316" y="23317"/>
                      <a:pt x="18619" y="22871"/>
                      <a:pt x="18940" y="22470"/>
                    </a:cubicBezTo>
                    <a:cubicBezTo>
                      <a:pt x="19806" y="21381"/>
                      <a:pt x="20778" y="20686"/>
                      <a:pt x="21849" y="20409"/>
                    </a:cubicBezTo>
                    <a:cubicBezTo>
                      <a:pt x="22562" y="20222"/>
                      <a:pt x="23338" y="20222"/>
                      <a:pt x="24088" y="20222"/>
                    </a:cubicBezTo>
                    <a:cubicBezTo>
                      <a:pt x="24125" y="20222"/>
                      <a:pt x="24163" y="20222"/>
                      <a:pt x="24201" y="20222"/>
                    </a:cubicBezTo>
                    <a:cubicBezTo>
                      <a:pt x="25147" y="20222"/>
                      <a:pt x="26121" y="20213"/>
                      <a:pt x="26987" y="19785"/>
                    </a:cubicBezTo>
                    <a:cubicBezTo>
                      <a:pt x="28004" y="19285"/>
                      <a:pt x="28637" y="18393"/>
                      <a:pt x="29307" y="17367"/>
                    </a:cubicBezTo>
                    <a:cubicBezTo>
                      <a:pt x="29770" y="16653"/>
                      <a:pt x="30199" y="16020"/>
                      <a:pt x="30752" y="15458"/>
                    </a:cubicBezTo>
                    <a:cubicBezTo>
                      <a:pt x="32393" y="13816"/>
                      <a:pt x="34927" y="13317"/>
                      <a:pt x="36961" y="12906"/>
                    </a:cubicBezTo>
                    <a:cubicBezTo>
                      <a:pt x="37630" y="12773"/>
                      <a:pt x="38299" y="12639"/>
                      <a:pt x="38950" y="12460"/>
                    </a:cubicBezTo>
                    <a:cubicBezTo>
                      <a:pt x="40172" y="12139"/>
                      <a:pt x="41457" y="11693"/>
                      <a:pt x="42536" y="10658"/>
                    </a:cubicBezTo>
                    <a:cubicBezTo>
                      <a:pt x="43661" y="9570"/>
                      <a:pt x="44419" y="7946"/>
                      <a:pt x="45150" y="6376"/>
                    </a:cubicBezTo>
                    <a:cubicBezTo>
                      <a:pt x="45454" y="5716"/>
                      <a:pt x="45775" y="5047"/>
                      <a:pt x="46105" y="4423"/>
                    </a:cubicBezTo>
                    <a:cubicBezTo>
                      <a:pt x="46792" y="3147"/>
                      <a:pt x="47407" y="2299"/>
                      <a:pt x="48130" y="1666"/>
                    </a:cubicBezTo>
                    <a:cubicBezTo>
                      <a:pt x="49290" y="625"/>
                      <a:pt x="50659" y="124"/>
                      <a:pt x="52408" y="124"/>
                    </a:cubicBezTo>
                    <a:cubicBezTo>
                      <a:pt x="53161" y="124"/>
                      <a:pt x="53985" y="217"/>
                      <a:pt x="54892" y="399"/>
                    </a:cubicBezTo>
                    <a:cubicBezTo>
                      <a:pt x="55463" y="515"/>
                      <a:pt x="56034" y="658"/>
                      <a:pt x="56578" y="818"/>
                    </a:cubicBezTo>
                    <a:cubicBezTo>
                      <a:pt x="56944" y="934"/>
                      <a:pt x="57319" y="1050"/>
                      <a:pt x="57693" y="1166"/>
                    </a:cubicBezTo>
                    <a:cubicBezTo>
                      <a:pt x="58898" y="1550"/>
                      <a:pt x="60138" y="1943"/>
                      <a:pt x="61387" y="2148"/>
                    </a:cubicBezTo>
                    <a:cubicBezTo>
                      <a:pt x="61839" y="2223"/>
                      <a:pt x="62272" y="2261"/>
                      <a:pt x="62685" y="2261"/>
                    </a:cubicBezTo>
                    <a:cubicBezTo>
                      <a:pt x="63786" y="2261"/>
                      <a:pt x="64743" y="1993"/>
                      <a:pt x="65535" y="1461"/>
                    </a:cubicBezTo>
                    <a:lnTo>
                      <a:pt x="65472" y="1354"/>
                    </a:lnTo>
                    <a:cubicBezTo>
                      <a:pt x="64693" y="1880"/>
                      <a:pt x="63758" y="2141"/>
                      <a:pt x="62677" y="2141"/>
                    </a:cubicBezTo>
                    <a:cubicBezTo>
                      <a:pt x="62273" y="2141"/>
                      <a:pt x="61849" y="2105"/>
                      <a:pt x="61404" y="2032"/>
                    </a:cubicBezTo>
                    <a:cubicBezTo>
                      <a:pt x="60164" y="1827"/>
                      <a:pt x="58924" y="1434"/>
                      <a:pt x="57729" y="1059"/>
                    </a:cubicBezTo>
                    <a:cubicBezTo>
                      <a:pt x="57354" y="934"/>
                      <a:pt x="56980" y="818"/>
                      <a:pt x="56605" y="703"/>
                    </a:cubicBezTo>
                    <a:cubicBezTo>
                      <a:pt x="56061" y="542"/>
                      <a:pt x="55490" y="399"/>
                      <a:pt x="54919" y="283"/>
                    </a:cubicBezTo>
                    <a:cubicBezTo>
                      <a:pt x="53998" y="95"/>
                      <a:pt x="53164" y="0"/>
                      <a:pt x="524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98;p6">
                <a:extLst>
                  <a:ext uri="{FF2B5EF4-FFF2-40B4-BE49-F238E27FC236}">
                    <a16:creationId xmlns:a16="http://schemas.microsoft.com/office/drawing/2014/main" id="{9354FFCB-877E-AA11-10FC-DED164B302CE}"/>
                  </a:ext>
                </a:extLst>
              </p:cNvPr>
              <p:cNvSpPr/>
              <p:nvPr/>
            </p:nvSpPr>
            <p:spPr>
              <a:xfrm>
                <a:off x="3315100" y="1077425"/>
                <a:ext cx="1621875" cy="1019675"/>
              </a:xfrm>
              <a:custGeom>
                <a:avLst/>
                <a:gdLst/>
                <a:ahLst/>
                <a:cxnLst/>
                <a:rect l="l" t="t" r="r" b="b"/>
                <a:pathLst>
                  <a:path w="64875" h="40787" extrusionOk="0">
                    <a:moveTo>
                      <a:pt x="52438" y="0"/>
                    </a:moveTo>
                    <a:cubicBezTo>
                      <a:pt x="50460" y="0"/>
                      <a:pt x="48962" y="580"/>
                      <a:pt x="47710" y="1784"/>
                    </a:cubicBezTo>
                    <a:cubicBezTo>
                      <a:pt x="47032" y="2444"/>
                      <a:pt x="46417" y="3354"/>
                      <a:pt x="45774" y="4621"/>
                    </a:cubicBezTo>
                    <a:cubicBezTo>
                      <a:pt x="45444" y="5281"/>
                      <a:pt x="45150" y="5977"/>
                      <a:pt x="44856" y="6655"/>
                    </a:cubicBezTo>
                    <a:cubicBezTo>
                      <a:pt x="44187" y="8207"/>
                      <a:pt x="43491" y="9813"/>
                      <a:pt x="42456" y="10919"/>
                    </a:cubicBezTo>
                    <a:cubicBezTo>
                      <a:pt x="41466" y="11963"/>
                      <a:pt x="40261" y="12462"/>
                      <a:pt x="39102" y="12846"/>
                    </a:cubicBezTo>
                    <a:cubicBezTo>
                      <a:pt x="38441" y="13060"/>
                      <a:pt x="37754" y="13229"/>
                      <a:pt x="37175" y="13372"/>
                    </a:cubicBezTo>
                    <a:lnTo>
                      <a:pt x="36836" y="13452"/>
                    </a:lnTo>
                    <a:cubicBezTo>
                      <a:pt x="34802" y="13943"/>
                      <a:pt x="32500" y="14487"/>
                      <a:pt x="30912" y="15968"/>
                    </a:cubicBezTo>
                    <a:cubicBezTo>
                      <a:pt x="30323" y="16512"/>
                      <a:pt x="29850" y="17146"/>
                      <a:pt x="29378" y="17797"/>
                    </a:cubicBezTo>
                    <a:cubicBezTo>
                      <a:pt x="28691" y="18751"/>
                      <a:pt x="28039" y="19572"/>
                      <a:pt x="27022" y="20045"/>
                    </a:cubicBezTo>
                    <a:cubicBezTo>
                      <a:pt x="26157" y="20446"/>
                      <a:pt x="25203" y="20446"/>
                      <a:pt x="24194" y="20446"/>
                    </a:cubicBezTo>
                    <a:cubicBezTo>
                      <a:pt x="23436" y="20446"/>
                      <a:pt x="22642" y="20446"/>
                      <a:pt x="21902" y="20643"/>
                    </a:cubicBezTo>
                    <a:cubicBezTo>
                      <a:pt x="20804" y="20928"/>
                      <a:pt x="19796" y="21615"/>
                      <a:pt x="18904" y="22703"/>
                    </a:cubicBezTo>
                    <a:cubicBezTo>
                      <a:pt x="18565" y="23105"/>
                      <a:pt x="18253" y="23551"/>
                      <a:pt x="17968" y="24042"/>
                    </a:cubicBezTo>
                    <a:cubicBezTo>
                      <a:pt x="17325" y="25166"/>
                      <a:pt x="16844" y="26415"/>
                      <a:pt x="16380" y="27619"/>
                    </a:cubicBezTo>
                    <a:cubicBezTo>
                      <a:pt x="16183" y="28127"/>
                      <a:pt x="15987" y="28645"/>
                      <a:pt x="15773" y="29153"/>
                    </a:cubicBezTo>
                    <a:cubicBezTo>
                      <a:pt x="14783" y="31553"/>
                      <a:pt x="13498" y="33676"/>
                      <a:pt x="11964" y="35452"/>
                    </a:cubicBezTo>
                    <a:cubicBezTo>
                      <a:pt x="9033" y="38835"/>
                      <a:pt x="5472" y="40671"/>
                      <a:pt x="1958" y="40671"/>
                    </a:cubicBezTo>
                    <a:cubicBezTo>
                      <a:pt x="1311" y="40671"/>
                      <a:pt x="666" y="40609"/>
                      <a:pt x="27" y="40483"/>
                    </a:cubicBezTo>
                    <a:lnTo>
                      <a:pt x="1" y="40599"/>
                    </a:lnTo>
                    <a:cubicBezTo>
                      <a:pt x="652" y="40724"/>
                      <a:pt x="1294" y="40786"/>
                      <a:pt x="1954" y="40786"/>
                    </a:cubicBezTo>
                    <a:cubicBezTo>
                      <a:pt x="5505" y="40786"/>
                      <a:pt x="9091" y="38940"/>
                      <a:pt x="12053" y="35532"/>
                    </a:cubicBezTo>
                    <a:cubicBezTo>
                      <a:pt x="13596" y="33739"/>
                      <a:pt x="14881" y="31616"/>
                      <a:pt x="15880" y="29198"/>
                    </a:cubicBezTo>
                    <a:cubicBezTo>
                      <a:pt x="16094" y="28689"/>
                      <a:pt x="16290" y="28172"/>
                      <a:pt x="16487" y="27664"/>
                    </a:cubicBezTo>
                    <a:cubicBezTo>
                      <a:pt x="16951" y="26459"/>
                      <a:pt x="17432" y="25210"/>
                      <a:pt x="18075" y="24104"/>
                    </a:cubicBezTo>
                    <a:cubicBezTo>
                      <a:pt x="18351" y="23622"/>
                      <a:pt x="18663" y="23167"/>
                      <a:pt x="18994" y="22775"/>
                    </a:cubicBezTo>
                    <a:cubicBezTo>
                      <a:pt x="19868" y="21713"/>
                      <a:pt x="20858" y="21026"/>
                      <a:pt x="21929" y="20750"/>
                    </a:cubicBezTo>
                    <a:cubicBezTo>
                      <a:pt x="22660" y="20562"/>
                      <a:pt x="23436" y="20562"/>
                      <a:pt x="24194" y="20562"/>
                    </a:cubicBezTo>
                    <a:cubicBezTo>
                      <a:pt x="25176" y="20562"/>
                      <a:pt x="26184" y="20562"/>
                      <a:pt x="27076" y="20143"/>
                    </a:cubicBezTo>
                    <a:cubicBezTo>
                      <a:pt x="28111" y="19670"/>
                      <a:pt x="28771" y="18832"/>
                      <a:pt x="29476" y="17859"/>
                    </a:cubicBezTo>
                    <a:cubicBezTo>
                      <a:pt x="29940" y="17217"/>
                      <a:pt x="30404" y="16593"/>
                      <a:pt x="30983" y="16048"/>
                    </a:cubicBezTo>
                    <a:cubicBezTo>
                      <a:pt x="32554" y="14594"/>
                      <a:pt x="34837" y="14050"/>
                      <a:pt x="36862" y="13568"/>
                    </a:cubicBezTo>
                    <a:lnTo>
                      <a:pt x="37201" y="13488"/>
                    </a:lnTo>
                    <a:cubicBezTo>
                      <a:pt x="37781" y="13345"/>
                      <a:pt x="38468" y="13167"/>
                      <a:pt x="39137" y="12953"/>
                    </a:cubicBezTo>
                    <a:cubicBezTo>
                      <a:pt x="40306" y="12569"/>
                      <a:pt x="41528" y="12061"/>
                      <a:pt x="42545" y="10990"/>
                    </a:cubicBezTo>
                    <a:cubicBezTo>
                      <a:pt x="43589" y="9875"/>
                      <a:pt x="44285" y="8260"/>
                      <a:pt x="44963" y="6699"/>
                    </a:cubicBezTo>
                    <a:cubicBezTo>
                      <a:pt x="45248" y="6021"/>
                      <a:pt x="45551" y="5325"/>
                      <a:pt x="45882" y="4674"/>
                    </a:cubicBezTo>
                    <a:cubicBezTo>
                      <a:pt x="46515" y="3416"/>
                      <a:pt x="47122" y="2524"/>
                      <a:pt x="47791" y="1864"/>
                    </a:cubicBezTo>
                    <a:cubicBezTo>
                      <a:pt x="49024" y="679"/>
                      <a:pt x="50505" y="114"/>
                      <a:pt x="52459" y="114"/>
                    </a:cubicBezTo>
                    <a:cubicBezTo>
                      <a:pt x="53049" y="114"/>
                      <a:pt x="53683" y="166"/>
                      <a:pt x="54365" y="267"/>
                    </a:cubicBezTo>
                    <a:cubicBezTo>
                      <a:pt x="54936" y="356"/>
                      <a:pt x="55498" y="472"/>
                      <a:pt x="56034" y="606"/>
                    </a:cubicBezTo>
                    <a:cubicBezTo>
                      <a:pt x="56453" y="713"/>
                      <a:pt x="56863" y="829"/>
                      <a:pt x="57309" y="945"/>
                    </a:cubicBezTo>
                    <a:cubicBezTo>
                      <a:pt x="58460" y="1266"/>
                      <a:pt x="59656" y="1596"/>
                      <a:pt x="60851" y="1748"/>
                    </a:cubicBezTo>
                    <a:cubicBezTo>
                      <a:pt x="61199" y="1793"/>
                      <a:pt x="61533" y="1816"/>
                      <a:pt x="61853" y="1816"/>
                    </a:cubicBezTo>
                    <a:cubicBezTo>
                      <a:pt x="63054" y="1816"/>
                      <a:pt x="64065" y="1499"/>
                      <a:pt x="64874" y="865"/>
                    </a:cubicBezTo>
                    <a:lnTo>
                      <a:pt x="64803" y="776"/>
                    </a:lnTo>
                    <a:cubicBezTo>
                      <a:pt x="64012" y="1397"/>
                      <a:pt x="63021" y="1705"/>
                      <a:pt x="61841" y="1705"/>
                    </a:cubicBezTo>
                    <a:cubicBezTo>
                      <a:pt x="61530" y="1705"/>
                      <a:pt x="61206" y="1684"/>
                      <a:pt x="60869" y="1641"/>
                    </a:cubicBezTo>
                    <a:cubicBezTo>
                      <a:pt x="59682" y="1480"/>
                      <a:pt x="58487" y="1159"/>
                      <a:pt x="57336" y="838"/>
                    </a:cubicBezTo>
                    <a:cubicBezTo>
                      <a:pt x="56899" y="713"/>
                      <a:pt x="56480" y="597"/>
                      <a:pt x="56060" y="499"/>
                    </a:cubicBezTo>
                    <a:cubicBezTo>
                      <a:pt x="55525" y="356"/>
                      <a:pt x="54954" y="240"/>
                      <a:pt x="54383" y="160"/>
                    </a:cubicBezTo>
                    <a:cubicBezTo>
                      <a:pt x="53686" y="54"/>
                      <a:pt x="53040" y="0"/>
                      <a:pt x="524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99;p6">
                <a:extLst>
                  <a:ext uri="{FF2B5EF4-FFF2-40B4-BE49-F238E27FC236}">
                    <a16:creationId xmlns:a16="http://schemas.microsoft.com/office/drawing/2014/main" id="{7725C9D4-9E06-DC94-4CE9-1F6C0B7C8BFB}"/>
                  </a:ext>
                </a:extLst>
              </p:cNvPr>
              <p:cNvSpPr/>
              <p:nvPr/>
            </p:nvSpPr>
            <p:spPr>
              <a:xfrm>
                <a:off x="3299050" y="1065900"/>
                <a:ext cx="1605350" cy="1028525"/>
              </a:xfrm>
              <a:custGeom>
                <a:avLst/>
                <a:gdLst/>
                <a:ahLst/>
                <a:cxnLst/>
                <a:rect l="l" t="t" r="r" b="b"/>
                <a:pathLst>
                  <a:path w="64214" h="41141" extrusionOk="0">
                    <a:moveTo>
                      <a:pt x="52530" y="0"/>
                    </a:moveTo>
                    <a:cubicBezTo>
                      <a:pt x="50319" y="0"/>
                      <a:pt x="48694" y="649"/>
                      <a:pt x="47380" y="2031"/>
                    </a:cubicBezTo>
                    <a:cubicBezTo>
                      <a:pt x="46729" y="2718"/>
                      <a:pt x="46149" y="3636"/>
                      <a:pt x="45551" y="4912"/>
                    </a:cubicBezTo>
                    <a:cubicBezTo>
                      <a:pt x="45239" y="5590"/>
                      <a:pt x="44945" y="6322"/>
                      <a:pt x="44668" y="7026"/>
                    </a:cubicBezTo>
                    <a:cubicBezTo>
                      <a:pt x="44061" y="8570"/>
                      <a:pt x="43428" y="10167"/>
                      <a:pt x="42473" y="11291"/>
                    </a:cubicBezTo>
                    <a:cubicBezTo>
                      <a:pt x="41537" y="12388"/>
                      <a:pt x="40386" y="12932"/>
                      <a:pt x="39289" y="13369"/>
                    </a:cubicBezTo>
                    <a:cubicBezTo>
                      <a:pt x="38762" y="13574"/>
                      <a:pt x="38165" y="13771"/>
                      <a:pt x="37415" y="13985"/>
                    </a:cubicBezTo>
                    <a:cubicBezTo>
                      <a:pt x="37165" y="14056"/>
                      <a:pt x="36898" y="14128"/>
                      <a:pt x="36639" y="14199"/>
                    </a:cubicBezTo>
                    <a:cubicBezTo>
                      <a:pt x="34775" y="14716"/>
                      <a:pt x="32660" y="15287"/>
                      <a:pt x="31153" y="16590"/>
                    </a:cubicBezTo>
                    <a:cubicBezTo>
                      <a:pt x="30528" y="17125"/>
                      <a:pt x="30020" y="17732"/>
                      <a:pt x="29556" y="18320"/>
                    </a:cubicBezTo>
                    <a:cubicBezTo>
                      <a:pt x="28833" y="19212"/>
                      <a:pt x="28155" y="19989"/>
                      <a:pt x="27120" y="20435"/>
                    </a:cubicBezTo>
                    <a:cubicBezTo>
                      <a:pt x="26255" y="20809"/>
                      <a:pt x="25265" y="20818"/>
                      <a:pt x="24310" y="20818"/>
                    </a:cubicBezTo>
                    <a:cubicBezTo>
                      <a:pt x="23534" y="20827"/>
                      <a:pt x="22740" y="20827"/>
                      <a:pt x="21982" y="21023"/>
                    </a:cubicBezTo>
                    <a:cubicBezTo>
                      <a:pt x="20884" y="21309"/>
                      <a:pt x="19867" y="21987"/>
                      <a:pt x="18958" y="23049"/>
                    </a:cubicBezTo>
                    <a:cubicBezTo>
                      <a:pt x="18619" y="23441"/>
                      <a:pt x="18297" y="23887"/>
                      <a:pt x="18003" y="24369"/>
                    </a:cubicBezTo>
                    <a:cubicBezTo>
                      <a:pt x="17316" y="25511"/>
                      <a:pt x="16808" y="26795"/>
                      <a:pt x="16308" y="28035"/>
                    </a:cubicBezTo>
                    <a:cubicBezTo>
                      <a:pt x="16121" y="28499"/>
                      <a:pt x="15933" y="28981"/>
                      <a:pt x="15728" y="29445"/>
                    </a:cubicBezTo>
                    <a:cubicBezTo>
                      <a:pt x="14711" y="31871"/>
                      <a:pt x="13426" y="33995"/>
                      <a:pt x="11928" y="35761"/>
                    </a:cubicBezTo>
                    <a:cubicBezTo>
                      <a:pt x="9008" y="39183"/>
                      <a:pt x="5484" y="41033"/>
                      <a:pt x="2011" y="41033"/>
                    </a:cubicBezTo>
                    <a:cubicBezTo>
                      <a:pt x="1346" y="41033"/>
                      <a:pt x="684" y="40966"/>
                      <a:pt x="27" y="40828"/>
                    </a:cubicBezTo>
                    <a:lnTo>
                      <a:pt x="0" y="40935"/>
                    </a:lnTo>
                    <a:cubicBezTo>
                      <a:pt x="669" y="41078"/>
                      <a:pt x="1338" y="41140"/>
                      <a:pt x="2016" y="41140"/>
                    </a:cubicBezTo>
                    <a:cubicBezTo>
                      <a:pt x="5522" y="41140"/>
                      <a:pt x="9073" y="39276"/>
                      <a:pt x="12008" y="35832"/>
                    </a:cubicBezTo>
                    <a:cubicBezTo>
                      <a:pt x="13525" y="34057"/>
                      <a:pt x="14809" y="31925"/>
                      <a:pt x="15835" y="29489"/>
                    </a:cubicBezTo>
                    <a:cubicBezTo>
                      <a:pt x="16031" y="29017"/>
                      <a:pt x="16228" y="28544"/>
                      <a:pt x="16406" y="28080"/>
                    </a:cubicBezTo>
                    <a:cubicBezTo>
                      <a:pt x="16924" y="26786"/>
                      <a:pt x="17414" y="25564"/>
                      <a:pt x="18101" y="24422"/>
                    </a:cubicBezTo>
                    <a:cubicBezTo>
                      <a:pt x="18387" y="23950"/>
                      <a:pt x="18708" y="23503"/>
                      <a:pt x="19038" y="23120"/>
                    </a:cubicBezTo>
                    <a:cubicBezTo>
                      <a:pt x="19930" y="22076"/>
                      <a:pt x="20929" y="21407"/>
                      <a:pt x="22009" y="21130"/>
                    </a:cubicBezTo>
                    <a:cubicBezTo>
                      <a:pt x="22749" y="20934"/>
                      <a:pt x="23543" y="20934"/>
                      <a:pt x="24310" y="20925"/>
                    </a:cubicBezTo>
                    <a:cubicBezTo>
                      <a:pt x="25274" y="20925"/>
                      <a:pt x="26273" y="20916"/>
                      <a:pt x="27165" y="20533"/>
                    </a:cubicBezTo>
                    <a:cubicBezTo>
                      <a:pt x="28218" y="20078"/>
                      <a:pt x="28913" y="19293"/>
                      <a:pt x="29636" y="18383"/>
                    </a:cubicBezTo>
                    <a:cubicBezTo>
                      <a:pt x="30100" y="17812"/>
                      <a:pt x="30608" y="17196"/>
                      <a:pt x="31224" y="16670"/>
                    </a:cubicBezTo>
                    <a:cubicBezTo>
                      <a:pt x="32714" y="15394"/>
                      <a:pt x="34810" y="14814"/>
                      <a:pt x="36666" y="14306"/>
                    </a:cubicBezTo>
                    <a:cubicBezTo>
                      <a:pt x="36933" y="14235"/>
                      <a:pt x="37192" y="14163"/>
                      <a:pt x="37442" y="14092"/>
                    </a:cubicBezTo>
                    <a:cubicBezTo>
                      <a:pt x="38200" y="13878"/>
                      <a:pt x="38798" y="13681"/>
                      <a:pt x="39324" y="13467"/>
                    </a:cubicBezTo>
                    <a:cubicBezTo>
                      <a:pt x="40439" y="13030"/>
                      <a:pt x="41599" y="12477"/>
                      <a:pt x="42554" y="11362"/>
                    </a:cubicBezTo>
                    <a:cubicBezTo>
                      <a:pt x="43526" y="10220"/>
                      <a:pt x="44159" y="8614"/>
                      <a:pt x="44775" y="7062"/>
                    </a:cubicBezTo>
                    <a:cubicBezTo>
                      <a:pt x="45052" y="6366"/>
                      <a:pt x="45337" y="5635"/>
                      <a:pt x="45649" y="4966"/>
                    </a:cubicBezTo>
                    <a:cubicBezTo>
                      <a:pt x="46238" y="3690"/>
                      <a:pt x="46818" y="2780"/>
                      <a:pt x="47460" y="2102"/>
                    </a:cubicBezTo>
                    <a:cubicBezTo>
                      <a:pt x="48750" y="745"/>
                      <a:pt x="50348" y="106"/>
                      <a:pt x="52524" y="106"/>
                    </a:cubicBezTo>
                    <a:cubicBezTo>
                      <a:pt x="52938" y="106"/>
                      <a:pt x="53373" y="129"/>
                      <a:pt x="53830" y="175"/>
                    </a:cubicBezTo>
                    <a:cubicBezTo>
                      <a:pt x="54410" y="229"/>
                      <a:pt x="54963" y="318"/>
                      <a:pt x="55498" y="425"/>
                    </a:cubicBezTo>
                    <a:cubicBezTo>
                      <a:pt x="55962" y="523"/>
                      <a:pt x="56417" y="630"/>
                      <a:pt x="56908" y="746"/>
                    </a:cubicBezTo>
                    <a:cubicBezTo>
                      <a:pt x="58023" y="1005"/>
                      <a:pt x="59174" y="1272"/>
                      <a:pt x="60315" y="1388"/>
                    </a:cubicBezTo>
                    <a:cubicBezTo>
                      <a:pt x="60555" y="1411"/>
                      <a:pt x="60788" y="1422"/>
                      <a:pt x="61014" y="1422"/>
                    </a:cubicBezTo>
                    <a:cubicBezTo>
                      <a:pt x="62326" y="1422"/>
                      <a:pt x="63400" y="1047"/>
                      <a:pt x="64214" y="309"/>
                    </a:cubicBezTo>
                    <a:lnTo>
                      <a:pt x="64143" y="229"/>
                    </a:lnTo>
                    <a:cubicBezTo>
                      <a:pt x="63356" y="947"/>
                      <a:pt x="62312" y="1307"/>
                      <a:pt x="61039" y="1307"/>
                    </a:cubicBezTo>
                    <a:cubicBezTo>
                      <a:pt x="60811" y="1307"/>
                      <a:pt x="60576" y="1295"/>
                      <a:pt x="60333" y="1272"/>
                    </a:cubicBezTo>
                    <a:cubicBezTo>
                      <a:pt x="59191" y="1165"/>
                      <a:pt x="58041" y="898"/>
                      <a:pt x="56934" y="639"/>
                    </a:cubicBezTo>
                    <a:cubicBezTo>
                      <a:pt x="56444" y="523"/>
                      <a:pt x="55980" y="416"/>
                      <a:pt x="55516" y="318"/>
                    </a:cubicBezTo>
                    <a:cubicBezTo>
                      <a:pt x="54990" y="202"/>
                      <a:pt x="54419" y="122"/>
                      <a:pt x="53839" y="68"/>
                    </a:cubicBezTo>
                    <a:cubicBezTo>
                      <a:pt x="53381" y="23"/>
                      <a:pt x="52945" y="0"/>
                      <a:pt x="5253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00;p6">
                <a:extLst>
                  <a:ext uri="{FF2B5EF4-FFF2-40B4-BE49-F238E27FC236}">
                    <a16:creationId xmlns:a16="http://schemas.microsoft.com/office/drawing/2014/main" id="{8F5FDBAC-8E30-812D-BC56-907642894C7D}"/>
                  </a:ext>
                </a:extLst>
              </p:cNvPr>
              <p:cNvSpPr/>
              <p:nvPr/>
            </p:nvSpPr>
            <p:spPr>
              <a:xfrm>
                <a:off x="3282975" y="1046400"/>
                <a:ext cx="1588875" cy="1045575"/>
              </a:xfrm>
              <a:custGeom>
                <a:avLst/>
                <a:gdLst/>
                <a:ahLst/>
                <a:cxnLst/>
                <a:rect l="l" t="t" r="r" b="b"/>
                <a:pathLst>
                  <a:path w="63555" h="41823" extrusionOk="0">
                    <a:moveTo>
                      <a:pt x="63474" y="1"/>
                    </a:moveTo>
                    <a:cubicBezTo>
                      <a:pt x="62706" y="817"/>
                      <a:pt x="61594" y="1245"/>
                      <a:pt x="60230" y="1245"/>
                    </a:cubicBezTo>
                    <a:cubicBezTo>
                      <a:pt x="60089" y="1245"/>
                      <a:pt x="59945" y="1241"/>
                      <a:pt x="59799" y="1232"/>
                    </a:cubicBezTo>
                    <a:cubicBezTo>
                      <a:pt x="58701" y="1169"/>
                      <a:pt x="57595" y="955"/>
                      <a:pt x="56525" y="741"/>
                    </a:cubicBezTo>
                    <a:cubicBezTo>
                      <a:pt x="55989" y="634"/>
                      <a:pt x="55481" y="536"/>
                      <a:pt x="54972" y="455"/>
                    </a:cubicBezTo>
                    <a:cubicBezTo>
                      <a:pt x="54446" y="375"/>
                      <a:pt x="53884" y="313"/>
                      <a:pt x="53304" y="286"/>
                    </a:cubicBezTo>
                    <a:cubicBezTo>
                      <a:pt x="53106" y="278"/>
                      <a:pt x="52912" y="274"/>
                      <a:pt x="52723" y="274"/>
                    </a:cubicBezTo>
                    <a:cubicBezTo>
                      <a:pt x="50208" y="274"/>
                      <a:pt x="48444" y="995"/>
                      <a:pt x="47051" y="2597"/>
                    </a:cubicBezTo>
                    <a:cubicBezTo>
                      <a:pt x="46435" y="3301"/>
                      <a:pt x="45882" y="4238"/>
                      <a:pt x="45329" y="5532"/>
                    </a:cubicBezTo>
                    <a:cubicBezTo>
                      <a:pt x="45026" y="6227"/>
                      <a:pt x="44749" y="6986"/>
                      <a:pt x="44490" y="7717"/>
                    </a:cubicBezTo>
                    <a:cubicBezTo>
                      <a:pt x="43937" y="9252"/>
                      <a:pt x="43366" y="10831"/>
                      <a:pt x="42483" y="11981"/>
                    </a:cubicBezTo>
                    <a:cubicBezTo>
                      <a:pt x="41600" y="13123"/>
                      <a:pt x="40511" y="13730"/>
                      <a:pt x="39477" y="14212"/>
                    </a:cubicBezTo>
                    <a:cubicBezTo>
                      <a:pt x="38950" y="14461"/>
                      <a:pt x="38353" y="14684"/>
                      <a:pt x="37657" y="14916"/>
                    </a:cubicBezTo>
                    <a:cubicBezTo>
                      <a:pt x="37264" y="15041"/>
                      <a:pt x="36872" y="15166"/>
                      <a:pt x="36443" y="15291"/>
                    </a:cubicBezTo>
                    <a:cubicBezTo>
                      <a:pt x="34748" y="15817"/>
                      <a:pt x="32813" y="16397"/>
                      <a:pt x="31394" y="17530"/>
                    </a:cubicBezTo>
                    <a:cubicBezTo>
                      <a:pt x="30743" y="18048"/>
                      <a:pt x="30190" y="18645"/>
                      <a:pt x="29726" y="19163"/>
                    </a:cubicBezTo>
                    <a:cubicBezTo>
                      <a:pt x="29003" y="19966"/>
                      <a:pt x="28272" y="20724"/>
                      <a:pt x="27219" y="21152"/>
                    </a:cubicBezTo>
                    <a:cubicBezTo>
                      <a:pt x="26354" y="21500"/>
                      <a:pt x="25372" y="21500"/>
                      <a:pt x="24427" y="21509"/>
                    </a:cubicBezTo>
                    <a:cubicBezTo>
                      <a:pt x="23642" y="21518"/>
                      <a:pt x="22830" y="21527"/>
                      <a:pt x="22072" y="21723"/>
                    </a:cubicBezTo>
                    <a:cubicBezTo>
                      <a:pt x="20965" y="22000"/>
                      <a:pt x="19940" y="22669"/>
                      <a:pt x="19021" y="23704"/>
                    </a:cubicBezTo>
                    <a:cubicBezTo>
                      <a:pt x="18673" y="24096"/>
                      <a:pt x="18343" y="24533"/>
                      <a:pt x="18039" y="25015"/>
                    </a:cubicBezTo>
                    <a:cubicBezTo>
                      <a:pt x="17308" y="26175"/>
                      <a:pt x="16781" y="27442"/>
                      <a:pt x="16228" y="28780"/>
                    </a:cubicBezTo>
                    <a:cubicBezTo>
                      <a:pt x="16059" y="29199"/>
                      <a:pt x="15880" y="29627"/>
                      <a:pt x="15693" y="30055"/>
                    </a:cubicBezTo>
                    <a:cubicBezTo>
                      <a:pt x="14640" y="32500"/>
                      <a:pt x="13356" y="34632"/>
                      <a:pt x="11893" y="36389"/>
                    </a:cubicBezTo>
                    <a:cubicBezTo>
                      <a:pt x="8997" y="39842"/>
                      <a:pt x="5513" y="41713"/>
                      <a:pt x="2081" y="41713"/>
                    </a:cubicBezTo>
                    <a:cubicBezTo>
                      <a:pt x="1390" y="41713"/>
                      <a:pt x="701" y="41637"/>
                      <a:pt x="19" y="41483"/>
                    </a:cubicBezTo>
                    <a:lnTo>
                      <a:pt x="1" y="41590"/>
                    </a:lnTo>
                    <a:cubicBezTo>
                      <a:pt x="688" y="41742"/>
                      <a:pt x="1384" y="41822"/>
                      <a:pt x="2080" y="41822"/>
                    </a:cubicBezTo>
                    <a:cubicBezTo>
                      <a:pt x="5541" y="41822"/>
                      <a:pt x="9056" y="39940"/>
                      <a:pt x="11973" y="36452"/>
                    </a:cubicBezTo>
                    <a:cubicBezTo>
                      <a:pt x="13445" y="34685"/>
                      <a:pt x="14730" y="32553"/>
                      <a:pt x="15782" y="30100"/>
                    </a:cubicBezTo>
                    <a:cubicBezTo>
                      <a:pt x="15970" y="29672"/>
                      <a:pt x="16148" y="29235"/>
                      <a:pt x="16326" y="28815"/>
                    </a:cubicBezTo>
                    <a:cubicBezTo>
                      <a:pt x="16880" y="27486"/>
                      <a:pt x="17397" y="26228"/>
                      <a:pt x="18129" y="25069"/>
                    </a:cubicBezTo>
                    <a:cubicBezTo>
                      <a:pt x="18423" y="24596"/>
                      <a:pt x="18753" y="24159"/>
                      <a:pt x="19092" y="23775"/>
                    </a:cubicBezTo>
                    <a:cubicBezTo>
                      <a:pt x="20002" y="22758"/>
                      <a:pt x="21010" y="22098"/>
                      <a:pt x="22098" y="21821"/>
                    </a:cubicBezTo>
                    <a:cubicBezTo>
                      <a:pt x="22848" y="21634"/>
                      <a:pt x="23651" y="21625"/>
                      <a:pt x="24427" y="21616"/>
                    </a:cubicBezTo>
                    <a:cubicBezTo>
                      <a:pt x="25381" y="21607"/>
                      <a:pt x="26372" y="21598"/>
                      <a:pt x="27255" y="21241"/>
                    </a:cubicBezTo>
                    <a:cubicBezTo>
                      <a:pt x="28334" y="20813"/>
                      <a:pt x="29075" y="20046"/>
                      <a:pt x="29806" y="19225"/>
                    </a:cubicBezTo>
                    <a:cubicBezTo>
                      <a:pt x="30261" y="18717"/>
                      <a:pt x="30814" y="18119"/>
                      <a:pt x="31457" y="17611"/>
                    </a:cubicBezTo>
                    <a:cubicBezTo>
                      <a:pt x="32866" y="16495"/>
                      <a:pt x="34784" y="15907"/>
                      <a:pt x="36479" y="15398"/>
                    </a:cubicBezTo>
                    <a:cubicBezTo>
                      <a:pt x="36898" y="15264"/>
                      <a:pt x="37300" y="15148"/>
                      <a:pt x="37692" y="15015"/>
                    </a:cubicBezTo>
                    <a:cubicBezTo>
                      <a:pt x="38388" y="14783"/>
                      <a:pt x="38986" y="14551"/>
                      <a:pt x="39521" y="14310"/>
                    </a:cubicBezTo>
                    <a:cubicBezTo>
                      <a:pt x="40574" y="13819"/>
                      <a:pt x="41671" y="13204"/>
                      <a:pt x="42563" y="12044"/>
                    </a:cubicBezTo>
                    <a:cubicBezTo>
                      <a:pt x="43455" y="10884"/>
                      <a:pt x="44026" y="9287"/>
                      <a:pt x="44588" y="7753"/>
                    </a:cubicBezTo>
                    <a:cubicBezTo>
                      <a:pt x="44847" y="7021"/>
                      <a:pt x="45124" y="6272"/>
                      <a:pt x="45418" y="5567"/>
                    </a:cubicBezTo>
                    <a:cubicBezTo>
                      <a:pt x="45971" y="4292"/>
                      <a:pt x="46515" y="3364"/>
                      <a:pt x="47131" y="2659"/>
                    </a:cubicBezTo>
                    <a:cubicBezTo>
                      <a:pt x="48493" y="1099"/>
                      <a:pt x="50229" y="379"/>
                      <a:pt x="52686" y="379"/>
                    </a:cubicBezTo>
                    <a:cubicBezTo>
                      <a:pt x="52884" y="379"/>
                      <a:pt x="53087" y="384"/>
                      <a:pt x="53295" y="393"/>
                    </a:cubicBezTo>
                    <a:cubicBezTo>
                      <a:pt x="53875" y="420"/>
                      <a:pt x="54428" y="473"/>
                      <a:pt x="54955" y="563"/>
                    </a:cubicBezTo>
                    <a:cubicBezTo>
                      <a:pt x="55463" y="643"/>
                      <a:pt x="55972" y="741"/>
                      <a:pt x="56507" y="848"/>
                    </a:cubicBezTo>
                    <a:cubicBezTo>
                      <a:pt x="57577" y="1053"/>
                      <a:pt x="58684" y="1267"/>
                      <a:pt x="59790" y="1339"/>
                    </a:cubicBezTo>
                    <a:cubicBezTo>
                      <a:pt x="59934" y="1348"/>
                      <a:pt x="60076" y="1352"/>
                      <a:pt x="60215" y="1352"/>
                    </a:cubicBezTo>
                    <a:cubicBezTo>
                      <a:pt x="61611" y="1352"/>
                      <a:pt x="62760" y="907"/>
                      <a:pt x="63555" y="72"/>
                    </a:cubicBezTo>
                    <a:lnTo>
                      <a:pt x="634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01;p6">
                <a:extLst>
                  <a:ext uri="{FF2B5EF4-FFF2-40B4-BE49-F238E27FC236}">
                    <a16:creationId xmlns:a16="http://schemas.microsoft.com/office/drawing/2014/main" id="{9103D2E7-0849-7FCC-7D75-50BC98E422BB}"/>
                  </a:ext>
                </a:extLst>
              </p:cNvPr>
              <p:cNvSpPr/>
              <p:nvPr/>
            </p:nvSpPr>
            <p:spPr>
              <a:xfrm>
                <a:off x="3266925" y="1020975"/>
                <a:ext cx="1572375" cy="1068325"/>
              </a:xfrm>
              <a:custGeom>
                <a:avLst/>
                <a:gdLst/>
                <a:ahLst/>
                <a:cxnLst/>
                <a:rect l="l" t="t" r="r" b="b"/>
                <a:pathLst>
                  <a:path w="62895" h="42733" extrusionOk="0">
                    <a:moveTo>
                      <a:pt x="62814" y="1"/>
                    </a:moveTo>
                    <a:cubicBezTo>
                      <a:pt x="62064" y="940"/>
                      <a:pt x="60890" y="1430"/>
                      <a:pt x="59419" y="1430"/>
                    </a:cubicBezTo>
                    <a:cubicBezTo>
                      <a:pt x="59368" y="1430"/>
                      <a:pt x="59316" y="1429"/>
                      <a:pt x="59263" y="1428"/>
                    </a:cubicBezTo>
                    <a:cubicBezTo>
                      <a:pt x="58202" y="1401"/>
                      <a:pt x="57131" y="1232"/>
                      <a:pt x="56105" y="1071"/>
                    </a:cubicBezTo>
                    <a:cubicBezTo>
                      <a:pt x="55525" y="982"/>
                      <a:pt x="54972" y="902"/>
                      <a:pt x="54428" y="830"/>
                    </a:cubicBezTo>
                    <a:cubicBezTo>
                      <a:pt x="54002" y="788"/>
                      <a:pt x="53554" y="739"/>
                      <a:pt x="53106" y="739"/>
                    </a:cubicBezTo>
                    <a:cubicBezTo>
                      <a:pt x="52990" y="739"/>
                      <a:pt x="52875" y="743"/>
                      <a:pt x="52760" y="750"/>
                    </a:cubicBezTo>
                    <a:cubicBezTo>
                      <a:pt x="50610" y="893"/>
                      <a:pt x="48388" y="1312"/>
                      <a:pt x="46720" y="3391"/>
                    </a:cubicBezTo>
                    <a:cubicBezTo>
                      <a:pt x="46131" y="4131"/>
                      <a:pt x="45614" y="5077"/>
                      <a:pt x="45105" y="6379"/>
                    </a:cubicBezTo>
                    <a:cubicBezTo>
                      <a:pt x="44811" y="7111"/>
                      <a:pt x="44552" y="7896"/>
                      <a:pt x="44312" y="8654"/>
                    </a:cubicBezTo>
                    <a:cubicBezTo>
                      <a:pt x="43812" y="10170"/>
                      <a:pt x="43295" y="11741"/>
                      <a:pt x="42501" y="12909"/>
                    </a:cubicBezTo>
                    <a:cubicBezTo>
                      <a:pt x="41662" y="14105"/>
                      <a:pt x="40645" y="14765"/>
                      <a:pt x="39655" y="15300"/>
                    </a:cubicBezTo>
                    <a:cubicBezTo>
                      <a:pt x="39137" y="15577"/>
                      <a:pt x="38557" y="15835"/>
                      <a:pt x="37897" y="16085"/>
                    </a:cubicBezTo>
                    <a:cubicBezTo>
                      <a:pt x="37380" y="16281"/>
                      <a:pt x="36836" y="16460"/>
                      <a:pt x="36256" y="16647"/>
                    </a:cubicBezTo>
                    <a:cubicBezTo>
                      <a:pt x="34641" y="17182"/>
                      <a:pt x="32964" y="17735"/>
                      <a:pt x="31635" y="18708"/>
                    </a:cubicBezTo>
                    <a:cubicBezTo>
                      <a:pt x="30983" y="19181"/>
                      <a:pt x="30413" y="19725"/>
                      <a:pt x="29904" y="20242"/>
                    </a:cubicBezTo>
                    <a:cubicBezTo>
                      <a:pt x="29146" y="20992"/>
                      <a:pt x="28387" y="21705"/>
                      <a:pt x="27317" y="22098"/>
                    </a:cubicBezTo>
                    <a:cubicBezTo>
                      <a:pt x="26452" y="22419"/>
                      <a:pt x="25479" y="22428"/>
                      <a:pt x="24551" y="22446"/>
                    </a:cubicBezTo>
                    <a:cubicBezTo>
                      <a:pt x="23748" y="22455"/>
                      <a:pt x="22928" y="22464"/>
                      <a:pt x="22152" y="22660"/>
                    </a:cubicBezTo>
                    <a:cubicBezTo>
                      <a:pt x="21045" y="22936"/>
                      <a:pt x="20011" y="23597"/>
                      <a:pt x="19074" y="24605"/>
                    </a:cubicBezTo>
                    <a:cubicBezTo>
                      <a:pt x="18717" y="24997"/>
                      <a:pt x="18378" y="25425"/>
                      <a:pt x="18075" y="25889"/>
                    </a:cubicBezTo>
                    <a:cubicBezTo>
                      <a:pt x="17299" y="27085"/>
                      <a:pt x="16737" y="28387"/>
                      <a:pt x="16148" y="29761"/>
                    </a:cubicBezTo>
                    <a:cubicBezTo>
                      <a:pt x="15987" y="30136"/>
                      <a:pt x="15818" y="30519"/>
                      <a:pt x="15648" y="30903"/>
                    </a:cubicBezTo>
                    <a:cubicBezTo>
                      <a:pt x="14560" y="33374"/>
                      <a:pt x="13284" y="35506"/>
                      <a:pt x="11857" y="37255"/>
                    </a:cubicBezTo>
                    <a:cubicBezTo>
                      <a:pt x="8979" y="40752"/>
                      <a:pt x="5527" y="42633"/>
                      <a:pt x="2132" y="42633"/>
                    </a:cubicBezTo>
                    <a:cubicBezTo>
                      <a:pt x="1423" y="42633"/>
                      <a:pt x="717" y="42551"/>
                      <a:pt x="19" y="42384"/>
                    </a:cubicBezTo>
                    <a:lnTo>
                      <a:pt x="1" y="42473"/>
                    </a:lnTo>
                    <a:cubicBezTo>
                      <a:pt x="705" y="42643"/>
                      <a:pt x="1419" y="42732"/>
                      <a:pt x="2133" y="42732"/>
                    </a:cubicBezTo>
                    <a:cubicBezTo>
                      <a:pt x="5558" y="42732"/>
                      <a:pt x="9029" y="40832"/>
                      <a:pt x="11928" y="37317"/>
                    </a:cubicBezTo>
                    <a:cubicBezTo>
                      <a:pt x="13364" y="35569"/>
                      <a:pt x="14649" y="33419"/>
                      <a:pt x="15737" y="30939"/>
                    </a:cubicBezTo>
                    <a:cubicBezTo>
                      <a:pt x="15907" y="30564"/>
                      <a:pt x="16076" y="30171"/>
                      <a:pt x="16237" y="29797"/>
                    </a:cubicBezTo>
                    <a:cubicBezTo>
                      <a:pt x="16826" y="28423"/>
                      <a:pt x="17379" y="27129"/>
                      <a:pt x="18155" y="25952"/>
                    </a:cubicBezTo>
                    <a:cubicBezTo>
                      <a:pt x="18458" y="25488"/>
                      <a:pt x="18797" y="25060"/>
                      <a:pt x="19145" y="24676"/>
                    </a:cubicBezTo>
                    <a:cubicBezTo>
                      <a:pt x="20073" y="23677"/>
                      <a:pt x="21090" y="23026"/>
                      <a:pt x="22178" y="22758"/>
                    </a:cubicBezTo>
                    <a:cubicBezTo>
                      <a:pt x="22946" y="22562"/>
                      <a:pt x="23757" y="22553"/>
                      <a:pt x="24551" y="22544"/>
                    </a:cubicBezTo>
                    <a:cubicBezTo>
                      <a:pt x="25488" y="22526"/>
                      <a:pt x="26469" y="22517"/>
                      <a:pt x="27344" y="22187"/>
                    </a:cubicBezTo>
                    <a:cubicBezTo>
                      <a:pt x="28441" y="21786"/>
                      <a:pt x="29208" y="21072"/>
                      <a:pt x="29966" y="20305"/>
                    </a:cubicBezTo>
                    <a:cubicBezTo>
                      <a:pt x="30564" y="19716"/>
                      <a:pt x="31082" y="19234"/>
                      <a:pt x="31688" y="18788"/>
                    </a:cubicBezTo>
                    <a:cubicBezTo>
                      <a:pt x="33009" y="17825"/>
                      <a:pt x="34677" y="17272"/>
                      <a:pt x="36291" y="16745"/>
                    </a:cubicBezTo>
                    <a:cubicBezTo>
                      <a:pt x="36862" y="16558"/>
                      <a:pt x="37416" y="16371"/>
                      <a:pt x="37933" y="16183"/>
                    </a:cubicBezTo>
                    <a:cubicBezTo>
                      <a:pt x="38602" y="15925"/>
                      <a:pt x="39182" y="15666"/>
                      <a:pt x="39708" y="15380"/>
                    </a:cubicBezTo>
                    <a:cubicBezTo>
                      <a:pt x="40698" y="14845"/>
                      <a:pt x="41733" y="14185"/>
                      <a:pt x="42581" y="12963"/>
                    </a:cubicBezTo>
                    <a:cubicBezTo>
                      <a:pt x="43384" y="11785"/>
                      <a:pt x="43901" y="10206"/>
                      <a:pt x="44401" y="8681"/>
                    </a:cubicBezTo>
                    <a:cubicBezTo>
                      <a:pt x="44651" y="7922"/>
                      <a:pt x="44900" y="7137"/>
                      <a:pt x="45195" y="6415"/>
                    </a:cubicBezTo>
                    <a:cubicBezTo>
                      <a:pt x="45703" y="5121"/>
                      <a:pt x="46221" y="4184"/>
                      <a:pt x="46800" y="3453"/>
                    </a:cubicBezTo>
                    <a:cubicBezTo>
                      <a:pt x="48344" y="1517"/>
                      <a:pt x="50306" y="1018"/>
                      <a:pt x="52769" y="848"/>
                    </a:cubicBezTo>
                    <a:cubicBezTo>
                      <a:pt x="52882" y="841"/>
                      <a:pt x="52995" y="838"/>
                      <a:pt x="53109" y="838"/>
                    </a:cubicBezTo>
                    <a:cubicBezTo>
                      <a:pt x="53551" y="838"/>
                      <a:pt x="53993" y="886"/>
                      <a:pt x="54419" y="928"/>
                    </a:cubicBezTo>
                    <a:cubicBezTo>
                      <a:pt x="54963" y="991"/>
                      <a:pt x="55507" y="1080"/>
                      <a:pt x="56087" y="1169"/>
                    </a:cubicBezTo>
                    <a:cubicBezTo>
                      <a:pt x="57122" y="1330"/>
                      <a:pt x="58193" y="1499"/>
                      <a:pt x="59254" y="1526"/>
                    </a:cubicBezTo>
                    <a:cubicBezTo>
                      <a:pt x="59307" y="1527"/>
                      <a:pt x="59359" y="1528"/>
                      <a:pt x="59411" y="1528"/>
                    </a:cubicBezTo>
                    <a:cubicBezTo>
                      <a:pt x="60917" y="1528"/>
                      <a:pt x="62118" y="1029"/>
                      <a:pt x="62894" y="63"/>
                    </a:cubicBezTo>
                    <a:lnTo>
                      <a:pt x="62814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02;p6">
                <a:extLst>
                  <a:ext uri="{FF2B5EF4-FFF2-40B4-BE49-F238E27FC236}">
                    <a16:creationId xmlns:a16="http://schemas.microsoft.com/office/drawing/2014/main" id="{A3481E3D-A63E-A4C7-17AD-B12359EF022B}"/>
                  </a:ext>
                </a:extLst>
              </p:cNvPr>
              <p:cNvSpPr/>
              <p:nvPr/>
            </p:nvSpPr>
            <p:spPr>
              <a:xfrm>
                <a:off x="3250650" y="995775"/>
                <a:ext cx="1555850" cy="1091050"/>
              </a:xfrm>
              <a:custGeom>
                <a:avLst/>
                <a:gdLst/>
                <a:ahLst/>
                <a:cxnLst/>
                <a:rect l="l" t="t" r="r" b="b"/>
                <a:pathLst>
                  <a:path w="62234" h="43642" extrusionOk="0">
                    <a:moveTo>
                      <a:pt x="62162" y="0"/>
                    </a:moveTo>
                    <a:cubicBezTo>
                      <a:pt x="61457" y="1041"/>
                      <a:pt x="60296" y="1618"/>
                      <a:pt x="58894" y="1618"/>
                    </a:cubicBezTo>
                    <a:cubicBezTo>
                      <a:pt x="58842" y="1618"/>
                      <a:pt x="58789" y="1617"/>
                      <a:pt x="58737" y="1615"/>
                    </a:cubicBezTo>
                    <a:cubicBezTo>
                      <a:pt x="57755" y="1588"/>
                      <a:pt x="56765" y="1481"/>
                      <a:pt x="55802" y="1383"/>
                    </a:cubicBezTo>
                    <a:cubicBezTo>
                      <a:pt x="55141" y="1312"/>
                      <a:pt x="54517" y="1249"/>
                      <a:pt x="53892" y="1205"/>
                    </a:cubicBezTo>
                    <a:cubicBezTo>
                      <a:pt x="53629" y="1187"/>
                      <a:pt x="53357" y="1178"/>
                      <a:pt x="53080" y="1178"/>
                    </a:cubicBezTo>
                    <a:cubicBezTo>
                      <a:pt x="52802" y="1178"/>
                      <a:pt x="52519" y="1187"/>
                      <a:pt x="52233" y="1205"/>
                    </a:cubicBezTo>
                    <a:cubicBezTo>
                      <a:pt x="49610" y="1383"/>
                      <a:pt x="47755" y="2329"/>
                      <a:pt x="46399" y="4184"/>
                    </a:cubicBezTo>
                    <a:cubicBezTo>
                      <a:pt x="45846" y="4943"/>
                      <a:pt x="45364" y="5906"/>
                      <a:pt x="44882" y="7218"/>
                    </a:cubicBezTo>
                    <a:cubicBezTo>
                      <a:pt x="44606" y="7976"/>
                      <a:pt x="44374" y="8797"/>
                      <a:pt x="44142" y="9582"/>
                    </a:cubicBezTo>
                    <a:cubicBezTo>
                      <a:pt x="43696" y="11089"/>
                      <a:pt x="43241" y="12642"/>
                      <a:pt x="42518" y="13828"/>
                    </a:cubicBezTo>
                    <a:cubicBezTo>
                      <a:pt x="41742" y="15086"/>
                      <a:pt x="40734" y="15817"/>
                      <a:pt x="39851" y="16370"/>
                    </a:cubicBezTo>
                    <a:cubicBezTo>
                      <a:pt x="39342" y="16692"/>
                      <a:pt x="38780" y="16977"/>
                      <a:pt x="38147" y="17245"/>
                    </a:cubicBezTo>
                    <a:cubicBezTo>
                      <a:pt x="37505" y="17521"/>
                      <a:pt x="36809" y="17762"/>
                      <a:pt x="36077" y="18021"/>
                    </a:cubicBezTo>
                    <a:cubicBezTo>
                      <a:pt x="34623" y="18529"/>
                      <a:pt x="33115" y="19056"/>
                      <a:pt x="31884" y="19876"/>
                    </a:cubicBezTo>
                    <a:cubicBezTo>
                      <a:pt x="31197" y="20340"/>
                      <a:pt x="30609" y="20840"/>
                      <a:pt x="30082" y="21313"/>
                    </a:cubicBezTo>
                    <a:cubicBezTo>
                      <a:pt x="29306" y="22009"/>
                      <a:pt x="28512" y="22669"/>
                      <a:pt x="27415" y="23043"/>
                    </a:cubicBezTo>
                    <a:cubicBezTo>
                      <a:pt x="26558" y="23329"/>
                      <a:pt x="25604" y="23347"/>
                      <a:pt x="24685" y="23365"/>
                    </a:cubicBezTo>
                    <a:cubicBezTo>
                      <a:pt x="23873" y="23373"/>
                      <a:pt x="23035" y="23391"/>
                      <a:pt x="22250" y="23588"/>
                    </a:cubicBezTo>
                    <a:cubicBezTo>
                      <a:pt x="21134" y="23864"/>
                      <a:pt x="20091" y="24506"/>
                      <a:pt x="19145" y="25497"/>
                    </a:cubicBezTo>
                    <a:cubicBezTo>
                      <a:pt x="18779" y="25880"/>
                      <a:pt x="18431" y="26300"/>
                      <a:pt x="18119" y="26763"/>
                    </a:cubicBezTo>
                    <a:cubicBezTo>
                      <a:pt x="17289" y="27977"/>
                      <a:pt x="16692" y="29324"/>
                      <a:pt x="16058" y="30742"/>
                    </a:cubicBezTo>
                    <a:cubicBezTo>
                      <a:pt x="15916" y="31072"/>
                      <a:pt x="15773" y="31411"/>
                      <a:pt x="15621" y="31741"/>
                    </a:cubicBezTo>
                    <a:cubicBezTo>
                      <a:pt x="14488" y="34239"/>
                      <a:pt x="13213" y="36380"/>
                      <a:pt x="11830" y="38102"/>
                    </a:cubicBezTo>
                    <a:cubicBezTo>
                      <a:pt x="8972" y="41634"/>
                      <a:pt x="5561" y="43541"/>
                      <a:pt x="2203" y="43541"/>
                    </a:cubicBezTo>
                    <a:cubicBezTo>
                      <a:pt x="1473" y="43541"/>
                      <a:pt x="746" y="43451"/>
                      <a:pt x="27" y="43267"/>
                    </a:cubicBezTo>
                    <a:lnTo>
                      <a:pt x="0" y="43357"/>
                    </a:lnTo>
                    <a:cubicBezTo>
                      <a:pt x="750" y="43544"/>
                      <a:pt x="1499" y="43642"/>
                      <a:pt x="2249" y="43642"/>
                    </a:cubicBezTo>
                    <a:cubicBezTo>
                      <a:pt x="3694" y="43642"/>
                      <a:pt x="5148" y="43294"/>
                      <a:pt x="6584" y="42589"/>
                    </a:cubicBezTo>
                    <a:cubicBezTo>
                      <a:pt x="8467" y="41670"/>
                      <a:pt x="10304" y="40136"/>
                      <a:pt x="11901" y="38164"/>
                    </a:cubicBezTo>
                    <a:cubicBezTo>
                      <a:pt x="13293" y="36434"/>
                      <a:pt x="14569" y="34284"/>
                      <a:pt x="15701" y="31777"/>
                    </a:cubicBezTo>
                    <a:cubicBezTo>
                      <a:pt x="15853" y="31447"/>
                      <a:pt x="16005" y="31117"/>
                      <a:pt x="16148" y="30778"/>
                    </a:cubicBezTo>
                    <a:cubicBezTo>
                      <a:pt x="16772" y="29368"/>
                      <a:pt x="17370" y="28030"/>
                      <a:pt x="18190" y="26817"/>
                    </a:cubicBezTo>
                    <a:cubicBezTo>
                      <a:pt x="18503" y="26362"/>
                      <a:pt x="18851" y="25934"/>
                      <a:pt x="19207" y="25559"/>
                    </a:cubicBezTo>
                    <a:cubicBezTo>
                      <a:pt x="20144" y="24587"/>
                      <a:pt x="21170" y="23953"/>
                      <a:pt x="22267" y="23677"/>
                    </a:cubicBezTo>
                    <a:cubicBezTo>
                      <a:pt x="23052" y="23481"/>
                      <a:pt x="23882" y="23472"/>
                      <a:pt x="24685" y="23454"/>
                    </a:cubicBezTo>
                    <a:cubicBezTo>
                      <a:pt x="25613" y="23445"/>
                      <a:pt x="26576" y="23427"/>
                      <a:pt x="27450" y="23124"/>
                    </a:cubicBezTo>
                    <a:cubicBezTo>
                      <a:pt x="28557" y="22749"/>
                      <a:pt x="29360" y="22089"/>
                      <a:pt x="30145" y="21375"/>
                    </a:cubicBezTo>
                    <a:cubicBezTo>
                      <a:pt x="30671" y="20911"/>
                      <a:pt x="31251" y="20412"/>
                      <a:pt x="31929" y="19957"/>
                    </a:cubicBezTo>
                    <a:cubicBezTo>
                      <a:pt x="33160" y="19136"/>
                      <a:pt x="34659" y="18610"/>
                      <a:pt x="36104" y="18110"/>
                    </a:cubicBezTo>
                    <a:cubicBezTo>
                      <a:pt x="36844" y="17851"/>
                      <a:pt x="37531" y="17611"/>
                      <a:pt x="38183" y="17334"/>
                    </a:cubicBezTo>
                    <a:cubicBezTo>
                      <a:pt x="38825" y="17057"/>
                      <a:pt x="39387" y="16772"/>
                      <a:pt x="39904" y="16451"/>
                    </a:cubicBezTo>
                    <a:cubicBezTo>
                      <a:pt x="40787" y="15898"/>
                      <a:pt x="41804" y="15157"/>
                      <a:pt x="42598" y="13882"/>
                    </a:cubicBezTo>
                    <a:cubicBezTo>
                      <a:pt x="43330" y="12686"/>
                      <a:pt x="43785" y="11116"/>
                      <a:pt x="44231" y="9608"/>
                    </a:cubicBezTo>
                    <a:cubicBezTo>
                      <a:pt x="44463" y="8823"/>
                      <a:pt x="44695" y="8003"/>
                      <a:pt x="44971" y="7244"/>
                    </a:cubicBezTo>
                    <a:cubicBezTo>
                      <a:pt x="45444" y="5951"/>
                      <a:pt x="45926" y="4996"/>
                      <a:pt x="46479" y="4238"/>
                    </a:cubicBezTo>
                    <a:cubicBezTo>
                      <a:pt x="47817" y="2409"/>
                      <a:pt x="49646" y="1472"/>
                      <a:pt x="52242" y="1303"/>
                    </a:cubicBezTo>
                    <a:cubicBezTo>
                      <a:pt x="52543" y="1279"/>
                      <a:pt x="52840" y="1268"/>
                      <a:pt x="53130" y="1268"/>
                    </a:cubicBezTo>
                    <a:cubicBezTo>
                      <a:pt x="53389" y="1268"/>
                      <a:pt x="53644" y="1277"/>
                      <a:pt x="53892" y="1294"/>
                    </a:cubicBezTo>
                    <a:cubicBezTo>
                      <a:pt x="54508" y="1339"/>
                      <a:pt x="55132" y="1401"/>
                      <a:pt x="55793" y="1472"/>
                    </a:cubicBezTo>
                    <a:cubicBezTo>
                      <a:pt x="56756" y="1579"/>
                      <a:pt x="57746" y="1678"/>
                      <a:pt x="58728" y="1704"/>
                    </a:cubicBezTo>
                    <a:cubicBezTo>
                      <a:pt x="58781" y="1706"/>
                      <a:pt x="58834" y="1707"/>
                      <a:pt x="58887" y="1707"/>
                    </a:cubicBezTo>
                    <a:cubicBezTo>
                      <a:pt x="60331" y="1707"/>
                      <a:pt x="61511" y="1121"/>
                      <a:pt x="62234" y="54"/>
                    </a:cubicBezTo>
                    <a:lnTo>
                      <a:pt x="621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03;p6">
                <a:extLst>
                  <a:ext uri="{FF2B5EF4-FFF2-40B4-BE49-F238E27FC236}">
                    <a16:creationId xmlns:a16="http://schemas.microsoft.com/office/drawing/2014/main" id="{0496AD93-39D2-A359-173A-A7E88C524609}"/>
                  </a:ext>
                </a:extLst>
              </p:cNvPr>
              <p:cNvSpPr/>
              <p:nvPr/>
            </p:nvSpPr>
            <p:spPr>
              <a:xfrm>
                <a:off x="3234600" y="970575"/>
                <a:ext cx="1539350" cy="1113800"/>
              </a:xfrm>
              <a:custGeom>
                <a:avLst/>
                <a:gdLst/>
                <a:ahLst/>
                <a:cxnLst/>
                <a:rect l="l" t="t" r="r" b="b"/>
                <a:pathLst>
                  <a:path w="61574" h="44552" extrusionOk="0">
                    <a:moveTo>
                      <a:pt x="61502" y="0"/>
                    </a:moveTo>
                    <a:cubicBezTo>
                      <a:pt x="60877" y="1089"/>
                      <a:pt x="59709" y="1731"/>
                      <a:pt x="58192" y="1802"/>
                    </a:cubicBezTo>
                    <a:cubicBezTo>
                      <a:pt x="57998" y="1811"/>
                      <a:pt x="57802" y="1815"/>
                      <a:pt x="57607" y="1815"/>
                    </a:cubicBezTo>
                    <a:cubicBezTo>
                      <a:pt x="56816" y="1815"/>
                      <a:pt x="56019" y="1751"/>
                      <a:pt x="55239" y="1686"/>
                    </a:cubicBezTo>
                    <a:cubicBezTo>
                      <a:pt x="54588" y="1633"/>
                      <a:pt x="53964" y="1588"/>
                      <a:pt x="53348" y="1570"/>
                    </a:cubicBezTo>
                    <a:cubicBezTo>
                      <a:pt x="53283" y="1569"/>
                      <a:pt x="53218" y="1569"/>
                      <a:pt x="53152" y="1569"/>
                    </a:cubicBezTo>
                    <a:cubicBezTo>
                      <a:pt x="52685" y="1569"/>
                      <a:pt x="52198" y="1597"/>
                      <a:pt x="51698" y="1660"/>
                    </a:cubicBezTo>
                    <a:cubicBezTo>
                      <a:pt x="49155" y="1981"/>
                      <a:pt x="47362" y="3034"/>
                      <a:pt x="46068" y="4978"/>
                    </a:cubicBezTo>
                    <a:cubicBezTo>
                      <a:pt x="45542" y="5763"/>
                      <a:pt x="45096" y="6745"/>
                      <a:pt x="44659" y="8056"/>
                    </a:cubicBezTo>
                    <a:cubicBezTo>
                      <a:pt x="44400" y="8850"/>
                      <a:pt x="44177" y="9698"/>
                      <a:pt x="43963" y="10518"/>
                    </a:cubicBezTo>
                    <a:cubicBezTo>
                      <a:pt x="43579" y="12008"/>
                      <a:pt x="43178" y="13551"/>
                      <a:pt x="42527" y="14747"/>
                    </a:cubicBezTo>
                    <a:cubicBezTo>
                      <a:pt x="41956" y="15799"/>
                      <a:pt x="41206" y="16611"/>
                      <a:pt x="40038" y="17441"/>
                    </a:cubicBezTo>
                    <a:cubicBezTo>
                      <a:pt x="39538" y="17798"/>
                      <a:pt x="39003" y="18119"/>
                      <a:pt x="38387" y="18404"/>
                    </a:cubicBezTo>
                    <a:cubicBezTo>
                      <a:pt x="37620" y="18770"/>
                      <a:pt x="36773" y="19073"/>
                      <a:pt x="35881" y="19404"/>
                    </a:cubicBezTo>
                    <a:cubicBezTo>
                      <a:pt x="34587" y="19867"/>
                      <a:pt x="33249" y="20358"/>
                      <a:pt x="32125" y="21045"/>
                    </a:cubicBezTo>
                    <a:cubicBezTo>
                      <a:pt x="31393" y="21491"/>
                      <a:pt x="30769" y="21973"/>
                      <a:pt x="30260" y="22383"/>
                    </a:cubicBezTo>
                    <a:cubicBezTo>
                      <a:pt x="29484" y="22999"/>
                      <a:pt x="28637" y="23632"/>
                      <a:pt x="27513" y="23980"/>
                    </a:cubicBezTo>
                    <a:cubicBezTo>
                      <a:pt x="26656" y="24248"/>
                      <a:pt x="25719" y="24265"/>
                      <a:pt x="24810" y="24283"/>
                    </a:cubicBezTo>
                    <a:cubicBezTo>
                      <a:pt x="23989" y="24301"/>
                      <a:pt x="23132" y="24319"/>
                      <a:pt x="22329" y="24515"/>
                    </a:cubicBezTo>
                    <a:cubicBezTo>
                      <a:pt x="21205" y="24792"/>
                      <a:pt x="20153" y="25425"/>
                      <a:pt x="19198" y="26389"/>
                    </a:cubicBezTo>
                    <a:cubicBezTo>
                      <a:pt x="18824" y="26763"/>
                      <a:pt x="18476" y="27183"/>
                      <a:pt x="18154" y="27638"/>
                    </a:cubicBezTo>
                    <a:cubicBezTo>
                      <a:pt x="17262" y="28878"/>
                      <a:pt x="16629" y="30269"/>
                      <a:pt x="15960" y="31741"/>
                    </a:cubicBezTo>
                    <a:cubicBezTo>
                      <a:pt x="15835" y="32018"/>
                      <a:pt x="15710" y="32294"/>
                      <a:pt x="15576" y="32580"/>
                    </a:cubicBezTo>
                    <a:cubicBezTo>
                      <a:pt x="14390" y="35149"/>
                      <a:pt x="13150" y="37237"/>
                      <a:pt x="11794" y="38958"/>
                    </a:cubicBezTo>
                    <a:cubicBezTo>
                      <a:pt x="10039" y="41155"/>
                      <a:pt x="6681" y="44467"/>
                      <a:pt x="2326" y="44467"/>
                    </a:cubicBezTo>
                    <a:cubicBezTo>
                      <a:pt x="1587" y="44467"/>
                      <a:pt x="820" y="44371"/>
                      <a:pt x="27" y="44159"/>
                    </a:cubicBezTo>
                    <a:lnTo>
                      <a:pt x="0" y="44240"/>
                    </a:lnTo>
                    <a:cubicBezTo>
                      <a:pt x="767" y="44445"/>
                      <a:pt x="1535" y="44552"/>
                      <a:pt x="2302" y="44552"/>
                    </a:cubicBezTo>
                    <a:cubicBezTo>
                      <a:pt x="3738" y="44552"/>
                      <a:pt x="5165" y="44195"/>
                      <a:pt x="6584" y="43490"/>
                    </a:cubicBezTo>
                    <a:cubicBezTo>
                      <a:pt x="8439" y="42562"/>
                      <a:pt x="10268" y="41019"/>
                      <a:pt x="11856" y="39012"/>
                    </a:cubicBezTo>
                    <a:cubicBezTo>
                      <a:pt x="13221" y="37290"/>
                      <a:pt x="14470" y="35194"/>
                      <a:pt x="15657" y="32616"/>
                    </a:cubicBezTo>
                    <a:cubicBezTo>
                      <a:pt x="15781" y="32330"/>
                      <a:pt x="15915" y="32054"/>
                      <a:pt x="16040" y="31777"/>
                    </a:cubicBezTo>
                    <a:cubicBezTo>
                      <a:pt x="16709" y="30305"/>
                      <a:pt x="17343" y="28922"/>
                      <a:pt x="18226" y="27691"/>
                    </a:cubicBezTo>
                    <a:cubicBezTo>
                      <a:pt x="18547" y="27236"/>
                      <a:pt x="18895" y="26817"/>
                      <a:pt x="19261" y="26451"/>
                    </a:cubicBezTo>
                    <a:cubicBezTo>
                      <a:pt x="20206" y="25497"/>
                      <a:pt x="21250" y="24872"/>
                      <a:pt x="22356" y="24596"/>
                    </a:cubicBezTo>
                    <a:cubicBezTo>
                      <a:pt x="23150" y="24399"/>
                      <a:pt x="23998" y="24390"/>
                      <a:pt x="24818" y="24373"/>
                    </a:cubicBezTo>
                    <a:cubicBezTo>
                      <a:pt x="25728" y="24355"/>
                      <a:pt x="26674" y="24337"/>
                      <a:pt x="27539" y="24060"/>
                    </a:cubicBezTo>
                    <a:cubicBezTo>
                      <a:pt x="28672" y="23712"/>
                      <a:pt x="29529" y="23070"/>
                      <a:pt x="30314" y="22446"/>
                    </a:cubicBezTo>
                    <a:cubicBezTo>
                      <a:pt x="30822" y="22044"/>
                      <a:pt x="31447" y="21562"/>
                      <a:pt x="32169" y="21125"/>
                    </a:cubicBezTo>
                    <a:cubicBezTo>
                      <a:pt x="33285" y="20438"/>
                      <a:pt x="34623" y="19948"/>
                      <a:pt x="35916" y="19484"/>
                    </a:cubicBezTo>
                    <a:cubicBezTo>
                      <a:pt x="36808" y="19163"/>
                      <a:pt x="37656" y="18850"/>
                      <a:pt x="38423" y="18485"/>
                    </a:cubicBezTo>
                    <a:cubicBezTo>
                      <a:pt x="39039" y="18190"/>
                      <a:pt x="39583" y="17878"/>
                      <a:pt x="40091" y="17512"/>
                    </a:cubicBezTo>
                    <a:cubicBezTo>
                      <a:pt x="41269" y="16674"/>
                      <a:pt x="42018" y="15853"/>
                      <a:pt x="42607" y="14791"/>
                    </a:cubicBezTo>
                    <a:cubicBezTo>
                      <a:pt x="43267" y="13578"/>
                      <a:pt x="43660" y="12035"/>
                      <a:pt x="44052" y="10545"/>
                    </a:cubicBezTo>
                    <a:cubicBezTo>
                      <a:pt x="44266" y="9724"/>
                      <a:pt x="44480" y="8868"/>
                      <a:pt x="44748" y="8083"/>
                    </a:cubicBezTo>
                    <a:cubicBezTo>
                      <a:pt x="45176" y="6771"/>
                      <a:pt x="45622" y="5799"/>
                      <a:pt x="46140" y="5023"/>
                    </a:cubicBezTo>
                    <a:cubicBezTo>
                      <a:pt x="47424" y="3105"/>
                      <a:pt x="49191" y="2061"/>
                      <a:pt x="51715" y="1749"/>
                    </a:cubicBezTo>
                    <a:cubicBezTo>
                      <a:pt x="52200" y="1686"/>
                      <a:pt x="52685" y="1658"/>
                      <a:pt x="53152" y="1658"/>
                    </a:cubicBezTo>
                    <a:cubicBezTo>
                      <a:pt x="53218" y="1658"/>
                      <a:pt x="53283" y="1659"/>
                      <a:pt x="53348" y="1660"/>
                    </a:cubicBezTo>
                    <a:cubicBezTo>
                      <a:pt x="53964" y="1669"/>
                      <a:pt x="54579" y="1722"/>
                      <a:pt x="55239" y="1776"/>
                    </a:cubicBezTo>
                    <a:cubicBezTo>
                      <a:pt x="56012" y="1840"/>
                      <a:pt x="56813" y="1904"/>
                      <a:pt x="57611" y="1904"/>
                    </a:cubicBezTo>
                    <a:cubicBezTo>
                      <a:pt x="57808" y="1904"/>
                      <a:pt x="58005" y="1900"/>
                      <a:pt x="58201" y="1892"/>
                    </a:cubicBezTo>
                    <a:cubicBezTo>
                      <a:pt x="59735" y="1820"/>
                      <a:pt x="60940" y="1160"/>
                      <a:pt x="61573" y="36"/>
                    </a:cubicBezTo>
                    <a:lnTo>
                      <a:pt x="615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04;p6">
                <a:extLst>
                  <a:ext uri="{FF2B5EF4-FFF2-40B4-BE49-F238E27FC236}">
                    <a16:creationId xmlns:a16="http://schemas.microsoft.com/office/drawing/2014/main" id="{0C1C8F9A-8655-E242-1AD6-694374DEADCB}"/>
                  </a:ext>
                </a:extLst>
              </p:cNvPr>
              <p:cNvSpPr/>
              <p:nvPr/>
            </p:nvSpPr>
            <p:spPr>
              <a:xfrm>
                <a:off x="3218525" y="945150"/>
                <a:ext cx="1522850" cy="1136775"/>
              </a:xfrm>
              <a:custGeom>
                <a:avLst/>
                <a:gdLst/>
                <a:ahLst/>
                <a:cxnLst/>
                <a:rect l="l" t="t" r="r" b="b"/>
                <a:pathLst>
                  <a:path w="60914" h="45471" extrusionOk="0">
                    <a:moveTo>
                      <a:pt x="60833" y="0"/>
                    </a:moveTo>
                    <a:cubicBezTo>
                      <a:pt x="60289" y="1169"/>
                      <a:pt x="59165" y="1874"/>
                      <a:pt x="57666" y="1999"/>
                    </a:cubicBezTo>
                    <a:cubicBezTo>
                      <a:pt x="57271" y="2028"/>
                      <a:pt x="56874" y="2039"/>
                      <a:pt x="56478" y="2039"/>
                    </a:cubicBezTo>
                    <a:cubicBezTo>
                      <a:pt x="55910" y="2039"/>
                      <a:pt x="55346" y="2016"/>
                      <a:pt x="54794" y="1990"/>
                    </a:cubicBezTo>
                    <a:cubicBezTo>
                      <a:pt x="54262" y="1969"/>
                      <a:pt x="53751" y="1948"/>
                      <a:pt x="53245" y="1948"/>
                    </a:cubicBezTo>
                    <a:cubicBezTo>
                      <a:pt x="53098" y="1948"/>
                      <a:pt x="52951" y="1950"/>
                      <a:pt x="52804" y="1954"/>
                    </a:cubicBezTo>
                    <a:cubicBezTo>
                      <a:pt x="52278" y="1963"/>
                      <a:pt x="51725" y="2025"/>
                      <a:pt x="51163" y="2124"/>
                    </a:cubicBezTo>
                    <a:cubicBezTo>
                      <a:pt x="48701" y="2579"/>
                      <a:pt x="46979" y="3738"/>
                      <a:pt x="45739" y="5772"/>
                    </a:cubicBezTo>
                    <a:cubicBezTo>
                      <a:pt x="45248" y="6584"/>
                      <a:pt x="44829" y="7583"/>
                      <a:pt x="44437" y="8904"/>
                    </a:cubicBezTo>
                    <a:cubicBezTo>
                      <a:pt x="44196" y="9724"/>
                      <a:pt x="43990" y="10616"/>
                      <a:pt x="43794" y="11473"/>
                    </a:cubicBezTo>
                    <a:cubicBezTo>
                      <a:pt x="43464" y="12945"/>
                      <a:pt x="43125" y="14461"/>
                      <a:pt x="42545" y="15675"/>
                    </a:cubicBezTo>
                    <a:cubicBezTo>
                      <a:pt x="42019" y="16772"/>
                      <a:pt x="41296" y="17655"/>
                      <a:pt x="40226" y="18529"/>
                    </a:cubicBezTo>
                    <a:cubicBezTo>
                      <a:pt x="39744" y="18922"/>
                      <a:pt x="39218" y="19261"/>
                      <a:pt x="38629" y="19573"/>
                    </a:cubicBezTo>
                    <a:cubicBezTo>
                      <a:pt x="37746" y="20046"/>
                      <a:pt x="36747" y="20412"/>
                      <a:pt x="35685" y="20804"/>
                    </a:cubicBezTo>
                    <a:cubicBezTo>
                      <a:pt x="34552" y="21223"/>
                      <a:pt x="33374" y="21661"/>
                      <a:pt x="32357" y="22223"/>
                    </a:cubicBezTo>
                    <a:cubicBezTo>
                      <a:pt x="31590" y="22660"/>
                      <a:pt x="30930" y="23115"/>
                      <a:pt x="30430" y="23463"/>
                    </a:cubicBezTo>
                    <a:cubicBezTo>
                      <a:pt x="29637" y="24025"/>
                      <a:pt x="28753" y="24605"/>
                      <a:pt x="27611" y="24935"/>
                    </a:cubicBezTo>
                    <a:cubicBezTo>
                      <a:pt x="26764" y="25167"/>
                      <a:pt x="25845" y="25193"/>
                      <a:pt x="24953" y="25211"/>
                    </a:cubicBezTo>
                    <a:cubicBezTo>
                      <a:pt x="24105" y="25229"/>
                      <a:pt x="23240" y="25247"/>
                      <a:pt x="22419" y="25452"/>
                    </a:cubicBezTo>
                    <a:cubicBezTo>
                      <a:pt x="21286" y="25729"/>
                      <a:pt x="20225" y="26344"/>
                      <a:pt x="19252" y="27290"/>
                    </a:cubicBezTo>
                    <a:cubicBezTo>
                      <a:pt x="18878" y="27655"/>
                      <a:pt x="18521" y="28066"/>
                      <a:pt x="18182" y="28521"/>
                    </a:cubicBezTo>
                    <a:cubicBezTo>
                      <a:pt x="17245" y="29797"/>
                      <a:pt x="16567" y="31233"/>
                      <a:pt x="15854" y="32749"/>
                    </a:cubicBezTo>
                    <a:cubicBezTo>
                      <a:pt x="15746" y="32972"/>
                      <a:pt x="15639" y="33195"/>
                      <a:pt x="15532" y="33418"/>
                    </a:cubicBezTo>
                    <a:cubicBezTo>
                      <a:pt x="14301" y="36041"/>
                      <a:pt x="13061" y="38138"/>
                      <a:pt x="11750" y="39824"/>
                    </a:cubicBezTo>
                    <a:cubicBezTo>
                      <a:pt x="10019" y="42048"/>
                      <a:pt x="6693" y="45383"/>
                      <a:pt x="2376" y="45383"/>
                    </a:cubicBezTo>
                    <a:cubicBezTo>
                      <a:pt x="1620" y="45383"/>
                      <a:pt x="833" y="45280"/>
                      <a:pt x="19" y="45051"/>
                    </a:cubicBezTo>
                    <a:lnTo>
                      <a:pt x="1" y="45132"/>
                    </a:lnTo>
                    <a:cubicBezTo>
                      <a:pt x="822" y="45364"/>
                      <a:pt x="1616" y="45471"/>
                      <a:pt x="2383" y="45471"/>
                    </a:cubicBezTo>
                    <a:cubicBezTo>
                      <a:pt x="6727" y="45471"/>
                      <a:pt x="10073" y="42107"/>
                      <a:pt x="11821" y="39868"/>
                    </a:cubicBezTo>
                    <a:cubicBezTo>
                      <a:pt x="13133" y="38182"/>
                      <a:pt x="14373" y="36086"/>
                      <a:pt x="15613" y="33454"/>
                    </a:cubicBezTo>
                    <a:cubicBezTo>
                      <a:pt x="15720" y="33231"/>
                      <a:pt x="15818" y="33008"/>
                      <a:pt x="15925" y="32785"/>
                    </a:cubicBezTo>
                    <a:cubicBezTo>
                      <a:pt x="16639" y="31268"/>
                      <a:pt x="17317" y="29832"/>
                      <a:pt x="18253" y="28565"/>
                    </a:cubicBezTo>
                    <a:cubicBezTo>
                      <a:pt x="18583" y="28119"/>
                      <a:pt x="18940" y="27709"/>
                      <a:pt x="19315" y="27343"/>
                    </a:cubicBezTo>
                    <a:cubicBezTo>
                      <a:pt x="20269" y="26415"/>
                      <a:pt x="21322" y="25800"/>
                      <a:pt x="22437" y="25532"/>
                    </a:cubicBezTo>
                    <a:cubicBezTo>
                      <a:pt x="23249" y="25336"/>
                      <a:pt x="24114" y="25309"/>
                      <a:pt x="24953" y="25291"/>
                    </a:cubicBezTo>
                    <a:cubicBezTo>
                      <a:pt x="25845" y="25274"/>
                      <a:pt x="26773" y="25247"/>
                      <a:pt x="27629" y="25006"/>
                    </a:cubicBezTo>
                    <a:cubicBezTo>
                      <a:pt x="28789" y="24685"/>
                      <a:pt x="29672" y="24096"/>
                      <a:pt x="30475" y="23525"/>
                    </a:cubicBezTo>
                    <a:cubicBezTo>
                      <a:pt x="30975" y="23177"/>
                      <a:pt x="31635" y="22722"/>
                      <a:pt x="32402" y="22294"/>
                    </a:cubicBezTo>
                    <a:cubicBezTo>
                      <a:pt x="33410" y="21732"/>
                      <a:pt x="34579" y="21304"/>
                      <a:pt x="35712" y="20884"/>
                    </a:cubicBezTo>
                    <a:cubicBezTo>
                      <a:pt x="36729" y="20510"/>
                      <a:pt x="37773" y="20117"/>
                      <a:pt x="38665" y="19644"/>
                    </a:cubicBezTo>
                    <a:cubicBezTo>
                      <a:pt x="39262" y="19332"/>
                      <a:pt x="39789" y="18984"/>
                      <a:pt x="40279" y="18592"/>
                    </a:cubicBezTo>
                    <a:cubicBezTo>
                      <a:pt x="41359" y="17709"/>
                      <a:pt x="42081" y="16816"/>
                      <a:pt x="42617" y="15710"/>
                    </a:cubicBezTo>
                    <a:cubicBezTo>
                      <a:pt x="43197" y="14488"/>
                      <a:pt x="43544" y="12963"/>
                      <a:pt x="43875" y="11491"/>
                    </a:cubicBezTo>
                    <a:cubicBezTo>
                      <a:pt x="44071" y="10634"/>
                      <a:pt x="44267" y="9751"/>
                      <a:pt x="44517" y="8930"/>
                    </a:cubicBezTo>
                    <a:cubicBezTo>
                      <a:pt x="44909" y="7610"/>
                      <a:pt x="45320" y="6620"/>
                      <a:pt x="45810" y="5817"/>
                    </a:cubicBezTo>
                    <a:cubicBezTo>
                      <a:pt x="47033" y="3801"/>
                      <a:pt x="48736" y="2659"/>
                      <a:pt x="51181" y="2204"/>
                    </a:cubicBezTo>
                    <a:cubicBezTo>
                      <a:pt x="51734" y="2106"/>
                      <a:pt x="52278" y="2043"/>
                      <a:pt x="52813" y="2034"/>
                    </a:cubicBezTo>
                    <a:cubicBezTo>
                      <a:pt x="52958" y="2030"/>
                      <a:pt x="53103" y="2029"/>
                      <a:pt x="53249" y="2029"/>
                    </a:cubicBezTo>
                    <a:cubicBezTo>
                      <a:pt x="53751" y="2029"/>
                      <a:pt x="54262" y="2049"/>
                      <a:pt x="54794" y="2070"/>
                    </a:cubicBezTo>
                    <a:cubicBezTo>
                      <a:pt x="55354" y="2097"/>
                      <a:pt x="55926" y="2123"/>
                      <a:pt x="56502" y="2123"/>
                    </a:cubicBezTo>
                    <a:cubicBezTo>
                      <a:pt x="56890" y="2123"/>
                      <a:pt x="57279" y="2111"/>
                      <a:pt x="57666" y="2079"/>
                    </a:cubicBezTo>
                    <a:cubicBezTo>
                      <a:pt x="59201" y="1954"/>
                      <a:pt x="60352" y="1231"/>
                      <a:pt x="60914" y="36"/>
                    </a:cubicBezTo>
                    <a:lnTo>
                      <a:pt x="608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05;p6">
                <a:extLst>
                  <a:ext uri="{FF2B5EF4-FFF2-40B4-BE49-F238E27FC236}">
                    <a16:creationId xmlns:a16="http://schemas.microsoft.com/office/drawing/2014/main" id="{B8FB9046-66E9-E687-9C06-1BF61B1FC23B}"/>
                  </a:ext>
                </a:extLst>
              </p:cNvPr>
              <p:cNvSpPr/>
              <p:nvPr/>
            </p:nvSpPr>
            <p:spPr>
              <a:xfrm>
                <a:off x="3202475" y="919950"/>
                <a:ext cx="1506125" cy="1159300"/>
              </a:xfrm>
              <a:custGeom>
                <a:avLst/>
                <a:gdLst/>
                <a:ahLst/>
                <a:cxnLst/>
                <a:rect l="l" t="t" r="r" b="b"/>
                <a:pathLst>
                  <a:path w="60245" h="46372" extrusionOk="0">
                    <a:moveTo>
                      <a:pt x="60173" y="0"/>
                    </a:moveTo>
                    <a:cubicBezTo>
                      <a:pt x="59709" y="1231"/>
                      <a:pt x="58621" y="2008"/>
                      <a:pt x="57131" y="2186"/>
                    </a:cubicBezTo>
                    <a:cubicBezTo>
                      <a:pt x="56328" y="2278"/>
                      <a:pt x="55519" y="2284"/>
                      <a:pt x="54731" y="2284"/>
                    </a:cubicBezTo>
                    <a:cubicBezTo>
                      <a:pt x="54599" y="2284"/>
                      <a:pt x="54469" y="2284"/>
                      <a:pt x="54339" y="2284"/>
                    </a:cubicBezTo>
                    <a:cubicBezTo>
                      <a:pt x="54115" y="2281"/>
                      <a:pt x="53896" y="2279"/>
                      <a:pt x="53680" y="2279"/>
                    </a:cubicBezTo>
                    <a:cubicBezTo>
                      <a:pt x="53198" y="2279"/>
                      <a:pt x="52731" y="2289"/>
                      <a:pt x="52269" y="2320"/>
                    </a:cubicBezTo>
                    <a:cubicBezTo>
                      <a:pt x="51734" y="2355"/>
                      <a:pt x="51181" y="2445"/>
                      <a:pt x="50627" y="2578"/>
                    </a:cubicBezTo>
                    <a:cubicBezTo>
                      <a:pt x="48246" y="3167"/>
                      <a:pt x="46586" y="4425"/>
                      <a:pt x="45409" y="6566"/>
                    </a:cubicBezTo>
                    <a:cubicBezTo>
                      <a:pt x="44945" y="7405"/>
                      <a:pt x="44570" y="8413"/>
                      <a:pt x="44213" y="9742"/>
                    </a:cubicBezTo>
                    <a:cubicBezTo>
                      <a:pt x="43981" y="10598"/>
                      <a:pt x="43803" y="11526"/>
                      <a:pt x="43633" y="12418"/>
                    </a:cubicBezTo>
                    <a:cubicBezTo>
                      <a:pt x="43357" y="13872"/>
                      <a:pt x="43062" y="15371"/>
                      <a:pt x="42554" y="16593"/>
                    </a:cubicBezTo>
                    <a:cubicBezTo>
                      <a:pt x="42072" y="17753"/>
                      <a:pt x="41412" y="18681"/>
                      <a:pt x="40413" y="19600"/>
                    </a:cubicBezTo>
                    <a:cubicBezTo>
                      <a:pt x="39949" y="20028"/>
                      <a:pt x="39440" y="20403"/>
                      <a:pt x="38869" y="20733"/>
                    </a:cubicBezTo>
                    <a:cubicBezTo>
                      <a:pt x="37870" y="21322"/>
                      <a:pt x="36657" y="21776"/>
                      <a:pt x="35479" y="22205"/>
                    </a:cubicBezTo>
                    <a:cubicBezTo>
                      <a:pt x="34507" y="22570"/>
                      <a:pt x="33490" y="22945"/>
                      <a:pt x="32598" y="23400"/>
                    </a:cubicBezTo>
                    <a:cubicBezTo>
                      <a:pt x="31974" y="23712"/>
                      <a:pt x="31340" y="24078"/>
                      <a:pt x="30609" y="24533"/>
                    </a:cubicBezTo>
                    <a:cubicBezTo>
                      <a:pt x="29815" y="25024"/>
                      <a:pt x="28878" y="25568"/>
                      <a:pt x="27700" y="25871"/>
                    </a:cubicBezTo>
                    <a:cubicBezTo>
                      <a:pt x="26871" y="26085"/>
                      <a:pt x="25970" y="26103"/>
                      <a:pt x="25095" y="26130"/>
                    </a:cubicBezTo>
                    <a:cubicBezTo>
                      <a:pt x="24239" y="26157"/>
                      <a:pt x="23347" y="26175"/>
                      <a:pt x="22499" y="26380"/>
                    </a:cubicBezTo>
                    <a:cubicBezTo>
                      <a:pt x="21366" y="26656"/>
                      <a:pt x="20287" y="27263"/>
                      <a:pt x="19315" y="28173"/>
                    </a:cubicBezTo>
                    <a:cubicBezTo>
                      <a:pt x="18931" y="28539"/>
                      <a:pt x="18556" y="28949"/>
                      <a:pt x="18217" y="29386"/>
                    </a:cubicBezTo>
                    <a:cubicBezTo>
                      <a:pt x="17218" y="30697"/>
                      <a:pt x="16496" y="32187"/>
                      <a:pt x="15728" y="33766"/>
                    </a:cubicBezTo>
                    <a:cubicBezTo>
                      <a:pt x="15657" y="33936"/>
                      <a:pt x="15577" y="34096"/>
                      <a:pt x="15496" y="34257"/>
                    </a:cubicBezTo>
                    <a:cubicBezTo>
                      <a:pt x="14194" y="36969"/>
                      <a:pt x="12990" y="39012"/>
                      <a:pt x="11714" y="40671"/>
                    </a:cubicBezTo>
                    <a:cubicBezTo>
                      <a:pt x="9990" y="42924"/>
                      <a:pt x="6691" y="46298"/>
                      <a:pt x="2418" y="46298"/>
                    </a:cubicBezTo>
                    <a:cubicBezTo>
                      <a:pt x="1648" y="46298"/>
                      <a:pt x="847" y="46188"/>
                      <a:pt x="18" y="45943"/>
                    </a:cubicBezTo>
                    <a:lnTo>
                      <a:pt x="0" y="46015"/>
                    </a:lnTo>
                    <a:cubicBezTo>
                      <a:pt x="839" y="46265"/>
                      <a:pt x="1642" y="46372"/>
                      <a:pt x="2418" y="46372"/>
                    </a:cubicBezTo>
                    <a:cubicBezTo>
                      <a:pt x="6718" y="46372"/>
                      <a:pt x="10046" y="42982"/>
                      <a:pt x="11776" y="40716"/>
                    </a:cubicBezTo>
                    <a:cubicBezTo>
                      <a:pt x="13052" y="39056"/>
                      <a:pt x="14256" y="37014"/>
                      <a:pt x="15568" y="34293"/>
                    </a:cubicBezTo>
                    <a:cubicBezTo>
                      <a:pt x="15639" y="34132"/>
                      <a:pt x="15719" y="33963"/>
                      <a:pt x="15800" y="33802"/>
                    </a:cubicBezTo>
                    <a:cubicBezTo>
                      <a:pt x="16558" y="32223"/>
                      <a:pt x="17281" y="30742"/>
                      <a:pt x="18280" y="29431"/>
                    </a:cubicBezTo>
                    <a:cubicBezTo>
                      <a:pt x="18619" y="28994"/>
                      <a:pt x="18984" y="28592"/>
                      <a:pt x="19368" y="28235"/>
                    </a:cubicBezTo>
                    <a:cubicBezTo>
                      <a:pt x="20332" y="27325"/>
                      <a:pt x="21393" y="26728"/>
                      <a:pt x="22517" y="26451"/>
                    </a:cubicBezTo>
                    <a:cubicBezTo>
                      <a:pt x="23356" y="26255"/>
                      <a:pt x="24239" y="26228"/>
                      <a:pt x="25095" y="26210"/>
                    </a:cubicBezTo>
                    <a:cubicBezTo>
                      <a:pt x="25979" y="26183"/>
                      <a:pt x="26880" y="26157"/>
                      <a:pt x="27718" y="25943"/>
                    </a:cubicBezTo>
                    <a:cubicBezTo>
                      <a:pt x="28914" y="25639"/>
                      <a:pt x="29850" y="25095"/>
                      <a:pt x="30644" y="24596"/>
                    </a:cubicBezTo>
                    <a:cubicBezTo>
                      <a:pt x="31376" y="24141"/>
                      <a:pt x="32009" y="23784"/>
                      <a:pt x="32634" y="23463"/>
                    </a:cubicBezTo>
                    <a:cubicBezTo>
                      <a:pt x="33526" y="23016"/>
                      <a:pt x="34534" y="22642"/>
                      <a:pt x="35506" y="22276"/>
                    </a:cubicBezTo>
                    <a:cubicBezTo>
                      <a:pt x="36684" y="21839"/>
                      <a:pt x="37906" y="21393"/>
                      <a:pt x="38914" y="20804"/>
                    </a:cubicBezTo>
                    <a:cubicBezTo>
                      <a:pt x="39485" y="20465"/>
                      <a:pt x="39994" y="20090"/>
                      <a:pt x="40466" y="19653"/>
                    </a:cubicBezTo>
                    <a:cubicBezTo>
                      <a:pt x="41474" y="18725"/>
                      <a:pt x="42135" y="17789"/>
                      <a:pt x="42625" y="16629"/>
                    </a:cubicBezTo>
                    <a:cubicBezTo>
                      <a:pt x="43134" y="15398"/>
                      <a:pt x="43428" y="13890"/>
                      <a:pt x="43705" y="12436"/>
                    </a:cubicBezTo>
                    <a:cubicBezTo>
                      <a:pt x="43883" y="11544"/>
                      <a:pt x="44062" y="10616"/>
                      <a:pt x="44285" y="9760"/>
                    </a:cubicBezTo>
                    <a:cubicBezTo>
                      <a:pt x="44641" y="8440"/>
                      <a:pt x="45016" y="7432"/>
                      <a:pt x="45480" y="6602"/>
                    </a:cubicBezTo>
                    <a:cubicBezTo>
                      <a:pt x="46640" y="4488"/>
                      <a:pt x="48281" y="3230"/>
                      <a:pt x="50645" y="2650"/>
                    </a:cubicBezTo>
                    <a:cubicBezTo>
                      <a:pt x="51189" y="2516"/>
                      <a:pt x="51743" y="2436"/>
                      <a:pt x="52269" y="2391"/>
                    </a:cubicBezTo>
                    <a:cubicBezTo>
                      <a:pt x="52747" y="2359"/>
                      <a:pt x="53229" y="2355"/>
                      <a:pt x="53729" y="2355"/>
                    </a:cubicBezTo>
                    <a:cubicBezTo>
                      <a:pt x="53929" y="2355"/>
                      <a:pt x="54132" y="2355"/>
                      <a:pt x="54339" y="2355"/>
                    </a:cubicBezTo>
                    <a:cubicBezTo>
                      <a:pt x="54544" y="2357"/>
                      <a:pt x="54752" y="2359"/>
                      <a:pt x="54960" y="2359"/>
                    </a:cubicBezTo>
                    <a:cubicBezTo>
                      <a:pt x="55681" y="2359"/>
                      <a:pt x="56413" y="2340"/>
                      <a:pt x="57140" y="2257"/>
                    </a:cubicBezTo>
                    <a:cubicBezTo>
                      <a:pt x="58639" y="2079"/>
                      <a:pt x="59771" y="1267"/>
                      <a:pt x="60244" y="27"/>
                    </a:cubicBezTo>
                    <a:lnTo>
                      <a:pt x="601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06;p6">
                <a:extLst>
                  <a:ext uri="{FF2B5EF4-FFF2-40B4-BE49-F238E27FC236}">
                    <a16:creationId xmlns:a16="http://schemas.microsoft.com/office/drawing/2014/main" id="{A307655F-01E1-0EBC-E62D-74838CC50EDE}"/>
                  </a:ext>
                </a:extLst>
              </p:cNvPr>
              <p:cNvSpPr/>
              <p:nvPr/>
            </p:nvSpPr>
            <p:spPr>
              <a:xfrm>
                <a:off x="3186425" y="894525"/>
                <a:ext cx="1489600" cy="1182050"/>
              </a:xfrm>
              <a:custGeom>
                <a:avLst/>
                <a:gdLst/>
                <a:ahLst/>
                <a:cxnLst/>
                <a:rect l="l" t="t" r="r" b="b"/>
                <a:pathLst>
                  <a:path w="59584" h="47282" extrusionOk="0">
                    <a:moveTo>
                      <a:pt x="59512" y="0"/>
                    </a:moveTo>
                    <a:cubicBezTo>
                      <a:pt x="59129" y="1285"/>
                      <a:pt x="58067" y="2150"/>
                      <a:pt x="56595" y="2382"/>
                    </a:cubicBezTo>
                    <a:cubicBezTo>
                      <a:pt x="55685" y="2516"/>
                      <a:pt x="54766" y="2543"/>
                      <a:pt x="53874" y="2570"/>
                    </a:cubicBezTo>
                    <a:cubicBezTo>
                      <a:pt x="53125" y="2596"/>
                      <a:pt x="52420" y="2614"/>
                      <a:pt x="51724" y="2694"/>
                    </a:cubicBezTo>
                    <a:cubicBezTo>
                      <a:pt x="51180" y="2757"/>
                      <a:pt x="50636" y="2873"/>
                      <a:pt x="50092" y="3042"/>
                    </a:cubicBezTo>
                    <a:cubicBezTo>
                      <a:pt x="47817" y="3738"/>
                      <a:pt x="46176" y="5157"/>
                      <a:pt x="45078" y="7360"/>
                    </a:cubicBezTo>
                    <a:cubicBezTo>
                      <a:pt x="44650" y="8217"/>
                      <a:pt x="44293" y="9278"/>
                      <a:pt x="43990" y="10590"/>
                    </a:cubicBezTo>
                    <a:cubicBezTo>
                      <a:pt x="43776" y="11482"/>
                      <a:pt x="43624" y="12454"/>
                      <a:pt x="43472" y="13382"/>
                    </a:cubicBezTo>
                    <a:cubicBezTo>
                      <a:pt x="43249" y="14818"/>
                      <a:pt x="43009" y="16290"/>
                      <a:pt x="42571" y="17521"/>
                    </a:cubicBezTo>
                    <a:cubicBezTo>
                      <a:pt x="42134" y="18726"/>
                      <a:pt x="41510" y="19734"/>
                      <a:pt x="40600" y="20679"/>
                    </a:cubicBezTo>
                    <a:cubicBezTo>
                      <a:pt x="40154" y="21143"/>
                      <a:pt x="39672" y="21545"/>
                      <a:pt x="39110" y="21901"/>
                    </a:cubicBezTo>
                    <a:cubicBezTo>
                      <a:pt x="37995" y="22624"/>
                      <a:pt x="36612" y="23132"/>
                      <a:pt x="35265" y="23623"/>
                    </a:cubicBezTo>
                    <a:cubicBezTo>
                      <a:pt x="34453" y="23918"/>
                      <a:pt x="33606" y="24230"/>
                      <a:pt x="32839" y="24578"/>
                    </a:cubicBezTo>
                    <a:cubicBezTo>
                      <a:pt x="32178" y="24881"/>
                      <a:pt x="31500" y="25220"/>
                      <a:pt x="30778" y="25613"/>
                    </a:cubicBezTo>
                    <a:cubicBezTo>
                      <a:pt x="29779" y="26157"/>
                      <a:pt x="28887" y="26576"/>
                      <a:pt x="27798" y="26826"/>
                    </a:cubicBezTo>
                    <a:cubicBezTo>
                      <a:pt x="26977" y="27004"/>
                      <a:pt x="26103" y="27031"/>
                      <a:pt x="25256" y="27058"/>
                    </a:cubicBezTo>
                    <a:cubicBezTo>
                      <a:pt x="24364" y="27084"/>
                      <a:pt x="23454" y="27111"/>
                      <a:pt x="22588" y="27316"/>
                    </a:cubicBezTo>
                    <a:cubicBezTo>
                      <a:pt x="21437" y="27593"/>
                      <a:pt x="20358" y="28182"/>
                      <a:pt x="19368" y="29074"/>
                    </a:cubicBezTo>
                    <a:cubicBezTo>
                      <a:pt x="18975" y="29431"/>
                      <a:pt x="18601" y="29832"/>
                      <a:pt x="18253" y="30269"/>
                    </a:cubicBezTo>
                    <a:cubicBezTo>
                      <a:pt x="17182" y="31616"/>
                      <a:pt x="16415" y="33169"/>
                      <a:pt x="15603" y="34810"/>
                    </a:cubicBezTo>
                    <a:lnTo>
                      <a:pt x="15451" y="35104"/>
                    </a:lnTo>
                    <a:cubicBezTo>
                      <a:pt x="14524" y="37005"/>
                      <a:pt x="13257" y="39449"/>
                      <a:pt x="11678" y="41536"/>
                    </a:cubicBezTo>
                    <a:cubicBezTo>
                      <a:pt x="9961" y="43810"/>
                      <a:pt x="6689" y="47214"/>
                      <a:pt x="2460" y="47214"/>
                    </a:cubicBezTo>
                    <a:cubicBezTo>
                      <a:pt x="1678" y="47214"/>
                      <a:pt x="862" y="47097"/>
                      <a:pt x="18" y="46836"/>
                    </a:cubicBezTo>
                    <a:lnTo>
                      <a:pt x="0" y="46907"/>
                    </a:lnTo>
                    <a:cubicBezTo>
                      <a:pt x="848" y="47166"/>
                      <a:pt x="1668" y="47282"/>
                      <a:pt x="2462" y="47282"/>
                    </a:cubicBezTo>
                    <a:cubicBezTo>
                      <a:pt x="6718" y="47282"/>
                      <a:pt x="10010" y="43865"/>
                      <a:pt x="11740" y="41581"/>
                    </a:cubicBezTo>
                    <a:cubicBezTo>
                      <a:pt x="13310" y="39485"/>
                      <a:pt x="14586" y="37031"/>
                      <a:pt x="15514" y="35140"/>
                    </a:cubicBezTo>
                    <a:lnTo>
                      <a:pt x="15666" y="34837"/>
                    </a:lnTo>
                    <a:cubicBezTo>
                      <a:pt x="16477" y="33204"/>
                      <a:pt x="17236" y="31652"/>
                      <a:pt x="18306" y="30314"/>
                    </a:cubicBezTo>
                    <a:cubicBezTo>
                      <a:pt x="18654" y="29877"/>
                      <a:pt x="19029" y="29484"/>
                      <a:pt x="19421" y="29127"/>
                    </a:cubicBezTo>
                    <a:cubicBezTo>
                      <a:pt x="20394" y="28244"/>
                      <a:pt x="21464" y="27655"/>
                      <a:pt x="22606" y="27388"/>
                    </a:cubicBezTo>
                    <a:cubicBezTo>
                      <a:pt x="23463" y="27183"/>
                      <a:pt x="24372" y="27156"/>
                      <a:pt x="25256" y="27129"/>
                    </a:cubicBezTo>
                    <a:cubicBezTo>
                      <a:pt x="26103" y="27102"/>
                      <a:pt x="26986" y="27076"/>
                      <a:pt x="27816" y="26888"/>
                    </a:cubicBezTo>
                    <a:cubicBezTo>
                      <a:pt x="28913" y="26638"/>
                      <a:pt x="29805" y="26228"/>
                      <a:pt x="30813" y="25675"/>
                    </a:cubicBezTo>
                    <a:cubicBezTo>
                      <a:pt x="31536" y="25282"/>
                      <a:pt x="32205" y="24943"/>
                      <a:pt x="32874" y="24640"/>
                    </a:cubicBezTo>
                    <a:cubicBezTo>
                      <a:pt x="33633" y="24292"/>
                      <a:pt x="34471" y="23980"/>
                      <a:pt x="35292" y="23686"/>
                    </a:cubicBezTo>
                    <a:cubicBezTo>
                      <a:pt x="36639" y="23195"/>
                      <a:pt x="38031" y="22686"/>
                      <a:pt x="39155" y="21964"/>
                    </a:cubicBezTo>
                    <a:cubicBezTo>
                      <a:pt x="39708" y="21607"/>
                      <a:pt x="40207" y="21197"/>
                      <a:pt x="40653" y="20733"/>
                    </a:cubicBezTo>
                    <a:cubicBezTo>
                      <a:pt x="41563" y="19769"/>
                      <a:pt x="42197" y="18761"/>
                      <a:pt x="42634" y="17548"/>
                    </a:cubicBezTo>
                    <a:cubicBezTo>
                      <a:pt x="43080" y="16308"/>
                      <a:pt x="43312" y="14827"/>
                      <a:pt x="43544" y="13400"/>
                    </a:cubicBezTo>
                    <a:cubicBezTo>
                      <a:pt x="43695" y="12463"/>
                      <a:pt x="43847" y="11499"/>
                      <a:pt x="44061" y="10607"/>
                    </a:cubicBezTo>
                    <a:cubicBezTo>
                      <a:pt x="44365" y="9296"/>
                      <a:pt x="44721" y="8243"/>
                      <a:pt x="45141" y="7396"/>
                    </a:cubicBezTo>
                    <a:cubicBezTo>
                      <a:pt x="46229" y="5201"/>
                      <a:pt x="47862" y="3801"/>
                      <a:pt x="50110" y="3114"/>
                    </a:cubicBezTo>
                    <a:cubicBezTo>
                      <a:pt x="50654" y="2944"/>
                      <a:pt x="51198" y="2828"/>
                      <a:pt x="51733" y="2766"/>
                    </a:cubicBezTo>
                    <a:cubicBezTo>
                      <a:pt x="52420" y="2686"/>
                      <a:pt x="53125" y="2668"/>
                      <a:pt x="53874" y="2641"/>
                    </a:cubicBezTo>
                    <a:cubicBezTo>
                      <a:pt x="54766" y="2614"/>
                      <a:pt x="55694" y="2587"/>
                      <a:pt x="56604" y="2445"/>
                    </a:cubicBezTo>
                    <a:cubicBezTo>
                      <a:pt x="58103" y="2222"/>
                      <a:pt x="59191" y="1338"/>
                      <a:pt x="59584" y="27"/>
                    </a:cubicBezTo>
                    <a:lnTo>
                      <a:pt x="595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07;p6">
                <a:extLst>
                  <a:ext uri="{FF2B5EF4-FFF2-40B4-BE49-F238E27FC236}">
                    <a16:creationId xmlns:a16="http://schemas.microsoft.com/office/drawing/2014/main" id="{0A47C2E5-3A3B-2F6D-7F20-469C3BD723E6}"/>
                  </a:ext>
                </a:extLst>
              </p:cNvPr>
              <p:cNvSpPr/>
              <p:nvPr/>
            </p:nvSpPr>
            <p:spPr>
              <a:xfrm>
                <a:off x="3170125" y="869325"/>
                <a:ext cx="1473125" cy="1204800"/>
              </a:xfrm>
              <a:custGeom>
                <a:avLst/>
                <a:gdLst/>
                <a:ahLst/>
                <a:cxnLst/>
                <a:rect l="l" t="t" r="r" b="b"/>
                <a:pathLst>
                  <a:path w="58925" h="48192" extrusionOk="0">
                    <a:moveTo>
                      <a:pt x="58862" y="0"/>
                    </a:moveTo>
                    <a:cubicBezTo>
                      <a:pt x="58559" y="1347"/>
                      <a:pt x="57542" y="2284"/>
                      <a:pt x="56070" y="2561"/>
                    </a:cubicBezTo>
                    <a:cubicBezTo>
                      <a:pt x="55187" y="2730"/>
                      <a:pt x="54285" y="2793"/>
                      <a:pt x="53411" y="2846"/>
                    </a:cubicBezTo>
                    <a:cubicBezTo>
                      <a:pt x="52635" y="2900"/>
                      <a:pt x="51904" y="2944"/>
                      <a:pt x="51190" y="3069"/>
                    </a:cubicBezTo>
                    <a:cubicBezTo>
                      <a:pt x="50646" y="3158"/>
                      <a:pt x="50102" y="3301"/>
                      <a:pt x="49566" y="3497"/>
                    </a:cubicBezTo>
                    <a:cubicBezTo>
                      <a:pt x="47372" y="4309"/>
                      <a:pt x="45793" y="5835"/>
                      <a:pt x="44758" y="8154"/>
                    </a:cubicBezTo>
                    <a:cubicBezTo>
                      <a:pt x="44365" y="9037"/>
                      <a:pt x="44044" y="10108"/>
                      <a:pt x="43777" y="11428"/>
                    </a:cubicBezTo>
                    <a:cubicBezTo>
                      <a:pt x="43580" y="12365"/>
                      <a:pt x="43455" y="13373"/>
                      <a:pt x="43330" y="14345"/>
                    </a:cubicBezTo>
                    <a:cubicBezTo>
                      <a:pt x="43152" y="15755"/>
                      <a:pt x="42965" y="17209"/>
                      <a:pt x="42590" y="18440"/>
                    </a:cubicBezTo>
                    <a:cubicBezTo>
                      <a:pt x="42206" y="19716"/>
                      <a:pt x="41635" y="20768"/>
                      <a:pt x="40797" y="21750"/>
                    </a:cubicBezTo>
                    <a:cubicBezTo>
                      <a:pt x="40378" y="22258"/>
                      <a:pt x="39905" y="22686"/>
                      <a:pt x="39370" y="23061"/>
                    </a:cubicBezTo>
                    <a:cubicBezTo>
                      <a:pt x="38138" y="23926"/>
                      <a:pt x="36568" y="24479"/>
                      <a:pt x="35052" y="25015"/>
                    </a:cubicBezTo>
                    <a:cubicBezTo>
                      <a:pt x="34392" y="25247"/>
                      <a:pt x="33714" y="25488"/>
                      <a:pt x="33089" y="25746"/>
                    </a:cubicBezTo>
                    <a:cubicBezTo>
                      <a:pt x="32366" y="26050"/>
                      <a:pt x="31671" y="26353"/>
                      <a:pt x="30957" y="26683"/>
                    </a:cubicBezTo>
                    <a:cubicBezTo>
                      <a:pt x="30074" y="27102"/>
                      <a:pt x="29092" y="27522"/>
                      <a:pt x="27906" y="27762"/>
                    </a:cubicBezTo>
                    <a:cubicBezTo>
                      <a:pt x="27103" y="27923"/>
                      <a:pt x="26256" y="27950"/>
                      <a:pt x="25435" y="27977"/>
                    </a:cubicBezTo>
                    <a:cubicBezTo>
                      <a:pt x="24516" y="28003"/>
                      <a:pt x="23570" y="28030"/>
                      <a:pt x="22678" y="28244"/>
                    </a:cubicBezTo>
                    <a:cubicBezTo>
                      <a:pt x="21518" y="28521"/>
                      <a:pt x="20421" y="29101"/>
                      <a:pt x="19440" y="29966"/>
                    </a:cubicBezTo>
                    <a:cubicBezTo>
                      <a:pt x="19038" y="30314"/>
                      <a:pt x="18655" y="30706"/>
                      <a:pt x="18298" y="31143"/>
                    </a:cubicBezTo>
                    <a:cubicBezTo>
                      <a:pt x="17147" y="32526"/>
                      <a:pt x="16335" y="34141"/>
                      <a:pt x="15470" y="35854"/>
                    </a:cubicBezTo>
                    <a:lnTo>
                      <a:pt x="15425" y="35943"/>
                    </a:lnTo>
                    <a:cubicBezTo>
                      <a:pt x="14328" y="38120"/>
                      <a:pt x="13124" y="40403"/>
                      <a:pt x="11652" y="42393"/>
                    </a:cubicBezTo>
                    <a:cubicBezTo>
                      <a:pt x="9949" y="44696"/>
                      <a:pt x="6701" y="48127"/>
                      <a:pt x="2507" y="48127"/>
                    </a:cubicBezTo>
                    <a:cubicBezTo>
                      <a:pt x="1713" y="48127"/>
                      <a:pt x="885" y="48004"/>
                      <a:pt x="28" y="47728"/>
                    </a:cubicBezTo>
                    <a:lnTo>
                      <a:pt x="1" y="47781"/>
                    </a:lnTo>
                    <a:cubicBezTo>
                      <a:pt x="840" y="48058"/>
                      <a:pt x="1687" y="48191"/>
                      <a:pt x="2526" y="48191"/>
                    </a:cubicBezTo>
                    <a:cubicBezTo>
                      <a:pt x="3882" y="48191"/>
                      <a:pt x="5247" y="47835"/>
                      <a:pt x="6585" y="47121"/>
                    </a:cubicBezTo>
                    <a:cubicBezTo>
                      <a:pt x="8396" y="46149"/>
                      <a:pt x="10117" y="44570"/>
                      <a:pt x="11705" y="42429"/>
                    </a:cubicBezTo>
                    <a:cubicBezTo>
                      <a:pt x="13177" y="40439"/>
                      <a:pt x="14391" y="38146"/>
                      <a:pt x="15479" y="35970"/>
                    </a:cubicBezTo>
                    <a:lnTo>
                      <a:pt x="15524" y="35881"/>
                    </a:lnTo>
                    <a:cubicBezTo>
                      <a:pt x="16389" y="34177"/>
                      <a:pt x="17201" y="32562"/>
                      <a:pt x="18343" y="31179"/>
                    </a:cubicBezTo>
                    <a:cubicBezTo>
                      <a:pt x="18708" y="30751"/>
                      <a:pt x="19083" y="30358"/>
                      <a:pt x="19485" y="30010"/>
                    </a:cubicBezTo>
                    <a:cubicBezTo>
                      <a:pt x="20457" y="29154"/>
                      <a:pt x="21545" y="28583"/>
                      <a:pt x="22696" y="28307"/>
                    </a:cubicBezTo>
                    <a:cubicBezTo>
                      <a:pt x="23579" y="28101"/>
                      <a:pt x="24525" y="28066"/>
                      <a:pt x="25435" y="28039"/>
                    </a:cubicBezTo>
                    <a:cubicBezTo>
                      <a:pt x="26256" y="28012"/>
                      <a:pt x="27112" y="27985"/>
                      <a:pt x="27915" y="27825"/>
                    </a:cubicBezTo>
                    <a:cubicBezTo>
                      <a:pt x="29110" y="27584"/>
                      <a:pt x="30101" y="27165"/>
                      <a:pt x="30993" y="26745"/>
                    </a:cubicBezTo>
                    <a:cubicBezTo>
                      <a:pt x="31697" y="26415"/>
                      <a:pt x="32393" y="26103"/>
                      <a:pt x="33116" y="25809"/>
                    </a:cubicBezTo>
                    <a:cubicBezTo>
                      <a:pt x="33740" y="25550"/>
                      <a:pt x="34418" y="25309"/>
                      <a:pt x="35078" y="25077"/>
                    </a:cubicBezTo>
                    <a:cubicBezTo>
                      <a:pt x="36595" y="24542"/>
                      <a:pt x="38174" y="23989"/>
                      <a:pt x="39405" y="23115"/>
                    </a:cubicBezTo>
                    <a:cubicBezTo>
                      <a:pt x="39949" y="22731"/>
                      <a:pt x="40422" y="22303"/>
                      <a:pt x="40850" y="21794"/>
                    </a:cubicBezTo>
                    <a:cubicBezTo>
                      <a:pt x="41689" y="20804"/>
                      <a:pt x="42260" y="19742"/>
                      <a:pt x="42652" y="18458"/>
                    </a:cubicBezTo>
                    <a:cubicBezTo>
                      <a:pt x="43027" y="17218"/>
                      <a:pt x="43214" y="15764"/>
                      <a:pt x="43393" y="14354"/>
                    </a:cubicBezTo>
                    <a:cubicBezTo>
                      <a:pt x="43518" y="13382"/>
                      <a:pt x="43652" y="12374"/>
                      <a:pt x="43839" y="11446"/>
                    </a:cubicBezTo>
                    <a:cubicBezTo>
                      <a:pt x="44107" y="10126"/>
                      <a:pt x="44428" y="9064"/>
                      <a:pt x="44820" y="8181"/>
                    </a:cubicBezTo>
                    <a:cubicBezTo>
                      <a:pt x="45846" y="5879"/>
                      <a:pt x="47407" y="4363"/>
                      <a:pt x="49584" y="3560"/>
                    </a:cubicBezTo>
                    <a:cubicBezTo>
                      <a:pt x="50119" y="3363"/>
                      <a:pt x="50664" y="3221"/>
                      <a:pt x="51199" y="3132"/>
                    </a:cubicBezTo>
                    <a:cubicBezTo>
                      <a:pt x="51912" y="3016"/>
                      <a:pt x="52644" y="2962"/>
                      <a:pt x="53411" y="2917"/>
                    </a:cubicBezTo>
                    <a:cubicBezTo>
                      <a:pt x="54285" y="2855"/>
                      <a:pt x="55187" y="2801"/>
                      <a:pt x="56079" y="2632"/>
                    </a:cubicBezTo>
                    <a:cubicBezTo>
                      <a:pt x="57577" y="2346"/>
                      <a:pt x="58612" y="1392"/>
                      <a:pt x="58924" y="18"/>
                    </a:cubicBezTo>
                    <a:lnTo>
                      <a:pt x="588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08;p6">
                <a:extLst>
                  <a:ext uri="{FF2B5EF4-FFF2-40B4-BE49-F238E27FC236}">
                    <a16:creationId xmlns:a16="http://schemas.microsoft.com/office/drawing/2014/main" id="{5582CD17-5832-3B68-5001-0F8641FF283B}"/>
                  </a:ext>
                </a:extLst>
              </p:cNvPr>
              <p:cNvSpPr/>
              <p:nvPr/>
            </p:nvSpPr>
            <p:spPr>
              <a:xfrm>
                <a:off x="3154075" y="843900"/>
                <a:ext cx="1456600" cy="1227775"/>
              </a:xfrm>
              <a:custGeom>
                <a:avLst/>
                <a:gdLst/>
                <a:ahLst/>
                <a:cxnLst/>
                <a:rect l="l" t="t" r="r" b="b"/>
                <a:pathLst>
                  <a:path w="58264" h="49111" extrusionOk="0">
                    <a:moveTo>
                      <a:pt x="58202" y="0"/>
                    </a:moveTo>
                    <a:cubicBezTo>
                      <a:pt x="57978" y="1401"/>
                      <a:pt x="56979" y="2436"/>
                      <a:pt x="55534" y="2757"/>
                    </a:cubicBezTo>
                    <a:cubicBezTo>
                      <a:pt x="54669" y="2953"/>
                      <a:pt x="53786" y="3042"/>
                      <a:pt x="52929" y="3132"/>
                    </a:cubicBezTo>
                    <a:cubicBezTo>
                      <a:pt x="52135" y="3212"/>
                      <a:pt x="51386" y="3292"/>
                      <a:pt x="50645" y="3444"/>
                    </a:cubicBezTo>
                    <a:cubicBezTo>
                      <a:pt x="50101" y="3560"/>
                      <a:pt x="49557" y="3729"/>
                      <a:pt x="49031" y="3961"/>
                    </a:cubicBezTo>
                    <a:cubicBezTo>
                      <a:pt x="46907" y="4880"/>
                      <a:pt x="45400" y="6513"/>
                      <a:pt x="44427" y="8957"/>
                    </a:cubicBezTo>
                    <a:cubicBezTo>
                      <a:pt x="44071" y="9867"/>
                      <a:pt x="43776" y="10955"/>
                      <a:pt x="43553" y="12276"/>
                    </a:cubicBezTo>
                    <a:cubicBezTo>
                      <a:pt x="43384" y="13248"/>
                      <a:pt x="43277" y="14301"/>
                      <a:pt x="43187" y="15318"/>
                    </a:cubicBezTo>
                    <a:cubicBezTo>
                      <a:pt x="43054" y="16700"/>
                      <a:pt x="42911" y="18137"/>
                      <a:pt x="42608" y="19368"/>
                    </a:cubicBezTo>
                    <a:cubicBezTo>
                      <a:pt x="42269" y="20715"/>
                      <a:pt x="41751" y="21812"/>
                      <a:pt x="40984" y="22838"/>
                    </a:cubicBezTo>
                    <a:cubicBezTo>
                      <a:pt x="40582" y="23373"/>
                      <a:pt x="40136" y="23828"/>
                      <a:pt x="39610" y="24230"/>
                    </a:cubicBezTo>
                    <a:cubicBezTo>
                      <a:pt x="38281" y="25256"/>
                      <a:pt x="36514" y="25844"/>
                      <a:pt x="34819" y="26415"/>
                    </a:cubicBezTo>
                    <a:cubicBezTo>
                      <a:pt x="34302" y="26585"/>
                      <a:pt x="33811" y="26754"/>
                      <a:pt x="33330" y="26924"/>
                    </a:cubicBezTo>
                    <a:cubicBezTo>
                      <a:pt x="32500" y="27227"/>
                      <a:pt x="31777" y="27504"/>
                      <a:pt x="31135" y="27762"/>
                    </a:cubicBezTo>
                    <a:cubicBezTo>
                      <a:pt x="30279" y="28110"/>
                      <a:pt x="29235" y="28503"/>
                      <a:pt x="27995" y="28717"/>
                    </a:cubicBezTo>
                    <a:cubicBezTo>
                      <a:pt x="27228" y="28851"/>
                      <a:pt x="26407" y="28878"/>
                      <a:pt x="25622" y="28904"/>
                    </a:cubicBezTo>
                    <a:cubicBezTo>
                      <a:pt x="24667" y="28931"/>
                      <a:pt x="23686" y="28967"/>
                      <a:pt x="22767" y="29181"/>
                    </a:cubicBezTo>
                    <a:cubicBezTo>
                      <a:pt x="21590" y="29457"/>
                      <a:pt x="20492" y="30019"/>
                      <a:pt x="19493" y="30867"/>
                    </a:cubicBezTo>
                    <a:cubicBezTo>
                      <a:pt x="19092" y="31206"/>
                      <a:pt x="18699" y="31590"/>
                      <a:pt x="18333" y="32018"/>
                    </a:cubicBezTo>
                    <a:cubicBezTo>
                      <a:pt x="17102" y="33445"/>
                      <a:pt x="16192" y="35220"/>
                      <a:pt x="15381" y="36790"/>
                    </a:cubicBezTo>
                    <a:cubicBezTo>
                      <a:pt x="14212" y="39074"/>
                      <a:pt x="13043" y="41287"/>
                      <a:pt x="11616" y="43249"/>
                    </a:cubicBezTo>
                    <a:cubicBezTo>
                      <a:pt x="9920" y="45580"/>
                      <a:pt x="6703" y="49044"/>
                      <a:pt x="2542" y="49044"/>
                    </a:cubicBezTo>
                    <a:cubicBezTo>
                      <a:pt x="1735" y="49044"/>
                      <a:pt x="892" y="48914"/>
                      <a:pt x="18" y="48620"/>
                    </a:cubicBezTo>
                    <a:lnTo>
                      <a:pt x="1" y="48673"/>
                    </a:lnTo>
                    <a:cubicBezTo>
                      <a:pt x="857" y="48968"/>
                      <a:pt x="1713" y="49110"/>
                      <a:pt x="2570" y="49110"/>
                    </a:cubicBezTo>
                    <a:cubicBezTo>
                      <a:pt x="3917" y="49110"/>
                      <a:pt x="5255" y="48745"/>
                      <a:pt x="6584" y="48031"/>
                    </a:cubicBezTo>
                    <a:cubicBezTo>
                      <a:pt x="8377" y="47059"/>
                      <a:pt x="10081" y="45462"/>
                      <a:pt x="11669" y="43285"/>
                    </a:cubicBezTo>
                    <a:cubicBezTo>
                      <a:pt x="13097" y="41313"/>
                      <a:pt x="14265" y="39101"/>
                      <a:pt x="15434" y="36817"/>
                    </a:cubicBezTo>
                    <a:cubicBezTo>
                      <a:pt x="16237" y="35256"/>
                      <a:pt x="17156" y="33481"/>
                      <a:pt x="18378" y="32062"/>
                    </a:cubicBezTo>
                    <a:cubicBezTo>
                      <a:pt x="18744" y="31634"/>
                      <a:pt x="19127" y="31251"/>
                      <a:pt x="19538" y="30912"/>
                    </a:cubicBezTo>
                    <a:cubicBezTo>
                      <a:pt x="20519" y="30073"/>
                      <a:pt x="21616" y="29511"/>
                      <a:pt x="22776" y="29243"/>
                    </a:cubicBezTo>
                    <a:cubicBezTo>
                      <a:pt x="23695" y="29020"/>
                      <a:pt x="24676" y="28994"/>
                      <a:pt x="25622" y="28958"/>
                    </a:cubicBezTo>
                    <a:cubicBezTo>
                      <a:pt x="26416" y="28931"/>
                      <a:pt x="27228" y="28904"/>
                      <a:pt x="28004" y="28770"/>
                    </a:cubicBezTo>
                    <a:cubicBezTo>
                      <a:pt x="29244" y="28556"/>
                      <a:pt x="30296" y="28173"/>
                      <a:pt x="31153" y="27825"/>
                    </a:cubicBezTo>
                    <a:cubicBezTo>
                      <a:pt x="31804" y="27557"/>
                      <a:pt x="32518" y="27290"/>
                      <a:pt x="33347" y="26986"/>
                    </a:cubicBezTo>
                    <a:cubicBezTo>
                      <a:pt x="33829" y="26808"/>
                      <a:pt x="34320" y="26647"/>
                      <a:pt x="34837" y="26469"/>
                    </a:cubicBezTo>
                    <a:cubicBezTo>
                      <a:pt x="36541" y="25898"/>
                      <a:pt x="38308" y="25309"/>
                      <a:pt x="39646" y="24283"/>
                    </a:cubicBezTo>
                    <a:cubicBezTo>
                      <a:pt x="40172" y="23873"/>
                      <a:pt x="40627" y="23409"/>
                      <a:pt x="41037" y="22874"/>
                    </a:cubicBezTo>
                    <a:cubicBezTo>
                      <a:pt x="41805" y="21839"/>
                      <a:pt x="42322" y="20733"/>
                      <a:pt x="42661" y="19386"/>
                    </a:cubicBezTo>
                    <a:cubicBezTo>
                      <a:pt x="42973" y="18146"/>
                      <a:pt x="43107" y="16709"/>
                      <a:pt x="43241" y="15327"/>
                    </a:cubicBezTo>
                    <a:cubicBezTo>
                      <a:pt x="43339" y="14310"/>
                      <a:pt x="43437" y="13257"/>
                      <a:pt x="43607" y="12284"/>
                    </a:cubicBezTo>
                    <a:cubicBezTo>
                      <a:pt x="43839" y="10964"/>
                      <a:pt x="44124" y="9885"/>
                      <a:pt x="44481" y="8975"/>
                    </a:cubicBezTo>
                    <a:cubicBezTo>
                      <a:pt x="45453" y="6557"/>
                      <a:pt x="46943" y="4934"/>
                      <a:pt x="49057" y="4015"/>
                    </a:cubicBezTo>
                    <a:cubicBezTo>
                      <a:pt x="49575" y="3792"/>
                      <a:pt x="50110" y="3613"/>
                      <a:pt x="50654" y="3506"/>
                    </a:cubicBezTo>
                    <a:cubicBezTo>
                      <a:pt x="51395" y="3346"/>
                      <a:pt x="52144" y="3274"/>
                      <a:pt x="52938" y="3194"/>
                    </a:cubicBezTo>
                    <a:cubicBezTo>
                      <a:pt x="53795" y="3105"/>
                      <a:pt x="54678" y="3016"/>
                      <a:pt x="55543" y="2819"/>
                    </a:cubicBezTo>
                    <a:cubicBezTo>
                      <a:pt x="57015" y="2480"/>
                      <a:pt x="58032" y="1437"/>
                      <a:pt x="58264" y="9"/>
                    </a:cubicBezTo>
                    <a:lnTo>
                      <a:pt x="582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09;p6">
                <a:extLst>
                  <a:ext uri="{FF2B5EF4-FFF2-40B4-BE49-F238E27FC236}">
                    <a16:creationId xmlns:a16="http://schemas.microsoft.com/office/drawing/2014/main" id="{F9F0934F-1E37-2292-DE76-62048D967507}"/>
                  </a:ext>
                </a:extLst>
              </p:cNvPr>
              <p:cNvSpPr/>
              <p:nvPr/>
            </p:nvSpPr>
            <p:spPr>
              <a:xfrm>
                <a:off x="3138025" y="818700"/>
                <a:ext cx="1439875" cy="1250300"/>
              </a:xfrm>
              <a:custGeom>
                <a:avLst/>
                <a:gdLst/>
                <a:ahLst/>
                <a:cxnLst/>
                <a:rect l="l" t="t" r="r" b="b"/>
                <a:pathLst>
                  <a:path w="57595" h="50012" extrusionOk="0">
                    <a:moveTo>
                      <a:pt x="57541" y="0"/>
                    </a:moveTo>
                    <a:cubicBezTo>
                      <a:pt x="57398" y="1463"/>
                      <a:pt x="56444" y="2561"/>
                      <a:pt x="54999" y="2944"/>
                    </a:cubicBezTo>
                    <a:cubicBezTo>
                      <a:pt x="54151" y="3167"/>
                      <a:pt x="53286" y="3292"/>
                      <a:pt x="52447" y="3399"/>
                    </a:cubicBezTo>
                    <a:cubicBezTo>
                      <a:pt x="51626" y="3515"/>
                      <a:pt x="50859" y="3622"/>
                      <a:pt x="50101" y="3809"/>
                    </a:cubicBezTo>
                    <a:cubicBezTo>
                      <a:pt x="49539" y="3961"/>
                      <a:pt x="49013" y="4157"/>
                      <a:pt x="48495" y="4416"/>
                    </a:cubicBezTo>
                    <a:cubicBezTo>
                      <a:pt x="46434" y="5442"/>
                      <a:pt x="44998" y="7191"/>
                      <a:pt x="44097" y="9742"/>
                    </a:cubicBezTo>
                    <a:cubicBezTo>
                      <a:pt x="43767" y="10688"/>
                      <a:pt x="43517" y="11794"/>
                      <a:pt x="43321" y="13114"/>
                    </a:cubicBezTo>
                    <a:cubicBezTo>
                      <a:pt x="43178" y="14131"/>
                      <a:pt x="43107" y="15228"/>
                      <a:pt x="43044" y="16290"/>
                    </a:cubicBezTo>
                    <a:cubicBezTo>
                      <a:pt x="42955" y="17646"/>
                      <a:pt x="42866" y="19055"/>
                      <a:pt x="42616" y="20287"/>
                    </a:cubicBezTo>
                    <a:cubicBezTo>
                      <a:pt x="42340" y="21687"/>
                      <a:pt x="41867" y="22865"/>
                      <a:pt x="41180" y="23908"/>
                    </a:cubicBezTo>
                    <a:cubicBezTo>
                      <a:pt x="40796" y="24479"/>
                      <a:pt x="40359" y="24970"/>
                      <a:pt x="39851" y="25389"/>
                    </a:cubicBezTo>
                    <a:cubicBezTo>
                      <a:pt x="38414" y="26585"/>
                      <a:pt x="36461" y="27200"/>
                      <a:pt x="34569" y="27780"/>
                    </a:cubicBezTo>
                    <a:cubicBezTo>
                      <a:pt x="34239" y="27887"/>
                      <a:pt x="33891" y="27994"/>
                      <a:pt x="33570" y="28101"/>
                    </a:cubicBezTo>
                    <a:lnTo>
                      <a:pt x="33258" y="28199"/>
                    </a:lnTo>
                    <a:cubicBezTo>
                      <a:pt x="32571" y="28422"/>
                      <a:pt x="31920" y="28628"/>
                      <a:pt x="31304" y="28842"/>
                    </a:cubicBezTo>
                    <a:cubicBezTo>
                      <a:pt x="30484" y="29118"/>
                      <a:pt x="29386" y="29466"/>
                      <a:pt x="28093" y="29654"/>
                    </a:cubicBezTo>
                    <a:cubicBezTo>
                      <a:pt x="27352" y="29761"/>
                      <a:pt x="26576" y="29787"/>
                      <a:pt x="25827" y="29814"/>
                    </a:cubicBezTo>
                    <a:cubicBezTo>
                      <a:pt x="24836" y="29850"/>
                      <a:pt x="23811" y="29886"/>
                      <a:pt x="22847" y="30109"/>
                    </a:cubicBezTo>
                    <a:cubicBezTo>
                      <a:pt x="21661" y="30385"/>
                      <a:pt x="20554" y="30938"/>
                      <a:pt x="19555" y="31759"/>
                    </a:cubicBezTo>
                    <a:cubicBezTo>
                      <a:pt x="19145" y="32089"/>
                      <a:pt x="18743" y="32473"/>
                      <a:pt x="18360" y="32892"/>
                    </a:cubicBezTo>
                    <a:cubicBezTo>
                      <a:pt x="17164" y="34239"/>
                      <a:pt x="16281" y="35836"/>
                      <a:pt x="15345" y="37629"/>
                    </a:cubicBezTo>
                    <a:lnTo>
                      <a:pt x="15273" y="37763"/>
                    </a:lnTo>
                    <a:cubicBezTo>
                      <a:pt x="14149" y="39913"/>
                      <a:pt x="12989" y="42143"/>
                      <a:pt x="11580" y="44106"/>
                    </a:cubicBezTo>
                    <a:cubicBezTo>
                      <a:pt x="9557" y="46935"/>
                      <a:pt x="6491" y="49963"/>
                      <a:pt x="2636" y="49963"/>
                    </a:cubicBezTo>
                    <a:cubicBezTo>
                      <a:pt x="1800" y="49963"/>
                      <a:pt x="926" y="49821"/>
                      <a:pt x="18" y="49503"/>
                    </a:cubicBezTo>
                    <a:lnTo>
                      <a:pt x="0" y="49556"/>
                    </a:lnTo>
                    <a:cubicBezTo>
                      <a:pt x="875" y="49860"/>
                      <a:pt x="1740" y="50011"/>
                      <a:pt x="2605" y="50011"/>
                    </a:cubicBezTo>
                    <a:cubicBezTo>
                      <a:pt x="3943" y="50011"/>
                      <a:pt x="5273" y="49654"/>
                      <a:pt x="6584" y="48932"/>
                    </a:cubicBezTo>
                    <a:cubicBezTo>
                      <a:pt x="8350" y="47951"/>
                      <a:pt x="10054" y="46336"/>
                      <a:pt x="11624" y="44132"/>
                    </a:cubicBezTo>
                    <a:cubicBezTo>
                      <a:pt x="13034" y="42170"/>
                      <a:pt x="14194" y="39939"/>
                      <a:pt x="15318" y="37790"/>
                    </a:cubicBezTo>
                    <a:lnTo>
                      <a:pt x="15389" y="37656"/>
                    </a:lnTo>
                    <a:cubicBezTo>
                      <a:pt x="16326" y="35863"/>
                      <a:pt x="17200" y="34275"/>
                      <a:pt x="18404" y="32928"/>
                    </a:cubicBezTo>
                    <a:cubicBezTo>
                      <a:pt x="18779" y="32508"/>
                      <a:pt x="19181" y="32125"/>
                      <a:pt x="19582" y="31795"/>
                    </a:cubicBezTo>
                    <a:cubicBezTo>
                      <a:pt x="20581" y="30983"/>
                      <a:pt x="21678" y="30439"/>
                      <a:pt x="22856" y="30162"/>
                    </a:cubicBezTo>
                    <a:cubicBezTo>
                      <a:pt x="23819" y="29939"/>
                      <a:pt x="24845" y="29903"/>
                      <a:pt x="25827" y="29868"/>
                    </a:cubicBezTo>
                    <a:cubicBezTo>
                      <a:pt x="26576" y="29841"/>
                      <a:pt x="27352" y="29814"/>
                      <a:pt x="28102" y="29707"/>
                    </a:cubicBezTo>
                    <a:cubicBezTo>
                      <a:pt x="29395" y="29520"/>
                      <a:pt x="30501" y="29172"/>
                      <a:pt x="31322" y="28886"/>
                    </a:cubicBezTo>
                    <a:cubicBezTo>
                      <a:pt x="31938" y="28681"/>
                      <a:pt x="32589" y="28467"/>
                      <a:pt x="33276" y="28244"/>
                    </a:cubicBezTo>
                    <a:lnTo>
                      <a:pt x="33588" y="28146"/>
                    </a:lnTo>
                    <a:cubicBezTo>
                      <a:pt x="33909" y="28039"/>
                      <a:pt x="34248" y="27941"/>
                      <a:pt x="34578" y="27834"/>
                    </a:cubicBezTo>
                    <a:cubicBezTo>
                      <a:pt x="36478" y="27245"/>
                      <a:pt x="38441" y="26638"/>
                      <a:pt x="39886" y="25434"/>
                    </a:cubicBezTo>
                    <a:cubicBezTo>
                      <a:pt x="40404" y="25006"/>
                      <a:pt x="40841" y="24515"/>
                      <a:pt x="41224" y="23935"/>
                    </a:cubicBezTo>
                    <a:cubicBezTo>
                      <a:pt x="41911" y="22891"/>
                      <a:pt x="42393" y="21705"/>
                      <a:pt x="42670" y="20295"/>
                    </a:cubicBezTo>
                    <a:cubicBezTo>
                      <a:pt x="42919" y="19064"/>
                      <a:pt x="43009" y="17655"/>
                      <a:pt x="43098" y="16290"/>
                    </a:cubicBezTo>
                    <a:cubicBezTo>
                      <a:pt x="43160" y="15228"/>
                      <a:pt x="43232" y="14131"/>
                      <a:pt x="43374" y="13123"/>
                    </a:cubicBezTo>
                    <a:cubicBezTo>
                      <a:pt x="43571" y="11803"/>
                      <a:pt x="43820" y="10705"/>
                      <a:pt x="44151" y="9760"/>
                    </a:cubicBezTo>
                    <a:cubicBezTo>
                      <a:pt x="45043" y="7217"/>
                      <a:pt x="46479" y="5487"/>
                      <a:pt x="48522" y="4461"/>
                    </a:cubicBezTo>
                    <a:cubicBezTo>
                      <a:pt x="49039" y="4202"/>
                      <a:pt x="49557" y="4006"/>
                      <a:pt x="50119" y="3863"/>
                    </a:cubicBezTo>
                    <a:cubicBezTo>
                      <a:pt x="50868" y="3676"/>
                      <a:pt x="51635" y="3569"/>
                      <a:pt x="52447" y="3453"/>
                    </a:cubicBezTo>
                    <a:cubicBezTo>
                      <a:pt x="53295" y="3346"/>
                      <a:pt x="54160" y="3221"/>
                      <a:pt x="55016" y="2998"/>
                    </a:cubicBezTo>
                    <a:cubicBezTo>
                      <a:pt x="56479" y="2614"/>
                      <a:pt x="57452" y="1490"/>
                      <a:pt x="5759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10;p6">
                <a:extLst>
                  <a:ext uri="{FF2B5EF4-FFF2-40B4-BE49-F238E27FC236}">
                    <a16:creationId xmlns:a16="http://schemas.microsoft.com/office/drawing/2014/main" id="{EFEC36EA-36C3-F85C-4C4E-167485D59C6B}"/>
                  </a:ext>
                </a:extLst>
              </p:cNvPr>
              <p:cNvSpPr/>
              <p:nvPr/>
            </p:nvSpPr>
            <p:spPr>
              <a:xfrm>
                <a:off x="3121950" y="793275"/>
                <a:ext cx="1423400" cy="1273275"/>
              </a:xfrm>
              <a:custGeom>
                <a:avLst/>
                <a:gdLst/>
                <a:ahLst/>
                <a:cxnLst/>
                <a:rect l="l" t="t" r="r" b="b"/>
                <a:pathLst>
                  <a:path w="56936" h="50931" extrusionOk="0">
                    <a:moveTo>
                      <a:pt x="56882" y="0"/>
                    </a:moveTo>
                    <a:cubicBezTo>
                      <a:pt x="56819" y="1535"/>
                      <a:pt x="55918" y="2703"/>
                      <a:pt x="54464" y="3140"/>
                    </a:cubicBezTo>
                    <a:cubicBezTo>
                      <a:pt x="53634" y="3390"/>
                      <a:pt x="52778" y="3542"/>
                      <a:pt x="51948" y="3676"/>
                    </a:cubicBezTo>
                    <a:cubicBezTo>
                      <a:pt x="51119" y="3818"/>
                      <a:pt x="50334" y="3961"/>
                      <a:pt x="49566" y="4193"/>
                    </a:cubicBezTo>
                    <a:cubicBezTo>
                      <a:pt x="48995" y="4363"/>
                      <a:pt x="48469" y="4586"/>
                      <a:pt x="47961" y="4880"/>
                    </a:cubicBezTo>
                    <a:cubicBezTo>
                      <a:pt x="45998" y="5995"/>
                      <a:pt x="44588" y="7895"/>
                      <a:pt x="43768" y="10545"/>
                    </a:cubicBezTo>
                    <a:cubicBezTo>
                      <a:pt x="43473" y="11517"/>
                      <a:pt x="43250" y="12632"/>
                      <a:pt x="43099" y="13962"/>
                    </a:cubicBezTo>
                    <a:cubicBezTo>
                      <a:pt x="42983" y="15014"/>
                      <a:pt x="42947" y="16165"/>
                      <a:pt x="42911" y="17271"/>
                    </a:cubicBezTo>
                    <a:cubicBezTo>
                      <a:pt x="42867" y="18609"/>
                      <a:pt x="42822" y="19983"/>
                      <a:pt x="42635" y="21214"/>
                    </a:cubicBezTo>
                    <a:cubicBezTo>
                      <a:pt x="42412" y="22686"/>
                      <a:pt x="41992" y="23917"/>
                      <a:pt x="41368" y="24988"/>
                    </a:cubicBezTo>
                    <a:cubicBezTo>
                      <a:pt x="41011" y="25595"/>
                      <a:pt x="40592" y="26112"/>
                      <a:pt x="40092" y="26558"/>
                    </a:cubicBezTo>
                    <a:cubicBezTo>
                      <a:pt x="38558" y="27950"/>
                      <a:pt x="36292" y="28583"/>
                      <a:pt x="34293" y="29136"/>
                    </a:cubicBezTo>
                    <a:cubicBezTo>
                      <a:pt x="34133" y="29190"/>
                      <a:pt x="33972" y="29234"/>
                      <a:pt x="33812" y="29279"/>
                    </a:cubicBezTo>
                    <a:cubicBezTo>
                      <a:pt x="33357" y="29404"/>
                      <a:pt x="32920" y="29529"/>
                      <a:pt x="32491" y="29645"/>
                    </a:cubicBezTo>
                    <a:cubicBezTo>
                      <a:pt x="32144" y="29734"/>
                      <a:pt x="31805" y="29832"/>
                      <a:pt x="31474" y="29921"/>
                    </a:cubicBezTo>
                    <a:cubicBezTo>
                      <a:pt x="30261" y="30269"/>
                      <a:pt x="29244" y="30474"/>
                      <a:pt x="28183" y="30608"/>
                    </a:cubicBezTo>
                    <a:cubicBezTo>
                      <a:pt x="27487" y="30688"/>
                      <a:pt x="26764" y="30715"/>
                      <a:pt x="26068" y="30742"/>
                    </a:cubicBezTo>
                    <a:cubicBezTo>
                      <a:pt x="25025" y="30778"/>
                      <a:pt x="23945" y="30813"/>
                      <a:pt x="22937" y="31045"/>
                    </a:cubicBezTo>
                    <a:cubicBezTo>
                      <a:pt x="21733" y="31322"/>
                      <a:pt x="20618" y="31866"/>
                      <a:pt x="19609" y="32660"/>
                    </a:cubicBezTo>
                    <a:cubicBezTo>
                      <a:pt x="19190" y="32981"/>
                      <a:pt x="18780" y="33356"/>
                      <a:pt x="18396" y="33775"/>
                    </a:cubicBezTo>
                    <a:cubicBezTo>
                      <a:pt x="17129" y="35149"/>
                      <a:pt x="16175" y="36844"/>
                      <a:pt x="15301" y="38476"/>
                    </a:cubicBezTo>
                    <a:cubicBezTo>
                      <a:pt x="15176" y="38708"/>
                      <a:pt x="15051" y="38949"/>
                      <a:pt x="14926" y="39181"/>
                    </a:cubicBezTo>
                    <a:cubicBezTo>
                      <a:pt x="13882" y="41135"/>
                      <a:pt x="12812" y="43160"/>
                      <a:pt x="11545" y="44971"/>
                    </a:cubicBezTo>
                    <a:cubicBezTo>
                      <a:pt x="9536" y="47834"/>
                      <a:pt x="6493" y="50888"/>
                      <a:pt x="2670" y="50888"/>
                    </a:cubicBezTo>
                    <a:cubicBezTo>
                      <a:pt x="1824" y="50888"/>
                      <a:pt x="939" y="50739"/>
                      <a:pt x="19" y="50404"/>
                    </a:cubicBezTo>
                    <a:lnTo>
                      <a:pt x="1" y="50448"/>
                    </a:lnTo>
                    <a:cubicBezTo>
                      <a:pt x="884" y="50770"/>
                      <a:pt x="1767" y="50930"/>
                      <a:pt x="2651" y="50930"/>
                    </a:cubicBezTo>
                    <a:cubicBezTo>
                      <a:pt x="3971" y="50930"/>
                      <a:pt x="5291" y="50564"/>
                      <a:pt x="6576" y="49842"/>
                    </a:cubicBezTo>
                    <a:cubicBezTo>
                      <a:pt x="8333" y="48860"/>
                      <a:pt x="10019" y="47228"/>
                      <a:pt x="11589" y="44998"/>
                    </a:cubicBezTo>
                    <a:cubicBezTo>
                      <a:pt x="12856" y="43187"/>
                      <a:pt x="13927" y="41162"/>
                      <a:pt x="14962" y="39208"/>
                    </a:cubicBezTo>
                    <a:cubicBezTo>
                      <a:pt x="15095" y="38967"/>
                      <a:pt x="15220" y="38735"/>
                      <a:pt x="15345" y="38494"/>
                    </a:cubicBezTo>
                    <a:cubicBezTo>
                      <a:pt x="16211" y="36871"/>
                      <a:pt x="17165" y="35176"/>
                      <a:pt x="18432" y="33811"/>
                    </a:cubicBezTo>
                    <a:cubicBezTo>
                      <a:pt x="18815" y="33391"/>
                      <a:pt x="19226" y="33017"/>
                      <a:pt x="19636" y="32696"/>
                    </a:cubicBezTo>
                    <a:cubicBezTo>
                      <a:pt x="20644" y="31902"/>
                      <a:pt x="21750" y="31366"/>
                      <a:pt x="22946" y="31099"/>
                    </a:cubicBezTo>
                    <a:cubicBezTo>
                      <a:pt x="23954" y="30858"/>
                      <a:pt x="25025" y="30822"/>
                      <a:pt x="26068" y="30787"/>
                    </a:cubicBezTo>
                    <a:cubicBezTo>
                      <a:pt x="26764" y="30760"/>
                      <a:pt x="27496" y="30742"/>
                      <a:pt x="28191" y="30653"/>
                    </a:cubicBezTo>
                    <a:cubicBezTo>
                      <a:pt x="29253" y="30528"/>
                      <a:pt x="30270" y="30314"/>
                      <a:pt x="31492" y="29966"/>
                    </a:cubicBezTo>
                    <a:cubicBezTo>
                      <a:pt x="31822" y="29877"/>
                      <a:pt x="32152" y="29787"/>
                      <a:pt x="32500" y="29689"/>
                    </a:cubicBezTo>
                    <a:cubicBezTo>
                      <a:pt x="32929" y="29573"/>
                      <a:pt x="33366" y="29448"/>
                      <a:pt x="33821" y="29324"/>
                    </a:cubicBezTo>
                    <a:cubicBezTo>
                      <a:pt x="33981" y="29279"/>
                      <a:pt x="34142" y="29234"/>
                      <a:pt x="34311" y="29190"/>
                    </a:cubicBezTo>
                    <a:cubicBezTo>
                      <a:pt x="36310" y="28628"/>
                      <a:pt x="38585" y="27994"/>
                      <a:pt x="40128" y="26594"/>
                    </a:cubicBezTo>
                    <a:cubicBezTo>
                      <a:pt x="40627" y="26139"/>
                      <a:pt x="41047" y="25621"/>
                      <a:pt x="41412" y="25015"/>
                    </a:cubicBezTo>
                    <a:cubicBezTo>
                      <a:pt x="42037" y="23935"/>
                      <a:pt x="42456" y="22695"/>
                      <a:pt x="42679" y="21223"/>
                    </a:cubicBezTo>
                    <a:cubicBezTo>
                      <a:pt x="42867" y="19992"/>
                      <a:pt x="42911" y="18609"/>
                      <a:pt x="42956" y="17271"/>
                    </a:cubicBezTo>
                    <a:cubicBezTo>
                      <a:pt x="42992" y="16165"/>
                      <a:pt x="43027" y="15023"/>
                      <a:pt x="43152" y="13970"/>
                    </a:cubicBezTo>
                    <a:cubicBezTo>
                      <a:pt x="43295" y="12641"/>
                      <a:pt x="43518" y="11526"/>
                      <a:pt x="43821" y="10554"/>
                    </a:cubicBezTo>
                    <a:cubicBezTo>
                      <a:pt x="44633" y="7922"/>
                      <a:pt x="46034" y="6031"/>
                      <a:pt x="47987" y="4925"/>
                    </a:cubicBezTo>
                    <a:cubicBezTo>
                      <a:pt x="48496" y="4630"/>
                      <a:pt x="49013" y="4407"/>
                      <a:pt x="49575" y="4238"/>
                    </a:cubicBezTo>
                    <a:cubicBezTo>
                      <a:pt x="50342" y="4006"/>
                      <a:pt x="51128" y="3872"/>
                      <a:pt x="51957" y="3729"/>
                    </a:cubicBezTo>
                    <a:cubicBezTo>
                      <a:pt x="52787" y="3586"/>
                      <a:pt x="53643" y="3444"/>
                      <a:pt x="54482" y="3185"/>
                    </a:cubicBezTo>
                    <a:cubicBezTo>
                      <a:pt x="55945" y="2748"/>
                      <a:pt x="56864" y="1552"/>
                      <a:pt x="569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11;p6">
                <a:extLst>
                  <a:ext uri="{FF2B5EF4-FFF2-40B4-BE49-F238E27FC236}">
                    <a16:creationId xmlns:a16="http://schemas.microsoft.com/office/drawing/2014/main" id="{273D293A-3760-DF5D-3D5B-9E5A9113D320}"/>
                  </a:ext>
                </a:extLst>
              </p:cNvPr>
              <p:cNvSpPr/>
              <p:nvPr/>
            </p:nvSpPr>
            <p:spPr>
              <a:xfrm>
                <a:off x="3105900" y="767850"/>
                <a:ext cx="1407100" cy="1296250"/>
              </a:xfrm>
              <a:custGeom>
                <a:avLst/>
                <a:gdLst/>
                <a:ahLst/>
                <a:cxnLst/>
                <a:rect l="l" t="t" r="r" b="b"/>
                <a:pathLst>
                  <a:path w="56284" h="51850" extrusionOk="0">
                    <a:moveTo>
                      <a:pt x="56221" y="0"/>
                    </a:moveTo>
                    <a:cubicBezTo>
                      <a:pt x="56239" y="1579"/>
                      <a:pt x="55356" y="2855"/>
                      <a:pt x="53928" y="3337"/>
                    </a:cubicBezTo>
                    <a:cubicBezTo>
                      <a:pt x="53108" y="3613"/>
                      <a:pt x="52269" y="3792"/>
                      <a:pt x="51457" y="3952"/>
                    </a:cubicBezTo>
                    <a:cubicBezTo>
                      <a:pt x="50610" y="4131"/>
                      <a:pt x="49807" y="4291"/>
                      <a:pt x="49022" y="4568"/>
                    </a:cubicBezTo>
                    <a:cubicBezTo>
                      <a:pt x="48451" y="4773"/>
                      <a:pt x="47925" y="5023"/>
                      <a:pt x="47425" y="5344"/>
                    </a:cubicBezTo>
                    <a:cubicBezTo>
                      <a:pt x="45525" y="6557"/>
                      <a:pt x="44187" y="8573"/>
                      <a:pt x="43446" y="11339"/>
                    </a:cubicBezTo>
                    <a:cubicBezTo>
                      <a:pt x="43170" y="12347"/>
                      <a:pt x="42991" y="13480"/>
                      <a:pt x="42875" y="14809"/>
                    </a:cubicBezTo>
                    <a:cubicBezTo>
                      <a:pt x="42786" y="15906"/>
                      <a:pt x="42786" y="17102"/>
                      <a:pt x="42786" y="18261"/>
                    </a:cubicBezTo>
                    <a:cubicBezTo>
                      <a:pt x="42786" y="19564"/>
                      <a:pt x="42777" y="20920"/>
                      <a:pt x="42652" y="22142"/>
                    </a:cubicBezTo>
                    <a:cubicBezTo>
                      <a:pt x="42483" y="23685"/>
                      <a:pt x="42126" y="24970"/>
                      <a:pt x="41555" y="26067"/>
                    </a:cubicBezTo>
                    <a:cubicBezTo>
                      <a:pt x="41225" y="26710"/>
                      <a:pt x="40823" y="27254"/>
                      <a:pt x="40342" y="27727"/>
                    </a:cubicBezTo>
                    <a:cubicBezTo>
                      <a:pt x="38709" y="29324"/>
                      <a:pt x="36229" y="29921"/>
                      <a:pt x="34043" y="30456"/>
                    </a:cubicBezTo>
                    <a:cubicBezTo>
                      <a:pt x="33419" y="30608"/>
                      <a:pt x="32812" y="30742"/>
                      <a:pt x="32232" y="30876"/>
                    </a:cubicBezTo>
                    <a:cubicBezTo>
                      <a:pt x="32036" y="30920"/>
                      <a:pt x="31840" y="30956"/>
                      <a:pt x="31653" y="31001"/>
                    </a:cubicBezTo>
                    <a:cubicBezTo>
                      <a:pt x="30457" y="31268"/>
                      <a:pt x="29387" y="31447"/>
                      <a:pt x="28280" y="31554"/>
                    </a:cubicBezTo>
                    <a:cubicBezTo>
                      <a:pt x="27638" y="31616"/>
                      <a:pt x="26987" y="31643"/>
                      <a:pt x="26345" y="31661"/>
                    </a:cubicBezTo>
                    <a:cubicBezTo>
                      <a:pt x="25238" y="31697"/>
                      <a:pt x="24096" y="31741"/>
                      <a:pt x="23017" y="31982"/>
                    </a:cubicBezTo>
                    <a:cubicBezTo>
                      <a:pt x="21804" y="32259"/>
                      <a:pt x="20680" y="32785"/>
                      <a:pt x="19663" y="33552"/>
                    </a:cubicBezTo>
                    <a:cubicBezTo>
                      <a:pt x="19243" y="33873"/>
                      <a:pt x="18824" y="34248"/>
                      <a:pt x="18432" y="34658"/>
                    </a:cubicBezTo>
                    <a:cubicBezTo>
                      <a:pt x="17093" y="36050"/>
                      <a:pt x="16094" y="37790"/>
                      <a:pt x="15256" y="39315"/>
                    </a:cubicBezTo>
                    <a:cubicBezTo>
                      <a:pt x="15042" y="39716"/>
                      <a:pt x="14819" y="40127"/>
                      <a:pt x="14613" y="40519"/>
                    </a:cubicBezTo>
                    <a:cubicBezTo>
                      <a:pt x="13650" y="42312"/>
                      <a:pt x="12660" y="44159"/>
                      <a:pt x="11509" y="45827"/>
                    </a:cubicBezTo>
                    <a:cubicBezTo>
                      <a:pt x="9515" y="48724"/>
                      <a:pt x="6493" y="51805"/>
                      <a:pt x="2702" y="51805"/>
                    </a:cubicBezTo>
                    <a:cubicBezTo>
                      <a:pt x="1846" y="51805"/>
                      <a:pt x="950" y="51648"/>
                      <a:pt x="19" y="51296"/>
                    </a:cubicBezTo>
                    <a:lnTo>
                      <a:pt x="1" y="51341"/>
                    </a:lnTo>
                    <a:cubicBezTo>
                      <a:pt x="937" y="51688"/>
                      <a:pt x="1838" y="51849"/>
                      <a:pt x="2704" y="51849"/>
                    </a:cubicBezTo>
                    <a:cubicBezTo>
                      <a:pt x="6513" y="51849"/>
                      <a:pt x="9537" y="48762"/>
                      <a:pt x="11545" y="45854"/>
                    </a:cubicBezTo>
                    <a:cubicBezTo>
                      <a:pt x="12695" y="44186"/>
                      <a:pt x="13686" y="42330"/>
                      <a:pt x="14649" y="40546"/>
                    </a:cubicBezTo>
                    <a:cubicBezTo>
                      <a:pt x="14863" y="40145"/>
                      <a:pt x="15077" y="39734"/>
                      <a:pt x="15300" y="39342"/>
                    </a:cubicBezTo>
                    <a:cubicBezTo>
                      <a:pt x="16130" y="37816"/>
                      <a:pt x="17129" y="36077"/>
                      <a:pt x="18458" y="34685"/>
                    </a:cubicBezTo>
                    <a:cubicBezTo>
                      <a:pt x="18851" y="34275"/>
                      <a:pt x="19270" y="33909"/>
                      <a:pt x="19689" y="33588"/>
                    </a:cubicBezTo>
                    <a:cubicBezTo>
                      <a:pt x="20698" y="32829"/>
                      <a:pt x="21822" y="32303"/>
                      <a:pt x="23026" y="32027"/>
                    </a:cubicBezTo>
                    <a:cubicBezTo>
                      <a:pt x="24105" y="31786"/>
                      <a:pt x="25247" y="31741"/>
                      <a:pt x="26345" y="31705"/>
                    </a:cubicBezTo>
                    <a:cubicBezTo>
                      <a:pt x="26987" y="31679"/>
                      <a:pt x="27647" y="31661"/>
                      <a:pt x="28280" y="31598"/>
                    </a:cubicBezTo>
                    <a:cubicBezTo>
                      <a:pt x="29387" y="31491"/>
                      <a:pt x="30466" y="31313"/>
                      <a:pt x="31661" y="31045"/>
                    </a:cubicBezTo>
                    <a:cubicBezTo>
                      <a:pt x="31849" y="31001"/>
                      <a:pt x="32045" y="30956"/>
                      <a:pt x="32241" y="30911"/>
                    </a:cubicBezTo>
                    <a:cubicBezTo>
                      <a:pt x="32830" y="30787"/>
                      <a:pt x="33428" y="30653"/>
                      <a:pt x="34052" y="30501"/>
                    </a:cubicBezTo>
                    <a:cubicBezTo>
                      <a:pt x="36247" y="29966"/>
                      <a:pt x="38727" y="29359"/>
                      <a:pt x="40368" y="27762"/>
                    </a:cubicBezTo>
                    <a:cubicBezTo>
                      <a:pt x="40859" y="27281"/>
                      <a:pt x="41261" y="26736"/>
                      <a:pt x="41591" y="26085"/>
                    </a:cubicBezTo>
                    <a:cubicBezTo>
                      <a:pt x="42162" y="24988"/>
                      <a:pt x="42518" y="23694"/>
                      <a:pt x="42688" y="22142"/>
                    </a:cubicBezTo>
                    <a:cubicBezTo>
                      <a:pt x="42822" y="20920"/>
                      <a:pt x="42822" y="19564"/>
                      <a:pt x="42831" y="18261"/>
                    </a:cubicBezTo>
                    <a:cubicBezTo>
                      <a:pt x="42831" y="17102"/>
                      <a:pt x="42831" y="15906"/>
                      <a:pt x="42920" y="14809"/>
                    </a:cubicBezTo>
                    <a:cubicBezTo>
                      <a:pt x="43027" y="13489"/>
                      <a:pt x="43214" y="12356"/>
                      <a:pt x="43482" y="11348"/>
                    </a:cubicBezTo>
                    <a:cubicBezTo>
                      <a:pt x="44222" y="8591"/>
                      <a:pt x="45552" y="6584"/>
                      <a:pt x="47452" y="5380"/>
                    </a:cubicBezTo>
                    <a:cubicBezTo>
                      <a:pt x="47951" y="5058"/>
                      <a:pt x="48469" y="4809"/>
                      <a:pt x="49040" y="4612"/>
                    </a:cubicBezTo>
                    <a:cubicBezTo>
                      <a:pt x="49816" y="4336"/>
                      <a:pt x="50619" y="4175"/>
                      <a:pt x="51466" y="3997"/>
                    </a:cubicBezTo>
                    <a:cubicBezTo>
                      <a:pt x="52278" y="3827"/>
                      <a:pt x="53117" y="3658"/>
                      <a:pt x="53946" y="3372"/>
                    </a:cubicBezTo>
                    <a:cubicBezTo>
                      <a:pt x="55391" y="2891"/>
                      <a:pt x="56284" y="1597"/>
                      <a:pt x="562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12;p6">
                <a:extLst>
                  <a:ext uri="{FF2B5EF4-FFF2-40B4-BE49-F238E27FC236}">
                    <a16:creationId xmlns:a16="http://schemas.microsoft.com/office/drawing/2014/main" id="{67AB51DB-2101-14F3-0614-0B853B3DB9D9}"/>
                  </a:ext>
                </a:extLst>
              </p:cNvPr>
              <p:cNvSpPr/>
              <p:nvPr/>
            </p:nvSpPr>
            <p:spPr>
              <a:xfrm>
                <a:off x="3089850" y="742425"/>
                <a:ext cx="1392375" cy="1319200"/>
              </a:xfrm>
              <a:custGeom>
                <a:avLst/>
                <a:gdLst/>
                <a:ahLst/>
                <a:cxnLst/>
                <a:rect l="l" t="t" r="r" b="b"/>
                <a:pathLst>
                  <a:path w="55695" h="52768" extrusionOk="0">
                    <a:moveTo>
                      <a:pt x="55605" y="0"/>
                    </a:moveTo>
                    <a:lnTo>
                      <a:pt x="55561" y="9"/>
                    </a:lnTo>
                    <a:cubicBezTo>
                      <a:pt x="55659" y="1642"/>
                      <a:pt x="54829" y="2998"/>
                      <a:pt x="53402" y="3533"/>
                    </a:cubicBezTo>
                    <a:cubicBezTo>
                      <a:pt x="52590" y="3836"/>
                      <a:pt x="51760" y="4033"/>
                      <a:pt x="50948" y="4229"/>
                    </a:cubicBezTo>
                    <a:cubicBezTo>
                      <a:pt x="50092" y="4434"/>
                      <a:pt x="49271" y="4630"/>
                      <a:pt x="48477" y="4942"/>
                    </a:cubicBezTo>
                    <a:cubicBezTo>
                      <a:pt x="47906" y="5174"/>
                      <a:pt x="47380" y="5460"/>
                      <a:pt x="46889" y="5808"/>
                    </a:cubicBezTo>
                    <a:cubicBezTo>
                      <a:pt x="45043" y="7110"/>
                      <a:pt x="43776" y="9242"/>
                      <a:pt x="43116" y="12142"/>
                    </a:cubicBezTo>
                    <a:cubicBezTo>
                      <a:pt x="42875" y="13168"/>
                      <a:pt x="42723" y="14354"/>
                      <a:pt x="42652" y="15657"/>
                    </a:cubicBezTo>
                    <a:cubicBezTo>
                      <a:pt x="42589" y="16798"/>
                      <a:pt x="42625" y="18038"/>
                      <a:pt x="42661" y="19243"/>
                    </a:cubicBezTo>
                    <a:cubicBezTo>
                      <a:pt x="42705" y="20527"/>
                      <a:pt x="42741" y="21848"/>
                      <a:pt x="42661" y="23070"/>
                    </a:cubicBezTo>
                    <a:cubicBezTo>
                      <a:pt x="42554" y="24694"/>
                      <a:pt x="42259" y="26023"/>
                      <a:pt x="41742" y="27147"/>
                    </a:cubicBezTo>
                    <a:cubicBezTo>
                      <a:pt x="41439" y="27825"/>
                      <a:pt x="41055" y="28396"/>
                      <a:pt x="40582" y="28895"/>
                    </a:cubicBezTo>
                    <a:cubicBezTo>
                      <a:pt x="39012" y="30555"/>
                      <a:pt x="36612" y="31161"/>
                      <a:pt x="34284" y="31634"/>
                    </a:cubicBezTo>
                    <a:cubicBezTo>
                      <a:pt x="33543" y="31795"/>
                      <a:pt x="32830" y="31911"/>
                      <a:pt x="32134" y="32027"/>
                    </a:cubicBezTo>
                    <a:lnTo>
                      <a:pt x="31822" y="32080"/>
                    </a:lnTo>
                    <a:cubicBezTo>
                      <a:pt x="30671" y="32285"/>
                      <a:pt x="29547" y="32419"/>
                      <a:pt x="28369" y="32508"/>
                    </a:cubicBezTo>
                    <a:cubicBezTo>
                      <a:pt x="27816" y="32544"/>
                      <a:pt x="27245" y="32562"/>
                      <a:pt x="26692" y="32580"/>
                    </a:cubicBezTo>
                    <a:cubicBezTo>
                      <a:pt x="25497" y="32624"/>
                      <a:pt x="24266" y="32660"/>
                      <a:pt x="23106" y="32919"/>
                    </a:cubicBezTo>
                    <a:cubicBezTo>
                      <a:pt x="21875" y="33195"/>
                      <a:pt x="20733" y="33713"/>
                      <a:pt x="19725" y="34453"/>
                    </a:cubicBezTo>
                    <a:cubicBezTo>
                      <a:pt x="19288" y="34774"/>
                      <a:pt x="18868" y="35131"/>
                      <a:pt x="18467" y="35541"/>
                    </a:cubicBezTo>
                    <a:cubicBezTo>
                      <a:pt x="17129" y="36880"/>
                      <a:pt x="16112" y="38557"/>
                      <a:pt x="15220" y="40163"/>
                    </a:cubicBezTo>
                    <a:cubicBezTo>
                      <a:pt x="14916" y="40707"/>
                      <a:pt x="14622" y="41260"/>
                      <a:pt x="14328" y="41795"/>
                    </a:cubicBezTo>
                    <a:cubicBezTo>
                      <a:pt x="13435" y="43445"/>
                      <a:pt x="12526" y="45149"/>
                      <a:pt x="11473" y="46693"/>
                    </a:cubicBezTo>
                    <a:cubicBezTo>
                      <a:pt x="9492" y="49617"/>
                      <a:pt x="6497" y="52729"/>
                      <a:pt x="2726" y="52729"/>
                    </a:cubicBezTo>
                    <a:cubicBezTo>
                      <a:pt x="1860" y="52729"/>
                      <a:pt x="954" y="52565"/>
                      <a:pt x="9" y="52197"/>
                    </a:cubicBezTo>
                    <a:lnTo>
                      <a:pt x="0" y="52233"/>
                    </a:lnTo>
                    <a:cubicBezTo>
                      <a:pt x="946" y="52598"/>
                      <a:pt x="1856" y="52768"/>
                      <a:pt x="2730" y="52768"/>
                    </a:cubicBezTo>
                    <a:cubicBezTo>
                      <a:pt x="6513" y="52768"/>
                      <a:pt x="9519" y="49646"/>
                      <a:pt x="11509" y="46711"/>
                    </a:cubicBezTo>
                    <a:cubicBezTo>
                      <a:pt x="12552" y="45167"/>
                      <a:pt x="13471" y="43463"/>
                      <a:pt x="14363" y="41813"/>
                    </a:cubicBezTo>
                    <a:cubicBezTo>
                      <a:pt x="14649" y="41278"/>
                      <a:pt x="14952" y="40725"/>
                      <a:pt x="15246" y="40180"/>
                    </a:cubicBezTo>
                    <a:cubicBezTo>
                      <a:pt x="16147" y="38575"/>
                      <a:pt x="17156" y="36906"/>
                      <a:pt x="18494" y="35568"/>
                    </a:cubicBezTo>
                    <a:cubicBezTo>
                      <a:pt x="18895" y="35167"/>
                      <a:pt x="19314" y="34801"/>
                      <a:pt x="19743" y="34489"/>
                    </a:cubicBezTo>
                    <a:cubicBezTo>
                      <a:pt x="20751" y="33748"/>
                      <a:pt x="21884" y="33231"/>
                      <a:pt x="23106" y="32954"/>
                    </a:cubicBezTo>
                    <a:cubicBezTo>
                      <a:pt x="24266" y="32696"/>
                      <a:pt x="25497" y="32660"/>
                      <a:pt x="26692" y="32624"/>
                    </a:cubicBezTo>
                    <a:cubicBezTo>
                      <a:pt x="27245" y="32606"/>
                      <a:pt x="27816" y="32580"/>
                      <a:pt x="28378" y="32544"/>
                    </a:cubicBezTo>
                    <a:cubicBezTo>
                      <a:pt x="29547" y="32455"/>
                      <a:pt x="30680" y="32321"/>
                      <a:pt x="31831" y="32125"/>
                    </a:cubicBezTo>
                    <a:lnTo>
                      <a:pt x="32143" y="32071"/>
                    </a:lnTo>
                    <a:cubicBezTo>
                      <a:pt x="32830" y="31946"/>
                      <a:pt x="33543" y="31830"/>
                      <a:pt x="34293" y="31670"/>
                    </a:cubicBezTo>
                    <a:cubicBezTo>
                      <a:pt x="36621" y="31197"/>
                      <a:pt x="39030" y="30590"/>
                      <a:pt x="40609" y="28922"/>
                    </a:cubicBezTo>
                    <a:cubicBezTo>
                      <a:pt x="41082" y="28423"/>
                      <a:pt x="41465" y="27843"/>
                      <a:pt x="41778" y="27165"/>
                    </a:cubicBezTo>
                    <a:cubicBezTo>
                      <a:pt x="42295" y="26041"/>
                      <a:pt x="42589" y="24694"/>
                      <a:pt x="42696" y="23070"/>
                    </a:cubicBezTo>
                    <a:cubicBezTo>
                      <a:pt x="42777" y="21848"/>
                      <a:pt x="42741" y="20527"/>
                      <a:pt x="42705" y="19243"/>
                    </a:cubicBezTo>
                    <a:cubicBezTo>
                      <a:pt x="42670" y="18038"/>
                      <a:pt x="42625" y="16798"/>
                      <a:pt x="42688" y="15657"/>
                    </a:cubicBezTo>
                    <a:cubicBezTo>
                      <a:pt x="42759" y="14354"/>
                      <a:pt x="42920" y="13168"/>
                      <a:pt x="43151" y="12151"/>
                    </a:cubicBezTo>
                    <a:cubicBezTo>
                      <a:pt x="43803" y="9260"/>
                      <a:pt x="45069" y="7137"/>
                      <a:pt x="46916" y="5835"/>
                    </a:cubicBezTo>
                    <a:cubicBezTo>
                      <a:pt x="47407" y="5487"/>
                      <a:pt x="47924" y="5210"/>
                      <a:pt x="48495" y="4978"/>
                    </a:cubicBezTo>
                    <a:cubicBezTo>
                      <a:pt x="49289" y="4666"/>
                      <a:pt x="50101" y="4470"/>
                      <a:pt x="50957" y="4264"/>
                    </a:cubicBezTo>
                    <a:cubicBezTo>
                      <a:pt x="51769" y="4068"/>
                      <a:pt x="52599" y="3872"/>
                      <a:pt x="53411" y="3569"/>
                    </a:cubicBezTo>
                    <a:cubicBezTo>
                      <a:pt x="54856" y="3024"/>
                      <a:pt x="55694" y="1660"/>
                      <a:pt x="5560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13;p6">
                <a:extLst>
                  <a:ext uri="{FF2B5EF4-FFF2-40B4-BE49-F238E27FC236}">
                    <a16:creationId xmlns:a16="http://schemas.microsoft.com/office/drawing/2014/main" id="{F8E5CEAD-34F7-9D3B-164F-6D9A978A1044}"/>
                  </a:ext>
                </a:extLst>
              </p:cNvPr>
              <p:cNvSpPr/>
              <p:nvPr/>
            </p:nvSpPr>
            <p:spPr>
              <a:xfrm>
                <a:off x="3073800" y="717000"/>
                <a:ext cx="1377875" cy="1341950"/>
              </a:xfrm>
              <a:custGeom>
                <a:avLst/>
                <a:gdLst/>
                <a:ahLst/>
                <a:cxnLst/>
                <a:rect l="l" t="t" r="r" b="b"/>
                <a:pathLst>
                  <a:path w="55115" h="53678" extrusionOk="0">
                    <a:moveTo>
                      <a:pt x="54936" y="0"/>
                    </a:moveTo>
                    <a:lnTo>
                      <a:pt x="54900" y="9"/>
                    </a:lnTo>
                    <a:cubicBezTo>
                      <a:pt x="55079" y="1713"/>
                      <a:pt x="54294" y="3131"/>
                      <a:pt x="52866" y="3729"/>
                    </a:cubicBezTo>
                    <a:cubicBezTo>
                      <a:pt x="52063" y="4059"/>
                      <a:pt x="51243" y="4282"/>
                      <a:pt x="50449" y="4496"/>
                    </a:cubicBezTo>
                    <a:cubicBezTo>
                      <a:pt x="49574" y="4737"/>
                      <a:pt x="48745" y="4969"/>
                      <a:pt x="47942" y="5326"/>
                    </a:cubicBezTo>
                    <a:cubicBezTo>
                      <a:pt x="47362" y="5576"/>
                      <a:pt x="46844" y="5888"/>
                      <a:pt x="46354" y="6272"/>
                    </a:cubicBezTo>
                    <a:cubicBezTo>
                      <a:pt x="44561" y="7672"/>
                      <a:pt x="43356" y="9911"/>
                      <a:pt x="42785" y="12936"/>
                    </a:cubicBezTo>
                    <a:cubicBezTo>
                      <a:pt x="42580" y="14015"/>
                      <a:pt x="42464" y="15211"/>
                      <a:pt x="42429" y="16504"/>
                    </a:cubicBezTo>
                    <a:cubicBezTo>
                      <a:pt x="42393" y="17691"/>
                      <a:pt x="42473" y="18993"/>
                      <a:pt x="42553" y="20251"/>
                    </a:cubicBezTo>
                    <a:cubicBezTo>
                      <a:pt x="42625" y="21500"/>
                      <a:pt x="42705" y="22793"/>
                      <a:pt x="42678" y="23989"/>
                    </a:cubicBezTo>
                    <a:cubicBezTo>
                      <a:pt x="42634" y="25693"/>
                      <a:pt x="42393" y="27075"/>
                      <a:pt x="41938" y="28226"/>
                    </a:cubicBezTo>
                    <a:cubicBezTo>
                      <a:pt x="41652" y="28940"/>
                      <a:pt x="41287" y="29538"/>
                      <a:pt x="40823" y="30064"/>
                    </a:cubicBezTo>
                    <a:cubicBezTo>
                      <a:pt x="39297" y="31804"/>
                      <a:pt x="36889" y="32419"/>
                      <a:pt x="34524" y="32821"/>
                    </a:cubicBezTo>
                    <a:cubicBezTo>
                      <a:pt x="33677" y="32963"/>
                      <a:pt x="32874" y="33061"/>
                      <a:pt x="32098" y="33151"/>
                    </a:cubicBezTo>
                    <a:lnTo>
                      <a:pt x="31991" y="33168"/>
                    </a:lnTo>
                    <a:cubicBezTo>
                      <a:pt x="30885" y="33302"/>
                      <a:pt x="29734" y="33400"/>
                      <a:pt x="28467" y="33454"/>
                    </a:cubicBezTo>
                    <a:cubicBezTo>
                      <a:pt x="28012" y="33481"/>
                      <a:pt x="27548" y="33490"/>
                      <a:pt x="27093" y="33507"/>
                    </a:cubicBezTo>
                    <a:cubicBezTo>
                      <a:pt x="25800" y="33543"/>
                      <a:pt x="24453" y="33579"/>
                      <a:pt x="23186" y="33855"/>
                    </a:cubicBezTo>
                    <a:cubicBezTo>
                      <a:pt x="21946" y="34132"/>
                      <a:pt x="20795" y="34640"/>
                      <a:pt x="19778" y="35354"/>
                    </a:cubicBezTo>
                    <a:cubicBezTo>
                      <a:pt x="19341" y="35666"/>
                      <a:pt x="18904" y="36023"/>
                      <a:pt x="18502" y="36416"/>
                    </a:cubicBezTo>
                    <a:cubicBezTo>
                      <a:pt x="17093" y="37781"/>
                      <a:pt x="16031" y="39502"/>
                      <a:pt x="15175" y="41010"/>
                    </a:cubicBezTo>
                    <a:cubicBezTo>
                      <a:pt x="14800" y="41670"/>
                      <a:pt x="14425" y="42357"/>
                      <a:pt x="14069" y="43026"/>
                    </a:cubicBezTo>
                    <a:cubicBezTo>
                      <a:pt x="13248" y="44543"/>
                      <a:pt x="12391" y="46113"/>
                      <a:pt x="11437" y="47558"/>
                    </a:cubicBezTo>
                    <a:cubicBezTo>
                      <a:pt x="9471" y="50515"/>
                      <a:pt x="6503" y="53647"/>
                      <a:pt x="2761" y="53647"/>
                    </a:cubicBezTo>
                    <a:cubicBezTo>
                      <a:pt x="1885" y="53647"/>
                      <a:pt x="967" y="53475"/>
                      <a:pt x="9" y="53089"/>
                    </a:cubicBezTo>
                    <a:lnTo>
                      <a:pt x="0" y="53125"/>
                    </a:lnTo>
                    <a:cubicBezTo>
                      <a:pt x="928" y="53491"/>
                      <a:pt x="1847" y="53678"/>
                      <a:pt x="2766" y="53678"/>
                    </a:cubicBezTo>
                    <a:cubicBezTo>
                      <a:pt x="4050" y="53678"/>
                      <a:pt x="5326" y="53312"/>
                      <a:pt x="6566" y="52581"/>
                    </a:cubicBezTo>
                    <a:cubicBezTo>
                      <a:pt x="8279" y="51572"/>
                      <a:pt x="9920" y="49886"/>
                      <a:pt x="11464" y="47576"/>
                    </a:cubicBezTo>
                    <a:cubicBezTo>
                      <a:pt x="12418" y="46131"/>
                      <a:pt x="13275" y="44561"/>
                      <a:pt x="14095" y="43044"/>
                    </a:cubicBezTo>
                    <a:cubicBezTo>
                      <a:pt x="14461" y="42375"/>
                      <a:pt x="14827" y="41688"/>
                      <a:pt x="15202" y="41028"/>
                    </a:cubicBezTo>
                    <a:cubicBezTo>
                      <a:pt x="16058" y="39520"/>
                      <a:pt x="17120" y="37798"/>
                      <a:pt x="18520" y="36442"/>
                    </a:cubicBezTo>
                    <a:cubicBezTo>
                      <a:pt x="18931" y="36050"/>
                      <a:pt x="19359" y="35693"/>
                      <a:pt x="19796" y="35381"/>
                    </a:cubicBezTo>
                    <a:cubicBezTo>
                      <a:pt x="20813" y="34667"/>
                      <a:pt x="21955" y="34168"/>
                      <a:pt x="23195" y="33891"/>
                    </a:cubicBezTo>
                    <a:cubicBezTo>
                      <a:pt x="24453" y="33606"/>
                      <a:pt x="25800" y="33570"/>
                      <a:pt x="27093" y="33534"/>
                    </a:cubicBezTo>
                    <a:cubicBezTo>
                      <a:pt x="27548" y="33525"/>
                      <a:pt x="28012" y="33507"/>
                      <a:pt x="28467" y="33490"/>
                    </a:cubicBezTo>
                    <a:cubicBezTo>
                      <a:pt x="29734" y="33427"/>
                      <a:pt x="30894" y="33338"/>
                      <a:pt x="32000" y="33195"/>
                    </a:cubicBezTo>
                    <a:lnTo>
                      <a:pt x="32098" y="33186"/>
                    </a:lnTo>
                    <a:cubicBezTo>
                      <a:pt x="32883" y="33088"/>
                      <a:pt x="33686" y="32990"/>
                      <a:pt x="34524" y="32847"/>
                    </a:cubicBezTo>
                    <a:cubicBezTo>
                      <a:pt x="36906" y="32446"/>
                      <a:pt x="39315" y="31830"/>
                      <a:pt x="40850" y="30091"/>
                    </a:cubicBezTo>
                    <a:cubicBezTo>
                      <a:pt x="41313" y="29555"/>
                      <a:pt x="41679" y="28958"/>
                      <a:pt x="41965" y="28244"/>
                    </a:cubicBezTo>
                    <a:cubicBezTo>
                      <a:pt x="42420" y="27084"/>
                      <a:pt x="42669" y="25702"/>
                      <a:pt x="42705" y="23998"/>
                    </a:cubicBezTo>
                    <a:cubicBezTo>
                      <a:pt x="42741" y="22793"/>
                      <a:pt x="42660" y="21500"/>
                      <a:pt x="42580" y="20251"/>
                    </a:cubicBezTo>
                    <a:cubicBezTo>
                      <a:pt x="42509" y="18993"/>
                      <a:pt x="42429" y="17691"/>
                      <a:pt x="42464" y="16504"/>
                    </a:cubicBezTo>
                    <a:cubicBezTo>
                      <a:pt x="42491" y="15219"/>
                      <a:pt x="42607" y="14015"/>
                      <a:pt x="42812" y="12945"/>
                    </a:cubicBezTo>
                    <a:cubicBezTo>
                      <a:pt x="43392" y="9929"/>
                      <a:pt x="44587" y="7690"/>
                      <a:pt x="46381" y="6290"/>
                    </a:cubicBezTo>
                    <a:cubicBezTo>
                      <a:pt x="46862" y="5915"/>
                      <a:pt x="47380" y="5603"/>
                      <a:pt x="47951" y="5353"/>
                    </a:cubicBezTo>
                    <a:cubicBezTo>
                      <a:pt x="48754" y="4996"/>
                      <a:pt x="49583" y="4773"/>
                      <a:pt x="50457" y="4532"/>
                    </a:cubicBezTo>
                    <a:cubicBezTo>
                      <a:pt x="51251" y="4309"/>
                      <a:pt x="52072" y="4086"/>
                      <a:pt x="52875" y="3756"/>
                    </a:cubicBezTo>
                    <a:cubicBezTo>
                      <a:pt x="54320" y="3158"/>
                      <a:pt x="55114" y="1722"/>
                      <a:pt x="5493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14;p6">
                <a:extLst>
                  <a:ext uri="{FF2B5EF4-FFF2-40B4-BE49-F238E27FC236}">
                    <a16:creationId xmlns:a16="http://schemas.microsoft.com/office/drawing/2014/main" id="{CA2C29D1-D9D9-1036-34C9-91518BD36432}"/>
                  </a:ext>
                </a:extLst>
              </p:cNvPr>
              <p:cNvSpPr/>
              <p:nvPr/>
            </p:nvSpPr>
            <p:spPr>
              <a:xfrm>
                <a:off x="3057725" y="691800"/>
                <a:ext cx="1362500" cy="1364700"/>
              </a:xfrm>
              <a:custGeom>
                <a:avLst/>
                <a:gdLst/>
                <a:ahLst/>
                <a:cxnLst/>
                <a:rect l="l" t="t" r="r" b="b"/>
                <a:pathLst>
                  <a:path w="54500" h="54588" extrusionOk="0">
                    <a:moveTo>
                      <a:pt x="54250" y="0"/>
                    </a:moveTo>
                    <a:cubicBezTo>
                      <a:pt x="54499" y="1767"/>
                      <a:pt x="53768" y="3265"/>
                      <a:pt x="52332" y="3916"/>
                    </a:cubicBezTo>
                    <a:cubicBezTo>
                      <a:pt x="51538" y="4273"/>
                      <a:pt x="50726" y="4523"/>
                      <a:pt x="49941" y="4764"/>
                    </a:cubicBezTo>
                    <a:cubicBezTo>
                      <a:pt x="49049" y="5041"/>
                      <a:pt x="48210" y="5290"/>
                      <a:pt x="47398" y="5692"/>
                    </a:cubicBezTo>
                    <a:cubicBezTo>
                      <a:pt x="46818" y="5977"/>
                      <a:pt x="46301" y="6316"/>
                      <a:pt x="45828" y="6718"/>
                    </a:cubicBezTo>
                    <a:cubicBezTo>
                      <a:pt x="44071" y="8225"/>
                      <a:pt x="42938" y="10580"/>
                      <a:pt x="42456" y="13721"/>
                    </a:cubicBezTo>
                    <a:cubicBezTo>
                      <a:pt x="42286" y="14827"/>
                      <a:pt x="42197" y="16040"/>
                      <a:pt x="42206" y="17343"/>
                    </a:cubicBezTo>
                    <a:cubicBezTo>
                      <a:pt x="42206" y="18574"/>
                      <a:pt x="42331" y="19921"/>
                      <a:pt x="42447" y="21223"/>
                    </a:cubicBezTo>
                    <a:cubicBezTo>
                      <a:pt x="42563" y="22445"/>
                      <a:pt x="42670" y="23712"/>
                      <a:pt x="42697" y="24908"/>
                    </a:cubicBezTo>
                    <a:cubicBezTo>
                      <a:pt x="42724" y="26710"/>
                      <a:pt x="42536" y="28110"/>
                      <a:pt x="42126" y="29297"/>
                    </a:cubicBezTo>
                    <a:cubicBezTo>
                      <a:pt x="41867" y="30037"/>
                      <a:pt x="41510" y="30679"/>
                      <a:pt x="41064" y="31224"/>
                    </a:cubicBezTo>
                    <a:cubicBezTo>
                      <a:pt x="39512" y="33133"/>
                      <a:pt x="36880" y="33704"/>
                      <a:pt x="34757" y="33989"/>
                    </a:cubicBezTo>
                    <a:cubicBezTo>
                      <a:pt x="33829" y="34114"/>
                      <a:pt x="32910" y="34185"/>
                      <a:pt x="32161" y="34239"/>
                    </a:cubicBezTo>
                    <a:cubicBezTo>
                      <a:pt x="30921" y="34337"/>
                      <a:pt x="29645" y="34373"/>
                      <a:pt x="28557" y="34400"/>
                    </a:cubicBezTo>
                    <a:cubicBezTo>
                      <a:pt x="28272" y="34408"/>
                      <a:pt x="27986" y="34408"/>
                      <a:pt x="27701" y="34417"/>
                    </a:cubicBezTo>
                    <a:cubicBezTo>
                      <a:pt x="26229" y="34444"/>
                      <a:pt x="24703" y="34471"/>
                      <a:pt x="23267" y="34783"/>
                    </a:cubicBezTo>
                    <a:cubicBezTo>
                      <a:pt x="22009" y="35060"/>
                      <a:pt x="20858" y="35550"/>
                      <a:pt x="19841" y="36246"/>
                    </a:cubicBezTo>
                    <a:cubicBezTo>
                      <a:pt x="19386" y="36549"/>
                      <a:pt x="18949" y="36906"/>
                      <a:pt x="18530" y="37290"/>
                    </a:cubicBezTo>
                    <a:cubicBezTo>
                      <a:pt x="17067" y="38655"/>
                      <a:pt x="15996" y="40359"/>
                      <a:pt x="15140" y="41849"/>
                    </a:cubicBezTo>
                    <a:cubicBezTo>
                      <a:pt x="14694" y="42616"/>
                      <a:pt x="14257" y="43428"/>
                      <a:pt x="13837" y="44204"/>
                    </a:cubicBezTo>
                    <a:cubicBezTo>
                      <a:pt x="13070" y="45613"/>
                      <a:pt x="12276" y="47067"/>
                      <a:pt x="11402" y="48405"/>
                    </a:cubicBezTo>
                    <a:cubicBezTo>
                      <a:pt x="9449" y="51397"/>
                      <a:pt x="6505" y="54563"/>
                      <a:pt x="2788" y="54563"/>
                    </a:cubicBezTo>
                    <a:cubicBezTo>
                      <a:pt x="1905" y="54563"/>
                      <a:pt x="978" y="54384"/>
                      <a:pt x="10" y="53981"/>
                    </a:cubicBezTo>
                    <a:lnTo>
                      <a:pt x="1" y="53999"/>
                    </a:lnTo>
                    <a:cubicBezTo>
                      <a:pt x="937" y="54391"/>
                      <a:pt x="1874" y="54588"/>
                      <a:pt x="2802" y="54588"/>
                    </a:cubicBezTo>
                    <a:cubicBezTo>
                      <a:pt x="4078" y="54588"/>
                      <a:pt x="5336" y="54222"/>
                      <a:pt x="6567" y="53482"/>
                    </a:cubicBezTo>
                    <a:cubicBezTo>
                      <a:pt x="8262" y="52465"/>
                      <a:pt x="9894" y="50770"/>
                      <a:pt x="11429" y="48423"/>
                    </a:cubicBezTo>
                    <a:cubicBezTo>
                      <a:pt x="12303" y="47076"/>
                      <a:pt x="13097" y="45622"/>
                      <a:pt x="13855" y="44213"/>
                    </a:cubicBezTo>
                    <a:cubicBezTo>
                      <a:pt x="14274" y="43436"/>
                      <a:pt x="14712" y="42634"/>
                      <a:pt x="15158" y="41866"/>
                    </a:cubicBezTo>
                    <a:cubicBezTo>
                      <a:pt x="16014" y="40377"/>
                      <a:pt x="17093" y="38673"/>
                      <a:pt x="18548" y="37308"/>
                    </a:cubicBezTo>
                    <a:cubicBezTo>
                      <a:pt x="18967" y="36924"/>
                      <a:pt x="19404" y="36567"/>
                      <a:pt x="19850" y="36264"/>
                    </a:cubicBezTo>
                    <a:cubicBezTo>
                      <a:pt x="20867" y="35577"/>
                      <a:pt x="22018" y="35086"/>
                      <a:pt x="23276" y="34810"/>
                    </a:cubicBezTo>
                    <a:cubicBezTo>
                      <a:pt x="24703" y="34498"/>
                      <a:pt x="26229" y="34471"/>
                      <a:pt x="27701" y="34444"/>
                    </a:cubicBezTo>
                    <a:cubicBezTo>
                      <a:pt x="27986" y="34435"/>
                      <a:pt x="28272" y="34435"/>
                      <a:pt x="28557" y="34426"/>
                    </a:cubicBezTo>
                    <a:cubicBezTo>
                      <a:pt x="29645" y="34400"/>
                      <a:pt x="30921" y="34364"/>
                      <a:pt x="32170" y="34266"/>
                    </a:cubicBezTo>
                    <a:cubicBezTo>
                      <a:pt x="32910" y="34212"/>
                      <a:pt x="33838" y="34141"/>
                      <a:pt x="34766" y="34016"/>
                    </a:cubicBezTo>
                    <a:cubicBezTo>
                      <a:pt x="36193" y="33820"/>
                      <a:pt x="37300" y="33561"/>
                      <a:pt x="38236" y="33204"/>
                    </a:cubicBezTo>
                    <a:cubicBezTo>
                      <a:pt x="39459" y="32731"/>
                      <a:pt x="40395" y="32089"/>
                      <a:pt x="41091" y="31241"/>
                    </a:cubicBezTo>
                    <a:cubicBezTo>
                      <a:pt x="41537" y="30697"/>
                      <a:pt x="41894" y="30046"/>
                      <a:pt x="42153" y="29306"/>
                    </a:cubicBezTo>
                    <a:cubicBezTo>
                      <a:pt x="42563" y="28110"/>
                      <a:pt x="42750" y="26710"/>
                      <a:pt x="42715" y="24908"/>
                    </a:cubicBezTo>
                    <a:cubicBezTo>
                      <a:pt x="42697" y="23712"/>
                      <a:pt x="42581" y="22445"/>
                      <a:pt x="42474" y="21223"/>
                    </a:cubicBezTo>
                    <a:cubicBezTo>
                      <a:pt x="42358" y="19921"/>
                      <a:pt x="42233" y="18574"/>
                      <a:pt x="42233" y="17343"/>
                    </a:cubicBezTo>
                    <a:cubicBezTo>
                      <a:pt x="42224" y="16040"/>
                      <a:pt x="42313" y="14827"/>
                      <a:pt x="42483" y="13730"/>
                    </a:cubicBezTo>
                    <a:cubicBezTo>
                      <a:pt x="42964" y="10589"/>
                      <a:pt x="44089" y="8243"/>
                      <a:pt x="45846" y="6744"/>
                    </a:cubicBezTo>
                    <a:cubicBezTo>
                      <a:pt x="46319" y="6334"/>
                      <a:pt x="46827" y="6004"/>
                      <a:pt x="47407" y="5719"/>
                    </a:cubicBezTo>
                    <a:cubicBezTo>
                      <a:pt x="48219" y="5317"/>
                      <a:pt x="49058" y="5058"/>
                      <a:pt x="49950" y="4791"/>
                    </a:cubicBezTo>
                    <a:cubicBezTo>
                      <a:pt x="50735" y="4550"/>
                      <a:pt x="51555" y="4291"/>
                      <a:pt x="52341" y="3934"/>
                    </a:cubicBezTo>
                    <a:cubicBezTo>
                      <a:pt x="53027" y="3631"/>
                      <a:pt x="53572" y="3105"/>
                      <a:pt x="53920" y="2436"/>
                    </a:cubicBezTo>
                    <a:cubicBezTo>
                      <a:pt x="54276" y="1731"/>
                      <a:pt x="54401" y="892"/>
                      <a:pt x="5426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15;p6">
                <a:extLst>
                  <a:ext uri="{FF2B5EF4-FFF2-40B4-BE49-F238E27FC236}">
                    <a16:creationId xmlns:a16="http://schemas.microsoft.com/office/drawing/2014/main" id="{75827362-6176-AB1A-9832-CB24D24E8346}"/>
                  </a:ext>
                </a:extLst>
              </p:cNvPr>
              <p:cNvSpPr/>
              <p:nvPr/>
            </p:nvSpPr>
            <p:spPr>
              <a:xfrm>
                <a:off x="3041450" y="666375"/>
                <a:ext cx="1348000" cy="1387675"/>
              </a:xfrm>
              <a:custGeom>
                <a:avLst/>
                <a:gdLst/>
                <a:ahLst/>
                <a:cxnLst/>
                <a:rect l="l" t="t" r="r" b="b"/>
                <a:pathLst>
                  <a:path w="53920" h="55507" extrusionOk="0">
                    <a:moveTo>
                      <a:pt x="53598" y="0"/>
                    </a:moveTo>
                    <a:cubicBezTo>
                      <a:pt x="53919" y="1802"/>
                      <a:pt x="53223" y="3417"/>
                      <a:pt x="51814" y="4104"/>
                    </a:cubicBezTo>
                    <a:cubicBezTo>
                      <a:pt x="51029" y="4496"/>
                      <a:pt x="50217" y="4773"/>
                      <a:pt x="49432" y="5032"/>
                    </a:cubicBezTo>
                    <a:cubicBezTo>
                      <a:pt x="48531" y="5344"/>
                      <a:pt x="47683" y="5629"/>
                      <a:pt x="46863" y="6075"/>
                    </a:cubicBezTo>
                    <a:cubicBezTo>
                      <a:pt x="46274" y="6388"/>
                      <a:pt x="45765" y="6753"/>
                      <a:pt x="45302" y="7182"/>
                    </a:cubicBezTo>
                    <a:cubicBezTo>
                      <a:pt x="44418" y="8011"/>
                      <a:pt x="43696" y="9091"/>
                      <a:pt x="43152" y="10393"/>
                    </a:cubicBezTo>
                    <a:cubicBezTo>
                      <a:pt x="42661" y="11589"/>
                      <a:pt x="42322" y="12980"/>
                      <a:pt x="42135" y="14524"/>
                    </a:cubicBezTo>
                    <a:cubicBezTo>
                      <a:pt x="42001" y="15656"/>
                      <a:pt x="41947" y="16888"/>
                      <a:pt x="41992" y="18190"/>
                    </a:cubicBezTo>
                    <a:cubicBezTo>
                      <a:pt x="42028" y="19457"/>
                      <a:pt x="42197" y="20849"/>
                      <a:pt x="42358" y="22196"/>
                    </a:cubicBezTo>
                    <a:cubicBezTo>
                      <a:pt x="42500" y="23400"/>
                      <a:pt x="42652" y="24649"/>
                      <a:pt x="42714" y="25835"/>
                    </a:cubicBezTo>
                    <a:cubicBezTo>
                      <a:pt x="42813" y="27709"/>
                      <a:pt x="42688" y="29154"/>
                      <a:pt x="42322" y="30376"/>
                    </a:cubicBezTo>
                    <a:cubicBezTo>
                      <a:pt x="42090" y="31143"/>
                      <a:pt x="41760" y="31821"/>
                      <a:pt x="41323" y="32392"/>
                    </a:cubicBezTo>
                    <a:cubicBezTo>
                      <a:pt x="39771" y="34435"/>
                      <a:pt x="37130" y="34953"/>
                      <a:pt x="35007" y="35167"/>
                    </a:cubicBezTo>
                    <a:cubicBezTo>
                      <a:pt x="34070" y="35265"/>
                      <a:pt x="33142" y="35301"/>
                      <a:pt x="32348" y="35318"/>
                    </a:cubicBezTo>
                    <a:cubicBezTo>
                      <a:pt x="31700" y="35342"/>
                      <a:pt x="31040" y="35350"/>
                      <a:pt x="30384" y="35350"/>
                    </a:cubicBezTo>
                    <a:cubicBezTo>
                      <a:pt x="30055" y="35350"/>
                      <a:pt x="29728" y="35348"/>
                      <a:pt x="29404" y="35345"/>
                    </a:cubicBezTo>
                    <a:lnTo>
                      <a:pt x="28637" y="35345"/>
                    </a:lnTo>
                    <a:cubicBezTo>
                      <a:pt x="26880" y="35354"/>
                      <a:pt x="25060" y="35354"/>
                      <a:pt x="23365" y="35720"/>
                    </a:cubicBezTo>
                    <a:cubicBezTo>
                      <a:pt x="22062" y="36005"/>
                      <a:pt x="20929" y="36469"/>
                      <a:pt x="19903" y="37147"/>
                    </a:cubicBezTo>
                    <a:cubicBezTo>
                      <a:pt x="19448" y="37442"/>
                      <a:pt x="19002" y="37789"/>
                      <a:pt x="18574" y="38173"/>
                    </a:cubicBezTo>
                    <a:cubicBezTo>
                      <a:pt x="17040" y="39556"/>
                      <a:pt x="15916" y="41313"/>
                      <a:pt x="15104" y="42696"/>
                    </a:cubicBezTo>
                    <a:cubicBezTo>
                      <a:pt x="14595" y="43561"/>
                      <a:pt x="14105" y="44471"/>
                      <a:pt x="13623" y="45354"/>
                    </a:cubicBezTo>
                    <a:cubicBezTo>
                      <a:pt x="12918" y="46657"/>
                      <a:pt x="12187" y="48013"/>
                      <a:pt x="11375" y="49271"/>
                    </a:cubicBezTo>
                    <a:cubicBezTo>
                      <a:pt x="9435" y="52288"/>
                      <a:pt x="6517" y="55480"/>
                      <a:pt x="2822" y="55480"/>
                    </a:cubicBezTo>
                    <a:cubicBezTo>
                      <a:pt x="1929" y="55480"/>
                      <a:pt x="990" y="55293"/>
                      <a:pt x="9" y="54873"/>
                    </a:cubicBezTo>
                    <a:lnTo>
                      <a:pt x="0" y="54891"/>
                    </a:lnTo>
                    <a:cubicBezTo>
                      <a:pt x="955" y="55301"/>
                      <a:pt x="1910" y="55507"/>
                      <a:pt x="2846" y="55507"/>
                    </a:cubicBezTo>
                    <a:cubicBezTo>
                      <a:pt x="4113" y="55507"/>
                      <a:pt x="5353" y="55132"/>
                      <a:pt x="6575" y="54391"/>
                    </a:cubicBezTo>
                    <a:cubicBezTo>
                      <a:pt x="8252" y="53374"/>
                      <a:pt x="9867" y="51653"/>
                      <a:pt x="11393" y="49280"/>
                    </a:cubicBezTo>
                    <a:cubicBezTo>
                      <a:pt x="12196" y="48022"/>
                      <a:pt x="12936" y="46675"/>
                      <a:pt x="13641" y="45363"/>
                    </a:cubicBezTo>
                    <a:cubicBezTo>
                      <a:pt x="14123" y="44480"/>
                      <a:pt x="14613" y="43570"/>
                      <a:pt x="15122" y="42705"/>
                    </a:cubicBezTo>
                    <a:cubicBezTo>
                      <a:pt x="15933" y="41331"/>
                      <a:pt x="17058" y="39565"/>
                      <a:pt x="18592" y="38191"/>
                    </a:cubicBezTo>
                    <a:cubicBezTo>
                      <a:pt x="19011" y="37807"/>
                      <a:pt x="19457" y="37459"/>
                      <a:pt x="19912" y="37165"/>
                    </a:cubicBezTo>
                    <a:cubicBezTo>
                      <a:pt x="20938" y="36487"/>
                      <a:pt x="22071" y="36023"/>
                      <a:pt x="23365" y="35747"/>
                    </a:cubicBezTo>
                    <a:cubicBezTo>
                      <a:pt x="25069" y="35372"/>
                      <a:pt x="26880" y="35372"/>
                      <a:pt x="28637" y="35372"/>
                    </a:cubicBezTo>
                    <a:lnTo>
                      <a:pt x="29404" y="35372"/>
                    </a:lnTo>
                    <a:cubicBezTo>
                      <a:pt x="30377" y="35372"/>
                      <a:pt x="31376" y="35372"/>
                      <a:pt x="32348" y="35345"/>
                    </a:cubicBezTo>
                    <a:cubicBezTo>
                      <a:pt x="33142" y="35318"/>
                      <a:pt x="34070" y="35283"/>
                      <a:pt x="35007" y="35185"/>
                    </a:cubicBezTo>
                    <a:cubicBezTo>
                      <a:pt x="36443" y="35042"/>
                      <a:pt x="37558" y="34801"/>
                      <a:pt x="38513" y="34435"/>
                    </a:cubicBezTo>
                    <a:cubicBezTo>
                      <a:pt x="39735" y="33962"/>
                      <a:pt x="40654" y="33302"/>
                      <a:pt x="41341" y="32410"/>
                    </a:cubicBezTo>
                    <a:cubicBezTo>
                      <a:pt x="41778" y="31830"/>
                      <a:pt x="42108" y="31152"/>
                      <a:pt x="42340" y="30385"/>
                    </a:cubicBezTo>
                    <a:cubicBezTo>
                      <a:pt x="42714" y="29163"/>
                      <a:pt x="42839" y="27718"/>
                      <a:pt x="42732" y="25835"/>
                    </a:cubicBezTo>
                    <a:cubicBezTo>
                      <a:pt x="42670" y="24649"/>
                      <a:pt x="42527" y="23400"/>
                      <a:pt x="42375" y="22196"/>
                    </a:cubicBezTo>
                    <a:cubicBezTo>
                      <a:pt x="42215" y="20849"/>
                      <a:pt x="42045" y="19457"/>
                      <a:pt x="42010" y="18190"/>
                    </a:cubicBezTo>
                    <a:cubicBezTo>
                      <a:pt x="41974" y="16888"/>
                      <a:pt x="42019" y="15656"/>
                      <a:pt x="42152" y="14524"/>
                    </a:cubicBezTo>
                    <a:cubicBezTo>
                      <a:pt x="42545" y="11258"/>
                      <a:pt x="43607" y="8796"/>
                      <a:pt x="45310" y="7199"/>
                    </a:cubicBezTo>
                    <a:cubicBezTo>
                      <a:pt x="45774" y="6771"/>
                      <a:pt x="46292" y="6405"/>
                      <a:pt x="46872" y="6093"/>
                    </a:cubicBezTo>
                    <a:cubicBezTo>
                      <a:pt x="47692" y="5647"/>
                      <a:pt x="48540" y="5362"/>
                      <a:pt x="49441" y="5058"/>
                    </a:cubicBezTo>
                    <a:cubicBezTo>
                      <a:pt x="50226" y="4791"/>
                      <a:pt x="51029" y="4514"/>
                      <a:pt x="51823" y="4122"/>
                    </a:cubicBezTo>
                    <a:cubicBezTo>
                      <a:pt x="52501" y="3792"/>
                      <a:pt x="53027" y="3238"/>
                      <a:pt x="53348" y="2534"/>
                    </a:cubicBezTo>
                    <a:cubicBezTo>
                      <a:pt x="53696" y="1793"/>
                      <a:pt x="53785" y="919"/>
                      <a:pt x="5361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16;p6">
                <a:extLst>
                  <a:ext uri="{FF2B5EF4-FFF2-40B4-BE49-F238E27FC236}">
                    <a16:creationId xmlns:a16="http://schemas.microsoft.com/office/drawing/2014/main" id="{AD8AE1DC-61A3-7A00-8E74-9F082C4E33BF}"/>
                  </a:ext>
                </a:extLst>
              </p:cNvPr>
              <p:cNvSpPr/>
              <p:nvPr/>
            </p:nvSpPr>
            <p:spPr>
              <a:xfrm>
                <a:off x="3025400" y="640950"/>
                <a:ext cx="1333500" cy="1410650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6426" extrusionOk="0">
                    <a:moveTo>
                      <a:pt x="52938" y="0"/>
                    </a:moveTo>
                    <a:cubicBezTo>
                      <a:pt x="53339" y="1865"/>
                      <a:pt x="52688" y="3551"/>
                      <a:pt x="51278" y="4300"/>
                    </a:cubicBezTo>
                    <a:cubicBezTo>
                      <a:pt x="50493" y="4710"/>
                      <a:pt x="49690" y="5014"/>
                      <a:pt x="48914" y="5308"/>
                    </a:cubicBezTo>
                    <a:cubicBezTo>
                      <a:pt x="47416" y="5870"/>
                      <a:pt x="45997" y="6397"/>
                      <a:pt x="44766" y="7645"/>
                    </a:cubicBezTo>
                    <a:cubicBezTo>
                      <a:pt x="43571" y="8859"/>
                      <a:pt x="42705" y="10563"/>
                      <a:pt x="42215" y="12704"/>
                    </a:cubicBezTo>
                    <a:cubicBezTo>
                      <a:pt x="41777" y="14559"/>
                      <a:pt x="41635" y="16691"/>
                      <a:pt x="41769" y="19038"/>
                    </a:cubicBezTo>
                    <a:cubicBezTo>
                      <a:pt x="41840" y="20340"/>
                      <a:pt x="42045" y="21714"/>
                      <a:pt x="42268" y="23168"/>
                    </a:cubicBezTo>
                    <a:cubicBezTo>
                      <a:pt x="42696" y="26049"/>
                      <a:pt x="43142" y="29029"/>
                      <a:pt x="42509" y="31456"/>
                    </a:cubicBezTo>
                    <a:cubicBezTo>
                      <a:pt x="41328" y="36057"/>
                      <a:pt x="36683" y="36413"/>
                      <a:pt x="33412" y="36413"/>
                    </a:cubicBezTo>
                    <a:cubicBezTo>
                      <a:pt x="33100" y="36413"/>
                      <a:pt x="32800" y="36410"/>
                      <a:pt x="32517" y="36407"/>
                    </a:cubicBezTo>
                    <a:cubicBezTo>
                      <a:pt x="31795" y="36398"/>
                      <a:pt x="31054" y="36371"/>
                      <a:pt x="30332" y="36344"/>
                    </a:cubicBezTo>
                    <a:cubicBezTo>
                      <a:pt x="29455" y="36314"/>
                      <a:pt x="28563" y="36283"/>
                      <a:pt x="27675" y="36283"/>
                    </a:cubicBezTo>
                    <a:cubicBezTo>
                      <a:pt x="26755" y="36283"/>
                      <a:pt x="25837" y="36316"/>
                      <a:pt x="24943" y="36416"/>
                    </a:cubicBezTo>
                    <a:cubicBezTo>
                      <a:pt x="22972" y="36639"/>
                      <a:pt x="21339" y="37174"/>
                      <a:pt x="19957" y="38048"/>
                    </a:cubicBezTo>
                    <a:cubicBezTo>
                      <a:pt x="18609" y="38896"/>
                      <a:pt x="17387" y="40109"/>
                      <a:pt x="16228" y="41741"/>
                    </a:cubicBezTo>
                    <a:cubicBezTo>
                      <a:pt x="15193" y="43196"/>
                      <a:pt x="14292" y="44864"/>
                      <a:pt x="13426" y="46470"/>
                    </a:cubicBezTo>
                    <a:cubicBezTo>
                      <a:pt x="12766" y="47692"/>
                      <a:pt x="12079" y="48950"/>
                      <a:pt x="11339" y="50127"/>
                    </a:cubicBezTo>
                    <a:cubicBezTo>
                      <a:pt x="9813" y="52554"/>
                      <a:pt x="8225" y="54275"/>
                      <a:pt x="6575" y="55301"/>
                    </a:cubicBezTo>
                    <a:lnTo>
                      <a:pt x="6575" y="55301"/>
                    </a:lnTo>
                    <a:cubicBezTo>
                      <a:pt x="8234" y="54275"/>
                      <a:pt x="9840" y="52536"/>
                      <a:pt x="11357" y="50136"/>
                    </a:cubicBezTo>
                    <a:cubicBezTo>
                      <a:pt x="12097" y="48959"/>
                      <a:pt x="12775" y="47701"/>
                      <a:pt x="13435" y="46479"/>
                    </a:cubicBezTo>
                    <a:cubicBezTo>
                      <a:pt x="15255" y="43124"/>
                      <a:pt x="16968" y="39948"/>
                      <a:pt x="19965" y="38057"/>
                    </a:cubicBezTo>
                    <a:cubicBezTo>
                      <a:pt x="22294" y="36590"/>
                      <a:pt x="24973" y="36301"/>
                      <a:pt x="27684" y="36301"/>
                    </a:cubicBezTo>
                    <a:cubicBezTo>
                      <a:pt x="28567" y="36301"/>
                      <a:pt x="29453" y="36331"/>
                      <a:pt x="30332" y="36362"/>
                    </a:cubicBezTo>
                    <a:cubicBezTo>
                      <a:pt x="31054" y="36389"/>
                      <a:pt x="31795" y="36416"/>
                      <a:pt x="32517" y="36416"/>
                    </a:cubicBezTo>
                    <a:cubicBezTo>
                      <a:pt x="32776" y="36419"/>
                      <a:pt x="33040" y="36422"/>
                      <a:pt x="33308" y="36422"/>
                    </a:cubicBezTo>
                    <a:cubicBezTo>
                      <a:pt x="35006" y="36422"/>
                      <a:pt x="36855" y="36322"/>
                      <a:pt x="38450" y="35782"/>
                    </a:cubicBezTo>
                    <a:cubicBezTo>
                      <a:pt x="39467" y="35443"/>
                      <a:pt x="40305" y="34944"/>
                      <a:pt x="40957" y="34301"/>
                    </a:cubicBezTo>
                    <a:cubicBezTo>
                      <a:pt x="41706" y="33561"/>
                      <a:pt x="42232" y="32606"/>
                      <a:pt x="42527" y="31465"/>
                    </a:cubicBezTo>
                    <a:cubicBezTo>
                      <a:pt x="43151" y="29029"/>
                      <a:pt x="42705" y="26049"/>
                      <a:pt x="42277" y="23168"/>
                    </a:cubicBezTo>
                    <a:cubicBezTo>
                      <a:pt x="42063" y="21714"/>
                      <a:pt x="41858" y="20340"/>
                      <a:pt x="41777" y="19038"/>
                    </a:cubicBezTo>
                    <a:cubicBezTo>
                      <a:pt x="41608" y="16094"/>
                      <a:pt x="41777" y="10696"/>
                      <a:pt x="44775" y="7654"/>
                    </a:cubicBezTo>
                    <a:cubicBezTo>
                      <a:pt x="46006" y="6414"/>
                      <a:pt x="47424" y="5879"/>
                      <a:pt x="48914" y="5326"/>
                    </a:cubicBezTo>
                    <a:cubicBezTo>
                      <a:pt x="49699" y="5032"/>
                      <a:pt x="50502" y="4728"/>
                      <a:pt x="51287" y="4318"/>
                    </a:cubicBezTo>
                    <a:cubicBezTo>
                      <a:pt x="51956" y="3961"/>
                      <a:pt x="52474" y="3381"/>
                      <a:pt x="52777" y="2641"/>
                    </a:cubicBezTo>
                    <a:cubicBezTo>
                      <a:pt x="53098" y="1856"/>
                      <a:pt x="53161" y="946"/>
                      <a:pt x="52947" y="0"/>
                    </a:cubicBezTo>
                    <a:close/>
                    <a:moveTo>
                      <a:pt x="4880" y="56104"/>
                    </a:moveTo>
                    <a:cubicBezTo>
                      <a:pt x="4605" y="56191"/>
                      <a:pt x="4326" y="56261"/>
                      <a:pt x="4048" y="56314"/>
                    </a:cubicBezTo>
                    <a:lnTo>
                      <a:pt x="4048" y="56314"/>
                    </a:lnTo>
                    <a:cubicBezTo>
                      <a:pt x="4327" y="56263"/>
                      <a:pt x="4604" y="56193"/>
                      <a:pt x="4880" y="56104"/>
                    </a:cubicBezTo>
                    <a:close/>
                    <a:moveTo>
                      <a:pt x="9" y="55774"/>
                    </a:moveTo>
                    <a:lnTo>
                      <a:pt x="0" y="55783"/>
                    </a:lnTo>
                    <a:cubicBezTo>
                      <a:pt x="973" y="56211"/>
                      <a:pt x="1936" y="56425"/>
                      <a:pt x="2882" y="56425"/>
                    </a:cubicBezTo>
                    <a:cubicBezTo>
                      <a:pt x="3096" y="56425"/>
                      <a:pt x="3301" y="56417"/>
                      <a:pt x="3506" y="56399"/>
                    </a:cubicBezTo>
                    <a:cubicBezTo>
                      <a:pt x="3686" y="56378"/>
                      <a:pt x="3867" y="56349"/>
                      <a:pt x="4048" y="56314"/>
                    </a:cubicBezTo>
                    <a:lnTo>
                      <a:pt x="4048" y="56314"/>
                    </a:lnTo>
                    <a:cubicBezTo>
                      <a:pt x="3670" y="56384"/>
                      <a:pt x="3289" y="56419"/>
                      <a:pt x="2906" y="56419"/>
                    </a:cubicBezTo>
                    <a:cubicBezTo>
                      <a:pt x="1956" y="56419"/>
                      <a:pt x="990" y="56204"/>
                      <a:pt x="9" y="557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717;p6">
              <a:extLst>
                <a:ext uri="{FF2B5EF4-FFF2-40B4-BE49-F238E27FC236}">
                  <a16:creationId xmlns:a16="http://schemas.microsoft.com/office/drawing/2014/main" id="{3187D065-C13A-4124-A6D4-9FFC2F3F4604}"/>
                </a:ext>
              </a:extLst>
            </p:cNvPr>
            <p:cNvSpPr/>
            <p:nvPr/>
          </p:nvSpPr>
          <p:spPr>
            <a:xfrm>
              <a:off x="3214375" y="4771700"/>
              <a:ext cx="2382600" cy="2382600"/>
            </a:xfrm>
            <a:prstGeom prst="ellipse">
              <a:avLst/>
            </a:prstGeom>
            <a:gradFill>
              <a:gsLst>
                <a:gs pos="0">
                  <a:srgbClr val="D500F9">
                    <a:alpha val="2745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8;p6">
              <a:extLst>
                <a:ext uri="{FF2B5EF4-FFF2-40B4-BE49-F238E27FC236}">
                  <a16:creationId xmlns:a16="http://schemas.microsoft.com/office/drawing/2014/main" id="{2C032D44-F2C8-FF00-B2DC-2F3E4BCDE521}"/>
                </a:ext>
              </a:extLst>
            </p:cNvPr>
            <p:cNvSpPr/>
            <p:nvPr/>
          </p:nvSpPr>
          <p:spPr>
            <a:xfrm>
              <a:off x="7872200" y="3781950"/>
              <a:ext cx="2382600" cy="2382600"/>
            </a:xfrm>
            <a:prstGeom prst="ellipse">
              <a:avLst/>
            </a:prstGeom>
            <a:gradFill>
              <a:gsLst>
                <a:gs pos="0">
                  <a:srgbClr val="D500F9">
                    <a:alpha val="2745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9;p6">
              <a:extLst>
                <a:ext uri="{FF2B5EF4-FFF2-40B4-BE49-F238E27FC236}">
                  <a16:creationId xmlns:a16="http://schemas.microsoft.com/office/drawing/2014/main" id="{2B276B93-1EE3-DCB8-0A1F-6F6F5FE1F40C}"/>
                </a:ext>
              </a:extLst>
            </p:cNvPr>
            <p:cNvSpPr/>
            <p:nvPr/>
          </p:nvSpPr>
          <p:spPr>
            <a:xfrm>
              <a:off x="8803300" y="1485800"/>
              <a:ext cx="595200" cy="5952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0;p6">
              <a:extLst>
                <a:ext uri="{FF2B5EF4-FFF2-40B4-BE49-F238E27FC236}">
                  <a16:creationId xmlns:a16="http://schemas.microsoft.com/office/drawing/2014/main" id="{0B678F76-D1ED-7A1E-99F6-B33D23797BE4}"/>
                </a:ext>
              </a:extLst>
            </p:cNvPr>
            <p:cNvSpPr/>
            <p:nvPr/>
          </p:nvSpPr>
          <p:spPr>
            <a:xfrm>
              <a:off x="-378825" y="2574875"/>
              <a:ext cx="595200" cy="5952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E1DFBCDF-8FE2-0C06-3614-0F1B3C55AF3C}"/>
              </a:ext>
            </a:extLst>
          </p:cNvPr>
          <p:cNvSpPr txBox="1"/>
          <p:nvPr/>
        </p:nvSpPr>
        <p:spPr>
          <a:xfrm>
            <a:off x="61951" y="312657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500" b="1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Проблемы</a:t>
            </a:r>
            <a:endParaRPr lang="en-US" sz="5500" b="1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165225" y="1604761"/>
            <a:ext cx="89467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Трудность в работе с большими данными</a:t>
            </a:r>
          </a:p>
          <a:p>
            <a:endParaRPr lang="ru-RU" sz="2800" b="1" dirty="0" smtClean="0">
              <a:solidFill>
                <a:schemeClr val="bg1"/>
              </a:solidFill>
              <a:latin typeface="Bahnschrift Semi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Мониторинг</a:t>
            </a:r>
          </a:p>
          <a:p>
            <a:endParaRPr lang="ru-RU" sz="2800" b="1" dirty="0" smtClean="0">
              <a:solidFill>
                <a:schemeClr val="bg1"/>
              </a:solidFill>
              <a:latin typeface="Bahnschrift Semi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Не правильное введение бизнеса на </a:t>
            </a:r>
            <a:r>
              <a:rPr lang="ru-RU" sz="2800" b="1" dirty="0" err="1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мп</a:t>
            </a:r>
            <a:endParaRPr lang="ru-RU" sz="2800" b="1" dirty="0" smtClean="0">
              <a:solidFill>
                <a:schemeClr val="bg1"/>
              </a:solidFill>
              <a:latin typeface="Bahnschrift SemiLight" panose="020B0502040204020203" pitchFamily="34" charset="0"/>
            </a:endParaRPr>
          </a:p>
          <a:p>
            <a:endParaRPr lang="ru-RU" sz="2800" b="1" dirty="0" smtClean="0">
              <a:solidFill>
                <a:schemeClr val="bg1"/>
              </a:solidFill>
              <a:latin typeface="Bahnschrift Semi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Отсутствие внешней и полноценной внутренней аналитики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 smtClean="0">
              <a:solidFill>
                <a:schemeClr val="bg1"/>
              </a:solidFill>
              <a:latin typeface="Bahnschrift Semi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Требование не малых ресурсов для анализа  </a:t>
            </a:r>
            <a:endParaRPr lang="ru-RU" sz="2800" b="1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60000">
              <a:schemeClr val="tx1">
                <a:lumMod val="90000"/>
                <a:lumOff val="10000"/>
              </a:schemeClr>
            </a:gs>
            <a:gs pos="100000">
              <a:srgbClr val="39109B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>
            <a:extLst>
              <a:ext uri="{FF2B5EF4-FFF2-40B4-BE49-F238E27FC236}">
                <a16:creationId xmlns:a16="http://schemas.microsoft.com/office/drawing/2014/main" id="{9306E97D-13AB-CEE7-F646-A6734C3890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6" r="9666"/>
          <a:stretch/>
        </p:blipFill>
        <p:spPr>
          <a:xfrm>
            <a:off x="14222" y="-19368"/>
            <a:ext cx="6328581" cy="6858000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C84AECA-5CF3-D8D5-8EA2-2E5AE0513CA8}"/>
              </a:ext>
            </a:extLst>
          </p:cNvPr>
          <p:cNvGrpSpPr/>
          <p:nvPr/>
        </p:nvGrpSpPr>
        <p:grpSpPr>
          <a:xfrm rot="10800000">
            <a:off x="-5848351" y="943612"/>
            <a:ext cx="22855481" cy="7120546"/>
            <a:chOff x="-3495195" y="1230868"/>
            <a:chExt cx="16655876" cy="8038720"/>
          </a:xfrm>
        </p:grpSpPr>
        <p:grpSp>
          <p:nvGrpSpPr>
            <p:cNvPr id="3" name="Google Shape;1640;p15">
              <a:extLst>
                <a:ext uri="{FF2B5EF4-FFF2-40B4-BE49-F238E27FC236}">
                  <a16:creationId xmlns:a16="http://schemas.microsoft.com/office/drawing/2014/main" id="{2F5615DA-AC4C-CE6E-37AB-AEEEE1E496BB}"/>
                </a:ext>
              </a:extLst>
            </p:cNvPr>
            <p:cNvGrpSpPr/>
            <p:nvPr/>
          </p:nvGrpSpPr>
          <p:grpSpPr>
            <a:xfrm rot="2320441">
              <a:off x="-3495195" y="3117572"/>
              <a:ext cx="14096718" cy="6152016"/>
              <a:chOff x="5270825" y="560825"/>
              <a:chExt cx="1903808" cy="830850"/>
            </a:xfrm>
          </p:grpSpPr>
          <p:sp>
            <p:nvSpPr>
              <p:cNvPr id="112" name="Google Shape;1641;p15">
                <a:extLst>
                  <a:ext uri="{FF2B5EF4-FFF2-40B4-BE49-F238E27FC236}">
                    <a16:creationId xmlns:a16="http://schemas.microsoft.com/office/drawing/2014/main" id="{01F3E920-F1F1-F1FD-4A61-22A4D4B14922}"/>
                  </a:ext>
                </a:extLst>
              </p:cNvPr>
              <p:cNvSpPr/>
              <p:nvPr/>
            </p:nvSpPr>
            <p:spPr>
              <a:xfrm>
                <a:off x="5270825" y="689775"/>
                <a:ext cx="1890175" cy="701900"/>
              </a:xfrm>
              <a:custGeom>
                <a:avLst/>
                <a:gdLst/>
                <a:ahLst/>
                <a:cxnLst/>
                <a:rect l="l" t="t" r="r" b="b"/>
                <a:pathLst>
                  <a:path w="75607" h="28076" extrusionOk="0">
                    <a:moveTo>
                      <a:pt x="18" y="1"/>
                    </a:moveTo>
                    <a:lnTo>
                      <a:pt x="0" y="117"/>
                    </a:lnTo>
                    <a:cubicBezTo>
                      <a:pt x="2471" y="518"/>
                      <a:pt x="7092" y="5353"/>
                      <a:pt x="11160" y="9627"/>
                    </a:cubicBezTo>
                    <a:cubicBezTo>
                      <a:pt x="14658" y="13302"/>
                      <a:pt x="17691" y="16487"/>
                      <a:pt x="18957" y="16487"/>
                    </a:cubicBezTo>
                    <a:lnTo>
                      <a:pt x="19038" y="16487"/>
                    </a:lnTo>
                    <a:cubicBezTo>
                      <a:pt x="20313" y="16335"/>
                      <a:pt x="19983" y="13177"/>
                      <a:pt x="19609" y="9520"/>
                    </a:cubicBezTo>
                    <a:cubicBezTo>
                      <a:pt x="19252" y="6085"/>
                      <a:pt x="18859" y="2204"/>
                      <a:pt x="20028" y="1277"/>
                    </a:cubicBezTo>
                    <a:cubicBezTo>
                      <a:pt x="20980" y="526"/>
                      <a:pt x="22208" y="258"/>
                      <a:pt x="23468" y="258"/>
                    </a:cubicBezTo>
                    <a:cubicBezTo>
                      <a:pt x="24724" y="258"/>
                      <a:pt x="26012" y="523"/>
                      <a:pt x="27093" y="839"/>
                    </a:cubicBezTo>
                    <a:cubicBezTo>
                      <a:pt x="32714" y="2463"/>
                      <a:pt x="38941" y="7075"/>
                      <a:pt x="40154" y="10519"/>
                    </a:cubicBezTo>
                    <a:cubicBezTo>
                      <a:pt x="41242" y="13596"/>
                      <a:pt x="41010" y="16130"/>
                      <a:pt x="40823" y="18173"/>
                    </a:cubicBezTo>
                    <a:cubicBezTo>
                      <a:pt x="40662" y="19957"/>
                      <a:pt x="40520" y="21500"/>
                      <a:pt x="41314" y="22812"/>
                    </a:cubicBezTo>
                    <a:cubicBezTo>
                      <a:pt x="43455" y="26336"/>
                      <a:pt x="46470" y="28075"/>
                      <a:pt x="50476" y="28075"/>
                    </a:cubicBezTo>
                    <a:cubicBezTo>
                      <a:pt x="51635" y="28075"/>
                      <a:pt x="52875" y="27932"/>
                      <a:pt x="54205" y="27638"/>
                    </a:cubicBezTo>
                    <a:cubicBezTo>
                      <a:pt x="61279" y="26077"/>
                      <a:pt x="75463" y="11955"/>
                      <a:pt x="75606" y="11812"/>
                    </a:cubicBezTo>
                    <a:lnTo>
                      <a:pt x="75526" y="11723"/>
                    </a:lnTo>
                    <a:cubicBezTo>
                      <a:pt x="75383" y="11866"/>
                      <a:pt x="61216" y="25970"/>
                      <a:pt x="54178" y="27522"/>
                    </a:cubicBezTo>
                    <a:cubicBezTo>
                      <a:pt x="52862" y="27811"/>
                      <a:pt x="51630" y="27956"/>
                      <a:pt x="50481" y="27956"/>
                    </a:cubicBezTo>
                    <a:cubicBezTo>
                      <a:pt x="46521" y="27956"/>
                      <a:pt x="43537" y="26234"/>
                      <a:pt x="41421" y="22749"/>
                    </a:cubicBezTo>
                    <a:cubicBezTo>
                      <a:pt x="40645" y="21465"/>
                      <a:pt x="40778" y="20020"/>
                      <a:pt x="40948" y="18182"/>
                    </a:cubicBezTo>
                    <a:cubicBezTo>
                      <a:pt x="41135" y="16130"/>
                      <a:pt x="41367" y="13579"/>
                      <a:pt x="40270" y="10474"/>
                    </a:cubicBezTo>
                    <a:cubicBezTo>
                      <a:pt x="39039" y="7004"/>
                      <a:pt x="32785" y="2356"/>
                      <a:pt x="27129" y="723"/>
                    </a:cubicBezTo>
                    <a:cubicBezTo>
                      <a:pt x="26032" y="404"/>
                      <a:pt x="24729" y="135"/>
                      <a:pt x="23458" y="135"/>
                    </a:cubicBezTo>
                    <a:cubicBezTo>
                      <a:pt x="22177" y="135"/>
                      <a:pt x="20929" y="408"/>
                      <a:pt x="19957" y="1178"/>
                    </a:cubicBezTo>
                    <a:cubicBezTo>
                      <a:pt x="18726" y="2151"/>
                      <a:pt x="19109" y="5898"/>
                      <a:pt x="19484" y="9528"/>
                    </a:cubicBezTo>
                    <a:cubicBezTo>
                      <a:pt x="19841" y="12972"/>
                      <a:pt x="20171" y="16228"/>
                      <a:pt x="19020" y="16362"/>
                    </a:cubicBezTo>
                    <a:cubicBezTo>
                      <a:pt x="18998" y="16365"/>
                      <a:pt x="18975" y="16366"/>
                      <a:pt x="18951" y="16366"/>
                    </a:cubicBezTo>
                    <a:cubicBezTo>
                      <a:pt x="17745" y="16366"/>
                      <a:pt x="14583" y="13055"/>
                      <a:pt x="11250" y="9546"/>
                    </a:cubicBezTo>
                    <a:cubicBezTo>
                      <a:pt x="7164" y="5255"/>
                      <a:pt x="2534" y="402"/>
                      <a:pt x="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642;p15">
                <a:extLst>
                  <a:ext uri="{FF2B5EF4-FFF2-40B4-BE49-F238E27FC236}">
                    <a16:creationId xmlns:a16="http://schemas.microsoft.com/office/drawing/2014/main" id="{6C26FCDF-B63F-899F-2FB7-71416AAAF427}"/>
                  </a:ext>
                </a:extLst>
              </p:cNvPr>
              <p:cNvSpPr/>
              <p:nvPr/>
            </p:nvSpPr>
            <p:spPr>
              <a:xfrm>
                <a:off x="5271500" y="653853"/>
                <a:ext cx="1903133" cy="724222"/>
              </a:xfrm>
              <a:custGeom>
                <a:avLst/>
                <a:gdLst/>
                <a:ahLst/>
                <a:cxnLst/>
                <a:rect l="l" t="t" r="r" b="b"/>
                <a:pathLst>
                  <a:path w="75294" h="27480" extrusionOk="0">
                    <a:moveTo>
                      <a:pt x="24087" y="0"/>
                    </a:moveTo>
                    <a:cubicBezTo>
                      <a:pt x="22729" y="0"/>
                      <a:pt x="21392" y="297"/>
                      <a:pt x="20349" y="1153"/>
                    </a:cubicBezTo>
                    <a:cubicBezTo>
                      <a:pt x="19136" y="2152"/>
                      <a:pt x="19439" y="5810"/>
                      <a:pt x="19733" y="9352"/>
                    </a:cubicBezTo>
                    <a:cubicBezTo>
                      <a:pt x="20019" y="12777"/>
                      <a:pt x="20295" y="16016"/>
                      <a:pt x="19118" y="16230"/>
                    </a:cubicBezTo>
                    <a:cubicBezTo>
                      <a:pt x="19076" y="16237"/>
                      <a:pt x="19033" y="16241"/>
                      <a:pt x="18987" y="16241"/>
                    </a:cubicBezTo>
                    <a:cubicBezTo>
                      <a:pt x="17775" y="16241"/>
                      <a:pt x="15102" y="13658"/>
                      <a:pt x="11767" y="10297"/>
                    </a:cubicBezTo>
                    <a:cubicBezTo>
                      <a:pt x="11428" y="9958"/>
                      <a:pt x="11098" y="9619"/>
                      <a:pt x="10759" y="9280"/>
                    </a:cubicBezTo>
                    <a:cubicBezTo>
                      <a:pt x="6646" y="5132"/>
                      <a:pt x="2400" y="841"/>
                      <a:pt x="18" y="413"/>
                    </a:cubicBezTo>
                    <a:lnTo>
                      <a:pt x="0" y="538"/>
                    </a:lnTo>
                    <a:cubicBezTo>
                      <a:pt x="2346" y="957"/>
                      <a:pt x="6575" y="5230"/>
                      <a:pt x="10670" y="9361"/>
                    </a:cubicBezTo>
                    <a:cubicBezTo>
                      <a:pt x="11009" y="9708"/>
                      <a:pt x="11348" y="10047"/>
                      <a:pt x="11678" y="10377"/>
                    </a:cubicBezTo>
                    <a:cubicBezTo>
                      <a:pt x="15038" y="13755"/>
                      <a:pt x="17723" y="16359"/>
                      <a:pt x="18989" y="16359"/>
                    </a:cubicBezTo>
                    <a:cubicBezTo>
                      <a:pt x="19040" y="16359"/>
                      <a:pt x="19089" y="16354"/>
                      <a:pt x="19136" y="16346"/>
                    </a:cubicBezTo>
                    <a:cubicBezTo>
                      <a:pt x="20420" y="16114"/>
                      <a:pt x="20144" y="12822"/>
                      <a:pt x="19858" y="9343"/>
                    </a:cubicBezTo>
                    <a:cubicBezTo>
                      <a:pt x="19564" y="5837"/>
                      <a:pt x="19261" y="2206"/>
                      <a:pt x="20429" y="1242"/>
                    </a:cubicBezTo>
                    <a:cubicBezTo>
                      <a:pt x="21444" y="409"/>
                      <a:pt x="22752" y="120"/>
                      <a:pt x="24083" y="120"/>
                    </a:cubicBezTo>
                    <a:cubicBezTo>
                      <a:pt x="25303" y="120"/>
                      <a:pt x="26543" y="363"/>
                      <a:pt x="27593" y="654"/>
                    </a:cubicBezTo>
                    <a:cubicBezTo>
                      <a:pt x="33142" y="2197"/>
                      <a:pt x="39217" y="6747"/>
                      <a:pt x="40341" y="10190"/>
                    </a:cubicBezTo>
                    <a:cubicBezTo>
                      <a:pt x="41322" y="13197"/>
                      <a:pt x="41099" y="15685"/>
                      <a:pt x="40912" y="17693"/>
                    </a:cubicBezTo>
                    <a:cubicBezTo>
                      <a:pt x="40751" y="19495"/>
                      <a:pt x="40618" y="21056"/>
                      <a:pt x="41403" y="22376"/>
                    </a:cubicBezTo>
                    <a:cubicBezTo>
                      <a:pt x="43437" y="25793"/>
                      <a:pt x="46345" y="27479"/>
                      <a:pt x="50234" y="27479"/>
                    </a:cubicBezTo>
                    <a:cubicBezTo>
                      <a:pt x="51448" y="27479"/>
                      <a:pt x="52759" y="27318"/>
                      <a:pt x="54169" y="26988"/>
                    </a:cubicBezTo>
                    <a:cubicBezTo>
                      <a:pt x="61145" y="25356"/>
                      <a:pt x="75151" y="11359"/>
                      <a:pt x="75294" y="11216"/>
                    </a:cubicBezTo>
                    <a:lnTo>
                      <a:pt x="75204" y="11136"/>
                    </a:lnTo>
                    <a:cubicBezTo>
                      <a:pt x="75062" y="11279"/>
                      <a:pt x="61082" y="25240"/>
                      <a:pt x="54142" y="26864"/>
                    </a:cubicBezTo>
                    <a:cubicBezTo>
                      <a:pt x="52741" y="27192"/>
                      <a:pt x="51438" y="27357"/>
                      <a:pt x="50231" y="27357"/>
                    </a:cubicBezTo>
                    <a:cubicBezTo>
                      <a:pt x="46390" y="27357"/>
                      <a:pt x="43517" y="25688"/>
                      <a:pt x="41501" y="22314"/>
                    </a:cubicBezTo>
                    <a:cubicBezTo>
                      <a:pt x="40742" y="21020"/>
                      <a:pt x="40867" y="19557"/>
                      <a:pt x="41037" y="17702"/>
                    </a:cubicBezTo>
                    <a:cubicBezTo>
                      <a:pt x="41215" y="15685"/>
                      <a:pt x="41447" y="13179"/>
                      <a:pt x="40457" y="10154"/>
                    </a:cubicBezTo>
                    <a:cubicBezTo>
                      <a:pt x="39324" y="6675"/>
                      <a:pt x="33204" y="2090"/>
                      <a:pt x="27629" y="538"/>
                    </a:cubicBezTo>
                    <a:cubicBezTo>
                      <a:pt x="26568" y="245"/>
                      <a:pt x="25319" y="0"/>
                      <a:pt x="2408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643;p15">
                <a:extLst>
                  <a:ext uri="{FF2B5EF4-FFF2-40B4-BE49-F238E27FC236}">
                    <a16:creationId xmlns:a16="http://schemas.microsoft.com/office/drawing/2014/main" id="{FFE5D2FE-81F4-A0D8-EA60-451F6DACAD14}"/>
                  </a:ext>
                </a:extLst>
              </p:cNvPr>
              <p:cNvSpPr/>
              <p:nvPr/>
            </p:nvSpPr>
            <p:spPr>
              <a:xfrm>
                <a:off x="5271925" y="688675"/>
                <a:ext cx="1874575" cy="676000"/>
              </a:xfrm>
              <a:custGeom>
                <a:avLst/>
                <a:gdLst/>
                <a:ahLst/>
                <a:cxnLst/>
                <a:rect l="l" t="t" r="r" b="b"/>
                <a:pathLst>
                  <a:path w="74983" h="27040" extrusionOk="0">
                    <a:moveTo>
                      <a:pt x="24729" y="0"/>
                    </a:moveTo>
                    <a:cubicBezTo>
                      <a:pt x="23091" y="0"/>
                      <a:pt x="21748" y="425"/>
                      <a:pt x="20760" y="1267"/>
                    </a:cubicBezTo>
                    <a:cubicBezTo>
                      <a:pt x="19547" y="2311"/>
                      <a:pt x="19770" y="5879"/>
                      <a:pt x="19993" y="9332"/>
                    </a:cubicBezTo>
                    <a:cubicBezTo>
                      <a:pt x="20207" y="12739"/>
                      <a:pt x="20412" y="15951"/>
                      <a:pt x="19217" y="16245"/>
                    </a:cubicBezTo>
                    <a:cubicBezTo>
                      <a:pt x="19154" y="16261"/>
                      <a:pt x="19087" y="16268"/>
                      <a:pt x="19015" y="16268"/>
                    </a:cubicBezTo>
                    <a:cubicBezTo>
                      <a:pt x="17701" y="16268"/>
                      <a:pt x="14987" y="13752"/>
                      <a:pt x="11839" y="10714"/>
                    </a:cubicBezTo>
                    <a:cubicBezTo>
                      <a:pt x="11331" y="10224"/>
                      <a:pt x="10804" y="9715"/>
                      <a:pt x="10287" y="9207"/>
                    </a:cubicBezTo>
                    <a:cubicBezTo>
                      <a:pt x="6353" y="5380"/>
                      <a:pt x="2285" y="1428"/>
                      <a:pt x="28" y="982"/>
                    </a:cubicBezTo>
                    <a:lnTo>
                      <a:pt x="1" y="1098"/>
                    </a:lnTo>
                    <a:cubicBezTo>
                      <a:pt x="2231" y="1535"/>
                      <a:pt x="6281" y="5478"/>
                      <a:pt x="10198" y="9296"/>
                    </a:cubicBezTo>
                    <a:cubicBezTo>
                      <a:pt x="10724" y="9804"/>
                      <a:pt x="11241" y="10313"/>
                      <a:pt x="11759" y="10804"/>
                    </a:cubicBezTo>
                    <a:cubicBezTo>
                      <a:pt x="15024" y="13962"/>
                      <a:pt x="17656" y="16388"/>
                      <a:pt x="19012" y="16388"/>
                    </a:cubicBezTo>
                    <a:cubicBezTo>
                      <a:pt x="19101" y="16388"/>
                      <a:pt x="19172" y="16379"/>
                      <a:pt x="19244" y="16361"/>
                    </a:cubicBezTo>
                    <a:cubicBezTo>
                      <a:pt x="20546" y="16040"/>
                      <a:pt x="20332" y="12784"/>
                      <a:pt x="20118" y="9332"/>
                    </a:cubicBezTo>
                    <a:cubicBezTo>
                      <a:pt x="19895" y="5906"/>
                      <a:pt x="19672" y="2364"/>
                      <a:pt x="20840" y="1365"/>
                    </a:cubicBezTo>
                    <a:cubicBezTo>
                      <a:pt x="21923" y="437"/>
                      <a:pt x="23329" y="123"/>
                      <a:pt x="24734" y="123"/>
                    </a:cubicBezTo>
                    <a:cubicBezTo>
                      <a:pt x="25842" y="123"/>
                      <a:pt x="26949" y="318"/>
                      <a:pt x="27897" y="562"/>
                    </a:cubicBezTo>
                    <a:cubicBezTo>
                      <a:pt x="33446" y="1981"/>
                      <a:pt x="39476" y="6486"/>
                      <a:pt x="40538" y="10010"/>
                    </a:cubicBezTo>
                    <a:cubicBezTo>
                      <a:pt x="41412" y="12927"/>
                      <a:pt x="41207" y="15273"/>
                      <a:pt x="41020" y="17343"/>
                    </a:cubicBezTo>
                    <a:cubicBezTo>
                      <a:pt x="40859" y="19180"/>
                      <a:pt x="40717" y="20759"/>
                      <a:pt x="41493" y="22089"/>
                    </a:cubicBezTo>
                    <a:cubicBezTo>
                      <a:pt x="43420" y="25398"/>
                      <a:pt x="46221" y="27040"/>
                      <a:pt x="49994" y="27040"/>
                    </a:cubicBezTo>
                    <a:cubicBezTo>
                      <a:pt x="51261" y="27040"/>
                      <a:pt x="52644" y="26852"/>
                      <a:pt x="54134" y="26478"/>
                    </a:cubicBezTo>
                    <a:cubicBezTo>
                      <a:pt x="61012" y="24774"/>
                      <a:pt x="74840" y="10920"/>
                      <a:pt x="74982" y="10777"/>
                    </a:cubicBezTo>
                    <a:lnTo>
                      <a:pt x="74893" y="10688"/>
                    </a:lnTo>
                    <a:cubicBezTo>
                      <a:pt x="74759" y="10830"/>
                      <a:pt x="60949" y="24667"/>
                      <a:pt x="54107" y="26362"/>
                    </a:cubicBezTo>
                    <a:cubicBezTo>
                      <a:pt x="52626" y="26729"/>
                      <a:pt x="51259" y="26913"/>
                      <a:pt x="50001" y="26913"/>
                    </a:cubicBezTo>
                    <a:cubicBezTo>
                      <a:pt x="46270" y="26913"/>
                      <a:pt x="43501" y="25295"/>
                      <a:pt x="41600" y="22026"/>
                    </a:cubicBezTo>
                    <a:cubicBezTo>
                      <a:pt x="40841" y="20724"/>
                      <a:pt x="40975" y="19243"/>
                      <a:pt x="41145" y="17361"/>
                    </a:cubicBezTo>
                    <a:cubicBezTo>
                      <a:pt x="41314" y="15380"/>
                      <a:pt x="41537" y="12918"/>
                      <a:pt x="40654" y="9974"/>
                    </a:cubicBezTo>
                    <a:cubicBezTo>
                      <a:pt x="39584" y="6414"/>
                      <a:pt x="33517" y="1865"/>
                      <a:pt x="27924" y="446"/>
                    </a:cubicBezTo>
                    <a:cubicBezTo>
                      <a:pt x="26765" y="148"/>
                      <a:pt x="25696" y="0"/>
                      <a:pt x="247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644;p15">
                <a:extLst>
                  <a:ext uri="{FF2B5EF4-FFF2-40B4-BE49-F238E27FC236}">
                    <a16:creationId xmlns:a16="http://schemas.microsoft.com/office/drawing/2014/main" id="{49F559D8-66C2-72C5-FF9F-3485CC17E779}"/>
                  </a:ext>
                </a:extLst>
              </p:cNvPr>
              <p:cNvSpPr/>
              <p:nvPr/>
            </p:nvSpPr>
            <p:spPr>
              <a:xfrm>
                <a:off x="5272600" y="686175"/>
                <a:ext cx="1866525" cy="664900"/>
              </a:xfrm>
              <a:custGeom>
                <a:avLst/>
                <a:gdLst/>
                <a:ahLst/>
                <a:cxnLst/>
                <a:rect l="l" t="t" r="r" b="b"/>
                <a:pathLst>
                  <a:path w="74661" h="26596" extrusionOk="0">
                    <a:moveTo>
                      <a:pt x="25388" y="0"/>
                    </a:moveTo>
                    <a:cubicBezTo>
                      <a:pt x="23642" y="0"/>
                      <a:pt x="22204" y="470"/>
                      <a:pt x="21161" y="1394"/>
                    </a:cubicBezTo>
                    <a:cubicBezTo>
                      <a:pt x="19948" y="2464"/>
                      <a:pt x="20100" y="5952"/>
                      <a:pt x="20242" y="9333"/>
                    </a:cubicBezTo>
                    <a:cubicBezTo>
                      <a:pt x="20394" y="12706"/>
                      <a:pt x="20528" y="15890"/>
                      <a:pt x="19306" y="16256"/>
                    </a:cubicBezTo>
                    <a:cubicBezTo>
                      <a:pt x="19212" y="16285"/>
                      <a:pt x="19111" y="16299"/>
                      <a:pt x="19002" y="16299"/>
                    </a:cubicBezTo>
                    <a:cubicBezTo>
                      <a:pt x="17596" y="16299"/>
                      <a:pt x="14949" y="13960"/>
                      <a:pt x="11910" y="11144"/>
                    </a:cubicBezTo>
                    <a:cubicBezTo>
                      <a:pt x="11214" y="10502"/>
                      <a:pt x="10492" y="9824"/>
                      <a:pt x="9805" y="9182"/>
                    </a:cubicBezTo>
                    <a:cubicBezTo>
                      <a:pt x="5880" y="5497"/>
                      <a:pt x="2168" y="2009"/>
                      <a:pt x="27" y="1545"/>
                    </a:cubicBezTo>
                    <a:lnTo>
                      <a:pt x="1" y="1661"/>
                    </a:lnTo>
                    <a:cubicBezTo>
                      <a:pt x="2106" y="2125"/>
                      <a:pt x="5808" y="5596"/>
                      <a:pt x="9716" y="9271"/>
                    </a:cubicBezTo>
                    <a:cubicBezTo>
                      <a:pt x="10411" y="9913"/>
                      <a:pt x="11125" y="10591"/>
                      <a:pt x="11830" y="11234"/>
                    </a:cubicBezTo>
                    <a:cubicBezTo>
                      <a:pt x="14891" y="14071"/>
                      <a:pt x="17560" y="16425"/>
                      <a:pt x="19021" y="16425"/>
                    </a:cubicBezTo>
                    <a:cubicBezTo>
                      <a:pt x="19135" y="16425"/>
                      <a:pt x="19242" y="16411"/>
                      <a:pt x="19341" y="16381"/>
                    </a:cubicBezTo>
                    <a:cubicBezTo>
                      <a:pt x="20653" y="15980"/>
                      <a:pt x="20519" y="12750"/>
                      <a:pt x="20367" y="9325"/>
                    </a:cubicBezTo>
                    <a:cubicBezTo>
                      <a:pt x="20225" y="5979"/>
                      <a:pt x="20073" y="2518"/>
                      <a:pt x="21242" y="1483"/>
                    </a:cubicBezTo>
                    <a:cubicBezTo>
                      <a:pt x="22265" y="579"/>
                      <a:pt x="23672" y="123"/>
                      <a:pt x="25388" y="123"/>
                    </a:cubicBezTo>
                    <a:cubicBezTo>
                      <a:pt x="26245" y="123"/>
                      <a:pt x="27180" y="237"/>
                      <a:pt x="28182" y="466"/>
                    </a:cubicBezTo>
                    <a:cubicBezTo>
                      <a:pt x="33651" y="1733"/>
                      <a:pt x="39744" y="6283"/>
                      <a:pt x="40725" y="9833"/>
                    </a:cubicBezTo>
                    <a:cubicBezTo>
                      <a:pt x="41501" y="12670"/>
                      <a:pt x="41296" y="14972"/>
                      <a:pt x="41118" y="17006"/>
                    </a:cubicBezTo>
                    <a:cubicBezTo>
                      <a:pt x="40948" y="18861"/>
                      <a:pt x="40805" y="20458"/>
                      <a:pt x="41573" y="21805"/>
                    </a:cubicBezTo>
                    <a:cubicBezTo>
                      <a:pt x="43402" y="25008"/>
                      <a:pt x="46096" y="26596"/>
                      <a:pt x="49753" y="26596"/>
                    </a:cubicBezTo>
                    <a:cubicBezTo>
                      <a:pt x="51074" y="26596"/>
                      <a:pt x="52519" y="26390"/>
                      <a:pt x="54098" y="25980"/>
                    </a:cubicBezTo>
                    <a:cubicBezTo>
                      <a:pt x="60878" y="24205"/>
                      <a:pt x="74527" y="10475"/>
                      <a:pt x="74661" y="10342"/>
                    </a:cubicBezTo>
                    <a:lnTo>
                      <a:pt x="74572" y="10252"/>
                    </a:lnTo>
                    <a:cubicBezTo>
                      <a:pt x="74438" y="10386"/>
                      <a:pt x="60815" y="24089"/>
                      <a:pt x="54062" y="25864"/>
                    </a:cubicBezTo>
                    <a:cubicBezTo>
                      <a:pt x="52503" y="26271"/>
                      <a:pt x="51072" y="26475"/>
                      <a:pt x="49765" y="26475"/>
                    </a:cubicBezTo>
                    <a:cubicBezTo>
                      <a:pt x="46147" y="26475"/>
                      <a:pt x="43482" y="24908"/>
                      <a:pt x="41680" y="21743"/>
                    </a:cubicBezTo>
                    <a:cubicBezTo>
                      <a:pt x="40930" y="20431"/>
                      <a:pt x="41064" y="18924"/>
                      <a:pt x="41234" y="17014"/>
                    </a:cubicBezTo>
                    <a:cubicBezTo>
                      <a:pt x="41421" y="14972"/>
                      <a:pt x="41626" y="12661"/>
                      <a:pt x="40841" y="9806"/>
                    </a:cubicBezTo>
                    <a:cubicBezTo>
                      <a:pt x="39851" y="6220"/>
                      <a:pt x="33713" y="1626"/>
                      <a:pt x="28209" y="350"/>
                    </a:cubicBezTo>
                    <a:cubicBezTo>
                      <a:pt x="27199" y="116"/>
                      <a:pt x="26255" y="0"/>
                      <a:pt x="2538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645;p15">
                <a:extLst>
                  <a:ext uri="{FF2B5EF4-FFF2-40B4-BE49-F238E27FC236}">
                    <a16:creationId xmlns:a16="http://schemas.microsoft.com/office/drawing/2014/main" id="{B1752EDE-90B0-589A-909D-AE41ED7B22A1}"/>
                  </a:ext>
                </a:extLst>
              </p:cNvPr>
              <p:cNvSpPr/>
              <p:nvPr/>
            </p:nvSpPr>
            <p:spPr>
              <a:xfrm>
                <a:off x="5273275" y="683450"/>
                <a:ext cx="1858500" cy="654700"/>
              </a:xfrm>
              <a:custGeom>
                <a:avLst/>
                <a:gdLst/>
                <a:ahLst/>
                <a:cxnLst/>
                <a:rect l="l" t="t" r="r" b="b"/>
                <a:pathLst>
                  <a:path w="74340" h="26188" extrusionOk="0">
                    <a:moveTo>
                      <a:pt x="26021" y="0"/>
                    </a:moveTo>
                    <a:cubicBezTo>
                      <a:pt x="24181" y="0"/>
                      <a:pt x="22663" y="514"/>
                      <a:pt x="21563" y="1521"/>
                    </a:cubicBezTo>
                    <a:cubicBezTo>
                      <a:pt x="20358" y="2627"/>
                      <a:pt x="20430" y="6044"/>
                      <a:pt x="20501" y="9344"/>
                    </a:cubicBezTo>
                    <a:cubicBezTo>
                      <a:pt x="20572" y="12690"/>
                      <a:pt x="20644" y="15848"/>
                      <a:pt x="19404" y="16285"/>
                    </a:cubicBezTo>
                    <a:cubicBezTo>
                      <a:pt x="19280" y="16329"/>
                      <a:pt x="19144" y="16350"/>
                      <a:pt x="18997" y="16350"/>
                    </a:cubicBezTo>
                    <a:cubicBezTo>
                      <a:pt x="17486" y="16350"/>
                      <a:pt x="14819" y="14104"/>
                      <a:pt x="11981" y="11584"/>
                    </a:cubicBezTo>
                    <a:cubicBezTo>
                      <a:pt x="11089" y="10798"/>
                      <a:pt x="10188" y="9978"/>
                      <a:pt x="9323" y="9193"/>
                    </a:cubicBezTo>
                    <a:cubicBezTo>
                      <a:pt x="5585" y="5803"/>
                      <a:pt x="2052" y="2609"/>
                      <a:pt x="27" y="2118"/>
                    </a:cubicBezTo>
                    <a:lnTo>
                      <a:pt x="0" y="2243"/>
                    </a:lnTo>
                    <a:cubicBezTo>
                      <a:pt x="1990" y="2716"/>
                      <a:pt x="5514" y="5910"/>
                      <a:pt x="9234" y="9282"/>
                    </a:cubicBezTo>
                    <a:cubicBezTo>
                      <a:pt x="10108" y="10067"/>
                      <a:pt x="11009" y="10888"/>
                      <a:pt x="11892" y="11673"/>
                    </a:cubicBezTo>
                    <a:cubicBezTo>
                      <a:pt x="14756" y="14206"/>
                      <a:pt x="17441" y="16472"/>
                      <a:pt x="19011" y="16472"/>
                    </a:cubicBezTo>
                    <a:cubicBezTo>
                      <a:pt x="19163" y="16472"/>
                      <a:pt x="19314" y="16445"/>
                      <a:pt x="19448" y="16401"/>
                    </a:cubicBezTo>
                    <a:cubicBezTo>
                      <a:pt x="20769" y="15928"/>
                      <a:pt x="20697" y="12725"/>
                      <a:pt x="20626" y="9335"/>
                    </a:cubicBezTo>
                    <a:cubicBezTo>
                      <a:pt x="20554" y="6061"/>
                      <a:pt x="20474" y="2680"/>
                      <a:pt x="21643" y="1610"/>
                    </a:cubicBezTo>
                    <a:cubicBezTo>
                      <a:pt x="22723" y="623"/>
                      <a:pt x="24216" y="119"/>
                      <a:pt x="26029" y="119"/>
                    </a:cubicBezTo>
                    <a:cubicBezTo>
                      <a:pt x="26790" y="119"/>
                      <a:pt x="27608" y="208"/>
                      <a:pt x="28476" y="388"/>
                    </a:cubicBezTo>
                    <a:cubicBezTo>
                      <a:pt x="33954" y="1521"/>
                      <a:pt x="39993" y="6026"/>
                      <a:pt x="40912" y="9674"/>
                    </a:cubicBezTo>
                    <a:cubicBezTo>
                      <a:pt x="41599" y="12413"/>
                      <a:pt x="41394" y="14679"/>
                      <a:pt x="41216" y="16668"/>
                    </a:cubicBezTo>
                    <a:cubicBezTo>
                      <a:pt x="41046" y="18551"/>
                      <a:pt x="40903" y="20174"/>
                      <a:pt x="41653" y="21530"/>
                    </a:cubicBezTo>
                    <a:cubicBezTo>
                      <a:pt x="42830" y="23645"/>
                      <a:pt x="44347" y="25001"/>
                      <a:pt x="46301" y="25679"/>
                    </a:cubicBezTo>
                    <a:cubicBezTo>
                      <a:pt x="47264" y="26018"/>
                      <a:pt x="48317" y="26187"/>
                      <a:pt x="49485" y="26187"/>
                    </a:cubicBezTo>
                    <a:cubicBezTo>
                      <a:pt x="50850" y="26187"/>
                      <a:pt x="52367" y="25955"/>
                      <a:pt x="54053" y="25491"/>
                    </a:cubicBezTo>
                    <a:cubicBezTo>
                      <a:pt x="60744" y="23645"/>
                      <a:pt x="74206" y="10049"/>
                      <a:pt x="74339" y="9906"/>
                    </a:cubicBezTo>
                    <a:lnTo>
                      <a:pt x="74259" y="9826"/>
                    </a:lnTo>
                    <a:cubicBezTo>
                      <a:pt x="74116" y="9960"/>
                      <a:pt x="60681" y="23529"/>
                      <a:pt x="54026" y="25366"/>
                    </a:cubicBezTo>
                    <a:cubicBezTo>
                      <a:pt x="52336" y="25834"/>
                      <a:pt x="50812" y="26069"/>
                      <a:pt x="49442" y="26069"/>
                    </a:cubicBezTo>
                    <a:cubicBezTo>
                      <a:pt x="45971" y="26069"/>
                      <a:pt x="43480" y="24559"/>
                      <a:pt x="41760" y="21477"/>
                    </a:cubicBezTo>
                    <a:cubicBezTo>
                      <a:pt x="41028" y="20148"/>
                      <a:pt x="41162" y="18622"/>
                      <a:pt x="41341" y="16686"/>
                    </a:cubicBezTo>
                    <a:cubicBezTo>
                      <a:pt x="41519" y="14679"/>
                      <a:pt x="41724" y="12404"/>
                      <a:pt x="41028" y="9639"/>
                    </a:cubicBezTo>
                    <a:cubicBezTo>
                      <a:pt x="40109" y="5963"/>
                      <a:pt x="34016" y="1405"/>
                      <a:pt x="28494" y="272"/>
                    </a:cubicBezTo>
                    <a:cubicBezTo>
                      <a:pt x="27618" y="90"/>
                      <a:pt x="26791" y="0"/>
                      <a:pt x="2602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646;p15">
                <a:extLst>
                  <a:ext uri="{FF2B5EF4-FFF2-40B4-BE49-F238E27FC236}">
                    <a16:creationId xmlns:a16="http://schemas.microsoft.com/office/drawing/2014/main" id="{33C0254A-146D-8014-CABD-373239EA20A0}"/>
                  </a:ext>
                </a:extLst>
              </p:cNvPr>
              <p:cNvSpPr/>
              <p:nvPr/>
            </p:nvSpPr>
            <p:spPr>
              <a:xfrm>
                <a:off x="5273950" y="680400"/>
                <a:ext cx="1850475" cy="644575"/>
              </a:xfrm>
              <a:custGeom>
                <a:avLst/>
                <a:gdLst/>
                <a:ahLst/>
                <a:cxnLst/>
                <a:rect l="l" t="t" r="r" b="b"/>
                <a:pathLst>
                  <a:path w="74019" h="25783" extrusionOk="0">
                    <a:moveTo>
                      <a:pt x="26688" y="1"/>
                    </a:moveTo>
                    <a:cubicBezTo>
                      <a:pt x="24741" y="1"/>
                      <a:pt x="23129" y="564"/>
                      <a:pt x="21964" y="1669"/>
                    </a:cubicBezTo>
                    <a:cubicBezTo>
                      <a:pt x="20759" y="2802"/>
                      <a:pt x="20759" y="6139"/>
                      <a:pt x="20759" y="9368"/>
                    </a:cubicBezTo>
                    <a:cubicBezTo>
                      <a:pt x="20751" y="12687"/>
                      <a:pt x="20751" y="15818"/>
                      <a:pt x="19502" y="16327"/>
                    </a:cubicBezTo>
                    <a:cubicBezTo>
                      <a:pt x="19340" y="16393"/>
                      <a:pt x="19161" y="16424"/>
                      <a:pt x="18967" y="16424"/>
                    </a:cubicBezTo>
                    <a:cubicBezTo>
                      <a:pt x="17356" y="16424"/>
                      <a:pt x="14679" y="14273"/>
                      <a:pt x="12044" y="12036"/>
                    </a:cubicBezTo>
                    <a:cubicBezTo>
                      <a:pt x="10964" y="11117"/>
                      <a:pt x="9876" y="10162"/>
                      <a:pt x="8832" y="9243"/>
                    </a:cubicBezTo>
                    <a:cubicBezTo>
                      <a:pt x="5130" y="6005"/>
                      <a:pt x="1945" y="3204"/>
                      <a:pt x="36" y="2713"/>
                    </a:cubicBezTo>
                    <a:lnTo>
                      <a:pt x="0" y="2829"/>
                    </a:lnTo>
                    <a:cubicBezTo>
                      <a:pt x="1882" y="3320"/>
                      <a:pt x="5219" y="6246"/>
                      <a:pt x="8752" y="9341"/>
                    </a:cubicBezTo>
                    <a:cubicBezTo>
                      <a:pt x="9795" y="10260"/>
                      <a:pt x="10884" y="11206"/>
                      <a:pt x="11963" y="12125"/>
                    </a:cubicBezTo>
                    <a:cubicBezTo>
                      <a:pt x="15217" y="14888"/>
                      <a:pt x="17486" y="16551"/>
                      <a:pt x="18953" y="16551"/>
                    </a:cubicBezTo>
                    <a:cubicBezTo>
                      <a:pt x="19168" y="16551"/>
                      <a:pt x="19365" y="16515"/>
                      <a:pt x="19546" y="16443"/>
                    </a:cubicBezTo>
                    <a:cubicBezTo>
                      <a:pt x="20875" y="15898"/>
                      <a:pt x="20875" y="12723"/>
                      <a:pt x="20875" y="9368"/>
                    </a:cubicBezTo>
                    <a:cubicBezTo>
                      <a:pt x="20875" y="6166"/>
                      <a:pt x="20884" y="2856"/>
                      <a:pt x="22044" y="1759"/>
                    </a:cubicBezTo>
                    <a:cubicBezTo>
                      <a:pt x="23185" y="677"/>
                      <a:pt x="24765" y="124"/>
                      <a:pt x="26674" y="124"/>
                    </a:cubicBezTo>
                    <a:cubicBezTo>
                      <a:pt x="27332" y="124"/>
                      <a:pt x="28030" y="190"/>
                      <a:pt x="28762" y="322"/>
                    </a:cubicBezTo>
                    <a:cubicBezTo>
                      <a:pt x="31295" y="777"/>
                      <a:pt x="34141" y="2053"/>
                      <a:pt x="36559" y="3828"/>
                    </a:cubicBezTo>
                    <a:cubicBezTo>
                      <a:pt x="39030" y="5639"/>
                      <a:pt x="40689" y="7718"/>
                      <a:pt x="41099" y="9520"/>
                    </a:cubicBezTo>
                    <a:cubicBezTo>
                      <a:pt x="41697" y="12169"/>
                      <a:pt x="41501" y="14391"/>
                      <a:pt x="41322" y="16344"/>
                    </a:cubicBezTo>
                    <a:cubicBezTo>
                      <a:pt x="41144" y="18254"/>
                      <a:pt x="40992" y="19904"/>
                      <a:pt x="41742" y="21278"/>
                    </a:cubicBezTo>
                    <a:cubicBezTo>
                      <a:pt x="42866" y="23356"/>
                      <a:pt x="44356" y="24677"/>
                      <a:pt x="46283" y="25328"/>
                    </a:cubicBezTo>
                    <a:cubicBezTo>
                      <a:pt x="47175" y="25631"/>
                      <a:pt x="48165" y="25783"/>
                      <a:pt x="49253" y="25783"/>
                    </a:cubicBezTo>
                    <a:cubicBezTo>
                      <a:pt x="50663" y="25783"/>
                      <a:pt x="52242" y="25524"/>
                      <a:pt x="54017" y="25007"/>
                    </a:cubicBezTo>
                    <a:cubicBezTo>
                      <a:pt x="60601" y="23098"/>
                      <a:pt x="73893" y="9627"/>
                      <a:pt x="74018" y="9493"/>
                    </a:cubicBezTo>
                    <a:lnTo>
                      <a:pt x="73938" y="9404"/>
                    </a:lnTo>
                    <a:cubicBezTo>
                      <a:pt x="73804" y="9538"/>
                      <a:pt x="60538" y="22991"/>
                      <a:pt x="53981" y="24891"/>
                    </a:cubicBezTo>
                    <a:cubicBezTo>
                      <a:pt x="52213" y="25403"/>
                      <a:pt x="50630" y="25661"/>
                      <a:pt x="49218" y="25661"/>
                    </a:cubicBezTo>
                    <a:cubicBezTo>
                      <a:pt x="45859" y="25661"/>
                      <a:pt x="43469" y="24199"/>
                      <a:pt x="41849" y="21215"/>
                    </a:cubicBezTo>
                    <a:cubicBezTo>
                      <a:pt x="41117" y="19877"/>
                      <a:pt x="41260" y="18325"/>
                      <a:pt x="41438" y="16353"/>
                    </a:cubicBezTo>
                    <a:cubicBezTo>
                      <a:pt x="41617" y="14391"/>
                      <a:pt x="41822" y="12160"/>
                      <a:pt x="41215" y="9493"/>
                    </a:cubicBezTo>
                    <a:cubicBezTo>
                      <a:pt x="40359" y="5711"/>
                      <a:pt x="34319" y="1197"/>
                      <a:pt x="28788" y="197"/>
                    </a:cubicBezTo>
                    <a:cubicBezTo>
                      <a:pt x="28052" y="66"/>
                      <a:pt x="27351" y="1"/>
                      <a:pt x="2668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647;p15">
                <a:extLst>
                  <a:ext uri="{FF2B5EF4-FFF2-40B4-BE49-F238E27FC236}">
                    <a16:creationId xmlns:a16="http://schemas.microsoft.com/office/drawing/2014/main" id="{AE0EF903-C6A1-B326-7524-2CBA4E9B22AF}"/>
                  </a:ext>
                </a:extLst>
              </p:cNvPr>
              <p:cNvSpPr/>
              <p:nvPr/>
            </p:nvSpPr>
            <p:spPr>
              <a:xfrm>
                <a:off x="5274600" y="677100"/>
                <a:ext cx="1842675" cy="634725"/>
              </a:xfrm>
              <a:custGeom>
                <a:avLst/>
                <a:gdLst/>
                <a:ahLst/>
                <a:cxnLst/>
                <a:rect l="l" t="t" r="r" b="b"/>
                <a:pathLst>
                  <a:path w="73707" h="25389" extrusionOk="0">
                    <a:moveTo>
                      <a:pt x="27317" y="1"/>
                    </a:moveTo>
                    <a:cubicBezTo>
                      <a:pt x="25284" y="1"/>
                      <a:pt x="23589" y="617"/>
                      <a:pt x="22366" y="1819"/>
                    </a:cubicBezTo>
                    <a:cubicBezTo>
                      <a:pt x="21162" y="2997"/>
                      <a:pt x="21090" y="6253"/>
                      <a:pt x="21019" y="9411"/>
                    </a:cubicBezTo>
                    <a:cubicBezTo>
                      <a:pt x="20939" y="12694"/>
                      <a:pt x="20867" y="15798"/>
                      <a:pt x="19592" y="16378"/>
                    </a:cubicBezTo>
                    <a:cubicBezTo>
                      <a:pt x="19386" y="16473"/>
                      <a:pt x="19156" y="16518"/>
                      <a:pt x="18904" y="16518"/>
                    </a:cubicBezTo>
                    <a:cubicBezTo>
                      <a:pt x="17394" y="16518"/>
                      <a:pt x="15066" y="14898"/>
                      <a:pt x="12116" y="12498"/>
                    </a:cubicBezTo>
                    <a:cubicBezTo>
                      <a:pt x="10831" y="11445"/>
                      <a:pt x="9555" y="10374"/>
                      <a:pt x="8333" y="9331"/>
                    </a:cubicBezTo>
                    <a:cubicBezTo>
                      <a:pt x="4845" y="6369"/>
                      <a:pt x="1839" y="3818"/>
                      <a:pt x="37" y="3309"/>
                    </a:cubicBezTo>
                    <a:lnTo>
                      <a:pt x="1" y="3425"/>
                    </a:lnTo>
                    <a:cubicBezTo>
                      <a:pt x="1776" y="3925"/>
                      <a:pt x="4774" y="6476"/>
                      <a:pt x="8253" y="9420"/>
                    </a:cubicBezTo>
                    <a:cubicBezTo>
                      <a:pt x="9484" y="10464"/>
                      <a:pt x="10751" y="11543"/>
                      <a:pt x="12035" y="12587"/>
                    </a:cubicBezTo>
                    <a:cubicBezTo>
                      <a:pt x="15079" y="15063"/>
                      <a:pt x="17352" y="16639"/>
                      <a:pt x="18892" y="16639"/>
                    </a:cubicBezTo>
                    <a:cubicBezTo>
                      <a:pt x="19166" y="16639"/>
                      <a:pt x="19417" y="16589"/>
                      <a:pt x="19645" y="16485"/>
                    </a:cubicBezTo>
                    <a:cubicBezTo>
                      <a:pt x="20992" y="15870"/>
                      <a:pt x="21064" y="12730"/>
                      <a:pt x="21135" y="9411"/>
                    </a:cubicBezTo>
                    <a:cubicBezTo>
                      <a:pt x="21206" y="6280"/>
                      <a:pt x="21287" y="3050"/>
                      <a:pt x="22446" y="1908"/>
                    </a:cubicBezTo>
                    <a:cubicBezTo>
                      <a:pt x="23657" y="726"/>
                      <a:pt x="25322" y="120"/>
                      <a:pt x="27327" y="120"/>
                    </a:cubicBezTo>
                    <a:cubicBezTo>
                      <a:pt x="27879" y="120"/>
                      <a:pt x="28456" y="166"/>
                      <a:pt x="29057" y="258"/>
                    </a:cubicBezTo>
                    <a:cubicBezTo>
                      <a:pt x="34463" y="1097"/>
                      <a:pt x="40520" y="5611"/>
                      <a:pt x="41288" y="9375"/>
                    </a:cubicBezTo>
                    <a:cubicBezTo>
                      <a:pt x="41805" y="11936"/>
                      <a:pt x="41609" y="14103"/>
                      <a:pt x="41421" y="16021"/>
                    </a:cubicBezTo>
                    <a:cubicBezTo>
                      <a:pt x="41243" y="17966"/>
                      <a:pt x="41091" y="19643"/>
                      <a:pt x="41823" y="21026"/>
                    </a:cubicBezTo>
                    <a:cubicBezTo>
                      <a:pt x="43375" y="23952"/>
                      <a:pt x="45703" y="25389"/>
                      <a:pt x="48986" y="25389"/>
                    </a:cubicBezTo>
                    <a:cubicBezTo>
                      <a:pt x="50458" y="25389"/>
                      <a:pt x="52109" y="25103"/>
                      <a:pt x="53973" y="24541"/>
                    </a:cubicBezTo>
                    <a:cubicBezTo>
                      <a:pt x="60468" y="22561"/>
                      <a:pt x="73573" y="9215"/>
                      <a:pt x="73707" y="9081"/>
                    </a:cubicBezTo>
                    <a:lnTo>
                      <a:pt x="73617" y="9001"/>
                    </a:lnTo>
                    <a:cubicBezTo>
                      <a:pt x="73484" y="9134"/>
                      <a:pt x="60405" y="22454"/>
                      <a:pt x="53938" y="24425"/>
                    </a:cubicBezTo>
                    <a:cubicBezTo>
                      <a:pt x="52090" y="24988"/>
                      <a:pt x="50449" y="25271"/>
                      <a:pt x="48999" y="25271"/>
                    </a:cubicBezTo>
                    <a:cubicBezTo>
                      <a:pt x="45757" y="25271"/>
                      <a:pt x="43464" y="23854"/>
                      <a:pt x="41930" y="20964"/>
                    </a:cubicBezTo>
                    <a:cubicBezTo>
                      <a:pt x="41216" y="19617"/>
                      <a:pt x="41368" y="17957"/>
                      <a:pt x="41546" y="16030"/>
                    </a:cubicBezTo>
                    <a:cubicBezTo>
                      <a:pt x="41725" y="14112"/>
                      <a:pt x="41930" y="11927"/>
                      <a:pt x="41403" y="9349"/>
                    </a:cubicBezTo>
                    <a:cubicBezTo>
                      <a:pt x="41029" y="7475"/>
                      <a:pt x="39378" y="5361"/>
                      <a:pt x="36881" y="3541"/>
                    </a:cubicBezTo>
                    <a:cubicBezTo>
                      <a:pt x="34454" y="1766"/>
                      <a:pt x="31608" y="535"/>
                      <a:pt x="29075" y="142"/>
                    </a:cubicBezTo>
                    <a:cubicBezTo>
                      <a:pt x="28465" y="48"/>
                      <a:pt x="27878" y="1"/>
                      <a:pt x="2731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648;p15">
                <a:extLst>
                  <a:ext uri="{FF2B5EF4-FFF2-40B4-BE49-F238E27FC236}">
                    <a16:creationId xmlns:a16="http://schemas.microsoft.com/office/drawing/2014/main" id="{90E3EC6C-4453-E947-F8AB-1FEA95E69190}"/>
                  </a:ext>
                </a:extLst>
              </p:cNvPr>
              <p:cNvSpPr/>
              <p:nvPr/>
            </p:nvSpPr>
            <p:spPr>
              <a:xfrm>
                <a:off x="5275275" y="673475"/>
                <a:ext cx="1834650" cy="625425"/>
              </a:xfrm>
              <a:custGeom>
                <a:avLst/>
                <a:gdLst/>
                <a:ahLst/>
                <a:cxnLst/>
                <a:rect l="l" t="t" r="r" b="b"/>
                <a:pathLst>
                  <a:path w="73386" h="25017" extrusionOk="0">
                    <a:moveTo>
                      <a:pt x="27975" y="0"/>
                    </a:moveTo>
                    <a:cubicBezTo>
                      <a:pt x="25849" y="0"/>
                      <a:pt x="24064" y="679"/>
                      <a:pt x="22767" y="1991"/>
                    </a:cubicBezTo>
                    <a:cubicBezTo>
                      <a:pt x="21563" y="3195"/>
                      <a:pt x="21420" y="6380"/>
                      <a:pt x="21277" y="9458"/>
                    </a:cubicBezTo>
                    <a:cubicBezTo>
                      <a:pt x="21126" y="12714"/>
                      <a:pt x="20983" y="15792"/>
                      <a:pt x="19689" y="16443"/>
                    </a:cubicBezTo>
                    <a:cubicBezTo>
                      <a:pt x="19427" y="16574"/>
                      <a:pt x="19134" y="16636"/>
                      <a:pt x="18813" y="16636"/>
                    </a:cubicBezTo>
                    <a:cubicBezTo>
                      <a:pt x="17247" y="16636"/>
                      <a:pt x="14998" y="15162"/>
                      <a:pt x="12178" y="12964"/>
                    </a:cubicBezTo>
                    <a:cubicBezTo>
                      <a:pt x="10679" y="11795"/>
                      <a:pt x="9225" y="10609"/>
                      <a:pt x="7824" y="9449"/>
                    </a:cubicBezTo>
                    <a:cubicBezTo>
                      <a:pt x="4550" y="6764"/>
                      <a:pt x="1731" y="4435"/>
                      <a:pt x="36" y="3918"/>
                    </a:cubicBezTo>
                    <a:lnTo>
                      <a:pt x="1" y="4034"/>
                    </a:lnTo>
                    <a:cubicBezTo>
                      <a:pt x="1669" y="4542"/>
                      <a:pt x="4488" y="6862"/>
                      <a:pt x="7744" y="9547"/>
                    </a:cubicBezTo>
                    <a:cubicBezTo>
                      <a:pt x="9154" y="10698"/>
                      <a:pt x="10608" y="11893"/>
                      <a:pt x="12107" y="13062"/>
                    </a:cubicBezTo>
                    <a:cubicBezTo>
                      <a:pt x="14934" y="15271"/>
                      <a:pt x="17209" y="16757"/>
                      <a:pt x="18815" y="16757"/>
                    </a:cubicBezTo>
                    <a:cubicBezTo>
                      <a:pt x="19154" y="16757"/>
                      <a:pt x="19464" y="16690"/>
                      <a:pt x="19743" y="16550"/>
                    </a:cubicBezTo>
                    <a:cubicBezTo>
                      <a:pt x="21099" y="15863"/>
                      <a:pt x="21242" y="12759"/>
                      <a:pt x="21402" y="9467"/>
                    </a:cubicBezTo>
                    <a:cubicBezTo>
                      <a:pt x="21536" y="6407"/>
                      <a:pt x="21688" y="3249"/>
                      <a:pt x="22847" y="2080"/>
                    </a:cubicBezTo>
                    <a:cubicBezTo>
                      <a:pt x="24130" y="790"/>
                      <a:pt x="25882" y="128"/>
                      <a:pt x="27977" y="128"/>
                    </a:cubicBezTo>
                    <a:cubicBezTo>
                      <a:pt x="28417" y="128"/>
                      <a:pt x="28873" y="157"/>
                      <a:pt x="29342" y="216"/>
                    </a:cubicBezTo>
                    <a:cubicBezTo>
                      <a:pt x="34213" y="831"/>
                      <a:pt x="40707" y="4997"/>
                      <a:pt x="41475" y="9244"/>
                    </a:cubicBezTo>
                    <a:cubicBezTo>
                      <a:pt x="41921" y="11715"/>
                      <a:pt x="41715" y="13838"/>
                      <a:pt x="41537" y="15711"/>
                    </a:cubicBezTo>
                    <a:cubicBezTo>
                      <a:pt x="41350" y="17683"/>
                      <a:pt x="41180" y="19387"/>
                      <a:pt x="41903" y="20788"/>
                    </a:cubicBezTo>
                    <a:cubicBezTo>
                      <a:pt x="43375" y="23624"/>
                      <a:pt x="45605" y="25016"/>
                      <a:pt x="48772" y="25016"/>
                    </a:cubicBezTo>
                    <a:cubicBezTo>
                      <a:pt x="50280" y="25016"/>
                      <a:pt x="51993" y="24704"/>
                      <a:pt x="53928" y="24079"/>
                    </a:cubicBezTo>
                    <a:cubicBezTo>
                      <a:pt x="60334" y="22045"/>
                      <a:pt x="73251" y="8824"/>
                      <a:pt x="73385" y="8691"/>
                    </a:cubicBezTo>
                    <a:lnTo>
                      <a:pt x="73296" y="8601"/>
                    </a:lnTo>
                    <a:cubicBezTo>
                      <a:pt x="73171" y="8735"/>
                      <a:pt x="60262" y="21938"/>
                      <a:pt x="53893" y="23963"/>
                    </a:cubicBezTo>
                    <a:cubicBezTo>
                      <a:pt x="51965" y="24579"/>
                      <a:pt x="50266" y="24890"/>
                      <a:pt x="48778" y="24890"/>
                    </a:cubicBezTo>
                    <a:cubicBezTo>
                      <a:pt x="45652" y="24890"/>
                      <a:pt x="43454" y="23520"/>
                      <a:pt x="42010" y="20734"/>
                    </a:cubicBezTo>
                    <a:cubicBezTo>
                      <a:pt x="41305" y="19360"/>
                      <a:pt x="41466" y="17674"/>
                      <a:pt x="41653" y="15720"/>
                    </a:cubicBezTo>
                    <a:cubicBezTo>
                      <a:pt x="41840" y="13838"/>
                      <a:pt x="42046" y="11706"/>
                      <a:pt x="41591" y="9226"/>
                    </a:cubicBezTo>
                    <a:cubicBezTo>
                      <a:pt x="40823" y="4926"/>
                      <a:pt x="34266" y="715"/>
                      <a:pt x="29360" y="91"/>
                    </a:cubicBezTo>
                    <a:cubicBezTo>
                      <a:pt x="28884" y="30"/>
                      <a:pt x="28422" y="0"/>
                      <a:pt x="2797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649;p15">
                <a:extLst>
                  <a:ext uri="{FF2B5EF4-FFF2-40B4-BE49-F238E27FC236}">
                    <a16:creationId xmlns:a16="http://schemas.microsoft.com/office/drawing/2014/main" id="{88412E44-27C3-79E2-E920-7D74846B14E8}"/>
                  </a:ext>
                </a:extLst>
              </p:cNvPr>
              <p:cNvSpPr/>
              <p:nvPr/>
            </p:nvSpPr>
            <p:spPr>
              <a:xfrm>
                <a:off x="5275950" y="669775"/>
                <a:ext cx="1826600" cy="616175"/>
              </a:xfrm>
              <a:custGeom>
                <a:avLst/>
                <a:gdLst/>
                <a:ahLst/>
                <a:cxnLst/>
                <a:rect l="l" t="t" r="r" b="b"/>
                <a:pathLst>
                  <a:path w="73064" h="24647" extrusionOk="0">
                    <a:moveTo>
                      <a:pt x="28612" y="0"/>
                    </a:moveTo>
                    <a:cubicBezTo>
                      <a:pt x="26403" y="0"/>
                      <a:pt x="24529" y="733"/>
                      <a:pt x="23159" y="2157"/>
                    </a:cubicBezTo>
                    <a:cubicBezTo>
                      <a:pt x="21973" y="3397"/>
                      <a:pt x="21750" y="6510"/>
                      <a:pt x="21536" y="9517"/>
                    </a:cubicBezTo>
                    <a:cubicBezTo>
                      <a:pt x="21313" y="12746"/>
                      <a:pt x="21099" y="15788"/>
                      <a:pt x="19778" y="16502"/>
                    </a:cubicBezTo>
                    <a:cubicBezTo>
                      <a:pt x="19460" y="16676"/>
                      <a:pt x="19102" y="16755"/>
                      <a:pt x="18711" y="16755"/>
                    </a:cubicBezTo>
                    <a:cubicBezTo>
                      <a:pt x="16979" y="16755"/>
                      <a:pt x="14608" y="15196"/>
                      <a:pt x="12249" y="13442"/>
                    </a:cubicBezTo>
                    <a:cubicBezTo>
                      <a:pt x="10518" y="12157"/>
                      <a:pt x="8886" y="10855"/>
                      <a:pt x="7307" y="9588"/>
                    </a:cubicBezTo>
                    <a:cubicBezTo>
                      <a:pt x="4256" y="7162"/>
                      <a:pt x="1624" y="5056"/>
                      <a:pt x="36" y="4539"/>
                    </a:cubicBezTo>
                    <a:lnTo>
                      <a:pt x="0" y="4655"/>
                    </a:lnTo>
                    <a:cubicBezTo>
                      <a:pt x="1562" y="5163"/>
                      <a:pt x="4193" y="7260"/>
                      <a:pt x="7226" y="9686"/>
                    </a:cubicBezTo>
                    <a:cubicBezTo>
                      <a:pt x="8814" y="10953"/>
                      <a:pt x="10447" y="12255"/>
                      <a:pt x="12178" y="13540"/>
                    </a:cubicBezTo>
                    <a:cubicBezTo>
                      <a:pt x="14548" y="15308"/>
                      <a:pt x="16941" y="16877"/>
                      <a:pt x="18717" y="16877"/>
                    </a:cubicBezTo>
                    <a:cubicBezTo>
                      <a:pt x="19127" y="16877"/>
                      <a:pt x="19504" y="16793"/>
                      <a:pt x="19841" y="16609"/>
                    </a:cubicBezTo>
                    <a:cubicBezTo>
                      <a:pt x="21215" y="15859"/>
                      <a:pt x="21429" y="12782"/>
                      <a:pt x="21661" y="9526"/>
                    </a:cubicBezTo>
                    <a:cubicBezTo>
                      <a:pt x="21875" y="6537"/>
                      <a:pt x="22089" y="3450"/>
                      <a:pt x="23249" y="2246"/>
                    </a:cubicBezTo>
                    <a:cubicBezTo>
                      <a:pt x="24593" y="847"/>
                      <a:pt x="26434" y="125"/>
                      <a:pt x="28607" y="125"/>
                    </a:cubicBezTo>
                    <a:cubicBezTo>
                      <a:pt x="28942" y="125"/>
                      <a:pt x="29286" y="142"/>
                      <a:pt x="29636" y="176"/>
                    </a:cubicBezTo>
                    <a:cubicBezTo>
                      <a:pt x="34489" y="649"/>
                      <a:pt x="40993" y="4878"/>
                      <a:pt x="41662" y="9124"/>
                    </a:cubicBezTo>
                    <a:cubicBezTo>
                      <a:pt x="42036" y="11488"/>
                      <a:pt x="41831" y="13567"/>
                      <a:pt x="41644" y="15396"/>
                    </a:cubicBezTo>
                    <a:cubicBezTo>
                      <a:pt x="41448" y="17403"/>
                      <a:pt x="41278" y="19142"/>
                      <a:pt x="41983" y="20552"/>
                    </a:cubicBezTo>
                    <a:cubicBezTo>
                      <a:pt x="43366" y="23291"/>
                      <a:pt x="45507" y="24647"/>
                      <a:pt x="48567" y="24647"/>
                    </a:cubicBezTo>
                    <a:cubicBezTo>
                      <a:pt x="50101" y="24647"/>
                      <a:pt x="51867" y="24308"/>
                      <a:pt x="53892" y="23630"/>
                    </a:cubicBezTo>
                    <a:cubicBezTo>
                      <a:pt x="60200" y="21524"/>
                      <a:pt x="72939" y="8428"/>
                      <a:pt x="73064" y="8294"/>
                    </a:cubicBezTo>
                    <a:lnTo>
                      <a:pt x="72975" y="8214"/>
                    </a:lnTo>
                    <a:cubicBezTo>
                      <a:pt x="72850" y="8348"/>
                      <a:pt x="60128" y="21426"/>
                      <a:pt x="53857" y="23514"/>
                    </a:cubicBezTo>
                    <a:cubicBezTo>
                      <a:pt x="51852" y="24183"/>
                      <a:pt x="50099" y="24520"/>
                      <a:pt x="48577" y="24520"/>
                    </a:cubicBezTo>
                    <a:cubicBezTo>
                      <a:pt x="45558" y="24520"/>
                      <a:pt x="43452" y="23192"/>
                      <a:pt x="42099" y="20498"/>
                    </a:cubicBezTo>
                    <a:cubicBezTo>
                      <a:pt x="41403" y="19116"/>
                      <a:pt x="41573" y="17394"/>
                      <a:pt x="41769" y="15405"/>
                    </a:cubicBezTo>
                    <a:cubicBezTo>
                      <a:pt x="41947" y="13576"/>
                      <a:pt x="42161" y="11488"/>
                      <a:pt x="41778" y="9106"/>
                    </a:cubicBezTo>
                    <a:cubicBezTo>
                      <a:pt x="41474" y="7144"/>
                      <a:pt x="39869" y="4985"/>
                      <a:pt x="37380" y="3183"/>
                    </a:cubicBezTo>
                    <a:cubicBezTo>
                      <a:pt x="35007" y="1470"/>
                      <a:pt x="32116" y="292"/>
                      <a:pt x="29645" y="51"/>
                    </a:cubicBezTo>
                    <a:cubicBezTo>
                      <a:pt x="29293" y="17"/>
                      <a:pt x="28948" y="0"/>
                      <a:pt x="286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650;p15">
                <a:extLst>
                  <a:ext uri="{FF2B5EF4-FFF2-40B4-BE49-F238E27FC236}">
                    <a16:creationId xmlns:a16="http://schemas.microsoft.com/office/drawing/2014/main" id="{41385D6E-3622-1437-40D9-BE5F0D0CD0F0}"/>
                  </a:ext>
                </a:extLst>
              </p:cNvPr>
              <p:cNvSpPr/>
              <p:nvPr/>
            </p:nvSpPr>
            <p:spPr>
              <a:xfrm>
                <a:off x="5276625" y="665750"/>
                <a:ext cx="1818575" cy="607275"/>
              </a:xfrm>
              <a:custGeom>
                <a:avLst/>
                <a:gdLst/>
                <a:ahLst/>
                <a:cxnLst/>
                <a:rect l="l" t="t" r="r" b="b"/>
                <a:pathLst>
                  <a:path w="72743" h="24291" extrusionOk="0">
                    <a:moveTo>
                      <a:pt x="29234" y="1"/>
                    </a:moveTo>
                    <a:cubicBezTo>
                      <a:pt x="26955" y="1"/>
                      <a:pt x="25004" y="804"/>
                      <a:pt x="23561" y="2345"/>
                    </a:cubicBezTo>
                    <a:cubicBezTo>
                      <a:pt x="22374" y="3611"/>
                      <a:pt x="22089" y="6653"/>
                      <a:pt x="21803" y="9588"/>
                    </a:cubicBezTo>
                    <a:cubicBezTo>
                      <a:pt x="21518" y="12639"/>
                      <a:pt x="21214" y="15797"/>
                      <a:pt x="19876" y="16583"/>
                    </a:cubicBezTo>
                    <a:cubicBezTo>
                      <a:pt x="19492" y="16809"/>
                      <a:pt x="19057" y="16909"/>
                      <a:pt x="18586" y="16909"/>
                    </a:cubicBezTo>
                    <a:cubicBezTo>
                      <a:pt x="16789" y="16909"/>
                      <a:pt x="14454" y="15452"/>
                      <a:pt x="12320" y="13933"/>
                    </a:cubicBezTo>
                    <a:cubicBezTo>
                      <a:pt x="10349" y="12532"/>
                      <a:pt x="8448" y="11060"/>
                      <a:pt x="6780" y="9767"/>
                    </a:cubicBezTo>
                    <a:cubicBezTo>
                      <a:pt x="3836" y="7483"/>
                      <a:pt x="1517" y="5681"/>
                      <a:pt x="36" y="5164"/>
                    </a:cubicBezTo>
                    <a:lnTo>
                      <a:pt x="0" y="5280"/>
                    </a:lnTo>
                    <a:cubicBezTo>
                      <a:pt x="1463" y="5788"/>
                      <a:pt x="3890" y="7679"/>
                      <a:pt x="6700" y="9856"/>
                    </a:cubicBezTo>
                    <a:cubicBezTo>
                      <a:pt x="8377" y="11159"/>
                      <a:pt x="10277" y="12631"/>
                      <a:pt x="12249" y="14031"/>
                    </a:cubicBezTo>
                    <a:cubicBezTo>
                      <a:pt x="14402" y="15565"/>
                      <a:pt x="16755" y="17032"/>
                      <a:pt x="18590" y="17032"/>
                    </a:cubicBezTo>
                    <a:cubicBezTo>
                      <a:pt x="19081" y="17032"/>
                      <a:pt x="19535" y="16927"/>
                      <a:pt x="19939" y="16690"/>
                    </a:cubicBezTo>
                    <a:cubicBezTo>
                      <a:pt x="21330" y="15869"/>
                      <a:pt x="21625" y="12827"/>
                      <a:pt x="21928" y="9597"/>
                    </a:cubicBezTo>
                    <a:cubicBezTo>
                      <a:pt x="22205" y="6680"/>
                      <a:pt x="22490" y="3665"/>
                      <a:pt x="23650" y="2425"/>
                    </a:cubicBezTo>
                    <a:cubicBezTo>
                      <a:pt x="25067" y="910"/>
                      <a:pt x="26984" y="116"/>
                      <a:pt x="29228" y="116"/>
                    </a:cubicBezTo>
                    <a:cubicBezTo>
                      <a:pt x="29456" y="116"/>
                      <a:pt x="29687" y="125"/>
                      <a:pt x="29921" y="141"/>
                    </a:cubicBezTo>
                    <a:cubicBezTo>
                      <a:pt x="34801" y="480"/>
                      <a:pt x="41260" y="4637"/>
                      <a:pt x="41849" y="9009"/>
                    </a:cubicBezTo>
                    <a:cubicBezTo>
                      <a:pt x="42152" y="11283"/>
                      <a:pt x="41947" y="13309"/>
                      <a:pt x="41760" y="15093"/>
                    </a:cubicBezTo>
                    <a:cubicBezTo>
                      <a:pt x="41554" y="17136"/>
                      <a:pt x="41376" y="18902"/>
                      <a:pt x="42072" y="20329"/>
                    </a:cubicBezTo>
                    <a:cubicBezTo>
                      <a:pt x="43365" y="22979"/>
                      <a:pt x="45408" y="24290"/>
                      <a:pt x="48361" y="24290"/>
                    </a:cubicBezTo>
                    <a:cubicBezTo>
                      <a:pt x="49931" y="24290"/>
                      <a:pt x="51751" y="23925"/>
                      <a:pt x="53848" y="23193"/>
                    </a:cubicBezTo>
                    <a:cubicBezTo>
                      <a:pt x="60057" y="21025"/>
                      <a:pt x="72618" y="8054"/>
                      <a:pt x="72742" y="7920"/>
                    </a:cubicBezTo>
                    <a:lnTo>
                      <a:pt x="72662" y="7840"/>
                    </a:lnTo>
                    <a:cubicBezTo>
                      <a:pt x="72528" y="7965"/>
                      <a:pt x="59994" y="20927"/>
                      <a:pt x="53812" y="23077"/>
                    </a:cubicBezTo>
                    <a:cubicBezTo>
                      <a:pt x="51730" y="23800"/>
                      <a:pt x="49925" y="24165"/>
                      <a:pt x="48375" y="24165"/>
                    </a:cubicBezTo>
                    <a:cubicBezTo>
                      <a:pt x="45467" y="24165"/>
                      <a:pt x="43453" y="22882"/>
                      <a:pt x="42179" y="20276"/>
                    </a:cubicBezTo>
                    <a:cubicBezTo>
                      <a:pt x="41501" y="18875"/>
                      <a:pt x="41679" y="17127"/>
                      <a:pt x="41885" y="15102"/>
                    </a:cubicBezTo>
                    <a:cubicBezTo>
                      <a:pt x="42072" y="13309"/>
                      <a:pt x="42277" y="11283"/>
                      <a:pt x="41965" y="8991"/>
                    </a:cubicBezTo>
                    <a:cubicBezTo>
                      <a:pt x="41376" y="4566"/>
                      <a:pt x="34855" y="364"/>
                      <a:pt x="29930" y="25"/>
                    </a:cubicBezTo>
                    <a:cubicBezTo>
                      <a:pt x="29695" y="9"/>
                      <a:pt x="29463" y="1"/>
                      <a:pt x="2923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651;p15">
                <a:extLst>
                  <a:ext uri="{FF2B5EF4-FFF2-40B4-BE49-F238E27FC236}">
                    <a16:creationId xmlns:a16="http://schemas.microsoft.com/office/drawing/2014/main" id="{DA6385D8-9DC7-2481-58A5-22155F00C744}"/>
                  </a:ext>
                </a:extLst>
              </p:cNvPr>
              <p:cNvSpPr/>
              <p:nvPr/>
            </p:nvSpPr>
            <p:spPr>
              <a:xfrm>
                <a:off x="5277275" y="661300"/>
                <a:ext cx="1810775" cy="599000"/>
              </a:xfrm>
              <a:custGeom>
                <a:avLst/>
                <a:gdLst/>
                <a:ahLst/>
                <a:cxnLst/>
                <a:rect l="l" t="t" r="r" b="b"/>
                <a:pathLst>
                  <a:path w="72431" h="23960" extrusionOk="0">
                    <a:moveTo>
                      <a:pt x="29882" y="1"/>
                    </a:moveTo>
                    <a:cubicBezTo>
                      <a:pt x="28161" y="1"/>
                      <a:pt x="25851" y="469"/>
                      <a:pt x="23963" y="2540"/>
                    </a:cubicBezTo>
                    <a:cubicBezTo>
                      <a:pt x="22785" y="3843"/>
                      <a:pt x="22420" y="6805"/>
                      <a:pt x="22081" y="9677"/>
                    </a:cubicBezTo>
                    <a:cubicBezTo>
                      <a:pt x="21715" y="12701"/>
                      <a:pt x="21331" y="15824"/>
                      <a:pt x="19975" y="16680"/>
                    </a:cubicBezTo>
                    <a:cubicBezTo>
                      <a:pt x="19532" y="16957"/>
                      <a:pt x="19022" y="17098"/>
                      <a:pt x="18434" y="17098"/>
                    </a:cubicBezTo>
                    <a:cubicBezTo>
                      <a:pt x="16975" y="17098"/>
                      <a:pt x="15028" y="16234"/>
                      <a:pt x="12383" y="14441"/>
                    </a:cubicBezTo>
                    <a:cubicBezTo>
                      <a:pt x="10153" y="12924"/>
                      <a:pt x="8075" y="11354"/>
                      <a:pt x="6237" y="9963"/>
                    </a:cubicBezTo>
                    <a:cubicBezTo>
                      <a:pt x="3543" y="7929"/>
                      <a:pt x="1410" y="6323"/>
                      <a:pt x="46" y="5806"/>
                    </a:cubicBezTo>
                    <a:lnTo>
                      <a:pt x="1" y="5922"/>
                    </a:lnTo>
                    <a:cubicBezTo>
                      <a:pt x="1357" y="6430"/>
                      <a:pt x="3480" y="8036"/>
                      <a:pt x="6165" y="10061"/>
                    </a:cubicBezTo>
                    <a:cubicBezTo>
                      <a:pt x="8003" y="11453"/>
                      <a:pt x="10082" y="13032"/>
                      <a:pt x="12321" y="14539"/>
                    </a:cubicBezTo>
                    <a:cubicBezTo>
                      <a:pt x="15006" y="16361"/>
                      <a:pt x="16947" y="17234"/>
                      <a:pt x="18422" y="17234"/>
                    </a:cubicBezTo>
                    <a:cubicBezTo>
                      <a:pt x="19034" y="17234"/>
                      <a:pt x="19566" y="17083"/>
                      <a:pt x="20038" y="16787"/>
                    </a:cubicBezTo>
                    <a:cubicBezTo>
                      <a:pt x="21447" y="15895"/>
                      <a:pt x="21813" y="12880"/>
                      <a:pt x="22197" y="9686"/>
                    </a:cubicBezTo>
                    <a:cubicBezTo>
                      <a:pt x="22544" y="6840"/>
                      <a:pt x="22901" y="3896"/>
                      <a:pt x="24052" y="2630"/>
                    </a:cubicBezTo>
                    <a:cubicBezTo>
                      <a:pt x="25900" y="599"/>
                      <a:pt x="28157" y="124"/>
                      <a:pt x="29841" y="124"/>
                    </a:cubicBezTo>
                    <a:cubicBezTo>
                      <a:pt x="29970" y="124"/>
                      <a:pt x="30095" y="127"/>
                      <a:pt x="30217" y="132"/>
                    </a:cubicBezTo>
                    <a:cubicBezTo>
                      <a:pt x="32634" y="221"/>
                      <a:pt x="35471" y="1283"/>
                      <a:pt x="37817" y="2969"/>
                    </a:cubicBezTo>
                    <a:cubicBezTo>
                      <a:pt x="40271" y="4735"/>
                      <a:pt x="41805" y="6894"/>
                      <a:pt x="42037" y="8910"/>
                    </a:cubicBezTo>
                    <a:cubicBezTo>
                      <a:pt x="42278" y="11087"/>
                      <a:pt x="42073" y="13058"/>
                      <a:pt x="41885" y="14798"/>
                    </a:cubicBezTo>
                    <a:cubicBezTo>
                      <a:pt x="41662" y="16885"/>
                      <a:pt x="41466" y="18679"/>
                      <a:pt x="42153" y="20124"/>
                    </a:cubicBezTo>
                    <a:cubicBezTo>
                      <a:pt x="43366" y="22693"/>
                      <a:pt x="45329" y="23960"/>
                      <a:pt x="48166" y="23960"/>
                    </a:cubicBezTo>
                    <a:cubicBezTo>
                      <a:pt x="49763" y="23960"/>
                      <a:pt x="51636" y="23558"/>
                      <a:pt x="53813" y="22764"/>
                    </a:cubicBezTo>
                    <a:cubicBezTo>
                      <a:pt x="59924" y="20552"/>
                      <a:pt x="72306" y="7688"/>
                      <a:pt x="72431" y="7563"/>
                    </a:cubicBezTo>
                    <a:lnTo>
                      <a:pt x="72342" y="7474"/>
                    </a:lnTo>
                    <a:cubicBezTo>
                      <a:pt x="72217" y="7608"/>
                      <a:pt x="59861" y="20445"/>
                      <a:pt x="53768" y="22657"/>
                    </a:cubicBezTo>
                    <a:cubicBezTo>
                      <a:pt x="51613" y="23438"/>
                      <a:pt x="49760" y="23831"/>
                      <a:pt x="48184" y="23831"/>
                    </a:cubicBezTo>
                    <a:cubicBezTo>
                      <a:pt x="45381" y="23831"/>
                      <a:pt x="43453" y="22588"/>
                      <a:pt x="42260" y="20070"/>
                    </a:cubicBezTo>
                    <a:cubicBezTo>
                      <a:pt x="41591" y="18661"/>
                      <a:pt x="41787" y="16876"/>
                      <a:pt x="42010" y="14816"/>
                    </a:cubicBezTo>
                    <a:cubicBezTo>
                      <a:pt x="42198" y="13067"/>
                      <a:pt x="42403" y="11087"/>
                      <a:pt x="42162" y="8901"/>
                    </a:cubicBezTo>
                    <a:cubicBezTo>
                      <a:pt x="41930" y="6849"/>
                      <a:pt x="40369" y="4655"/>
                      <a:pt x="37889" y="2871"/>
                    </a:cubicBezTo>
                    <a:cubicBezTo>
                      <a:pt x="35525" y="1176"/>
                      <a:pt x="32661" y="105"/>
                      <a:pt x="30225" y="7"/>
                    </a:cubicBezTo>
                    <a:cubicBezTo>
                      <a:pt x="30114" y="3"/>
                      <a:pt x="30000" y="1"/>
                      <a:pt x="2988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652;p15">
                <a:extLst>
                  <a:ext uri="{FF2B5EF4-FFF2-40B4-BE49-F238E27FC236}">
                    <a16:creationId xmlns:a16="http://schemas.microsoft.com/office/drawing/2014/main" id="{7DF0D4F5-D68A-A1DE-58DF-A697CF8B2BAD}"/>
                  </a:ext>
                </a:extLst>
              </p:cNvPr>
              <p:cNvSpPr/>
              <p:nvPr/>
            </p:nvSpPr>
            <p:spPr>
              <a:xfrm>
                <a:off x="5277950" y="656775"/>
                <a:ext cx="1802750" cy="590825"/>
              </a:xfrm>
              <a:custGeom>
                <a:avLst/>
                <a:gdLst/>
                <a:ahLst/>
                <a:cxnLst/>
                <a:rect l="l" t="t" r="r" b="b"/>
                <a:pathLst>
                  <a:path w="72110" h="23633" extrusionOk="0">
                    <a:moveTo>
                      <a:pt x="30421" y="0"/>
                    </a:moveTo>
                    <a:cubicBezTo>
                      <a:pt x="28747" y="0"/>
                      <a:pt x="26362" y="496"/>
                      <a:pt x="24364" y="2748"/>
                    </a:cubicBezTo>
                    <a:cubicBezTo>
                      <a:pt x="23187" y="4069"/>
                      <a:pt x="22758" y="6968"/>
                      <a:pt x="22348" y="9760"/>
                    </a:cubicBezTo>
                    <a:cubicBezTo>
                      <a:pt x="21911" y="12758"/>
                      <a:pt x="21456" y="15853"/>
                      <a:pt x="20064" y="16781"/>
                    </a:cubicBezTo>
                    <a:cubicBezTo>
                      <a:pt x="19535" y="17131"/>
                      <a:pt x="18930" y="17308"/>
                      <a:pt x="18232" y="17308"/>
                    </a:cubicBezTo>
                    <a:cubicBezTo>
                      <a:pt x="16775" y="17308"/>
                      <a:pt x="14908" y="16538"/>
                      <a:pt x="12455" y="14952"/>
                    </a:cubicBezTo>
                    <a:cubicBezTo>
                      <a:pt x="9948" y="13329"/>
                      <a:pt x="7691" y="11660"/>
                      <a:pt x="5692" y="10188"/>
                    </a:cubicBezTo>
                    <a:cubicBezTo>
                      <a:pt x="3239" y="8386"/>
                      <a:pt x="1312" y="6959"/>
                      <a:pt x="45" y="6459"/>
                    </a:cubicBezTo>
                    <a:lnTo>
                      <a:pt x="1" y="6575"/>
                    </a:lnTo>
                    <a:cubicBezTo>
                      <a:pt x="1250" y="7075"/>
                      <a:pt x="3177" y="8493"/>
                      <a:pt x="5621" y="10286"/>
                    </a:cubicBezTo>
                    <a:cubicBezTo>
                      <a:pt x="7619" y="11758"/>
                      <a:pt x="9876" y="13427"/>
                      <a:pt x="12383" y="15050"/>
                    </a:cubicBezTo>
                    <a:cubicBezTo>
                      <a:pt x="14860" y="16651"/>
                      <a:pt x="16752" y="17430"/>
                      <a:pt x="18235" y="17430"/>
                    </a:cubicBezTo>
                    <a:cubicBezTo>
                      <a:pt x="18959" y="17430"/>
                      <a:pt x="19586" y="17245"/>
                      <a:pt x="20136" y="16879"/>
                    </a:cubicBezTo>
                    <a:cubicBezTo>
                      <a:pt x="21563" y="15925"/>
                      <a:pt x="22009" y="12945"/>
                      <a:pt x="22473" y="9778"/>
                    </a:cubicBezTo>
                    <a:cubicBezTo>
                      <a:pt x="22883" y="7004"/>
                      <a:pt x="23303" y="4131"/>
                      <a:pt x="24453" y="2829"/>
                    </a:cubicBezTo>
                    <a:cubicBezTo>
                      <a:pt x="26434" y="598"/>
                      <a:pt x="28789" y="117"/>
                      <a:pt x="30439" y="117"/>
                    </a:cubicBezTo>
                    <a:lnTo>
                      <a:pt x="30511" y="117"/>
                    </a:lnTo>
                    <a:cubicBezTo>
                      <a:pt x="35328" y="161"/>
                      <a:pt x="41814" y="4256"/>
                      <a:pt x="42224" y="8814"/>
                    </a:cubicBezTo>
                    <a:cubicBezTo>
                      <a:pt x="42411" y="10902"/>
                      <a:pt x="42197" y="12811"/>
                      <a:pt x="42010" y="14506"/>
                    </a:cubicBezTo>
                    <a:cubicBezTo>
                      <a:pt x="41769" y="16629"/>
                      <a:pt x="41564" y="18458"/>
                      <a:pt x="42233" y="19921"/>
                    </a:cubicBezTo>
                    <a:cubicBezTo>
                      <a:pt x="43375" y="22401"/>
                      <a:pt x="45239" y="23632"/>
                      <a:pt x="47978" y="23632"/>
                    </a:cubicBezTo>
                    <a:cubicBezTo>
                      <a:pt x="49593" y="23632"/>
                      <a:pt x="51520" y="23195"/>
                      <a:pt x="53768" y="22348"/>
                    </a:cubicBezTo>
                    <a:cubicBezTo>
                      <a:pt x="59790" y="20073"/>
                      <a:pt x="71985" y="7334"/>
                      <a:pt x="72110" y="7200"/>
                    </a:cubicBezTo>
                    <a:lnTo>
                      <a:pt x="72020" y="7120"/>
                    </a:lnTo>
                    <a:cubicBezTo>
                      <a:pt x="71895" y="7244"/>
                      <a:pt x="59718" y="19966"/>
                      <a:pt x="53723" y="22232"/>
                    </a:cubicBezTo>
                    <a:cubicBezTo>
                      <a:pt x="51489" y="23077"/>
                      <a:pt x="49585" y="23503"/>
                      <a:pt x="47984" y="23503"/>
                    </a:cubicBezTo>
                    <a:cubicBezTo>
                      <a:pt x="45296" y="23503"/>
                      <a:pt x="43462" y="22303"/>
                      <a:pt x="42349" y="19877"/>
                    </a:cubicBezTo>
                    <a:cubicBezTo>
                      <a:pt x="41689" y="18440"/>
                      <a:pt x="41894" y="16620"/>
                      <a:pt x="42126" y="14515"/>
                    </a:cubicBezTo>
                    <a:cubicBezTo>
                      <a:pt x="42322" y="12820"/>
                      <a:pt x="42536" y="10902"/>
                      <a:pt x="42349" y="8806"/>
                    </a:cubicBezTo>
                    <a:cubicBezTo>
                      <a:pt x="41930" y="4193"/>
                      <a:pt x="35373" y="36"/>
                      <a:pt x="30511" y="1"/>
                    </a:cubicBezTo>
                    <a:cubicBezTo>
                      <a:pt x="30481" y="0"/>
                      <a:pt x="30451" y="0"/>
                      <a:pt x="3042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653;p15">
                <a:extLst>
                  <a:ext uri="{FF2B5EF4-FFF2-40B4-BE49-F238E27FC236}">
                    <a16:creationId xmlns:a16="http://schemas.microsoft.com/office/drawing/2014/main" id="{C2106BF9-ADBF-1884-907F-ADD0B09E2E34}"/>
                  </a:ext>
                </a:extLst>
              </p:cNvPr>
              <p:cNvSpPr/>
              <p:nvPr/>
            </p:nvSpPr>
            <p:spPr>
              <a:xfrm>
                <a:off x="5278625" y="651825"/>
                <a:ext cx="1794725" cy="583050"/>
              </a:xfrm>
              <a:custGeom>
                <a:avLst/>
                <a:gdLst/>
                <a:ahLst/>
                <a:cxnLst/>
                <a:rect l="l" t="t" r="r" b="b"/>
                <a:pathLst>
                  <a:path w="71789" h="23322" extrusionOk="0">
                    <a:moveTo>
                      <a:pt x="30988" y="0"/>
                    </a:moveTo>
                    <a:cubicBezTo>
                      <a:pt x="30924" y="0"/>
                      <a:pt x="30860" y="1"/>
                      <a:pt x="30796" y="2"/>
                    </a:cubicBezTo>
                    <a:cubicBezTo>
                      <a:pt x="29172" y="47"/>
                      <a:pt x="26817" y="591"/>
                      <a:pt x="24765" y="2964"/>
                    </a:cubicBezTo>
                    <a:cubicBezTo>
                      <a:pt x="23597" y="4320"/>
                      <a:pt x="23106" y="7139"/>
                      <a:pt x="22624" y="9869"/>
                    </a:cubicBezTo>
                    <a:cubicBezTo>
                      <a:pt x="22107" y="12831"/>
                      <a:pt x="21572" y="15900"/>
                      <a:pt x="20162" y="16890"/>
                    </a:cubicBezTo>
                    <a:cubicBezTo>
                      <a:pt x="19547" y="17321"/>
                      <a:pt x="18838" y="17539"/>
                      <a:pt x="18017" y="17539"/>
                    </a:cubicBezTo>
                    <a:cubicBezTo>
                      <a:pt x="16565" y="17539"/>
                      <a:pt x="14763" y="16857"/>
                      <a:pt x="12517" y="15471"/>
                    </a:cubicBezTo>
                    <a:cubicBezTo>
                      <a:pt x="9724" y="13750"/>
                      <a:pt x="7182" y="11921"/>
                      <a:pt x="5139" y="10449"/>
                    </a:cubicBezTo>
                    <a:cubicBezTo>
                      <a:pt x="2944" y="8870"/>
                      <a:pt x="1205" y="7612"/>
                      <a:pt x="45" y="7121"/>
                    </a:cubicBezTo>
                    <a:lnTo>
                      <a:pt x="0" y="7237"/>
                    </a:lnTo>
                    <a:cubicBezTo>
                      <a:pt x="1142" y="7719"/>
                      <a:pt x="2873" y="8968"/>
                      <a:pt x="5068" y="10547"/>
                    </a:cubicBezTo>
                    <a:cubicBezTo>
                      <a:pt x="7111" y="12019"/>
                      <a:pt x="9653" y="13857"/>
                      <a:pt x="12454" y="15578"/>
                    </a:cubicBezTo>
                    <a:cubicBezTo>
                      <a:pt x="14721" y="16976"/>
                      <a:pt x="16547" y="17664"/>
                      <a:pt x="18025" y="17664"/>
                    </a:cubicBezTo>
                    <a:cubicBezTo>
                      <a:pt x="18868" y="17664"/>
                      <a:pt x="19598" y="17441"/>
                      <a:pt x="20233" y="16997"/>
                    </a:cubicBezTo>
                    <a:cubicBezTo>
                      <a:pt x="21688" y="15971"/>
                      <a:pt x="22205" y="13018"/>
                      <a:pt x="22749" y="9887"/>
                    </a:cubicBezTo>
                    <a:cubicBezTo>
                      <a:pt x="23222" y="7175"/>
                      <a:pt x="23704" y="4374"/>
                      <a:pt x="24855" y="3044"/>
                    </a:cubicBezTo>
                    <a:cubicBezTo>
                      <a:pt x="26880" y="707"/>
                      <a:pt x="29199" y="163"/>
                      <a:pt x="30796" y="127"/>
                    </a:cubicBezTo>
                    <a:cubicBezTo>
                      <a:pt x="30869" y="125"/>
                      <a:pt x="30943" y="124"/>
                      <a:pt x="31016" y="124"/>
                    </a:cubicBezTo>
                    <a:cubicBezTo>
                      <a:pt x="33359" y="124"/>
                      <a:pt x="36077" y="1079"/>
                      <a:pt x="38343" y="2688"/>
                    </a:cubicBezTo>
                    <a:cubicBezTo>
                      <a:pt x="40779" y="4436"/>
                      <a:pt x="42268" y="6640"/>
                      <a:pt x="42411" y="8745"/>
                    </a:cubicBezTo>
                    <a:cubicBezTo>
                      <a:pt x="42545" y="10725"/>
                      <a:pt x="42331" y="12581"/>
                      <a:pt x="42135" y="14222"/>
                    </a:cubicBezTo>
                    <a:cubicBezTo>
                      <a:pt x="41885" y="16390"/>
                      <a:pt x="41662" y="18255"/>
                      <a:pt x="42322" y="19736"/>
                    </a:cubicBezTo>
                    <a:cubicBezTo>
                      <a:pt x="43384" y="22135"/>
                      <a:pt x="45168" y="23322"/>
                      <a:pt x="47799" y="23322"/>
                    </a:cubicBezTo>
                    <a:cubicBezTo>
                      <a:pt x="49432" y="23322"/>
                      <a:pt x="51404" y="22858"/>
                      <a:pt x="53732" y="21948"/>
                    </a:cubicBezTo>
                    <a:cubicBezTo>
                      <a:pt x="59656" y="19611"/>
                      <a:pt x="71672" y="6987"/>
                      <a:pt x="71788" y="6863"/>
                    </a:cubicBezTo>
                    <a:lnTo>
                      <a:pt x="71699" y="6773"/>
                    </a:lnTo>
                    <a:cubicBezTo>
                      <a:pt x="71583" y="6907"/>
                      <a:pt x="59584" y="19513"/>
                      <a:pt x="53687" y="21832"/>
                    </a:cubicBezTo>
                    <a:cubicBezTo>
                      <a:pt x="51379" y="22740"/>
                      <a:pt x="49429" y="23197"/>
                      <a:pt x="47807" y="23197"/>
                    </a:cubicBezTo>
                    <a:cubicBezTo>
                      <a:pt x="45222" y="23197"/>
                      <a:pt x="43470" y="22037"/>
                      <a:pt x="42429" y="19691"/>
                    </a:cubicBezTo>
                    <a:cubicBezTo>
                      <a:pt x="41787" y="18237"/>
                      <a:pt x="42001" y="16381"/>
                      <a:pt x="42259" y="14231"/>
                    </a:cubicBezTo>
                    <a:cubicBezTo>
                      <a:pt x="42447" y="12590"/>
                      <a:pt x="42670" y="10725"/>
                      <a:pt x="42536" y="8736"/>
                    </a:cubicBezTo>
                    <a:cubicBezTo>
                      <a:pt x="42384" y="6595"/>
                      <a:pt x="40886" y="4356"/>
                      <a:pt x="38406" y="2589"/>
                    </a:cubicBezTo>
                    <a:cubicBezTo>
                      <a:pt x="36113" y="957"/>
                      <a:pt x="33355" y="0"/>
                      <a:pt x="3098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654;p15">
                <a:extLst>
                  <a:ext uri="{FF2B5EF4-FFF2-40B4-BE49-F238E27FC236}">
                    <a16:creationId xmlns:a16="http://schemas.microsoft.com/office/drawing/2014/main" id="{18345DB5-1212-31DA-4C25-5337E0EED8D6}"/>
                  </a:ext>
                </a:extLst>
              </p:cNvPr>
              <p:cNvSpPr/>
              <p:nvPr/>
            </p:nvSpPr>
            <p:spPr>
              <a:xfrm>
                <a:off x="5279300" y="646825"/>
                <a:ext cx="1786675" cy="575575"/>
              </a:xfrm>
              <a:custGeom>
                <a:avLst/>
                <a:gdLst/>
                <a:ahLst/>
                <a:cxnLst/>
                <a:rect l="l" t="t" r="r" b="b"/>
                <a:pathLst>
                  <a:path w="71467" h="23023" extrusionOk="0">
                    <a:moveTo>
                      <a:pt x="31577" y="0"/>
                    </a:moveTo>
                    <a:cubicBezTo>
                      <a:pt x="31410" y="0"/>
                      <a:pt x="31245" y="5"/>
                      <a:pt x="31081" y="15"/>
                    </a:cubicBezTo>
                    <a:cubicBezTo>
                      <a:pt x="28878" y="140"/>
                      <a:pt x="26781" y="1273"/>
                      <a:pt x="25167" y="3191"/>
                    </a:cubicBezTo>
                    <a:cubicBezTo>
                      <a:pt x="23998" y="4574"/>
                      <a:pt x="23445" y="7312"/>
                      <a:pt x="22910" y="9971"/>
                    </a:cubicBezTo>
                    <a:cubicBezTo>
                      <a:pt x="22312" y="12915"/>
                      <a:pt x="21696" y="15948"/>
                      <a:pt x="20260" y="17009"/>
                    </a:cubicBezTo>
                    <a:cubicBezTo>
                      <a:pt x="19538" y="17542"/>
                      <a:pt x="18715" y="17809"/>
                      <a:pt x="17766" y="17809"/>
                    </a:cubicBezTo>
                    <a:cubicBezTo>
                      <a:pt x="16347" y="17809"/>
                      <a:pt x="14647" y="17210"/>
                      <a:pt x="12588" y="16001"/>
                    </a:cubicBezTo>
                    <a:cubicBezTo>
                      <a:pt x="9474" y="14181"/>
                      <a:pt x="6762" y="12272"/>
                      <a:pt x="4586" y="10729"/>
                    </a:cubicBezTo>
                    <a:cubicBezTo>
                      <a:pt x="2641" y="9355"/>
                      <a:pt x="1098" y="8267"/>
                      <a:pt x="45" y="7794"/>
                    </a:cubicBezTo>
                    <a:lnTo>
                      <a:pt x="0" y="7901"/>
                    </a:lnTo>
                    <a:cubicBezTo>
                      <a:pt x="1035" y="8374"/>
                      <a:pt x="2570" y="9453"/>
                      <a:pt x="4514" y="10827"/>
                    </a:cubicBezTo>
                    <a:cubicBezTo>
                      <a:pt x="6700" y="12371"/>
                      <a:pt x="9412" y="14289"/>
                      <a:pt x="12525" y="16108"/>
                    </a:cubicBezTo>
                    <a:cubicBezTo>
                      <a:pt x="14607" y="17327"/>
                      <a:pt x="16329" y="17930"/>
                      <a:pt x="17770" y="17930"/>
                    </a:cubicBezTo>
                    <a:cubicBezTo>
                      <a:pt x="18744" y="17930"/>
                      <a:pt x="19590" y="17655"/>
                      <a:pt x="20331" y="17108"/>
                    </a:cubicBezTo>
                    <a:cubicBezTo>
                      <a:pt x="21803" y="16019"/>
                      <a:pt x="22428" y="12959"/>
                      <a:pt x="23025" y="9998"/>
                    </a:cubicBezTo>
                    <a:cubicBezTo>
                      <a:pt x="23561" y="7357"/>
                      <a:pt x="24114" y="4627"/>
                      <a:pt x="25256" y="3271"/>
                    </a:cubicBezTo>
                    <a:cubicBezTo>
                      <a:pt x="26853" y="1380"/>
                      <a:pt x="28922" y="265"/>
                      <a:pt x="31090" y="140"/>
                    </a:cubicBezTo>
                    <a:cubicBezTo>
                      <a:pt x="31253" y="130"/>
                      <a:pt x="31419" y="125"/>
                      <a:pt x="31585" y="125"/>
                    </a:cubicBezTo>
                    <a:cubicBezTo>
                      <a:pt x="34300" y="125"/>
                      <a:pt x="37450" y="1409"/>
                      <a:pt x="39752" y="3476"/>
                    </a:cubicBezTo>
                    <a:cubicBezTo>
                      <a:pt x="41501" y="5055"/>
                      <a:pt x="42518" y="6902"/>
                      <a:pt x="42598" y="8668"/>
                    </a:cubicBezTo>
                    <a:cubicBezTo>
                      <a:pt x="42687" y="10551"/>
                      <a:pt x="42464" y="12353"/>
                      <a:pt x="42268" y="13932"/>
                    </a:cubicBezTo>
                    <a:cubicBezTo>
                      <a:pt x="41992" y="16144"/>
                      <a:pt x="41760" y="18053"/>
                      <a:pt x="42402" y="19561"/>
                    </a:cubicBezTo>
                    <a:cubicBezTo>
                      <a:pt x="43392" y="21871"/>
                      <a:pt x="45096" y="23022"/>
                      <a:pt x="47621" y="23022"/>
                    </a:cubicBezTo>
                    <a:cubicBezTo>
                      <a:pt x="49271" y="23022"/>
                      <a:pt x="51287" y="22523"/>
                      <a:pt x="53687" y="21541"/>
                    </a:cubicBezTo>
                    <a:cubicBezTo>
                      <a:pt x="59521" y="19159"/>
                      <a:pt x="71351" y="6652"/>
                      <a:pt x="71467" y="6518"/>
                    </a:cubicBezTo>
                    <a:lnTo>
                      <a:pt x="71378" y="6438"/>
                    </a:lnTo>
                    <a:cubicBezTo>
                      <a:pt x="71262" y="6563"/>
                      <a:pt x="59450" y="19052"/>
                      <a:pt x="53643" y="21434"/>
                    </a:cubicBezTo>
                    <a:cubicBezTo>
                      <a:pt x="51264" y="22406"/>
                      <a:pt x="49273" y="22894"/>
                      <a:pt x="47635" y="22894"/>
                    </a:cubicBezTo>
                    <a:cubicBezTo>
                      <a:pt x="45152" y="22894"/>
                      <a:pt x="43482" y="21771"/>
                      <a:pt x="42509" y="19507"/>
                    </a:cubicBezTo>
                    <a:cubicBezTo>
                      <a:pt x="41885" y="18035"/>
                      <a:pt x="42117" y="16144"/>
                      <a:pt x="42393" y="13950"/>
                    </a:cubicBezTo>
                    <a:cubicBezTo>
                      <a:pt x="42589" y="12362"/>
                      <a:pt x="42812" y="10560"/>
                      <a:pt x="42723" y="8659"/>
                    </a:cubicBezTo>
                    <a:cubicBezTo>
                      <a:pt x="42634" y="6857"/>
                      <a:pt x="41608" y="4984"/>
                      <a:pt x="39833" y="3387"/>
                    </a:cubicBezTo>
                    <a:cubicBezTo>
                      <a:pt x="37511" y="1301"/>
                      <a:pt x="34326" y="0"/>
                      <a:pt x="315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655;p15">
                <a:extLst>
                  <a:ext uri="{FF2B5EF4-FFF2-40B4-BE49-F238E27FC236}">
                    <a16:creationId xmlns:a16="http://schemas.microsoft.com/office/drawing/2014/main" id="{9DFDE1AC-E0C6-9C32-2371-941A537EE921}"/>
                  </a:ext>
                </a:extLst>
              </p:cNvPr>
              <p:cNvSpPr/>
              <p:nvPr/>
            </p:nvSpPr>
            <p:spPr>
              <a:xfrm>
                <a:off x="5279975" y="641600"/>
                <a:ext cx="1778875" cy="568300"/>
              </a:xfrm>
              <a:custGeom>
                <a:avLst/>
                <a:gdLst/>
                <a:ahLst/>
                <a:cxnLst/>
                <a:rect l="l" t="t" r="r" b="b"/>
                <a:pathLst>
                  <a:path w="71155" h="22732" extrusionOk="0">
                    <a:moveTo>
                      <a:pt x="32139" y="1"/>
                    </a:moveTo>
                    <a:cubicBezTo>
                      <a:pt x="31877" y="1"/>
                      <a:pt x="31619" y="12"/>
                      <a:pt x="31366" y="37"/>
                    </a:cubicBezTo>
                    <a:cubicBezTo>
                      <a:pt x="29261" y="233"/>
                      <a:pt x="27200" y="1437"/>
                      <a:pt x="25568" y="3418"/>
                    </a:cubicBezTo>
                    <a:cubicBezTo>
                      <a:pt x="24408" y="4827"/>
                      <a:pt x="23792" y="7495"/>
                      <a:pt x="23195" y="10082"/>
                    </a:cubicBezTo>
                    <a:cubicBezTo>
                      <a:pt x="22517" y="12990"/>
                      <a:pt x="21821" y="16005"/>
                      <a:pt x="20349" y="17138"/>
                    </a:cubicBezTo>
                    <a:cubicBezTo>
                      <a:pt x="19530" y="17769"/>
                      <a:pt x="18585" y="18085"/>
                      <a:pt x="17502" y="18085"/>
                    </a:cubicBezTo>
                    <a:cubicBezTo>
                      <a:pt x="16121" y="18085"/>
                      <a:pt x="14515" y="17571"/>
                      <a:pt x="12659" y="16540"/>
                    </a:cubicBezTo>
                    <a:cubicBezTo>
                      <a:pt x="9207" y="14631"/>
                      <a:pt x="6343" y="12633"/>
                      <a:pt x="4041" y="11036"/>
                    </a:cubicBezTo>
                    <a:cubicBezTo>
                      <a:pt x="2337" y="9850"/>
                      <a:pt x="990" y="8922"/>
                      <a:pt x="45" y="8467"/>
                    </a:cubicBezTo>
                    <a:lnTo>
                      <a:pt x="0" y="8574"/>
                    </a:lnTo>
                    <a:cubicBezTo>
                      <a:pt x="928" y="9020"/>
                      <a:pt x="2275" y="9957"/>
                      <a:pt x="3970" y="11134"/>
                    </a:cubicBezTo>
                    <a:cubicBezTo>
                      <a:pt x="6272" y="12740"/>
                      <a:pt x="9144" y="14729"/>
                      <a:pt x="12597" y="16647"/>
                    </a:cubicBezTo>
                    <a:cubicBezTo>
                      <a:pt x="14476" y="17689"/>
                      <a:pt x="16105" y="18210"/>
                      <a:pt x="17509" y="18210"/>
                    </a:cubicBezTo>
                    <a:cubicBezTo>
                      <a:pt x="18618" y="18210"/>
                      <a:pt x="19587" y="17886"/>
                      <a:pt x="20429" y="17236"/>
                    </a:cubicBezTo>
                    <a:cubicBezTo>
                      <a:pt x="21928" y="16077"/>
                      <a:pt x="22633" y="13043"/>
                      <a:pt x="23311" y="10108"/>
                    </a:cubicBezTo>
                    <a:cubicBezTo>
                      <a:pt x="23908" y="7539"/>
                      <a:pt x="24524" y="4881"/>
                      <a:pt x="25657" y="3498"/>
                    </a:cubicBezTo>
                    <a:cubicBezTo>
                      <a:pt x="27272" y="1535"/>
                      <a:pt x="29297" y="349"/>
                      <a:pt x="31375" y="153"/>
                    </a:cubicBezTo>
                    <a:cubicBezTo>
                      <a:pt x="31622" y="130"/>
                      <a:pt x="31873" y="118"/>
                      <a:pt x="32127" y="118"/>
                    </a:cubicBezTo>
                    <a:cubicBezTo>
                      <a:pt x="34737" y="118"/>
                      <a:pt x="37711" y="1308"/>
                      <a:pt x="39922" y="3275"/>
                    </a:cubicBezTo>
                    <a:cubicBezTo>
                      <a:pt x="41724" y="4872"/>
                      <a:pt x="42741" y="6763"/>
                      <a:pt x="42785" y="8601"/>
                    </a:cubicBezTo>
                    <a:cubicBezTo>
                      <a:pt x="42830" y="10385"/>
                      <a:pt x="42607" y="12125"/>
                      <a:pt x="42402" y="13650"/>
                    </a:cubicBezTo>
                    <a:cubicBezTo>
                      <a:pt x="42107" y="15907"/>
                      <a:pt x="41858" y="17861"/>
                      <a:pt x="42482" y="19386"/>
                    </a:cubicBezTo>
                    <a:cubicBezTo>
                      <a:pt x="43098" y="20867"/>
                      <a:pt x="43981" y="21831"/>
                      <a:pt x="45212" y="22330"/>
                    </a:cubicBezTo>
                    <a:cubicBezTo>
                      <a:pt x="45863" y="22598"/>
                      <a:pt x="46604" y="22732"/>
                      <a:pt x="47442" y="22732"/>
                    </a:cubicBezTo>
                    <a:cubicBezTo>
                      <a:pt x="49110" y="22732"/>
                      <a:pt x="51162" y="22205"/>
                      <a:pt x="53642" y="21153"/>
                    </a:cubicBezTo>
                    <a:cubicBezTo>
                      <a:pt x="59387" y="18717"/>
                      <a:pt x="71029" y="6317"/>
                      <a:pt x="71154" y="6192"/>
                    </a:cubicBezTo>
                    <a:lnTo>
                      <a:pt x="71065" y="6112"/>
                    </a:lnTo>
                    <a:cubicBezTo>
                      <a:pt x="70940" y="6237"/>
                      <a:pt x="59316" y="18610"/>
                      <a:pt x="53598" y="21037"/>
                    </a:cubicBezTo>
                    <a:cubicBezTo>
                      <a:pt x="51128" y="22087"/>
                      <a:pt x="49097" y="22609"/>
                      <a:pt x="47452" y="22609"/>
                    </a:cubicBezTo>
                    <a:cubicBezTo>
                      <a:pt x="46625" y="22609"/>
                      <a:pt x="45895" y="22477"/>
                      <a:pt x="45256" y="22214"/>
                    </a:cubicBezTo>
                    <a:cubicBezTo>
                      <a:pt x="44061" y="21724"/>
                      <a:pt x="43196" y="20787"/>
                      <a:pt x="42598" y="19342"/>
                    </a:cubicBezTo>
                    <a:cubicBezTo>
                      <a:pt x="41982" y="17843"/>
                      <a:pt x="42232" y="15907"/>
                      <a:pt x="42527" y="13668"/>
                    </a:cubicBezTo>
                    <a:cubicBezTo>
                      <a:pt x="42723" y="12133"/>
                      <a:pt x="42955" y="10394"/>
                      <a:pt x="42910" y="8601"/>
                    </a:cubicBezTo>
                    <a:cubicBezTo>
                      <a:pt x="42866" y="6727"/>
                      <a:pt x="41831" y="4800"/>
                      <a:pt x="40002" y="3177"/>
                    </a:cubicBezTo>
                    <a:cubicBezTo>
                      <a:pt x="37778" y="1205"/>
                      <a:pt x="34772" y="1"/>
                      <a:pt x="321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656;p15">
                <a:extLst>
                  <a:ext uri="{FF2B5EF4-FFF2-40B4-BE49-F238E27FC236}">
                    <a16:creationId xmlns:a16="http://schemas.microsoft.com/office/drawing/2014/main" id="{76766516-AA75-20AB-33FA-E753D0236371}"/>
                  </a:ext>
                </a:extLst>
              </p:cNvPr>
              <p:cNvSpPr/>
              <p:nvPr/>
            </p:nvSpPr>
            <p:spPr>
              <a:xfrm>
                <a:off x="5280400" y="636000"/>
                <a:ext cx="1771075" cy="561425"/>
              </a:xfrm>
              <a:custGeom>
                <a:avLst/>
                <a:gdLst/>
                <a:ahLst/>
                <a:cxnLst/>
                <a:rect l="l" t="t" r="r" b="b"/>
                <a:pathLst>
                  <a:path w="70843" h="22457" extrusionOk="0">
                    <a:moveTo>
                      <a:pt x="32682" y="0"/>
                    </a:moveTo>
                    <a:cubicBezTo>
                      <a:pt x="32335" y="0"/>
                      <a:pt x="31994" y="21"/>
                      <a:pt x="31662" y="64"/>
                    </a:cubicBezTo>
                    <a:cubicBezTo>
                      <a:pt x="29646" y="332"/>
                      <a:pt x="27629" y="1608"/>
                      <a:pt x="25979" y="3668"/>
                    </a:cubicBezTo>
                    <a:cubicBezTo>
                      <a:pt x="24828" y="5096"/>
                      <a:pt x="24150" y="7692"/>
                      <a:pt x="23490" y="10199"/>
                    </a:cubicBezTo>
                    <a:cubicBezTo>
                      <a:pt x="22741" y="13089"/>
                      <a:pt x="21956" y="16078"/>
                      <a:pt x="20457" y="17282"/>
                    </a:cubicBezTo>
                    <a:cubicBezTo>
                      <a:pt x="19513" y="18037"/>
                      <a:pt x="18439" y="18414"/>
                      <a:pt x="17219" y="18414"/>
                    </a:cubicBezTo>
                    <a:cubicBezTo>
                      <a:pt x="15901" y="18414"/>
                      <a:pt x="14412" y="17974"/>
                      <a:pt x="12731" y="17095"/>
                    </a:cubicBezTo>
                    <a:cubicBezTo>
                      <a:pt x="8931" y="15096"/>
                      <a:pt x="5800" y="12946"/>
                      <a:pt x="3516" y="11376"/>
                    </a:cubicBezTo>
                    <a:cubicBezTo>
                      <a:pt x="2053" y="10377"/>
                      <a:pt x="902" y="9583"/>
                      <a:pt x="63" y="9155"/>
                    </a:cubicBezTo>
                    <a:lnTo>
                      <a:pt x="1" y="9271"/>
                    </a:lnTo>
                    <a:cubicBezTo>
                      <a:pt x="839" y="9690"/>
                      <a:pt x="1990" y="10475"/>
                      <a:pt x="3444" y="11483"/>
                    </a:cubicBezTo>
                    <a:cubicBezTo>
                      <a:pt x="5737" y="13053"/>
                      <a:pt x="8868" y="15203"/>
                      <a:pt x="12678" y="17202"/>
                    </a:cubicBezTo>
                    <a:cubicBezTo>
                      <a:pt x="14376" y="18092"/>
                      <a:pt x="15884" y="18539"/>
                      <a:pt x="17221" y="18539"/>
                    </a:cubicBezTo>
                    <a:cubicBezTo>
                      <a:pt x="18469" y="18539"/>
                      <a:pt x="19568" y="18150"/>
                      <a:pt x="20537" y="17371"/>
                    </a:cubicBezTo>
                    <a:cubicBezTo>
                      <a:pt x="22063" y="16149"/>
                      <a:pt x="22848" y="13143"/>
                      <a:pt x="23615" y="10225"/>
                    </a:cubicBezTo>
                    <a:cubicBezTo>
                      <a:pt x="24266" y="7736"/>
                      <a:pt x="24935" y="5149"/>
                      <a:pt x="26068" y="3740"/>
                    </a:cubicBezTo>
                    <a:cubicBezTo>
                      <a:pt x="27701" y="1706"/>
                      <a:pt x="29690" y="448"/>
                      <a:pt x="31679" y="189"/>
                    </a:cubicBezTo>
                    <a:cubicBezTo>
                      <a:pt x="32011" y="146"/>
                      <a:pt x="32352" y="124"/>
                      <a:pt x="32699" y="124"/>
                    </a:cubicBezTo>
                    <a:cubicBezTo>
                      <a:pt x="35188" y="124"/>
                      <a:pt x="37996" y="1224"/>
                      <a:pt x="40110" y="3080"/>
                    </a:cubicBezTo>
                    <a:cubicBezTo>
                      <a:pt x="41957" y="4694"/>
                      <a:pt x="42982" y="6639"/>
                      <a:pt x="42982" y="8548"/>
                    </a:cubicBezTo>
                    <a:cubicBezTo>
                      <a:pt x="42991" y="10234"/>
                      <a:pt x="42768" y="11831"/>
                      <a:pt x="42554" y="13374"/>
                    </a:cubicBezTo>
                    <a:cubicBezTo>
                      <a:pt x="42242" y="15685"/>
                      <a:pt x="41965" y="17674"/>
                      <a:pt x="42572" y="19227"/>
                    </a:cubicBezTo>
                    <a:cubicBezTo>
                      <a:pt x="43143" y="20663"/>
                      <a:pt x="43991" y="21600"/>
                      <a:pt x="45168" y="22081"/>
                    </a:cubicBezTo>
                    <a:cubicBezTo>
                      <a:pt x="45784" y="22331"/>
                      <a:pt x="46488" y="22456"/>
                      <a:pt x="47291" y="22456"/>
                    </a:cubicBezTo>
                    <a:cubicBezTo>
                      <a:pt x="48968" y="22456"/>
                      <a:pt x="51056" y="21903"/>
                      <a:pt x="53616" y="20779"/>
                    </a:cubicBezTo>
                    <a:cubicBezTo>
                      <a:pt x="59263" y="18290"/>
                      <a:pt x="70727" y="5997"/>
                      <a:pt x="70843" y="5881"/>
                    </a:cubicBezTo>
                    <a:lnTo>
                      <a:pt x="70754" y="5792"/>
                    </a:lnTo>
                    <a:cubicBezTo>
                      <a:pt x="70638" y="5917"/>
                      <a:pt x="59192" y="18183"/>
                      <a:pt x="53563" y="20663"/>
                    </a:cubicBezTo>
                    <a:cubicBezTo>
                      <a:pt x="51026" y="21783"/>
                      <a:pt x="48954" y="22336"/>
                      <a:pt x="47295" y="22336"/>
                    </a:cubicBezTo>
                    <a:cubicBezTo>
                      <a:pt x="46510" y="22336"/>
                      <a:pt x="45818" y="22212"/>
                      <a:pt x="45213" y="21965"/>
                    </a:cubicBezTo>
                    <a:cubicBezTo>
                      <a:pt x="44071" y="21493"/>
                      <a:pt x="43241" y="20583"/>
                      <a:pt x="42688" y="19182"/>
                    </a:cubicBezTo>
                    <a:cubicBezTo>
                      <a:pt x="42090" y="17665"/>
                      <a:pt x="42358" y="15685"/>
                      <a:pt x="42679" y="13392"/>
                    </a:cubicBezTo>
                    <a:cubicBezTo>
                      <a:pt x="42893" y="11849"/>
                      <a:pt x="43107" y="10243"/>
                      <a:pt x="43107" y="8548"/>
                    </a:cubicBezTo>
                    <a:cubicBezTo>
                      <a:pt x="43098" y="6603"/>
                      <a:pt x="42064" y="4632"/>
                      <a:pt x="40190" y="2990"/>
                    </a:cubicBezTo>
                    <a:cubicBezTo>
                      <a:pt x="38049" y="1116"/>
                      <a:pt x="35205" y="0"/>
                      <a:pt x="3268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657;p15">
                <a:extLst>
                  <a:ext uri="{FF2B5EF4-FFF2-40B4-BE49-F238E27FC236}">
                    <a16:creationId xmlns:a16="http://schemas.microsoft.com/office/drawing/2014/main" id="{81E9F10B-E91D-2CA3-D0D6-ED1BE0EDF6B8}"/>
                  </a:ext>
                </a:extLst>
              </p:cNvPr>
              <p:cNvSpPr/>
              <p:nvPr/>
            </p:nvSpPr>
            <p:spPr>
              <a:xfrm>
                <a:off x="5281075" y="630300"/>
                <a:ext cx="1763050" cy="554850"/>
              </a:xfrm>
              <a:custGeom>
                <a:avLst/>
                <a:gdLst/>
                <a:ahLst/>
                <a:cxnLst/>
                <a:rect l="l" t="t" r="r" b="b"/>
                <a:pathLst>
                  <a:path w="70522" h="22194" extrusionOk="0">
                    <a:moveTo>
                      <a:pt x="33231" y="0"/>
                    </a:moveTo>
                    <a:cubicBezTo>
                      <a:pt x="32792" y="0"/>
                      <a:pt x="32362" y="35"/>
                      <a:pt x="31947" y="105"/>
                    </a:cubicBezTo>
                    <a:cubicBezTo>
                      <a:pt x="30029" y="426"/>
                      <a:pt x="28048" y="1782"/>
                      <a:pt x="26380" y="3914"/>
                    </a:cubicBezTo>
                    <a:cubicBezTo>
                      <a:pt x="25238" y="5368"/>
                      <a:pt x="24498" y="7884"/>
                      <a:pt x="23793" y="10311"/>
                    </a:cubicBezTo>
                    <a:cubicBezTo>
                      <a:pt x="22954" y="13183"/>
                      <a:pt x="22089" y="16145"/>
                      <a:pt x="20555" y="17430"/>
                    </a:cubicBezTo>
                    <a:cubicBezTo>
                      <a:pt x="19490" y="18312"/>
                      <a:pt x="18269" y="18755"/>
                      <a:pt x="16900" y="18755"/>
                    </a:cubicBezTo>
                    <a:cubicBezTo>
                      <a:pt x="15654" y="18755"/>
                      <a:pt x="14286" y="18388"/>
                      <a:pt x="12802" y="17653"/>
                    </a:cubicBezTo>
                    <a:cubicBezTo>
                      <a:pt x="8627" y="15583"/>
                      <a:pt x="5380" y="13371"/>
                      <a:pt x="3007" y="11747"/>
                    </a:cubicBezTo>
                    <a:cubicBezTo>
                      <a:pt x="1767" y="10908"/>
                      <a:pt x="795" y="10248"/>
                      <a:pt x="63" y="9856"/>
                    </a:cubicBezTo>
                    <a:lnTo>
                      <a:pt x="1" y="9963"/>
                    </a:lnTo>
                    <a:cubicBezTo>
                      <a:pt x="732" y="10346"/>
                      <a:pt x="1705" y="11015"/>
                      <a:pt x="2936" y="11854"/>
                    </a:cubicBezTo>
                    <a:cubicBezTo>
                      <a:pt x="5309" y="13469"/>
                      <a:pt x="8565" y="15690"/>
                      <a:pt x="12749" y="17760"/>
                    </a:cubicBezTo>
                    <a:cubicBezTo>
                      <a:pt x="14251" y="18507"/>
                      <a:pt x="15638" y="18880"/>
                      <a:pt x="16904" y="18880"/>
                    </a:cubicBezTo>
                    <a:cubicBezTo>
                      <a:pt x="18298" y="18880"/>
                      <a:pt x="19545" y="18426"/>
                      <a:pt x="20635" y="17519"/>
                    </a:cubicBezTo>
                    <a:cubicBezTo>
                      <a:pt x="22196" y="16216"/>
                      <a:pt x="23062" y="13237"/>
                      <a:pt x="23909" y="10346"/>
                    </a:cubicBezTo>
                    <a:cubicBezTo>
                      <a:pt x="24614" y="7929"/>
                      <a:pt x="25345" y="5422"/>
                      <a:pt x="26469" y="3995"/>
                    </a:cubicBezTo>
                    <a:cubicBezTo>
                      <a:pt x="28129" y="1880"/>
                      <a:pt x="30082" y="542"/>
                      <a:pt x="31974" y="221"/>
                    </a:cubicBezTo>
                    <a:cubicBezTo>
                      <a:pt x="32380" y="153"/>
                      <a:pt x="32801" y="119"/>
                      <a:pt x="33231" y="119"/>
                    </a:cubicBezTo>
                    <a:cubicBezTo>
                      <a:pt x="35604" y="119"/>
                      <a:pt x="38256" y="1136"/>
                      <a:pt x="40288" y="2888"/>
                    </a:cubicBezTo>
                    <a:cubicBezTo>
                      <a:pt x="42188" y="4530"/>
                      <a:pt x="43214" y="6519"/>
                      <a:pt x="43170" y="8509"/>
                    </a:cubicBezTo>
                    <a:cubicBezTo>
                      <a:pt x="43143" y="10088"/>
                      <a:pt x="42920" y="11613"/>
                      <a:pt x="42706" y="13094"/>
                    </a:cubicBezTo>
                    <a:cubicBezTo>
                      <a:pt x="42358" y="15458"/>
                      <a:pt x="42063" y="17501"/>
                      <a:pt x="42661" y="19071"/>
                    </a:cubicBezTo>
                    <a:cubicBezTo>
                      <a:pt x="43187" y="20463"/>
                      <a:pt x="43990" y="21373"/>
                      <a:pt x="45123" y="21837"/>
                    </a:cubicBezTo>
                    <a:cubicBezTo>
                      <a:pt x="45703" y="22077"/>
                      <a:pt x="46372" y="22193"/>
                      <a:pt x="47131" y="22193"/>
                    </a:cubicBezTo>
                    <a:cubicBezTo>
                      <a:pt x="48817" y="22193"/>
                      <a:pt x="50949" y="21605"/>
                      <a:pt x="53572" y="20400"/>
                    </a:cubicBezTo>
                    <a:cubicBezTo>
                      <a:pt x="59129" y="17867"/>
                      <a:pt x="70406" y="5690"/>
                      <a:pt x="70522" y="5565"/>
                    </a:cubicBezTo>
                    <a:lnTo>
                      <a:pt x="70432" y="5484"/>
                    </a:lnTo>
                    <a:cubicBezTo>
                      <a:pt x="70316" y="5609"/>
                      <a:pt x="59058" y="17769"/>
                      <a:pt x="53527" y="20293"/>
                    </a:cubicBezTo>
                    <a:cubicBezTo>
                      <a:pt x="50919" y="21483"/>
                      <a:pt x="48805" y="22072"/>
                      <a:pt x="47138" y="22072"/>
                    </a:cubicBezTo>
                    <a:cubicBezTo>
                      <a:pt x="46394" y="22072"/>
                      <a:pt x="45738" y="21955"/>
                      <a:pt x="45168" y="21721"/>
                    </a:cubicBezTo>
                    <a:cubicBezTo>
                      <a:pt x="44071" y="21275"/>
                      <a:pt x="43286" y="20391"/>
                      <a:pt x="42777" y="19026"/>
                    </a:cubicBezTo>
                    <a:cubicBezTo>
                      <a:pt x="42188" y="17483"/>
                      <a:pt x="42483" y="15458"/>
                      <a:pt x="42822" y="13112"/>
                    </a:cubicBezTo>
                    <a:cubicBezTo>
                      <a:pt x="43036" y="11631"/>
                      <a:pt x="43259" y="10105"/>
                      <a:pt x="43294" y="8509"/>
                    </a:cubicBezTo>
                    <a:cubicBezTo>
                      <a:pt x="43330" y="6484"/>
                      <a:pt x="42295" y="4458"/>
                      <a:pt x="40368" y="2799"/>
                    </a:cubicBezTo>
                    <a:cubicBezTo>
                      <a:pt x="38317" y="1027"/>
                      <a:pt x="35634" y="0"/>
                      <a:pt x="332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658;p15">
                <a:extLst>
                  <a:ext uri="{FF2B5EF4-FFF2-40B4-BE49-F238E27FC236}">
                    <a16:creationId xmlns:a16="http://schemas.microsoft.com/office/drawing/2014/main" id="{670B19FD-354F-9744-ACA7-01EEE8EE7ED2}"/>
                  </a:ext>
                </a:extLst>
              </p:cNvPr>
              <p:cNvSpPr/>
              <p:nvPr/>
            </p:nvSpPr>
            <p:spPr>
              <a:xfrm>
                <a:off x="5281750" y="624375"/>
                <a:ext cx="1755025" cy="548500"/>
              </a:xfrm>
              <a:custGeom>
                <a:avLst/>
                <a:gdLst/>
                <a:ahLst/>
                <a:cxnLst/>
                <a:rect l="l" t="t" r="r" b="b"/>
                <a:pathLst>
                  <a:path w="70201" h="21940" extrusionOk="0">
                    <a:moveTo>
                      <a:pt x="33768" y="1"/>
                    </a:moveTo>
                    <a:cubicBezTo>
                      <a:pt x="33240" y="1"/>
                      <a:pt x="32725" y="51"/>
                      <a:pt x="32232" y="155"/>
                    </a:cubicBezTo>
                    <a:cubicBezTo>
                      <a:pt x="30439" y="529"/>
                      <a:pt x="28450" y="1992"/>
                      <a:pt x="26781" y="4178"/>
                    </a:cubicBezTo>
                    <a:cubicBezTo>
                      <a:pt x="25648" y="5641"/>
                      <a:pt x="24863" y="8077"/>
                      <a:pt x="24096" y="10432"/>
                    </a:cubicBezTo>
                    <a:cubicBezTo>
                      <a:pt x="23168" y="13277"/>
                      <a:pt x="22214" y="16221"/>
                      <a:pt x="20653" y="17577"/>
                    </a:cubicBezTo>
                    <a:cubicBezTo>
                      <a:pt x="19446" y="18617"/>
                      <a:pt x="18085" y="19137"/>
                      <a:pt x="16580" y="19137"/>
                    </a:cubicBezTo>
                    <a:cubicBezTo>
                      <a:pt x="15425" y="19137"/>
                      <a:pt x="14185" y="18832"/>
                      <a:pt x="12865" y="18220"/>
                    </a:cubicBezTo>
                    <a:cubicBezTo>
                      <a:pt x="8306" y="16088"/>
                      <a:pt x="4827" y="13723"/>
                      <a:pt x="2516" y="12153"/>
                    </a:cubicBezTo>
                    <a:cubicBezTo>
                      <a:pt x="1499" y="11458"/>
                      <a:pt x="696" y="10913"/>
                      <a:pt x="63" y="10557"/>
                    </a:cubicBezTo>
                    <a:lnTo>
                      <a:pt x="0" y="10664"/>
                    </a:lnTo>
                    <a:cubicBezTo>
                      <a:pt x="634" y="11020"/>
                      <a:pt x="1437" y="11565"/>
                      <a:pt x="2454" y="12252"/>
                    </a:cubicBezTo>
                    <a:cubicBezTo>
                      <a:pt x="4755" y="13822"/>
                      <a:pt x="8243" y="16195"/>
                      <a:pt x="12811" y="18327"/>
                    </a:cubicBezTo>
                    <a:cubicBezTo>
                      <a:pt x="14153" y="18951"/>
                      <a:pt x="15415" y="19263"/>
                      <a:pt x="16591" y="19263"/>
                    </a:cubicBezTo>
                    <a:cubicBezTo>
                      <a:pt x="18122" y="19263"/>
                      <a:pt x="19507" y="18735"/>
                      <a:pt x="20733" y="17675"/>
                    </a:cubicBezTo>
                    <a:cubicBezTo>
                      <a:pt x="22321" y="16293"/>
                      <a:pt x="23284" y="13331"/>
                      <a:pt x="24212" y="10467"/>
                    </a:cubicBezTo>
                    <a:cubicBezTo>
                      <a:pt x="24970" y="8121"/>
                      <a:pt x="25755" y="5704"/>
                      <a:pt x="26871" y="4249"/>
                    </a:cubicBezTo>
                    <a:cubicBezTo>
                      <a:pt x="28530" y="2091"/>
                      <a:pt x="30493" y="645"/>
                      <a:pt x="32259" y="271"/>
                    </a:cubicBezTo>
                    <a:cubicBezTo>
                      <a:pt x="32743" y="169"/>
                      <a:pt x="33248" y="120"/>
                      <a:pt x="33766" y="120"/>
                    </a:cubicBezTo>
                    <a:cubicBezTo>
                      <a:pt x="36027" y="120"/>
                      <a:pt x="38521" y="1060"/>
                      <a:pt x="40466" y="2715"/>
                    </a:cubicBezTo>
                    <a:cubicBezTo>
                      <a:pt x="42420" y="4365"/>
                      <a:pt x="43446" y="6408"/>
                      <a:pt x="43357" y="8469"/>
                    </a:cubicBezTo>
                    <a:cubicBezTo>
                      <a:pt x="43294" y="9950"/>
                      <a:pt x="43071" y="11404"/>
                      <a:pt x="42857" y="12805"/>
                    </a:cubicBezTo>
                    <a:cubicBezTo>
                      <a:pt x="42482" y="15231"/>
                      <a:pt x="42161" y="17319"/>
                      <a:pt x="42741" y="18924"/>
                    </a:cubicBezTo>
                    <a:cubicBezTo>
                      <a:pt x="43232" y="20280"/>
                      <a:pt x="43999" y="21155"/>
                      <a:pt x="45078" y="21601"/>
                    </a:cubicBezTo>
                    <a:cubicBezTo>
                      <a:pt x="45632" y="21833"/>
                      <a:pt x="46265" y="21940"/>
                      <a:pt x="46988" y="21940"/>
                    </a:cubicBezTo>
                    <a:cubicBezTo>
                      <a:pt x="48674" y="21940"/>
                      <a:pt x="50841" y="21315"/>
                      <a:pt x="53536" y="20040"/>
                    </a:cubicBezTo>
                    <a:cubicBezTo>
                      <a:pt x="59004" y="17452"/>
                      <a:pt x="70093" y="5382"/>
                      <a:pt x="70200" y="5266"/>
                    </a:cubicBezTo>
                    <a:lnTo>
                      <a:pt x="70111" y="5177"/>
                    </a:lnTo>
                    <a:cubicBezTo>
                      <a:pt x="70004" y="5302"/>
                      <a:pt x="58933" y="17354"/>
                      <a:pt x="53482" y="19933"/>
                    </a:cubicBezTo>
                    <a:cubicBezTo>
                      <a:pt x="50804" y="21193"/>
                      <a:pt x="48659" y="21819"/>
                      <a:pt x="46989" y="21819"/>
                    </a:cubicBezTo>
                    <a:cubicBezTo>
                      <a:pt x="46284" y="21819"/>
                      <a:pt x="45663" y="21707"/>
                      <a:pt x="45123" y="21485"/>
                    </a:cubicBezTo>
                    <a:cubicBezTo>
                      <a:pt x="44079" y="21057"/>
                      <a:pt x="43330" y="20200"/>
                      <a:pt x="42857" y="18880"/>
                    </a:cubicBezTo>
                    <a:cubicBezTo>
                      <a:pt x="42286" y="17310"/>
                      <a:pt x="42607" y="15231"/>
                      <a:pt x="42973" y="12831"/>
                    </a:cubicBezTo>
                    <a:cubicBezTo>
                      <a:pt x="43196" y="11422"/>
                      <a:pt x="43419" y="9968"/>
                      <a:pt x="43482" y="8478"/>
                    </a:cubicBezTo>
                    <a:cubicBezTo>
                      <a:pt x="43571" y="6373"/>
                      <a:pt x="42527" y="4294"/>
                      <a:pt x="40547" y="2617"/>
                    </a:cubicBezTo>
                    <a:cubicBezTo>
                      <a:pt x="38582" y="949"/>
                      <a:pt x="36057" y="1"/>
                      <a:pt x="337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659;p15">
                <a:extLst>
                  <a:ext uri="{FF2B5EF4-FFF2-40B4-BE49-F238E27FC236}">
                    <a16:creationId xmlns:a16="http://schemas.microsoft.com/office/drawing/2014/main" id="{E4E96AF6-C823-4A0B-99B9-773BAA76BBE7}"/>
                  </a:ext>
                </a:extLst>
              </p:cNvPr>
              <p:cNvSpPr/>
              <p:nvPr/>
            </p:nvSpPr>
            <p:spPr>
              <a:xfrm>
                <a:off x="5282425" y="618050"/>
                <a:ext cx="1746975" cy="542775"/>
              </a:xfrm>
              <a:custGeom>
                <a:avLst/>
                <a:gdLst/>
                <a:ahLst/>
                <a:cxnLst/>
                <a:rect l="l" t="t" r="r" b="b"/>
                <a:pathLst>
                  <a:path w="69879" h="21711" extrusionOk="0">
                    <a:moveTo>
                      <a:pt x="34289" y="0"/>
                    </a:moveTo>
                    <a:cubicBezTo>
                      <a:pt x="33681" y="0"/>
                      <a:pt x="33088" y="69"/>
                      <a:pt x="32526" y="211"/>
                    </a:cubicBezTo>
                    <a:cubicBezTo>
                      <a:pt x="30822" y="640"/>
                      <a:pt x="28878" y="2192"/>
                      <a:pt x="27174" y="4449"/>
                    </a:cubicBezTo>
                    <a:cubicBezTo>
                      <a:pt x="26059" y="5930"/>
                      <a:pt x="25220" y="8285"/>
                      <a:pt x="24408" y="10551"/>
                    </a:cubicBezTo>
                    <a:cubicBezTo>
                      <a:pt x="23400" y="13388"/>
                      <a:pt x="22356" y="16314"/>
                      <a:pt x="20742" y="17750"/>
                    </a:cubicBezTo>
                    <a:cubicBezTo>
                      <a:pt x="19396" y="18956"/>
                      <a:pt x="17899" y="19558"/>
                      <a:pt x="16271" y="19558"/>
                    </a:cubicBezTo>
                    <a:cubicBezTo>
                      <a:pt x="15213" y="19558"/>
                      <a:pt x="14099" y="19304"/>
                      <a:pt x="12936" y="18794"/>
                    </a:cubicBezTo>
                    <a:cubicBezTo>
                      <a:pt x="7976" y="16626"/>
                      <a:pt x="4416" y="14200"/>
                      <a:pt x="2070" y="12603"/>
                    </a:cubicBezTo>
                    <a:cubicBezTo>
                      <a:pt x="1249" y="12041"/>
                      <a:pt x="598" y="11595"/>
                      <a:pt x="63" y="11282"/>
                    </a:cubicBezTo>
                    <a:lnTo>
                      <a:pt x="0" y="11380"/>
                    </a:lnTo>
                    <a:cubicBezTo>
                      <a:pt x="535" y="11693"/>
                      <a:pt x="1178" y="12139"/>
                      <a:pt x="1998" y="12701"/>
                    </a:cubicBezTo>
                    <a:cubicBezTo>
                      <a:pt x="4354" y="14307"/>
                      <a:pt x="7913" y="16733"/>
                      <a:pt x="12882" y="18910"/>
                    </a:cubicBezTo>
                    <a:cubicBezTo>
                      <a:pt x="14064" y="19425"/>
                      <a:pt x="15194" y="19683"/>
                      <a:pt x="16269" y="19683"/>
                    </a:cubicBezTo>
                    <a:cubicBezTo>
                      <a:pt x="17929" y="19683"/>
                      <a:pt x="19455" y="19068"/>
                      <a:pt x="20831" y="17839"/>
                    </a:cubicBezTo>
                    <a:cubicBezTo>
                      <a:pt x="22454" y="16385"/>
                      <a:pt x="23507" y="13441"/>
                      <a:pt x="24524" y="10595"/>
                    </a:cubicBezTo>
                    <a:cubicBezTo>
                      <a:pt x="25336" y="8330"/>
                      <a:pt x="26175" y="5992"/>
                      <a:pt x="27272" y="4520"/>
                    </a:cubicBezTo>
                    <a:cubicBezTo>
                      <a:pt x="28958" y="2281"/>
                      <a:pt x="30876" y="756"/>
                      <a:pt x="32553" y="327"/>
                    </a:cubicBezTo>
                    <a:cubicBezTo>
                      <a:pt x="33103" y="190"/>
                      <a:pt x="33684" y="123"/>
                      <a:pt x="34280" y="123"/>
                    </a:cubicBezTo>
                    <a:cubicBezTo>
                      <a:pt x="36429" y="123"/>
                      <a:pt x="38780" y="991"/>
                      <a:pt x="40644" y="2549"/>
                    </a:cubicBezTo>
                    <a:cubicBezTo>
                      <a:pt x="42625" y="4190"/>
                      <a:pt x="43687" y="6340"/>
                      <a:pt x="43544" y="8445"/>
                    </a:cubicBezTo>
                    <a:cubicBezTo>
                      <a:pt x="43455" y="9828"/>
                      <a:pt x="43232" y="11202"/>
                      <a:pt x="43017" y="12531"/>
                    </a:cubicBezTo>
                    <a:cubicBezTo>
                      <a:pt x="42625" y="14913"/>
                      <a:pt x="42259" y="17161"/>
                      <a:pt x="42821" y="18794"/>
                    </a:cubicBezTo>
                    <a:cubicBezTo>
                      <a:pt x="43276" y="20105"/>
                      <a:pt x="43999" y="20953"/>
                      <a:pt x="45043" y="21390"/>
                    </a:cubicBezTo>
                    <a:cubicBezTo>
                      <a:pt x="45560" y="21604"/>
                      <a:pt x="46158" y="21711"/>
                      <a:pt x="46845" y="21711"/>
                    </a:cubicBezTo>
                    <a:cubicBezTo>
                      <a:pt x="48531" y="21711"/>
                      <a:pt x="50734" y="21042"/>
                      <a:pt x="53491" y="19695"/>
                    </a:cubicBezTo>
                    <a:cubicBezTo>
                      <a:pt x="58870" y="17063"/>
                      <a:pt x="69772" y="5100"/>
                      <a:pt x="69879" y="4975"/>
                    </a:cubicBezTo>
                    <a:lnTo>
                      <a:pt x="69790" y="4895"/>
                    </a:lnTo>
                    <a:cubicBezTo>
                      <a:pt x="69682" y="5020"/>
                      <a:pt x="58799" y="16965"/>
                      <a:pt x="53437" y="19579"/>
                    </a:cubicBezTo>
                    <a:cubicBezTo>
                      <a:pt x="50695" y="20925"/>
                      <a:pt x="48518" y="21591"/>
                      <a:pt x="46847" y="21591"/>
                    </a:cubicBezTo>
                    <a:cubicBezTo>
                      <a:pt x="46181" y="21591"/>
                      <a:pt x="45596" y="21485"/>
                      <a:pt x="45087" y="21274"/>
                    </a:cubicBezTo>
                    <a:cubicBezTo>
                      <a:pt x="44079" y="20855"/>
                      <a:pt x="43383" y="20034"/>
                      <a:pt x="42937" y="18758"/>
                    </a:cubicBezTo>
                    <a:cubicBezTo>
                      <a:pt x="42384" y="17152"/>
                      <a:pt x="42750" y="14913"/>
                      <a:pt x="43133" y="12549"/>
                    </a:cubicBezTo>
                    <a:cubicBezTo>
                      <a:pt x="43356" y="11220"/>
                      <a:pt x="43579" y="9837"/>
                      <a:pt x="43669" y="8454"/>
                    </a:cubicBezTo>
                    <a:cubicBezTo>
                      <a:pt x="43811" y="6313"/>
                      <a:pt x="42732" y="4119"/>
                      <a:pt x="40725" y="2451"/>
                    </a:cubicBezTo>
                    <a:cubicBezTo>
                      <a:pt x="38843" y="882"/>
                      <a:pt x="36465" y="0"/>
                      <a:pt x="3428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660;p15">
                <a:extLst>
                  <a:ext uri="{FF2B5EF4-FFF2-40B4-BE49-F238E27FC236}">
                    <a16:creationId xmlns:a16="http://schemas.microsoft.com/office/drawing/2014/main" id="{1A54D191-6A54-C613-2129-939E2A3509FB}"/>
                  </a:ext>
                </a:extLst>
              </p:cNvPr>
              <p:cNvSpPr/>
              <p:nvPr/>
            </p:nvSpPr>
            <p:spPr>
              <a:xfrm>
                <a:off x="5283075" y="611650"/>
                <a:ext cx="1739200" cy="537150"/>
              </a:xfrm>
              <a:custGeom>
                <a:avLst/>
                <a:gdLst/>
                <a:ahLst/>
                <a:cxnLst/>
                <a:rect l="l" t="t" r="r" b="b"/>
                <a:pathLst>
                  <a:path w="69568" h="21486" extrusionOk="0">
                    <a:moveTo>
                      <a:pt x="34807" y="0"/>
                    </a:moveTo>
                    <a:cubicBezTo>
                      <a:pt x="34115" y="0"/>
                      <a:pt x="33443" y="92"/>
                      <a:pt x="32813" y="280"/>
                    </a:cubicBezTo>
                    <a:cubicBezTo>
                      <a:pt x="31216" y="753"/>
                      <a:pt x="29307" y="2376"/>
                      <a:pt x="27576" y="4732"/>
                    </a:cubicBezTo>
                    <a:cubicBezTo>
                      <a:pt x="26479" y="6221"/>
                      <a:pt x="25640" y="8380"/>
                      <a:pt x="24739" y="10664"/>
                    </a:cubicBezTo>
                    <a:cubicBezTo>
                      <a:pt x="23633" y="13483"/>
                      <a:pt x="22491" y="16400"/>
                      <a:pt x="20840" y="17926"/>
                    </a:cubicBezTo>
                    <a:cubicBezTo>
                      <a:pt x="19353" y="19298"/>
                      <a:pt x="17689" y="19990"/>
                      <a:pt x="15928" y="19990"/>
                    </a:cubicBezTo>
                    <a:cubicBezTo>
                      <a:pt x="14976" y="19990"/>
                      <a:pt x="13995" y="19787"/>
                      <a:pt x="12999" y="19380"/>
                    </a:cubicBezTo>
                    <a:cubicBezTo>
                      <a:pt x="7637" y="17185"/>
                      <a:pt x="4042" y="14714"/>
                      <a:pt x="1669" y="13073"/>
                    </a:cubicBezTo>
                    <a:cubicBezTo>
                      <a:pt x="1045" y="12645"/>
                      <a:pt x="509" y="12279"/>
                      <a:pt x="63" y="12002"/>
                    </a:cubicBezTo>
                    <a:lnTo>
                      <a:pt x="1" y="12109"/>
                    </a:lnTo>
                    <a:cubicBezTo>
                      <a:pt x="438" y="12377"/>
                      <a:pt x="973" y="12743"/>
                      <a:pt x="1598" y="13171"/>
                    </a:cubicBezTo>
                    <a:cubicBezTo>
                      <a:pt x="3980" y="14812"/>
                      <a:pt x="7575" y="17292"/>
                      <a:pt x="12954" y="19496"/>
                    </a:cubicBezTo>
                    <a:cubicBezTo>
                      <a:pt x="13965" y="19909"/>
                      <a:pt x="14961" y="20115"/>
                      <a:pt x="15928" y="20115"/>
                    </a:cubicBezTo>
                    <a:cubicBezTo>
                      <a:pt x="17717" y="20115"/>
                      <a:pt x="19409" y="19411"/>
                      <a:pt x="20921" y="18015"/>
                    </a:cubicBezTo>
                    <a:cubicBezTo>
                      <a:pt x="22598" y="16472"/>
                      <a:pt x="23740" y="13546"/>
                      <a:pt x="24855" y="10709"/>
                    </a:cubicBezTo>
                    <a:cubicBezTo>
                      <a:pt x="25747" y="8434"/>
                      <a:pt x="26586" y="6284"/>
                      <a:pt x="27674" y="4803"/>
                    </a:cubicBezTo>
                    <a:cubicBezTo>
                      <a:pt x="29387" y="2475"/>
                      <a:pt x="31269" y="869"/>
                      <a:pt x="32848" y="396"/>
                    </a:cubicBezTo>
                    <a:cubicBezTo>
                      <a:pt x="33466" y="211"/>
                      <a:pt x="34126" y="121"/>
                      <a:pt x="34805" y="121"/>
                    </a:cubicBezTo>
                    <a:cubicBezTo>
                      <a:pt x="36839" y="121"/>
                      <a:pt x="39047" y="927"/>
                      <a:pt x="40833" y="2385"/>
                    </a:cubicBezTo>
                    <a:cubicBezTo>
                      <a:pt x="42867" y="4045"/>
                      <a:pt x="43928" y="6248"/>
                      <a:pt x="43732" y="8425"/>
                    </a:cubicBezTo>
                    <a:cubicBezTo>
                      <a:pt x="43625" y="9701"/>
                      <a:pt x="43402" y="10994"/>
                      <a:pt x="43188" y="12234"/>
                    </a:cubicBezTo>
                    <a:cubicBezTo>
                      <a:pt x="42759" y="14687"/>
                      <a:pt x="42367" y="16998"/>
                      <a:pt x="42911" y="18666"/>
                    </a:cubicBezTo>
                    <a:cubicBezTo>
                      <a:pt x="43322" y="19942"/>
                      <a:pt x="44008" y="20763"/>
                      <a:pt x="45008" y="21173"/>
                    </a:cubicBezTo>
                    <a:cubicBezTo>
                      <a:pt x="45498" y="21378"/>
                      <a:pt x="46060" y="21485"/>
                      <a:pt x="46703" y="21485"/>
                    </a:cubicBezTo>
                    <a:cubicBezTo>
                      <a:pt x="48398" y="21485"/>
                      <a:pt x="50628" y="20772"/>
                      <a:pt x="53456" y="19344"/>
                    </a:cubicBezTo>
                    <a:cubicBezTo>
                      <a:pt x="58746" y="16668"/>
                      <a:pt x="69460" y="4812"/>
                      <a:pt x="69567" y="4696"/>
                    </a:cubicBezTo>
                    <a:lnTo>
                      <a:pt x="69478" y="4616"/>
                    </a:lnTo>
                    <a:cubicBezTo>
                      <a:pt x="69362" y="4732"/>
                      <a:pt x="58666" y="16570"/>
                      <a:pt x="53393" y="19237"/>
                    </a:cubicBezTo>
                    <a:cubicBezTo>
                      <a:pt x="50584" y="20658"/>
                      <a:pt x="48373" y="21362"/>
                      <a:pt x="46704" y="21362"/>
                    </a:cubicBezTo>
                    <a:cubicBezTo>
                      <a:pt x="46079" y="21362"/>
                      <a:pt x="45529" y="21263"/>
                      <a:pt x="45052" y="21066"/>
                    </a:cubicBezTo>
                    <a:cubicBezTo>
                      <a:pt x="44089" y="20665"/>
                      <a:pt x="43429" y="19871"/>
                      <a:pt x="43027" y="18631"/>
                    </a:cubicBezTo>
                    <a:cubicBezTo>
                      <a:pt x="42492" y="16989"/>
                      <a:pt x="42884" y="14687"/>
                      <a:pt x="43304" y="12252"/>
                    </a:cubicBezTo>
                    <a:cubicBezTo>
                      <a:pt x="43518" y="11012"/>
                      <a:pt x="43741" y="9718"/>
                      <a:pt x="43857" y="8443"/>
                    </a:cubicBezTo>
                    <a:cubicBezTo>
                      <a:pt x="44053" y="6221"/>
                      <a:pt x="42983" y="3973"/>
                      <a:pt x="40913" y="2287"/>
                    </a:cubicBezTo>
                    <a:cubicBezTo>
                      <a:pt x="39103" y="811"/>
                      <a:pt x="36868" y="0"/>
                      <a:pt x="3480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661;p15">
                <a:extLst>
                  <a:ext uri="{FF2B5EF4-FFF2-40B4-BE49-F238E27FC236}">
                    <a16:creationId xmlns:a16="http://schemas.microsoft.com/office/drawing/2014/main" id="{4CDBF117-7327-9D2B-F566-4573A7099AA1}"/>
                  </a:ext>
                </a:extLst>
              </p:cNvPr>
              <p:cNvSpPr/>
              <p:nvPr/>
            </p:nvSpPr>
            <p:spPr>
              <a:xfrm>
                <a:off x="5283750" y="604975"/>
                <a:ext cx="1731150" cy="531775"/>
              </a:xfrm>
              <a:custGeom>
                <a:avLst/>
                <a:gdLst/>
                <a:ahLst/>
                <a:cxnLst/>
                <a:rect l="l" t="t" r="r" b="b"/>
                <a:pathLst>
                  <a:path w="69246" h="21271" extrusionOk="0">
                    <a:moveTo>
                      <a:pt x="35308" y="0"/>
                    </a:moveTo>
                    <a:cubicBezTo>
                      <a:pt x="34537" y="0"/>
                      <a:pt x="33789" y="117"/>
                      <a:pt x="33098" y="360"/>
                    </a:cubicBezTo>
                    <a:cubicBezTo>
                      <a:pt x="31608" y="877"/>
                      <a:pt x="29735" y="2572"/>
                      <a:pt x="27977" y="5016"/>
                    </a:cubicBezTo>
                    <a:cubicBezTo>
                      <a:pt x="26907" y="6515"/>
                      <a:pt x="26023" y="8576"/>
                      <a:pt x="25087" y="10762"/>
                    </a:cubicBezTo>
                    <a:cubicBezTo>
                      <a:pt x="23882" y="13581"/>
                      <a:pt x="22642" y="16498"/>
                      <a:pt x="20938" y="18112"/>
                    </a:cubicBezTo>
                    <a:cubicBezTo>
                      <a:pt x="19292" y="19673"/>
                      <a:pt x="17489" y="20463"/>
                      <a:pt x="15625" y="20463"/>
                    </a:cubicBezTo>
                    <a:cubicBezTo>
                      <a:pt x="14783" y="20463"/>
                      <a:pt x="13928" y="20302"/>
                      <a:pt x="13070" y="19977"/>
                    </a:cubicBezTo>
                    <a:cubicBezTo>
                      <a:pt x="7298" y="17782"/>
                      <a:pt x="3551" y="15160"/>
                      <a:pt x="1312" y="13590"/>
                    </a:cubicBezTo>
                    <a:cubicBezTo>
                      <a:pt x="830" y="13259"/>
                      <a:pt x="420" y="12965"/>
                      <a:pt x="72" y="12733"/>
                    </a:cubicBezTo>
                    <a:lnTo>
                      <a:pt x="1" y="12840"/>
                    </a:lnTo>
                    <a:cubicBezTo>
                      <a:pt x="349" y="13072"/>
                      <a:pt x="759" y="13358"/>
                      <a:pt x="1241" y="13688"/>
                    </a:cubicBezTo>
                    <a:cubicBezTo>
                      <a:pt x="3480" y="15258"/>
                      <a:pt x="7236" y="17889"/>
                      <a:pt x="13025" y="20093"/>
                    </a:cubicBezTo>
                    <a:cubicBezTo>
                      <a:pt x="13898" y="20424"/>
                      <a:pt x="14768" y="20588"/>
                      <a:pt x="15625" y="20588"/>
                    </a:cubicBezTo>
                    <a:cubicBezTo>
                      <a:pt x="17518" y="20588"/>
                      <a:pt x="19348" y="19786"/>
                      <a:pt x="21019" y="18202"/>
                    </a:cubicBezTo>
                    <a:cubicBezTo>
                      <a:pt x="22740" y="16569"/>
                      <a:pt x="23989" y="13643"/>
                      <a:pt x="25203" y="10815"/>
                    </a:cubicBezTo>
                    <a:cubicBezTo>
                      <a:pt x="26130" y="8629"/>
                      <a:pt x="27014" y="6569"/>
                      <a:pt x="28075" y="5088"/>
                    </a:cubicBezTo>
                    <a:cubicBezTo>
                      <a:pt x="29824" y="2661"/>
                      <a:pt x="31670" y="984"/>
                      <a:pt x="33133" y="476"/>
                    </a:cubicBezTo>
                    <a:cubicBezTo>
                      <a:pt x="33815" y="238"/>
                      <a:pt x="34552" y="123"/>
                      <a:pt x="35312" y="123"/>
                    </a:cubicBezTo>
                    <a:cubicBezTo>
                      <a:pt x="37237" y="123"/>
                      <a:pt x="39312" y="862"/>
                      <a:pt x="41020" y="2224"/>
                    </a:cubicBezTo>
                    <a:cubicBezTo>
                      <a:pt x="43116" y="3910"/>
                      <a:pt x="44178" y="6167"/>
                      <a:pt x="43919" y="8424"/>
                    </a:cubicBezTo>
                    <a:cubicBezTo>
                      <a:pt x="43794" y="9584"/>
                      <a:pt x="43571" y="10779"/>
                      <a:pt x="43366" y="11930"/>
                    </a:cubicBezTo>
                    <a:cubicBezTo>
                      <a:pt x="42902" y="14455"/>
                      <a:pt x="42465" y="16846"/>
                      <a:pt x="42991" y="18550"/>
                    </a:cubicBezTo>
                    <a:cubicBezTo>
                      <a:pt x="43366" y="19790"/>
                      <a:pt x="44017" y="20584"/>
                      <a:pt x="44972" y="20976"/>
                    </a:cubicBezTo>
                    <a:cubicBezTo>
                      <a:pt x="45436" y="21172"/>
                      <a:pt x="45971" y="21271"/>
                      <a:pt x="46577" y="21271"/>
                    </a:cubicBezTo>
                    <a:cubicBezTo>
                      <a:pt x="48264" y="21271"/>
                      <a:pt x="50521" y="20521"/>
                      <a:pt x="53411" y="19014"/>
                    </a:cubicBezTo>
                    <a:cubicBezTo>
                      <a:pt x="58612" y="16293"/>
                      <a:pt x="69139" y="4544"/>
                      <a:pt x="69246" y="4419"/>
                    </a:cubicBezTo>
                    <a:lnTo>
                      <a:pt x="69157" y="4338"/>
                    </a:lnTo>
                    <a:cubicBezTo>
                      <a:pt x="69050" y="4463"/>
                      <a:pt x="58541" y="16194"/>
                      <a:pt x="53357" y="18906"/>
                    </a:cubicBezTo>
                    <a:cubicBezTo>
                      <a:pt x="50481" y="20407"/>
                      <a:pt x="48241" y="21150"/>
                      <a:pt x="46576" y="21150"/>
                    </a:cubicBezTo>
                    <a:cubicBezTo>
                      <a:pt x="45985" y="21150"/>
                      <a:pt x="45465" y="21056"/>
                      <a:pt x="45016" y="20869"/>
                    </a:cubicBezTo>
                    <a:cubicBezTo>
                      <a:pt x="44097" y="20485"/>
                      <a:pt x="43473" y="19718"/>
                      <a:pt x="43107" y="18514"/>
                    </a:cubicBezTo>
                    <a:cubicBezTo>
                      <a:pt x="42590" y="16837"/>
                      <a:pt x="43027" y="14464"/>
                      <a:pt x="43482" y="11957"/>
                    </a:cubicBezTo>
                    <a:cubicBezTo>
                      <a:pt x="43696" y="10797"/>
                      <a:pt x="43910" y="9602"/>
                      <a:pt x="44044" y="8433"/>
                    </a:cubicBezTo>
                    <a:cubicBezTo>
                      <a:pt x="44303" y="6132"/>
                      <a:pt x="43232" y="3839"/>
                      <a:pt x="41091" y="2135"/>
                    </a:cubicBezTo>
                    <a:cubicBezTo>
                      <a:pt x="39364" y="753"/>
                      <a:pt x="37261" y="0"/>
                      <a:pt x="3530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662;p15">
                <a:extLst>
                  <a:ext uri="{FF2B5EF4-FFF2-40B4-BE49-F238E27FC236}">
                    <a16:creationId xmlns:a16="http://schemas.microsoft.com/office/drawing/2014/main" id="{06447AE3-CD24-1632-C2EF-D78115BA69F4}"/>
                  </a:ext>
                </a:extLst>
              </p:cNvPr>
              <p:cNvSpPr/>
              <p:nvPr/>
            </p:nvSpPr>
            <p:spPr>
              <a:xfrm>
                <a:off x="5284425" y="598050"/>
                <a:ext cx="1723125" cy="527325"/>
              </a:xfrm>
              <a:custGeom>
                <a:avLst/>
                <a:gdLst/>
                <a:ahLst/>
                <a:cxnLst/>
                <a:rect l="l" t="t" r="r" b="b"/>
                <a:pathLst>
                  <a:path w="68925" h="21093" extrusionOk="0">
                    <a:moveTo>
                      <a:pt x="35791" y="0"/>
                    </a:moveTo>
                    <a:cubicBezTo>
                      <a:pt x="34947" y="0"/>
                      <a:pt x="34129" y="144"/>
                      <a:pt x="33383" y="440"/>
                    </a:cubicBezTo>
                    <a:cubicBezTo>
                      <a:pt x="32000" y="994"/>
                      <a:pt x="30171" y="2769"/>
                      <a:pt x="28378" y="5320"/>
                    </a:cubicBezTo>
                    <a:cubicBezTo>
                      <a:pt x="27335" y="6801"/>
                      <a:pt x="26425" y="8764"/>
                      <a:pt x="25461" y="10842"/>
                    </a:cubicBezTo>
                    <a:cubicBezTo>
                      <a:pt x="24150" y="13661"/>
                      <a:pt x="22794" y="16587"/>
                      <a:pt x="21036" y="18300"/>
                    </a:cubicBezTo>
                    <a:cubicBezTo>
                      <a:pt x="19222" y="20069"/>
                      <a:pt x="17285" y="20968"/>
                      <a:pt x="15338" y="20968"/>
                    </a:cubicBezTo>
                    <a:cubicBezTo>
                      <a:pt x="14605" y="20968"/>
                      <a:pt x="13871" y="20840"/>
                      <a:pt x="13141" y="20584"/>
                    </a:cubicBezTo>
                    <a:cubicBezTo>
                      <a:pt x="6959" y="18407"/>
                      <a:pt x="3230" y="15740"/>
                      <a:pt x="1009" y="14143"/>
                    </a:cubicBezTo>
                    <a:cubicBezTo>
                      <a:pt x="652" y="13884"/>
                      <a:pt x="339" y="13670"/>
                      <a:pt x="72" y="13483"/>
                    </a:cubicBezTo>
                    <a:lnTo>
                      <a:pt x="0" y="13581"/>
                    </a:lnTo>
                    <a:cubicBezTo>
                      <a:pt x="277" y="13768"/>
                      <a:pt x="580" y="13991"/>
                      <a:pt x="937" y="14241"/>
                    </a:cubicBezTo>
                    <a:cubicBezTo>
                      <a:pt x="3167" y="15838"/>
                      <a:pt x="6905" y="18523"/>
                      <a:pt x="13097" y="20700"/>
                    </a:cubicBezTo>
                    <a:cubicBezTo>
                      <a:pt x="13846" y="20959"/>
                      <a:pt x="14595" y="21093"/>
                      <a:pt x="15345" y="21093"/>
                    </a:cubicBezTo>
                    <a:cubicBezTo>
                      <a:pt x="17316" y="21093"/>
                      <a:pt x="19279" y="20183"/>
                      <a:pt x="21117" y="18389"/>
                    </a:cubicBezTo>
                    <a:cubicBezTo>
                      <a:pt x="22892" y="16659"/>
                      <a:pt x="24257" y="13724"/>
                      <a:pt x="25568" y="10887"/>
                    </a:cubicBezTo>
                    <a:cubicBezTo>
                      <a:pt x="26532" y="8817"/>
                      <a:pt x="27442" y="6864"/>
                      <a:pt x="28476" y="5392"/>
                    </a:cubicBezTo>
                    <a:cubicBezTo>
                      <a:pt x="30261" y="2858"/>
                      <a:pt x="32063" y="1101"/>
                      <a:pt x="33428" y="556"/>
                    </a:cubicBezTo>
                    <a:cubicBezTo>
                      <a:pt x="34164" y="262"/>
                      <a:pt x="34970" y="120"/>
                      <a:pt x="35802" y="120"/>
                    </a:cubicBezTo>
                    <a:cubicBezTo>
                      <a:pt x="37623" y="120"/>
                      <a:pt x="39572" y="803"/>
                      <a:pt x="41207" y="2082"/>
                    </a:cubicBezTo>
                    <a:cubicBezTo>
                      <a:pt x="43375" y="3777"/>
                      <a:pt x="44427" y="6087"/>
                      <a:pt x="44106" y="8425"/>
                    </a:cubicBezTo>
                    <a:cubicBezTo>
                      <a:pt x="43963" y="9469"/>
                      <a:pt x="43758" y="10557"/>
                      <a:pt x="43553" y="11610"/>
                    </a:cubicBezTo>
                    <a:cubicBezTo>
                      <a:pt x="43044" y="14223"/>
                      <a:pt x="42563" y="16686"/>
                      <a:pt x="43071" y="18443"/>
                    </a:cubicBezTo>
                    <a:cubicBezTo>
                      <a:pt x="43419" y="19638"/>
                      <a:pt x="44026" y="20406"/>
                      <a:pt x="44936" y="20789"/>
                    </a:cubicBezTo>
                    <a:cubicBezTo>
                      <a:pt x="45375" y="20974"/>
                      <a:pt x="45882" y="21066"/>
                      <a:pt x="46459" y="21066"/>
                    </a:cubicBezTo>
                    <a:cubicBezTo>
                      <a:pt x="48143" y="21066"/>
                      <a:pt x="50423" y="20278"/>
                      <a:pt x="53366" y="18684"/>
                    </a:cubicBezTo>
                    <a:cubicBezTo>
                      <a:pt x="58487" y="15927"/>
                      <a:pt x="68826" y="4276"/>
                      <a:pt x="68924" y="4161"/>
                    </a:cubicBezTo>
                    <a:lnTo>
                      <a:pt x="68835" y="4080"/>
                    </a:lnTo>
                    <a:cubicBezTo>
                      <a:pt x="68728" y="4196"/>
                      <a:pt x="58407" y="15829"/>
                      <a:pt x="53313" y="18577"/>
                    </a:cubicBezTo>
                    <a:cubicBezTo>
                      <a:pt x="50377" y="20165"/>
                      <a:pt x="48115" y="20949"/>
                      <a:pt x="46460" y="20949"/>
                    </a:cubicBezTo>
                    <a:cubicBezTo>
                      <a:pt x="45902" y="20949"/>
                      <a:pt x="45412" y="20860"/>
                      <a:pt x="44989" y="20682"/>
                    </a:cubicBezTo>
                    <a:cubicBezTo>
                      <a:pt x="44106" y="20316"/>
                      <a:pt x="43526" y="19567"/>
                      <a:pt x="43187" y="18416"/>
                    </a:cubicBezTo>
                    <a:cubicBezTo>
                      <a:pt x="42688" y="16686"/>
                      <a:pt x="43169" y="14232"/>
                      <a:pt x="43669" y="11636"/>
                    </a:cubicBezTo>
                    <a:cubicBezTo>
                      <a:pt x="43874" y="10584"/>
                      <a:pt x="44088" y="9486"/>
                      <a:pt x="44231" y="8443"/>
                    </a:cubicBezTo>
                    <a:cubicBezTo>
                      <a:pt x="44561" y="6061"/>
                      <a:pt x="43482" y="3706"/>
                      <a:pt x="41278" y="1984"/>
                    </a:cubicBezTo>
                    <a:cubicBezTo>
                      <a:pt x="39624" y="691"/>
                      <a:pt x="37642" y="0"/>
                      <a:pt x="357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663;p15">
                <a:extLst>
                  <a:ext uri="{FF2B5EF4-FFF2-40B4-BE49-F238E27FC236}">
                    <a16:creationId xmlns:a16="http://schemas.microsoft.com/office/drawing/2014/main" id="{56FEC5B5-1BFA-9C22-0966-09458333BC9B}"/>
                  </a:ext>
                </a:extLst>
              </p:cNvPr>
              <p:cNvSpPr/>
              <p:nvPr/>
            </p:nvSpPr>
            <p:spPr>
              <a:xfrm>
                <a:off x="5285100" y="590900"/>
                <a:ext cx="1715100" cy="540500"/>
              </a:xfrm>
              <a:custGeom>
                <a:avLst/>
                <a:gdLst/>
                <a:ahLst/>
                <a:cxnLst/>
                <a:rect l="l" t="t" r="r" b="b"/>
                <a:pathLst>
                  <a:path w="68604" h="21620" extrusionOk="0">
                    <a:moveTo>
                      <a:pt x="36271" y="0"/>
                    </a:moveTo>
                    <a:cubicBezTo>
                      <a:pt x="35353" y="0"/>
                      <a:pt x="34467" y="177"/>
                      <a:pt x="33668" y="539"/>
                    </a:cubicBezTo>
                    <a:cubicBezTo>
                      <a:pt x="32384" y="1128"/>
                      <a:pt x="30644" y="2930"/>
                      <a:pt x="28780" y="5624"/>
                    </a:cubicBezTo>
                    <a:cubicBezTo>
                      <a:pt x="27771" y="7078"/>
                      <a:pt x="26853" y="8925"/>
                      <a:pt x="25871" y="10870"/>
                    </a:cubicBezTo>
                    <a:cubicBezTo>
                      <a:pt x="24444" y="13724"/>
                      <a:pt x="22963" y="16668"/>
                      <a:pt x="21125" y="18506"/>
                    </a:cubicBezTo>
                    <a:cubicBezTo>
                      <a:pt x="19147" y="20484"/>
                      <a:pt x="17086" y="21499"/>
                      <a:pt x="15073" y="21499"/>
                    </a:cubicBezTo>
                    <a:cubicBezTo>
                      <a:pt x="14444" y="21499"/>
                      <a:pt x="13819" y="21400"/>
                      <a:pt x="13203" y="21200"/>
                    </a:cubicBezTo>
                    <a:cubicBezTo>
                      <a:pt x="6646" y="19077"/>
                      <a:pt x="2810" y="16249"/>
                      <a:pt x="750" y="14732"/>
                    </a:cubicBezTo>
                    <a:cubicBezTo>
                      <a:pt x="500" y="14554"/>
                      <a:pt x="277" y="14384"/>
                      <a:pt x="72" y="14233"/>
                    </a:cubicBezTo>
                    <a:lnTo>
                      <a:pt x="0" y="14331"/>
                    </a:lnTo>
                    <a:cubicBezTo>
                      <a:pt x="205" y="14483"/>
                      <a:pt x="428" y="14652"/>
                      <a:pt x="678" y="14831"/>
                    </a:cubicBezTo>
                    <a:cubicBezTo>
                      <a:pt x="2748" y="16356"/>
                      <a:pt x="6593" y="19184"/>
                      <a:pt x="13168" y="21316"/>
                    </a:cubicBezTo>
                    <a:cubicBezTo>
                      <a:pt x="13801" y="21521"/>
                      <a:pt x="14434" y="21619"/>
                      <a:pt x="15077" y="21619"/>
                    </a:cubicBezTo>
                    <a:cubicBezTo>
                      <a:pt x="17120" y="21619"/>
                      <a:pt x="19216" y="20594"/>
                      <a:pt x="21214" y="18595"/>
                    </a:cubicBezTo>
                    <a:cubicBezTo>
                      <a:pt x="23061" y="16749"/>
                      <a:pt x="24542" y="13787"/>
                      <a:pt x="25978" y="10923"/>
                    </a:cubicBezTo>
                    <a:cubicBezTo>
                      <a:pt x="26960" y="8978"/>
                      <a:pt x="27878" y="7141"/>
                      <a:pt x="28878" y="5695"/>
                    </a:cubicBezTo>
                    <a:cubicBezTo>
                      <a:pt x="30733" y="3019"/>
                      <a:pt x="32446" y="1226"/>
                      <a:pt x="33722" y="646"/>
                    </a:cubicBezTo>
                    <a:cubicBezTo>
                      <a:pt x="34502" y="294"/>
                      <a:pt x="35369" y="123"/>
                      <a:pt x="36267" y="123"/>
                    </a:cubicBezTo>
                    <a:cubicBezTo>
                      <a:pt x="37990" y="123"/>
                      <a:pt x="39829" y="753"/>
                      <a:pt x="41394" y="1949"/>
                    </a:cubicBezTo>
                    <a:cubicBezTo>
                      <a:pt x="43597" y="3635"/>
                      <a:pt x="44686" y="6061"/>
                      <a:pt x="44293" y="8434"/>
                    </a:cubicBezTo>
                    <a:cubicBezTo>
                      <a:pt x="44150" y="9353"/>
                      <a:pt x="43945" y="10325"/>
                      <a:pt x="43758" y="11262"/>
                    </a:cubicBezTo>
                    <a:cubicBezTo>
                      <a:pt x="43223" y="13858"/>
                      <a:pt x="42670" y="16534"/>
                      <a:pt x="43151" y="18354"/>
                    </a:cubicBezTo>
                    <a:cubicBezTo>
                      <a:pt x="43464" y="19505"/>
                      <a:pt x="44043" y="20246"/>
                      <a:pt x="44909" y="20620"/>
                    </a:cubicBezTo>
                    <a:cubicBezTo>
                      <a:pt x="45321" y="20792"/>
                      <a:pt x="45796" y="20879"/>
                      <a:pt x="46338" y="20879"/>
                    </a:cubicBezTo>
                    <a:cubicBezTo>
                      <a:pt x="48014" y="20879"/>
                      <a:pt x="50323" y="20051"/>
                      <a:pt x="53330" y="18372"/>
                    </a:cubicBezTo>
                    <a:cubicBezTo>
                      <a:pt x="58362" y="15571"/>
                      <a:pt x="68505" y="4027"/>
                      <a:pt x="68603" y="3911"/>
                    </a:cubicBezTo>
                    <a:lnTo>
                      <a:pt x="68514" y="3822"/>
                    </a:lnTo>
                    <a:cubicBezTo>
                      <a:pt x="68416" y="3947"/>
                      <a:pt x="58281" y="15473"/>
                      <a:pt x="53268" y="18265"/>
                    </a:cubicBezTo>
                    <a:cubicBezTo>
                      <a:pt x="50282" y="19934"/>
                      <a:pt x="47997" y="20758"/>
                      <a:pt x="46347" y="20758"/>
                    </a:cubicBezTo>
                    <a:cubicBezTo>
                      <a:pt x="45818" y="20758"/>
                      <a:pt x="45354" y="20673"/>
                      <a:pt x="44953" y="20504"/>
                    </a:cubicBezTo>
                    <a:cubicBezTo>
                      <a:pt x="44124" y="20156"/>
                      <a:pt x="43571" y="19434"/>
                      <a:pt x="43276" y="18319"/>
                    </a:cubicBezTo>
                    <a:cubicBezTo>
                      <a:pt x="42794" y="16534"/>
                      <a:pt x="43339" y="13867"/>
                      <a:pt x="43874" y="11289"/>
                    </a:cubicBezTo>
                    <a:cubicBezTo>
                      <a:pt x="44070" y="10352"/>
                      <a:pt x="44266" y="9380"/>
                      <a:pt x="44418" y="8452"/>
                    </a:cubicBezTo>
                    <a:cubicBezTo>
                      <a:pt x="44811" y="6034"/>
                      <a:pt x="43713" y="3563"/>
                      <a:pt x="41465" y="1851"/>
                    </a:cubicBezTo>
                    <a:cubicBezTo>
                      <a:pt x="39880" y="640"/>
                      <a:pt x="38019" y="0"/>
                      <a:pt x="362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664;p15">
                <a:extLst>
                  <a:ext uri="{FF2B5EF4-FFF2-40B4-BE49-F238E27FC236}">
                    <a16:creationId xmlns:a16="http://schemas.microsoft.com/office/drawing/2014/main" id="{BFEEE3C5-1C5B-9D00-55B2-FE5DA4C60755}"/>
                  </a:ext>
                </a:extLst>
              </p:cNvPr>
              <p:cNvSpPr/>
              <p:nvPr/>
            </p:nvSpPr>
            <p:spPr>
              <a:xfrm>
                <a:off x="5285750" y="583550"/>
                <a:ext cx="1707300" cy="554325"/>
              </a:xfrm>
              <a:custGeom>
                <a:avLst/>
                <a:gdLst/>
                <a:ahLst/>
                <a:cxnLst/>
                <a:rect l="l" t="t" r="r" b="b"/>
                <a:pathLst>
                  <a:path w="68292" h="22173" extrusionOk="0">
                    <a:moveTo>
                      <a:pt x="36733" y="0"/>
                    </a:moveTo>
                    <a:cubicBezTo>
                      <a:pt x="35746" y="0"/>
                      <a:pt x="34796" y="212"/>
                      <a:pt x="33954" y="646"/>
                    </a:cubicBezTo>
                    <a:cubicBezTo>
                      <a:pt x="32768" y="1252"/>
                      <a:pt x="31118" y="3081"/>
                      <a:pt x="29182" y="5945"/>
                    </a:cubicBezTo>
                    <a:cubicBezTo>
                      <a:pt x="28227" y="7345"/>
                      <a:pt x="27317" y="9032"/>
                      <a:pt x="26354" y="10825"/>
                    </a:cubicBezTo>
                    <a:cubicBezTo>
                      <a:pt x="24784" y="13733"/>
                      <a:pt x="23160" y="16739"/>
                      <a:pt x="21224" y="18720"/>
                    </a:cubicBezTo>
                    <a:cubicBezTo>
                      <a:pt x="19080" y="20920"/>
                      <a:pt x="16897" y="22048"/>
                      <a:pt x="14835" y="22048"/>
                    </a:cubicBezTo>
                    <a:cubicBezTo>
                      <a:pt x="14306" y="22048"/>
                      <a:pt x="13786" y="21974"/>
                      <a:pt x="13275" y="21824"/>
                    </a:cubicBezTo>
                    <a:cubicBezTo>
                      <a:pt x="6353" y="19781"/>
                      <a:pt x="2579" y="16909"/>
                      <a:pt x="554" y="15356"/>
                    </a:cubicBezTo>
                    <a:cubicBezTo>
                      <a:pt x="376" y="15232"/>
                      <a:pt x="224" y="15107"/>
                      <a:pt x="72" y="15000"/>
                    </a:cubicBezTo>
                    <a:lnTo>
                      <a:pt x="1" y="15098"/>
                    </a:lnTo>
                    <a:cubicBezTo>
                      <a:pt x="144" y="15205"/>
                      <a:pt x="304" y="15330"/>
                      <a:pt x="474" y="15455"/>
                    </a:cubicBezTo>
                    <a:cubicBezTo>
                      <a:pt x="2508" y="17007"/>
                      <a:pt x="6299" y="19888"/>
                      <a:pt x="13240" y="21940"/>
                    </a:cubicBezTo>
                    <a:cubicBezTo>
                      <a:pt x="13766" y="22092"/>
                      <a:pt x="14301" y="22172"/>
                      <a:pt x="14846" y="22172"/>
                    </a:cubicBezTo>
                    <a:cubicBezTo>
                      <a:pt x="16933" y="22172"/>
                      <a:pt x="19146" y="21030"/>
                      <a:pt x="21313" y="18800"/>
                    </a:cubicBezTo>
                    <a:cubicBezTo>
                      <a:pt x="23258" y="16811"/>
                      <a:pt x="24882" y="13795"/>
                      <a:pt x="26461" y="10878"/>
                    </a:cubicBezTo>
                    <a:cubicBezTo>
                      <a:pt x="27424" y="9094"/>
                      <a:pt x="28334" y="7408"/>
                      <a:pt x="29280" y="6007"/>
                    </a:cubicBezTo>
                    <a:cubicBezTo>
                      <a:pt x="31207" y="3170"/>
                      <a:pt x="32848" y="1351"/>
                      <a:pt x="34008" y="753"/>
                    </a:cubicBezTo>
                    <a:cubicBezTo>
                      <a:pt x="34834" y="330"/>
                      <a:pt x="35766" y="123"/>
                      <a:pt x="36734" y="123"/>
                    </a:cubicBezTo>
                    <a:cubicBezTo>
                      <a:pt x="38358" y="123"/>
                      <a:pt x="40084" y="705"/>
                      <a:pt x="41582" y="1823"/>
                    </a:cubicBezTo>
                    <a:cubicBezTo>
                      <a:pt x="43866" y="3527"/>
                      <a:pt x="44945" y="6007"/>
                      <a:pt x="44490" y="8452"/>
                    </a:cubicBezTo>
                    <a:cubicBezTo>
                      <a:pt x="44339" y="9237"/>
                      <a:pt x="44151" y="10066"/>
                      <a:pt x="43982" y="10878"/>
                    </a:cubicBezTo>
                    <a:cubicBezTo>
                      <a:pt x="43384" y="13581"/>
                      <a:pt x="42768" y="16373"/>
                      <a:pt x="43241" y="18265"/>
                    </a:cubicBezTo>
                    <a:cubicBezTo>
                      <a:pt x="43518" y="19380"/>
                      <a:pt x="44053" y="20094"/>
                      <a:pt x="44883" y="20450"/>
                    </a:cubicBezTo>
                    <a:cubicBezTo>
                      <a:pt x="45272" y="20617"/>
                      <a:pt x="45723" y="20700"/>
                      <a:pt x="46237" y="20700"/>
                    </a:cubicBezTo>
                    <a:cubicBezTo>
                      <a:pt x="47900" y="20700"/>
                      <a:pt x="50226" y="19827"/>
                      <a:pt x="53286" y="18068"/>
                    </a:cubicBezTo>
                    <a:cubicBezTo>
                      <a:pt x="58238" y="15223"/>
                      <a:pt x="68185" y="3777"/>
                      <a:pt x="68292" y="3661"/>
                    </a:cubicBezTo>
                    <a:lnTo>
                      <a:pt x="68193" y="3581"/>
                    </a:lnTo>
                    <a:cubicBezTo>
                      <a:pt x="68095" y="3697"/>
                      <a:pt x="58157" y="15125"/>
                      <a:pt x="53233" y="17961"/>
                    </a:cubicBezTo>
                    <a:cubicBezTo>
                      <a:pt x="50178" y="19715"/>
                      <a:pt x="47869" y="20580"/>
                      <a:pt x="46235" y="20580"/>
                    </a:cubicBezTo>
                    <a:cubicBezTo>
                      <a:pt x="45741" y="20580"/>
                      <a:pt x="45309" y="20501"/>
                      <a:pt x="44936" y="20343"/>
                    </a:cubicBezTo>
                    <a:cubicBezTo>
                      <a:pt x="44142" y="20004"/>
                      <a:pt x="43625" y="19308"/>
                      <a:pt x="43357" y="18229"/>
                    </a:cubicBezTo>
                    <a:cubicBezTo>
                      <a:pt x="42893" y="16373"/>
                      <a:pt x="43509" y="13590"/>
                      <a:pt x="44098" y="10905"/>
                    </a:cubicBezTo>
                    <a:cubicBezTo>
                      <a:pt x="44276" y="10093"/>
                      <a:pt x="44455" y="9263"/>
                      <a:pt x="44606" y="8478"/>
                    </a:cubicBezTo>
                    <a:cubicBezTo>
                      <a:pt x="45079" y="5981"/>
                      <a:pt x="43973" y="3456"/>
                      <a:pt x="41662" y="1725"/>
                    </a:cubicBezTo>
                    <a:cubicBezTo>
                      <a:pt x="40138" y="592"/>
                      <a:pt x="38384" y="0"/>
                      <a:pt x="3673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665;p15">
                <a:extLst>
                  <a:ext uri="{FF2B5EF4-FFF2-40B4-BE49-F238E27FC236}">
                    <a16:creationId xmlns:a16="http://schemas.microsoft.com/office/drawing/2014/main" id="{B112F22E-9C28-3C7F-EC2C-8892B05E0E69}"/>
                  </a:ext>
                </a:extLst>
              </p:cNvPr>
              <p:cNvSpPr/>
              <p:nvPr/>
            </p:nvSpPr>
            <p:spPr>
              <a:xfrm>
                <a:off x="5286425" y="576375"/>
                <a:ext cx="1699275" cy="568400"/>
              </a:xfrm>
              <a:custGeom>
                <a:avLst/>
                <a:gdLst/>
                <a:ahLst/>
                <a:cxnLst/>
                <a:rect l="l" t="t" r="r" b="b"/>
                <a:pathLst>
                  <a:path w="67971" h="22736" extrusionOk="0">
                    <a:moveTo>
                      <a:pt x="37157" y="1"/>
                    </a:moveTo>
                    <a:cubicBezTo>
                      <a:pt x="36104" y="1"/>
                      <a:pt x="35098" y="245"/>
                      <a:pt x="34240" y="745"/>
                    </a:cubicBezTo>
                    <a:cubicBezTo>
                      <a:pt x="33169" y="1361"/>
                      <a:pt x="31608" y="3217"/>
                      <a:pt x="29583" y="6250"/>
                    </a:cubicBezTo>
                    <a:cubicBezTo>
                      <a:pt x="28718" y="7543"/>
                      <a:pt x="27861" y="9024"/>
                      <a:pt x="26960" y="10594"/>
                    </a:cubicBezTo>
                    <a:cubicBezTo>
                      <a:pt x="25203" y="13618"/>
                      <a:pt x="23392" y="16750"/>
                      <a:pt x="21322" y="18926"/>
                    </a:cubicBezTo>
                    <a:cubicBezTo>
                      <a:pt x="18984" y="21375"/>
                      <a:pt x="16754" y="22606"/>
                      <a:pt x="14672" y="22606"/>
                    </a:cubicBezTo>
                    <a:cubicBezTo>
                      <a:pt x="14220" y="22606"/>
                      <a:pt x="13775" y="22548"/>
                      <a:pt x="13338" y="22432"/>
                    </a:cubicBezTo>
                    <a:cubicBezTo>
                      <a:pt x="6085" y="20505"/>
                      <a:pt x="2383" y="17579"/>
                      <a:pt x="393" y="16000"/>
                    </a:cubicBezTo>
                    <a:cubicBezTo>
                      <a:pt x="277" y="15911"/>
                      <a:pt x="179" y="15831"/>
                      <a:pt x="72" y="15751"/>
                    </a:cubicBezTo>
                    <a:lnTo>
                      <a:pt x="1" y="15849"/>
                    </a:lnTo>
                    <a:cubicBezTo>
                      <a:pt x="99" y="15929"/>
                      <a:pt x="206" y="16009"/>
                      <a:pt x="313" y="16098"/>
                    </a:cubicBezTo>
                    <a:cubicBezTo>
                      <a:pt x="2311" y="17677"/>
                      <a:pt x="6031" y="20621"/>
                      <a:pt x="13311" y="22557"/>
                    </a:cubicBezTo>
                    <a:cubicBezTo>
                      <a:pt x="13757" y="22673"/>
                      <a:pt x="14212" y="22736"/>
                      <a:pt x="14676" y="22736"/>
                    </a:cubicBezTo>
                    <a:cubicBezTo>
                      <a:pt x="16790" y="22736"/>
                      <a:pt x="19047" y="21487"/>
                      <a:pt x="21411" y="19007"/>
                    </a:cubicBezTo>
                    <a:cubicBezTo>
                      <a:pt x="23490" y="16821"/>
                      <a:pt x="25310" y="13690"/>
                      <a:pt x="27058" y="10657"/>
                    </a:cubicBezTo>
                    <a:cubicBezTo>
                      <a:pt x="27968" y="9087"/>
                      <a:pt x="28825" y="7606"/>
                      <a:pt x="29681" y="6321"/>
                    </a:cubicBezTo>
                    <a:cubicBezTo>
                      <a:pt x="31697" y="3297"/>
                      <a:pt x="33249" y="1459"/>
                      <a:pt x="34302" y="844"/>
                    </a:cubicBezTo>
                    <a:cubicBezTo>
                      <a:pt x="35143" y="359"/>
                      <a:pt x="36127" y="122"/>
                      <a:pt x="37156" y="122"/>
                    </a:cubicBezTo>
                    <a:cubicBezTo>
                      <a:pt x="38703" y="122"/>
                      <a:pt x="40353" y="657"/>
                      <a:pt x="41778" y="1691"/>
                    </a:cubicBezTo>
                    <a:cubicBezTo>
                      <a:pt x="44133" y="3413"/>
                      <a:pt x="45222" y="5946"/>
                      <a:pt x="44677" y="8471"/>
                    </a:cubicBezTo>
                    <a:cubicBezTo>
                      <a:pt x="44544" y="9095"/>
                      <a:pt x="44392" y="9729"/>
                      <a:pt x="44231" y="10407"/>
                    </a:cubicBezTo>
                    <a:cubicBezTo>
                      <a:pt x="43562" y="13253"/>
                      <a:pt x="42875" y="16188"/>
                      <a:pt x="43321" y="18168"/>
                    </a:cubicBezTo>
                    <a:cubicBezTo>
                      <a:pt x="43571" y="19248"/>
                      <a:pt x="44071" y="19943"/>
                      <a:pt x="44865" y="20282"/>
                    </a:cubicBezTo>
                    <a:cubicBezTo>
                      <a:pt x="45231" y="20438"/>
                      <a:pt x="45654" y="20516"/>
                      <a:pt x="46137" y="20516"/>
                    </a:cubicBezTo>
                    <a:cubicBezTo>
                      <a:pt x="47787" y="20516"/>
                      <a:pt x="50132" y="19605"/>
                      <a:pt x="53250" y="17749"/>
                    </a:cubicBezTo>
                    <a:cubicBezTo>
                      <a:pt x="58104" y="14867"/>
                      <a:pt x="67872" y="3520"/>
                      <a:pt x="67970" y="3413"/>
                    </a:cubicBezTo>
                    <a:lnTo>
                      <a:pt x="67881" y="3333"/>
                    </a:lnTo>
                    <a:cubicBezTo>
                      <a:pt x="67783" y="3448"/>
                      <a:pt x="58032" y="14769"/>
                      <a:pt x="53188" y="17651"/>
                    </a:cubicBezTo>
                    <a:cubicBezTo>
                      <a:pt x="50092" y="19489"/>
                      <a:pt x="47772" y="20396"/>
                      <a:pt x="46150" y="20396"/>
                    </a:cubicBezTo>
                    <a:cubicBezTo>
                      <a:pt x="45678" y="20396"/>
                      <a:pt x="45265" y="20319"/>
                      <a:pt x="44909" y="20166"/>
                    </a:cubicBezTo>
                    <a:cubicBezTo>
                      <a:pt x="44160" y="19845"/>
                      <a:pt x="43678" y="19185"/>
                      <a:pt x="43437" y="18141"/>
                    </a:cubicBezTo>
                    <a:cubicBezTo>
                      <a:pt x="43000" y="16188"/>
                      <a:pt x="43687" y="13262"/>
                      <a:pt x="44347" y="10434"/>
                    </a:cubicBezTo>
                    <a:cubicBezTo>
                      <a:pt x="44508" y="9756"/>
                      <a:pt x="44659" y="9122"/>
                      <a:pt x="44793" y="8498"/>
                    </a:cubicBezTo>
                    <a:cubicBezTo>
                      <a:pt x="45346" y="5920"/>
                      <a:pt x="44249" y="3341"/>
                      <a:pt x="41849" y="1593"/>
                    </a:cubicBezTo>
                    <a:cubicBezTo>
                      <a:pt x="40406" y="545"/>
                      <a:pt x="38730" y="1"/>
                      <a:pt x="3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666;p15">
                <a:extLst>
                  <a:ext uri="{FF2B5EF4-FFF2-40B4-BE49-F238E27FC236}">
                    <a16:creationId xmlns:a16="http://schemas.microsoft.com/office/drawing/2014/main" id="{ABC03951-129B-8CAD-872D-B71AF0B6881D}"/>
                  </a:ext>
                </a:extLst>
              </p:cNvPr>
              <p:cNvSpPr/>
              <p:nvPr/>
            </p:nvSpPr>
            <p:spPr>
              <a:xfrm>
                <a:off x="5287100" y="568700"/>
                <a:ext cx="1691225" cy="583000"/>
              </a:xfrm>
              <a:custGeom>
                <a:avLst/>
                <a:gdLst/>
                <a:ahLst/>
                <a:cxnLst/>
                <a:rect l="l" t="t" r="r" b="b"/>
                <a:pathLst>
                  <a:path w="67649" h="23320" extrusionOk="0">
                    <a:moveTo>
                      <a:pt x="37589" y="1"/>
                    </a:moveTo>
                    <a:cubicBezTo>
                      <a:pt x="36474" y="1"/>
                      <a:pt x="35412" y="283"/>
                      <a:pt x="34525" y="856"/>
                    </a:cubicBezTo>
                    <a:cubicBezTo>
                      <a:pt x="33561" y="1481"/>
                      <a:pt x="32161" y="3247"/>
                      <a:pt x="29984" y="6583"/>
                    </a:cubicBezTo>
                    <a:cubicBezTo>
                      <a:pt x="29297" y="7627"/>
                      <a:pt x="28592" y="8769"/>
                      <a:pt x="27852" y="9982"/>
                    </a:cubicBezTo>
                    <a:cubicBezTo>
                      <a:pt x="25925" y="13105"/>
                      <a:pt x="23739" y="16655"/>
                      <a:pt x="21420" y="19144"/>
                    </a:cubicBezTo>
                    <a:cubicBezTo>
                      <a:pt x="18909" y="21838"/>
                      <a:pt x="16584" y="23195"/>
                      <a:pt x="14491" y="23195"/>
                    </a:cubicBezTo>
                    <a:cubicBezTo>
                      <a:pt x="14123" y="23195"/>
                      <a:pt x="13762" y="23153"/>
                      <a:pt x="13409" y="23069"/>
                    </a:cubicBezTo>
                    <a:cubicBezTo>
                      <a:pt x="5844" y="21276"/>
                      <a:pt x="2222" y="18297"/>
                      <a:pt x="268" y="16691"/>
                    </a:cubicBezTo>
                    <a:lnTo>
                      <a:pt x="72" y="16530"/>
                    </a:lnTo>
                    <a:lnTo>
                      <a:pt x="0" y="16620"/>
                    </a:lnTo>
                    <a:lnTo>
                      <a:pt x="197" y="16780"/>
                    </a:lnTo>
                    <a:cubicBezTo>
                      <a:pt x="2150" y="18395"/>
                      <a:pt x="5790" y="21392"/>
                      <a:pt x="13382" y="23194"/>
                    </a:cubicBezTo>
                    <a:cubicBezTo>
                      <a:pt x="13739" y="23275"/>
                      <a:pt x="14114" y="23319"/>
                      <a:pt x="14488" y="23319"/>
                    </a:cubicBezTo>
                    <a:cubicBezTo>
                      <a:pt x="16611" y="23319"/>
                      <a:pt x="18967" y="21945"/>
                      <a:pt x="21509" y="19233"/>
                    </a:cubicBezTo>
                    <a:cubicBezTo>
                      <a:pt x="23838" y="16736"/>
                      <a:pt x="26023" y="13176"/>
                      <a:pt x="27950" y="10045"/>
                    </a:cubicBezTo>
                    <a:cubicBezTo>
                      <a:pt x="28700" y="8832"/>
                      <a:pt x="29395" y="7690"/>
                      <a:pt x="30082" y="6646"/>
                    </a:cubicBezTo>
                    <a:cubicBezTo>
                      <a:pt x="31545" y="4416"/>
                      <a:pt x="33374" y="1748"/>
                      <a:pt x="34596" y="963"/>
                    </a:cubicBezTo>
                    <a:cubicBezTo>
                      <a:pt x="35463" y="398"/>
                      <a:pt x="36500" y="121"/>
                      <a:pt x="37591" y="121"/>
                    </a:cubicBezTo>
                    <a:cubicBezTo>
                      <a:pt x="39051" y="121"/>
                      <a:pt x="40606" y="618"/>
                      <a:pt x="41974" y="1588"/>
                    </a:cubicBezTo>
                    <a:cubicBezTo>
                      <a:pt x="43856" y="2926"/>
                      <a:pt x="45605" y="5442"/>
                      <a:pt x="44864" y="8501"/>
                    </a:cubicBezTo>
                    <a:cubicBezTo>
                      <a:pt x="44757" y="8939"/>
                      <a:pt x="44641" y="9394"/>
                      <a:pt x="44525" y="9849"/>
                    </a:cubicBezTo>
                    <a:cubicBezTo>
                      <a:pt x="43794" y="12730"/>
                      <a:pt x="42973" y="15995"/>
                      <a:pt x="43401" y="18092"/>
                    </a:cubicBezTo>
                    <a:cubicBezTo>
                      <a:pt x="43615" y="19126"/>
                      <a:pt x="44097" y="19813"/>
                      <a:pt x="44847" y="20134"/>
                    </a:cubicBezTo>
                    <a:cubicBezTo>
                      <a:pt x="45188" y="20282"/>
                      <a:pt x="45585" y="20356"/>
                      <a:pt x="46039" y="20356"/>
                    </a:cubicBezTo>
                    <a:cubicBezTo>
                      <a:pt x="47671" y="20356"/>
                      <a:pt x="50037" y="19399"/>
                      <a:pt x="53206" y="17458"/>
                    </a:cubicBezTo>
                    <a:cubicBezTo>
                      <a:pt x="57987" y="14532"/>
                      <a:pt x="67551" y="3292"/>
                      <a:pt x="67649" y="3176"/>
                    </a:cubicBezTo>
                    <a:lnTo>
                      <a:pt x="67560" y="3095"/>
                    </a:lnTo>
                    <a:cubicBezTo>
                      <a:pt x="67461" y="3211"/>
                      <a:pt x="57907" y="14434"/>
                      <a:pt x="53143" y="17351"/>
                    </a:cubicBezTo>
                    <a:cubicBezTo>
                      <a:pt x="50022" y="19263"/>
                      <a:pt x="47637" y="20228"/>
                      <a:pt x="46024" y="20228"/>
                    </a:cubicBezTo>
                    <a:cubicBezTo>
                      <a:pt x="45591" y="20228"/>
                      <a:pt x="45213" y="20158"/>
                      <a:pt x="44891" y="20018"/>
                    </a:cubicBezTo>
                    <a:cubicBezTo>
                      <a:pt x="44178" y="19706"/>
                      <a:pt x="43731" y="19073"/>
                      <a:pt x="43526" y="18065"/>
                    </a:cubicBezTo>
                    <a:cubicBezTo>
                      <a:pt x="43098" y="15995"/>
                      <a:pt x="43919" y="12748"/>
                      <a:pt x="44641" y="9884"/>
                    </a:cubicBezTo>
                    <a:cubicBezTo>
                      <a:pt x="44757" y="9420"/>
                      <a:pt x="44873" y="8965"/>
                      <a:pt x="44980" y="8528"/>
                    </a:cubicBezTo>
                    <a:cubicBezTo>
                      <a:pt x="45739" y="5415"/>
                      <a:pt x="43963" y="2846"/>
                      <a:pt x="42036" y="1481"/>
                    </a:cubicBezTo>
                    <a:cubicBezTo>
                      <a:pt x="40655" y="502"/>
                      <a:pt x="39075" y="1"/>
                      <a:pt x="3758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667;p15">
                <a:extLst>
                  <a:ext uri="{FF2B5EF4-FFF2-40B4-BE49-F238E27FC236}">
                    <a16:creationId xmlns:a16="http://schemas.microsoft.com/office/drawing/2014/main" id="{3ADFA039-00F4-AC77-7887-3D64F708A017}"/>
                  </a:ext>
                </a:extLst>
              </p:cNvPr>
              <p:cNvSpPr/>
              <p:nvPr/>
            </p:nvSpPr>
            <p:spPr>
              <a:xfrm>
                <a:off x="5287775" y="560825"/>
                <a:ext cx="1683200" cy="598225"/>
              </a:xfrm>
              <a:custGeom>
                <a:avLst/>
                <a:gdLst/>
                <a:ahLst/>
                <a:cxnLst/>
                <a:rect l="l" t="t" r="r" b="b"/>
                <a:pathLst>
                  <a:path w="67328" h="23929" extrusionOk="0">
                    <a:moveTo>
                      <a:pt x="38006" y="1"/>
                    </a:moveTo>
                    <a:cubicBezTo>
                      <a:pt x="36833" y="1"/>
                      <a:pt x="35720" y="326"/>
                      <a:pt x="34810" y="984"/>
                    </a:cubicBezTo>
                    <a:cubicBezTo>
                      <a:pt x="33633" y="1840"/>
                      <a:pt x="31822" y="4677"/>
                      <a:pt x="29716" y="7960"/>
                    </a:cubicBezTo>
                    <a:cubicBezTo>
                      <a:pt x="25394" y="14704"/>
                      <a:pt x="19555" y="23805"/>
                      <a:pt x="14352" y="23805"/>
                    </a:cubicBezTo>
                    <a:cubicBezTo>
                      <a:pt x="14056" y="23805"/>
                      <a:pt x="13762" y="23775"/>
                      <a:pt x="13471" y="23715"/>
                    </a:cubicBezTo>
                    <a:cubicBezTo>
                      <a:pt x="5638" y="22082"/>
                      <a:pt x="2088" y="19040"/>
                      <a:pt x="188" y="17398"/>
                    </a:cubicBezTo>
                    <a:lnTo>
                      <a:pt x="81" y="17309"/>
                    </a:lnTo>
                    <a:lnTo>
                      <a:pt x="0" y="17398"/>
                    </a:lnTo>
                    <a:lnTo>
                      <a:pt x="107" y="17497"/>
                    </a:lnTo>
                    <a:cubicBezTo>
                      <a:pt x="2016" y="19138"/>
                      <a:pt x="5585" y="22198"/>
                      <a:pt x="13444" y="23839"/>
                    </a:cubicBezTo>
                    <a:cubicBezTo>
                      <a:pt x="13748" y="23893"/>
                      <a:pt x="14051" y="23929"/>
                      <a:pt x="14345" y="23929"/>
                    </a:cubicBezTo>
                    <a:cubicBezTo>
                      <a:pt x="19627" y="23929"/>
                      <a:pt x="25479" y="14794"/>
                      <a:pt x="29814" y="8022"/>
                    </a:cubicBezTo>
                    <a:cubicBezTo>
                      <a:pt x="31911" y="4748"/>
                      <a:pt x="33722" y="1929"/>
                      <a:pt x="34882" y="1082"/>
                    </a:cubicBezTo>
                    <a:cubicBezTo>
                      <a:pt x="35769" y="437"/>
                      <a:pt x="36858" y="119"/>
                      <a:pt x="38007" y="119"/>
                    </a:cubicBezTo>
                    <a:cubicBezTo>
                      <a:pt x="39386" y="119"/>
                      <a:pt x="40852" y="578"/>
                      <a:pt x="42161" y="1483"/>
                    </a:cubicBezTo>
                    <a:cubicBezTo>
                      <a:pt x="44124" y="2839"/>
                      <a:pt x="45908" y="5400"/>
                      <a:pt x="45052" y="8540"/>
                    </a:cubicBezTo>
                    <a:lnTo>
                      <a:pt x="44891" y="9120"/>
                    </a:lnTo>
                    <a:cubicBezTo>
                      <a:pt x="43776" y="13188"/>
                      <a:pt x="42384" y="18246"/>
                      <a:pt x="44436" y="19763"/>
                    </a:cubicBezTo>
                    <a:cubicBezTo>
                      <a:pt x="44834" y="20057"/>
                      <a:pt x="45341" y="20204"/>
                      <a:pt x="45961" y="20204"/>
                    </a:cubicBezTo>
                    <a:cubicBezTo>
                      <a:pt x="47577" y="20204"/>
                      <a:pt x="49958" y="19200"/>
                      <a:pt x="53170" y="17175"/>
                    </a:cubicBezTo>
                    <a:cubicBezTo>
                      <a:pt x="57862" y="14205"/>
                      <a:pt x="67238" y="3062"/>
                      <a:pt x="67327" y="2955"/>
                    </a:cubicBezTo>
                    <a:lnTo>
                      <a:pt x="67238" y="2875"/>
                    </a:lnTo>
                    <a:cubicBezTo>
                      <a:pt x="67140" y="2991"/>
                      <a:pt x="57782" y="14107"/>
                      <a:pt x="53098" y="17068"/>
                    </a:cubicBezTo>
                    <a:cubicBezTo>
                      <a:pt x="49937" y="19069"/>
                      <a:pt x="47543" y="20075"/>
                      <a:pt x="45946" y="20075"/>
                    </a:cubicBezTo>
                    <a:cubicBezTo>
                      <a:pt x="45358" y="20075"/>
                      <a:pt x="44877" y="19938"/>
                      <a:pt x="44507" y="19664"/>
                    </a:cubicBezTo>
                    <a:cubicBezTo>
                      <a:pt x="42527" y="18201"/>
                      <a:pt x="43901" y="13188"/>
                      <a:pt x="45007" y="9155"/>
                    </a:cubicBezTo>
                    <a:lnTo>
                      <a:pt x="45168" y="8576"/>
                    </a:lnTo>
                    <a:cubicBezTo>
                      <a:pt x="46042" y="5373"/>
                      <a:pt x="44222" y="2759"/>
                      <a:pt x="42232" y="1385"/>
                    </a:cubicBezTo>
                    <a:cubicBezTo>
                      <a:pt x="40901" y="467"/>
                      <a:pt x="39410" y="1"/>
                      <a:pt x="380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3000">
                    <a:schemeClr val="lt2"/>
                  </a:gs>
                  <a:gs pos="62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1668;p15">
              <a:extLst>
                <a:ext uri="{FF2B5EF4-FFF2-40B4-BE49-F238E27FC236}">
                  <a16:creationId xmlns:a16="http://schemas.microsoft.com/office/drawing/2014/main" id="{59CD08C6-7CC9-27C7-B52B-B507FA1DEEFB}"/>
                </a:ext>
              </a:extLst>
            </p:cNvPr>
            <p:cNvSpPr/>
            <p:nvPr/>
          </p:nvSpPr>
          <p:spPr>
            <a:xfrm flipH="1">
              <a:off x="633243" y="5069824"/>
              <a:ext cx="428124" cy="426949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69;p15">
              <a:extLst>
                <a:ext uri="{FF2B5EF4-FFF2-40B4-BE49-F238E27FC236}">
                  <a16:creationId xmlns:a16="http://schemas.microsoft.com/office/drawing/2014/main" id="{86D59958-74B5-BDD1-ED3D-1286F9AD2E13}"/>
                </a:ext>
              </a:extLst>
            </p:cNvPr>
            <p:cNvSpPr/>
            <p:nvPr/>
          </p:nvSpPr>
          <p:spPr>
            <a:xfrm flipH="1">
              <a:off x="10300826" y="2415085"/>
              <a:ext cx="779084" cy="777126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670;p15">
              <a:extLst>
                <a:ext uri="{FF2B5EF4-FFF2-40B4-BE49-F238E27FC236}">
                  <a16:creationId xmlns:a16="http://schemas.microsoft.com/office/drawing/2014/main" id="{33A0148A-100E-EF73-E032-74C422E920BC}"/>
                </a:ext>
              </a:extLst>
            </p:cNvPr>
            <p:cNvSpPr/>
            <p:nvPr/>
          </p:nvSpPr>
          <p:spPr>
            <a:xfrm flipH="1">
              <a:off x="6082154" y="6556211"/>
              <a:ext cx="779084" cy="777126"/>
            </a:xfrm>
            <a:prstGeom prst="ellipse">
              <a:avLst/>
            </a:prstGeom>
            <a:gradFill>
              <a:gsLst>
                <a:gs pos="0">
                  <a:srgbClr val="651FFF">
                    <a:alpha val="38039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1671;p15">
              <a:extLst>
                <a:ext uri="{FF2B5EF4-FFF2-40B4-BE49-F238E27FC236}">
                  <a16:creationId xmlns:a16="http://schemas.microsoft.com/office/drawing/2014/main" id="{0DB74DB2-A4A1-9C47-24D2-0C1452574CE2}"/>
                </a:ext>
              </a:extLst>
            </p:cNvPr>
            <p:cNvGrpSpPr/>
            <p:nvPr/>
          </p:nvGrpSpPr>
          <p:grpSpPr>
            <a:xfrm flipH="1">
              <a:off x="1048930" y="4715297"/>
              <a:ext cx="48706" cy="3179432"/>
              <a:chOff x="367100" y="2392375"/>
              <a:chExt cx="37200" cy="2435125"/>
            </a:xfrm>
          </p:grpSpPr>
          <p:sp>
            <p:nvSpPr>
              <p:cNvPr id="110" name="Google Shape;1672;p15">
                <a:extLst>
                  <a:ext uri="{FF2B5EF4-FFF2-40B4-BE49-F238E27FC236}">
                    <a16:creationId xmlns:a16="http://schemas.microsoft.com/office/drawing/2014/main" id="{E222FEBC-5CD8-831F-35B2-758F5FB79F29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673;p15">
                <a:extLst>
                  <a:ext uri="{FF2B5EF4-FFF2-40B4-BE49-F238E27FC236}">
                    <a16:creationId xmlns:a16="http://schemas.microsoft.com/office/drawing/2014/main" id="{5E3D7F21-171D-B94A-2907-0CE85E03503B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674;p15">
              <a:extLst>
                <a:ext uri="{FF2B5EF4-FFF2-40B4-BE49-F238E27FC236}">
                  <a16:creationId xmlns:a16="http://schemas.microsoft.com/office/drawing/2014/main" id="{27BA1F57-4D7F-5AD5-2B6A-EEC4A0891057}"/>
                </a:ext>
              </a:extLst>
            </p:cNvPr>
            <p:cNvGrpSpPr/>
            <p:nvPr/>
          </p:nvGrpSpPr>
          <p:grpSpPr>
            <a:xfrm flipH="1">
              <a:off x="6494430" y="6027037"/>
              <a:ext cx="48706" cy="1088165"/>
              <a:chOff x="367100" y="2392375"/>
              <a:chExt cx="37200" cy="833425"/>
            </a:xfrm>
          </p:grpSpPr>
          <p:sp>
            <p:nvSpPr>
              <p:cNvPr id="108" name="Google Shape;1675;p15">
                <a:extLst>
                  <a:ext uri="{FF2B5EF4-FFF2-40B4-BE49-F238E27FC236}">
                    <a16:creationId xmlns:a16="http://schemas.microsoft.com/office/drawing/2014/main" id="{A5E0E0BE-62AD-2419-7402-F52C2C032675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676;p15">
                <a:extLst>
                  <a:ext uri="{FF2B5EF4-FFF2-40B4-BE49-F238E27FC236}">
                    <a16:creationId xmlns:a16="http://schemas.microsoft.com/office/drawing/2014/main" id="{DE99539B-94F8-CF23-5577-63541A243B97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677;p15">
              <a:extLst>
                <a:ext uri="{FF2B5EF4-FFF2-40B4-BE49-F238E27FC236}">
                  <a16:creationId xmlns:a16="http://schemas.microsoft.com/office/drawing/2014/main" id="{D3117709-469D-1868-9496-4374B983D4F3}"/>
                </a:ext>
              </a:extLst>
            </p:cNvPr>
            <p:cNvGrpSpPr/>
            <p:nvPr/>
          </p:nvGrpSpPr>
          <p:grpSpPr>
            <a:xfrm flipH="1">
              <a:off x="1752739" y="5430126"/>
              <a:ext cx="48706" cy="1088165"/>
              <a:chOff x="367100" y="2392375"/>
              <a:chExt cx="37200" cy="833425"/>
            </a:xfrm>
          </p:grpSpPr>
          <p:sp>
            <p:nvSpPr>
              <p:cNvPr id="106" name="Google Shape;1678;p15">
                <a:extLst>
                  <a:ext uri="{FF2B5EF4-FFF2-40B4-BE49-F238E27FC236}">
                    <a16:creationId xmlns:a16="http://schemas.microsoft.com/office/drawing/2014/main" id="{300B06D1-CB3F-E9A0-5CFD-13CB36185E29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679;p15">
                <a:extLst>
                  <a:ext uri="{FF2B5EF4-FFF2-40B4-BE49-F238E27FC236}">
                    <a16:creationId xmlns:a16="http://schemas.microsoft.com/office/drawing/2014/main" id="{3513C66A-C148-5C3D-52C6-CE3932EDEB30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1680;p15">
              <a:extLst>
                <a:ext uri="{FF2B5EF4-FFF2-40B4-BE49-F238E27FC236}">
                  <a16:creationId xmlns:a16="http://schemas.microsoft.com/office/drawing/2014/main" id="{5C3F7AC7-E23D-E5C0-66F5-8033AC75E248}"/>
                </a:ext>
              </a:extLst>
            </p:cNvPr>
            <p:cNvGrpSpPr/>
            <p:nvPr/>
          </p:nvGrpSpPr>
          <p:grpSpPr>
            <a:xfrm flipH="1">
              <a:off x="4454040" y="6400682"/>
              <a:ext cx="48706" cy="1088165"/>
              <a:chOff x="367100" y="2392375"/>
              <a:chExt cx="37200" cy="833425"/>
            </a:xfrm>
          </p:grpSpPr>
          <p:sp>
            <p:nvSpPr>
              <p:cNvPr id="104" name="Google Shape;1681;p15">
                <a:extLst>
                  <a:ext uri="{FF2B5EF4-FFF2-40B4-BE49-F238E27FC236}">
                    <a16:creationId xmlns:a16="http://schemas.microsoft.com/office/drawing/2014/main" id="{AC3F3906-1643-6A02-93A2-6EB63D300C3C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682;p15">
                <a:extLst>
                  <a:ext uri="{FF2B5EF4-FFF2-40B4-BE49-F238E27FC236}">
                    <a16:creationId xmlns:a16="http://schemas.microsoft.com/office/drawing/2014/main" id="{92EA2CA5-56DD-B864-8DA2-FE1B87E54515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1683;p15">
              <a:extLst>
                <a:ext uri="{FF2B5EF4-FFF2-40B4-BE49-F238E27FC236}">
                  <a16:creationId xmlns:a16="http://schemas.microsoft.com/office/drawing/2014/main" id="{C7B9D7B1-2C3F-534B-1D18-818747FA8B87}"/>
                </a:ext>
              </a:extLst>
            </p:cNvPr>
            <p:cNvGrpSpPr/>
            <p:nvPr/>
          </p:nvGrpSpPr>
          <p:grpSpPr>
            <a:xfrm flipH="1">
              <a:off x="5474226" y="6286062"/>
              <a:ext cx="48706" cy="1088165"/>
              <a:chOff x="367100" y="2392375"/>
              <a:chExt cx="37200" cy="833425"/>
            </a:xfrm>
          </p:grpSpPr>
          <p:sp>
            <p:nvSpPr>
              <p:cNvPr id="102" name="Google Shape;1684;p15">
                <a:extLst>
                  <a:ext uri="{FF2B5EF4-FFF2-40B4-BE49-F238E27FC236}">
                    <a16:creationId xmlns:a16="http://schemas.microsoft.com/office/drawing/2014/main" id="{30485ED6-5E25-800A-9497-B577AC1FF181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685;p15">
                <a:extLst>
                  <a:ext uri="{FF2B5EF4-FFF2-40B4-BE49-F238E27FC236}">
                    <a16:creationId xmlns:a16="http://schemas.microsoft.com/office/drawing/2014/main" id="{ADFB5E7C-0056-CDA9-263F-708A1ACD7B1E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686;p15">
              <a:extLst>
                <a:ext uri="{FF2B5EF4-FFF2-40B4-BE49-F238E27FC236}">
                  <a16:creationId xmlns:a16="http://schemas.microsoft.com/office/drawing/2014/main" id="{3D3DC761-1559-4FB7-40A8-A3BD05CA98C2}"/>
                </a:ext>
              </a:extLst>
            </p:cNvPr>
            <p:cNvGrpSpPr/>
            <p:nvPr/>
          </p:nvGrpSpPr>
          <p:grpSpPr>
            <a:xfrm flipH="1">
              <a:off x="3561345" y="6040747"/>
              <a:ext cx="48706" cy="1609121"/>
              <a:chOff x="367100" y="2392375"/>
              <a:chExt cx="37200" cy="1232425"/>
            </a:xfrm>
          </p:grpSpPr>
          <p:sp>
            <p:nvSpPr>
              <p:cNvPr id="100" name="Google Shape;1687;p15">
                <a:extLst>
                  <a:ext uri="{FF2B5EF4-FFF2-40B4-BE49-F238E27FC236}">
                    <a16:creationId xmlns:a16="http://schemas.microsoft.com/office/drawing/2014/main" id="{E3FA728A-8060-94D4-8250-15381F5A0CC9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688;p15">
                <a:extLst>
                  <a:ext uri="{FF2B5EF4-FFF2-40B4-BE49-F238E27FC236}">
                    <a16:creationId xmlns:a16="http://schemas.microsoft.com/office/drawing/2014/main" id="{05997F3E-9318-9EC5-D842-C8BE50837C23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689;p15">
              <a:extLst>
                <a:ext uri="{FF2B5EF4-FFF2-40B4-BE49-F238E27FC236}">
                  <a16:creationId xmlns:a16="http://schemas.microsoft.com/office/drawing/2014/main" id="{CCC2F9F1-DA05-6DDB-75F8-2145C0801728}"/>
                </a:ext>
              </a:extLst>
            </p:cNvPr>
            <p:cNvGrpSpPr/>
            <p:nvPr/>
          </p:nvGrpSpPr>
          <p:grpSpPr>
            <a:xfrm flipH="1">
              <a:off x="2021901" y="6331482"/>
              <a:ext cx="48706" cy="1088165"/>
              <a:chOff x="367100" y="2392375"/>
              <a:chExt cx="37200" cy="833425"/>
            </a:xfrm>
          </p:grpSpPr>
          <p:sp>
            <p:nvSpPr>
              <p:cNvPr id="98" name="Google Shape;1690;p15">
                <a:extLst>
                  <a:ext uri="{FF2B5EF4-FFF2-40B4-BE49-F238E27FC236}">
                    <a16:creationId xmlns:a16="http://schemas.microsoft.com/office/drawing/2014/main" id="{E5226328-5EAD-5E58-76BE-BDC36AABB79F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691;p15">
                <a:extLst>
                  <a:ext uri="{FF2B5EF4-FFF2-40B4-BE49-F238E27FC236}">
                    <a16:creationId xmlns:a16="http://schemas.microsoft.com/office/drawing/2014/main" id="{1E81DF1B-F6E6-41EC-075F-84179C5F8361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692;p15">
              <a:extLst>
                <a:ext uri="{FF2B5EF4-FFF2-40B4-BE49-F238E27FC236}">
                  <a16:creationId xmlns:a16="http://schemas.microsoft.com/office/drawing/2014/main" id="{674D9352-B6B7-FDD7-CF59-68AB6397D022}"/>
                </a:ext>
              </a:extLst>
            </p:cNvPr>
            <p:cNvGrpSpPr/>
            <p:nvPr/>
          </p:nvGrpSpPr>
          <p:grpSpPr>
            <a:xfrm flipH="1">
              <a:off x="1400880" y="5663249"/>
              <a:ext cx="48706" cy="1088165"/>
              <a:chOff x="367100" y="2392375"/>
              <a:chExt cx="37200" cy="833425"/>
            </a:xfrm>
          </p:grpSpPr>
          <p:sp>
            <p:nvSpPr>
              <p:cNvPr id="96" name="Google Shape;1693;p15">
                <a:extLst>
                  <a:ext uri="{FF2B5EF4-FFF2-40B4-BE49-F238E27FC236}">
                    <a16:creationId xmlns:a16="http://schemas.microsoft.com/office/drawing/2014/main" id="{CB6AB88E-B7ED-E5CB-DAE9-63D3AA123A8E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694;p15">
                <a:extLst>
                  <a:ext uri="{FF2B5EF4-FFF2-40B4-BE49-F238E27FC236}">
                    <a16:creationId xmlns:a16="http://schemas.microsoft.com/office/drawing/2014/main" id="{1B2718FB-2DF9-95F2-0B18-52743F22CC75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695;p15">
              <a:extLst>
                <a:ext uri="{FF2B5EF4-FFF2-40B4-BE49-F238E27FC236}">
                  <a16:creationId xmlns:a16="http://schemas.microsoft.com/office/drawing/2014/main" id="{DB0EF9E8-B14E-5CC8-4E7A-DB3BEAA40A05}"/>
                </a:ext>
              </a:extLst>
            </p:cNvPr>
            <p:cNvGrpSpPr/>
            <p:nvPr/>
          </p:nvGrpSpPr>
          <p:grpSpPr>
            <a:xfrm flipH="1">
              <a:off x="696998" y="6058225"/>
              <a:ext cx="48706" cy="1609121"/>
              <a:chOff x="367100" y="2392375"/>
              <a:chExt cx="37200" cy="1232425"/>
            </a:xfrm>
          </p:grpSpPr>
          <p:sp>
            <p:nvSpPr>
              <p:cNvPr id="94" name="Google Shape;1696;p15">
                <a:extLst>
                  <a:ext uri="{FF2B5EF4-FFF2-40B4-BE49-F238E27FC236}">
                    <a16:creationId xmlns:a16="http://schemas.microsoft.com/office/drawing/2014/main" id="{479C061D-B243-E40F-1F83-D36D591089B2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697;p15">
                <a:extLst>
                  <a:ext uri="{FF2B5EF4-FFF2-40B4-BE49-F238E27FC236}">
                    <a16:creationId xmlns:a16="http://schemas.microsoft.com/office/drawing/2014/main" id="{56D72C3A-28B1-C184-9B96-259CC5B97E99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1698;p15">
              <a:extLst>
                <a:ext uri="{FF2B5EF4-FFF2-40B4-BE49-F238E27FC236}">
                  <a16:creationId xmlns:a16="http://schemas.microsoft.com/office/drawing/2014/main" id="{E05D1D20-565D-89D8-7C3D-833A04DC2232}"/>
                </a:ext>
              </a:extLst>
            </p:cNvPr>
            <p:cNvSpPr/>
            <p:nvPr/>
          </p:nvSpPr>
          <p:spPr>
            <a:xfrm flipH="1">
              <a:off x="2881600" y="6591806"/>
              <a:ext cx="779084" cy="777126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99;p15">
              <a:extLst>
                <a:ext uri="{FF2B5EF4-FFF2-40B4-BE49-F238E27FC236}">
                  <a16:creationId xmlns:a16="http://schemas.microsoft.com/office/drawing/2014/main" id="{B449EEF9-971A-25B9-0B12-582EFBEE3D12}"/>
                </a:ext>
              </a:extLst>
            </p:cNvPr>
            <p:cNvSpPr/>
            <p:nvPr/>
          </p:nvSpPr>
          <p:spPr>
            <a:xfrm flipH="1">
              <a:off x="2754334" y="6863455"/>
              <a:ext cx="661183" cy="659225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700;p15">
              <a:extLst>
                <a:ext uri="{FF2B5EF4-FFF2-40B4-BE49-F238E27FC236}">
                  <a16:creationId xmlns:a16="http://schemas.microsoft.com/office/drawing/2014/main" id="{38A04AFC-71F8-B257-F8E9-87D60AE1E366}"/>
                </a:ext>
              </a:extLst>
            </p:cNvPr>
            <p:cNvGrpSpPr/>
            <p:nvPr/>
          </p:nvGrpSpPr>
          <p:grpSpPr>
            <a:xfrm flipH="1">
              <a:off x="6172937" y="6002719"/>
              <a:ext cx="48706" cy="1088165"/>
              <a:chOff x="367100" y="2392375"/>
              <a:chExt cx="37200" cy="833425"/>
            </a:xfrm>
          </p:grpSpPr>
          <p:sp>
            <p:nvSpPr>
              <p:cNvPr id="92" name="Google Shape;1701;p15">
                <a:extLst>
                  <a:ext uri="{FF2B5EF4-FFF2-40B4-BE49-F238E27FC236}">
                    <a16:creationId xmlns:a16="http://schemas.microsoft.com/office/drawing/2014/main" id="{4C52C2EF-33B1-5FBB-1DEE-E364B4F68385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702;p15">
                <a:extLst>
                  <a:ext uri="{FF2B5EF4-FFF2-40B4-BE49-F238E27FC236}">
                    <a16:creationId xmlns:a16="http://schemas.microsoft.com/office/drawing/2014/main" id="{F87E1A1F-F815-0ECE-65D2-CC038DA20C87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703;p15">
              <a:extLst>
                <a:ext uri="{FF2B5EF4-FFF2-40B4-BE49-F238E27FC236}">
                  <a16:creationId xmlns:a16="http://schemas.microsoft.com/office/drawing/2014/main" id="{13B5C3BB-C6C7-71D7-5A47-FA989C3F7392}"/>
                </a:ext>
              </a:extLst>
            </p:cNvPr>
            <p:cNvGrpSpPr/>
            <p:nvPr/>
          </p:nvGrpSpPr>
          <p:grpSpPr>
            <a:xfrm flipH="1">
              <a:off x="457908" y="5074091"/>
              <a:ext cx="48706" cy="3179432"/>
              <a:chOff x="367100" y="2392375"/>
              <a:chExt cx="37200" cy="2435125"/>
            </a:xfrm>
          </p:grpSpPr>
          <p:sp>
            <p:nvSpPr>
              <p:cNvPr id="90" name="Google Shape;1704;p15">
                <a:extLst>
                  <a:ext uri="{FF2B5EF4-FFF2-40B4-BE49-F238E27FC236}">
                    <a16:creationId xmlns:a16="http://schemas.microsoft.com/office/drawing/2014/main" id="{1D1623C5-D47F-70EC-F018-2E25789A7E69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705;p15">
                <a:extLst>
                  <a:ext uri="{FF2B5EF4-FFF2-40B4-BE49-F238E27FC236}">
                    <a16:creationId xmlns:a16="http://schemas.microsoft.com/office/drawing/2014/main" id="{123F1D7F-1BA0-CF05-BCD1-0803546CD185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1706;p15">
              <a:extLst>
                <a:ext uri="{FF2B5EF4-FFF2-40B4-BE49-F238E27FC236}">
                  <a16:creationId xmlns:a16="http://schemas.microsoft.com/office/drawing/2014/main" id="{087E19F3-467A-C8C3-439F-947A809C8F80}"/>
                </a:ext>
              </a:extLst>
            </p:cNvPr>
            <p:cNvGrpSpPr/>
            <p:nvPr/>
          </p:nvGrpSpPr>
          <p:grpSpPr>
            <a:xfrm flipH="1">
              <a:off x="3902395" y="5562583"/>
              <a:ext cx="48706" cy="1088165"/>
              <a:chOff x="367100" y="2392375"/>
              <a:chExt cx="37200" cy="833425"/>
            </a:xfrm>
          </p:grpSpPr>
          <p:sp>
            <p:nvSpPr>
              <p:cNvPr id="88" name="Google Shape;1707;p15">
                <a:extLst>
                  <a:ext uri="{FF2B5EF4-FFF2-40B4-BE49-F238E27FC236}">
                    <a16:creationId xmlns:a16="http://schemas.microsoft.com/office/drawing/2014/main" id="{65916A45-E4E5-928A-9CE6-7BC4B30F4D2A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708;p15">
                <a:extLst>
                  <a:ext uri="{FF2B5EF4-FFF2-40B4-BE49-F238E27FC236}">
                    <a16:creationId xmlns:a16="http://schemas.microsoft.com/office/drawing/2014/main" id="{08C32CF1-9CF4-96F8-BAA2-12A2C0511ABB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1709;p15">
              <a:extLst>
                <a:ext uri="{FF2B5EF4-FFF2-40B4-BE49-F238E27FC236}">
                  <a16:creationId xmlns:a16="http://schemas.microsoft.com/office/drawing/2014/main" id="{47028E9F-125C-ED1A-C80D-73CB2181E3F3}"/>
                </a:ext>
              </a:extLst>
            </p:cNvPr>
            <p:cNvGrpSpPr/>
            <p:nvPr/>
          </p:nvGrpSpPr>
          <p:grpSpPr>
            <a:xfrm flipH="1">
              <a:off x="4972873" y="6027053"/>
              <a:ext cx="48706" cy="1088165"/>
              <a:chOff x="367100" y="2392375"/>
              <a:chExt cx="37200" cy="833425"/>
            </a:xfrm>
          </p:grpSpPr>
          <p:sp>
            <p:nvSpPr>
              <p:cNvPr id="86" name="Google Shape;1710;p15">
                <a:extLst>
                  <a:ext uri="{FF2B5EF4-FFF2-40B4-BE49-F238E27FC236}">
                    <a16:creationId xmlns:a16="http://schemas.microsoft.com/office/drawing/2014/main" id="{30FE43C0-C1D1-490D-172D-83172BFAAC38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711;p15">
                <a:extLst>
                  <a:ext uri="{FF2B5EF4-FFF2-40B4-BE49-F238E27FC236}">
                    <a16:creationId xmlns:a16="http://schemas.microsoft.com/office/drawing/2014/main" id="{C2DE08CE-A66E-E6E3-4FCE-E7C98C3370B6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1712;p15">
              <a:extLst>
                <a:ext uri="{FF2B5EF4-FFF2-40B4-BE49-F238E27FC236}">
                  <a16:creationId xmlns:a16="http://schemas.microsoft.com/office/drawing/2014/main" id="{7AD226DD-982A-2573-EA67-900E7C4FF0B4}"/>
                </a:ext>
              </a:extLst>
            </p:cNvPr>
            <p:cNvGrpSpPr/>
            <p:nvPr/>
          </p:nvGrpSpPr>
          <p:grpSpPr>
            <a:xfrm flipH="1">
              <a:off x="3220312" y="4986791"/>
              <a:ext cx="48706" cy="1609121"/>
              <a:chOff x="367100" y="2392375"/>
              <a:chExt cx="37200" cy="1232425"/>
            </a:xfrm>
          </p:grpSpPr>
          <p:sp>
            <p:nvSpPr>
              <p:cNvPr id="84" name="Google Shape;1713;p15">
                <a:extLst>
                  <a:ext uri="{FF2B5EF4-FFF2-40B4-BE49-F238E27FC236}">
                    <a16:creationId xmlns:a16="http://schemas.microsoft.com/office/drawing/2014/main" id="{255415C1-80A6-43D5-8474-EA5CE05F7769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714;p15">
                <a:extLst>
                  <a:ext uri="{FF2B5EF4-FFF2-40B4-BE49-F238E27FC236}">
                    <a16:creationId xmlns:a16="http://schemas.microsoft.com/office/drawing/2014/main" id="{A15072B1-471B-02F5-EDFE-09F57B174DB5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1715;p15">
              <a:extLst>
                <a:ext uri="{FF2B5EF4-FFF2-40B4-BE49-F238E27FC236}">
                  <a16:creationId xmlns:a16="http://schemas.microsoft.com/office/drawing/2014/main" id="{FBA3AA46-A0DB-7445-4B54-0D7503D31939}"/>
                </a:ext>
              </a:extLst>
            </p:cNvPr>
            <p:cNvSpPr/>
            <p:nvPr/>
          </p:nvSpPr>
          <p:spPr>
            <a:xfrm flipH="1">
              <a:off x="7984524" y="5104560"/>
              <a:ext cx="779084" cy="777126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16;p15">
              <a:extLst>
                <a:ext uri="{FF2B5EF4-FFF2-40B4-BE49-F238E27FC236}">
                  <a16:creationId xmlns:a16="http://schemas.microsoft.com/office/drawing/2014/main" id="{4B5D3CE6-5262-8873-8104-7C4234088091}"/>
                </a:ext>
              </a:extLst>
            </p:cNvPr>
            <p:cNvSpPr/>
            <p:nvPr/>
          </p:nvSpPr>
          <p:spPr>
            <a:xfrm flipH="1">
              <a:off x="3251023" y="5907979"/>
              <a:ext cx="661183" cy="659225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1717;p15">
              <a:extLst>
                <a:ext uri="{FF2B5EF4-FFF2-40B4-BE49-F238E27FC236}">
                  <a16:creationId xmlns:a16="http://schemas.microsoft.com/office/drawing/2014/main" id="{0A390817-AF92-DF5F-20D2-8CF64029C91B}"/>
                </a:ext>
              </a:extLst>
            </p:cNvPr>
            <p:cNvGrpSpPr/>
            <p:nvPr/>
          </p:nvGrpSpPr>
          <p:grpSpPr>
            <a:xfrm flipH="1">
              <a:off x="5257591" y="4511780"/>
              <a:ext cx="48706" cy="1088165"/>
              <a:chOff x="367100" y="2392375"/>
              <a:chExt cx="37200" cy="833425"/>
            </a:xfrm>
          </p:grpSpPr>
          <p:sp>
            <p:nvSpPr>
              <p:cNvPr id="82" name="Google Shape;1718;p15">
                <a:extLst>
                  <a:ext uri="{FF2B5EF4-FFF2-40B4-BE49-F238E27FC236}">
                    <a16:creationId xmlns:a16="http://schemas.microsoft.com/office/drawing/2014/main" id="{AB1DE162-6801-9C4F-63BF-9CBC4923832C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719;p15">
                <a:extLst>
                  <a:ext uri="{FF2B5EF4-FFF2-40B4-BE49-F238E27FC236}">
                    <a16:creationId xmlns:a16="http://schemas.microsoft.com/office/drawing/2014/main" id="{F9126CB3-6D17-9EDC-3217-742505682EEB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1720;p15">
              <a:extLst>
                <a:ext uri="{FF2B5EF4-FFF2-40B4-BE49-F238E27FC236}">
                  <a16:creationId xmlns:a16="http://schemas.microsoft.com/office/drawing/2014/main" id="{C0A3627C-B9DF-6F36-A3EC-6D3FD34CC6BC}"/>
                </a:ext>
              </a:extLst>
            </p:cNvPr>
            <p:cNvGrpSpPr/>
            <p:nvPr/>
          </p:nvGrpSpPr>
          <p:grpSpPr>
            <a:xfrm flipH="1">
              <a:off x="1630854" y="3741967"/>
              <a:ext cx="48706" cy="3179432"/>
              <a:chOff x="367100" y="2392375"/>
              <a:chExt cx="37200" cy="2435125"/>
            </a:xfrm>
          </p:grpSpPr>
          <p:sp>
            <p:nvSpPr>
              <p:cNvPr id="80" name="Google Shape;1721;p15">
                <a:extLst>
                  <a:ext uri="{FF2B5EF4-FFF2-40B4-BE49-F238E27FC236}">
                    <a16:creationId xmlns:a16="http://schemas.microsoft.com/office/drawing/2014/main" id="{2734395F-2BA2-1013-00F9-8B6ADF070B8C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722;p15">
                <a:extLst>
                  <a:ext uri="{FF2B5EF4-FFF2-40B4-BE49-F238E27FC236}">
                    <a16:creationId xmlns:a16="http://schemas.microsoft.com/office/drawing/2014/main" id="{9AA10342-5F63-1D00-5C78-2888EF397A31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1723;p15">
              <a:extLst>
                <a:ext uri="{FF2B5EF4-FFF2-40B4-BE49-F238E27FC236}">
                  <a16:creationId xmlns:a16="http://schemas.microsoft.com/office/drawing/2014/main" id="{74B2F9EA-0122-5DC7-41CA-CE6B0FDFF81C}"/>
                </a:ext>
              </a:extLst>
            </p:cNvPr>
            <p:cNvGrpSpPr/>
            <p:nvPr/>
          </p:nvGrpSpPr>
          <p:grpSpPr>
            <a:xfrm flipH="1">
              <a:off x="2955610" y="3297197"/>
              <a:ext cx="48706" cy="3179432"/>
              <a:chOff x="367100" y="2392375"/>
              <a:chExt cx="37200" cy="2435125"/>
            </a:xfrm>
          </p:grpSpPr>
          <p:sp>
            <p:nvSpPr>
              <p:cNvPr id="78" name="Google Shape;1724;p15">
                <a:extLst>
                  <a:ext uri="{FF2B5EF4-FFF2-40B4-BE49-F238E27FC236}">
                    <a16:creationId xmlns:a16="http://schemas.microsoft.com/office/drawing/2014/main" id="{7EB7C3F6-279A-E582-EF5E-EBB19D8BA0A5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725;p15">
                <a:extLst>
                  <a:ext uri="{FF2B5EF4-FFF2-40B4-BE49-F238E27FC236}">
                    <a16:creationId xmlns:a16="http://schemas.microsoft.com/office/drawing/2014/main" id="{45E3F650-4701-931A-C155-18D5DA0C0987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1726;p15">
              <a:extLst>
                <a:ext uri="{FF2B5EF4-FFF2-40B4-BE49-F238E27FC236}">
                  <a16:creationId xmlns:a16="http://schemas.microsoft.com/office/drawing/2014/main" id="{B6494686-FF23-5E8D-B821-21A8ECE294CE}"/>
                </a:ext>
              </a:extLst>
            </p:cNvPr>
            <p:cNvGrpSpPr/>
            <p:nvPr/>
          </p:nvGrpSpPr>
          <p:grpSpPr>
            <a:xfrm flipH="1">
              <a:off x="2462014" y="1836956"/>
              <a:ext cx="48706" cy="4639691"/>
              <a:chOff x="367100" y="2392375"/>
              <a:chExt cx="37200" cy="3553537"/>
            </a:xfrm>
          </p:grpSpPr>
          <p:sp>
            <p:nvSpPr>
              <p:cNvPr id="76" name="Google Shape;1727;p15">
                <a:extLst>
                  <a:ext uri="{FF2B5EF4-FFF2-40B4-BE49-F238E27FC236}">
                    <a16:creationId xmlns:a16="http://schemas.microsoft.com/office/drawing/2014/main" id="{96860176-CB59-5D50-2D2F-C791D5EFB24B}"/>
                  </a:ext>
                </a:extLst>
              </p:cNvPr>
              <p:cNvSpPr/>
              <p:nvPr/>
            </p:nvSpPr>
            <p:spPr>
              <a:xfrm>
                <a:off x="382100" y="2424812"/>
                <a:ext cx="7200" cy="35211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728;p15">
                <a:extLst>
                  <a:ext uri="{FF2B5EF4-FFF2-40B4-BE49-F238E27FC236}">
                    <a16:creationId xmlns:a16="http://schemas.microsoft.com/office/drawing/2014/main" id="{4D1CFEA2-7C43-60BB-7878-22BE2A45C5DD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1729;p15">
              <a:extLst>
                <a:ext uri="{FF2B5EF4-FFF2-40B4-BE49-F238E27FC236}">
                  <a16:creationId xmlns:a16="http://schemas.microsoft.com/office/drawing/2014/main" id="{ED844F0E-543C-239F-3C37-302B93A4FC9D}"/>
                </a:ext>
              </a:extLst>
            </p:cNvPr>
            <p:cNvGrpSpPr/>
            <p:nvPr/>
          </p:nvGrpSpPr>
          <p:grpSpPr>
            <a:xfrm flipH="1">
              <a:off x="1865705" y="4353208"/>
              <a:ext cx="48706" cy="3179432"/>
              <a:chOff x="367100" y="2392375"/>
              <a:chExt cx="37200" cy="2435125"/>
            </a:xfrm>
          </p:grpSpPr>
          <p:sp>
            <p:nvSpPr>
              <p:cNvPr id="74" name="Google Shape;1730;p15">
                <a:extLst>
                  <a:ext uri="{FF2B5EF4-FFF2-40B4-BE49-F238E27FC236}">
                    <a16:creationId xmlns:a16="http://schemas.microsoft.com/office/drawing/2014/main" id="{E71B11F3-EDF1-24A2-D167-541AD7AD1DCF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731;p15">
                <a:extLst>
                  <a:ext uri="{FF2B5EF4-FFF2-40B4-BE49-F238E27FC236}">
                    <a16:creationId xmlns:a16="http://schemas.microsoft.com/office/drawing/2014/main" id="{493F52AE-9073-568E-64B1-86A37F708E90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1732;p15">
              <a:extLst>
                <a:ext uri="{FF2B5EF4-FFF2-40B4-BE49-F238E27FC236}">
                  <a16:creationId xmlns:a16="http://schemas.microsoft.com/office/drawing/2014/main" id="{7E19F16F-A03B-E5CB-BF90-4CBEF516767D}"/>
                </a:ext>
              </a:extLst>
            </p:cNvPr>
            <p:cNvGrpSpPr/>
            <p:nvPr/>
          </p:nvGrpSpPr>
          <p:grpSpPr>
            <a:xfrm flipH="1">
              <a:off x="4718219" y="3011847"/>
              <a:ext cx="48706" cy="4639691"/>
              <a:chOff x="367100" y="2392375"/>
              <a:chExt cx="37200" cy="3553537"/>
            </a:xfrm>
          </p:grpSpPr>
          <p:sp>
            <p:nvSpPr>
              <p:cNvPr id="72" name="Google Shape;1733;p15">
                <a:extLst>
                  <a:ext uri="{FF2B5EF4-FFF2-40B4-BE49-F238E27FC236}">
                    <a16:creationId xmlns:a16="http://schemas.microsoft.com/office/drawing/2014/main" id="{4C11DB44-9B35-FB3E-CFE4-9CEF04AD779B}"/>
                  </a:ext>
                </a:extLst>
              </p:cNvPr>
              <p:cNvSpPr/>
              <p:nvPr/>
            </p:nvSpPr>
            <p:spPr>
              <a:xfrm>
                <a:off x="382100" y="2424812"/>
                <a:ext cx="7200" cy="35211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734;p15">
                <a:extLst>
                  <a:ext uri="{FF2B5EF4-FFF2-40B4-BE49-F238E27FC236}">
                    <a16:creationId xmlns:a16="http://schemas.microsoft.com/office/drawing/2014/main" id="{0804F6B7-4B92-EB71-2DAE-DF5A33B7BC3F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1735;p15">
              <a:extLst>
                <a:ext uri="{FF2B5EF4-FFF2-40B4-BE49-F238E27FC236}">
                  <a16:creationId xmlns:a16="http://schemas.microsoft.com/office/drawing/2014/main" id="{BD29BFD7-2B2A-7C8B-7D08-A8B4E3CFB0EF}"/>
                </a:ext>
              </a:extLst>
            </p:cNvPr>
            <p:cNvGrpSpPr/>
            <p:nvPr/>
          </p:nvGrpSpPr>
          <p:grpSpPr>
            <a:xfrm flipH="1">
              <a:off x="4127917" y="3810351"/>
              <a:ext cx="48706" cy="3179432"/>
              <a:chOff x="367100" y="2392375"/>
              <a:chExt cx="37200" cy="2435125"/>
            </a:xfrm>
          </p:grpSpPr>
          <p:sp>
            <p:nvSpPr>
              <p:cNvPr id="70" name="Google Shape;1736;p15">
                <a:extLst>
                  <a:ext uri="{FF2B5EF4-FFF2-40B4-BE49-F238E27FC236}">
                    <a16:creationId xmlns:a16="http://schemas.microsoft.com/office/drawing/2014/main" id="{61E6C5B9-3DE5-81A6-2DD3-879B9BC730EA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737;p15">
                <a:extLst>
                  <a:ext uri="{FF2B5EF4-FFF2-40B4-BE49-F238E27FC236}">
                    <a16:creationId xmlns:a16="http://schemas.microsoft.com/office/drawing/2014/main" id="{B2C04389-E8B9-470C-EA0E-6243EAFE019E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1738;p15">
              <a:extLst>
                <a:ext uri="{FF2B5EF4-FFF2-40B4-BE49-F238E27FC236}">
                  <a16:creationId xmlns:a16="http://schemas.microsoft.com/office/drawing/2014/main" id="{44C21360-655C-82BF-B4C6-0A843CEB0281}"/>
                </a:ext>
              </a:extLst>
            </p:cNvPr>
            <p:cNvGrpSpPr/>
            <p:nvPr/>
          </p:nvGrpSpPr>
          <p:grpSpPr>
            <a:xfrm flipH="1">
              <a:off x="2521757" y="5721775"/>
              <a:ext cx="48706" cy="1088165"/>
              <a:chOff x="367100" y="2392375"/>
              <a:chExt cx="37200" cy="833425"/>
            </a:xfrm>
          </p:grpSpPr>
          <p:sp>
            <p:nvSpPr>
              <p:cNvPr id="68" name="Google Shape;1739;p15">
                <a:extLst>
                  <a:ext uri="{FF2B5EF4-FFF2-40B4-BE49-F238E27FC236}">
                    <a16:creationId xmlns:a16="http://schemas.microsoft.com/office/drawing/2014/main" id="{74E836E8-9B1F-46B5-9170-1E765215F60E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740;p15">
                <a:extLst>
                  <a:ext uri="{FF2B5EF4-FFF2-40B4-BE49-F238E27FC236}">
                    <a16:creationId xmlns:a16="http://schemas.microsoft.com/office/drawing/2014/main" id="{EF8E75C7-700B-159A-6FEF-6872658F2F51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Google Shape;1741;p15">
              <a:extLst>
                <a:ext uri="{FF2B5EF4-FFF2-40B4-BE49-F238E27FC236}">
                  <a16:creationId xmlns:a16="http://schemas.microsoft.com/office/drawing/2014/main" id="{7EF6886B-949C-F6C8-2104-E2D0E29C3D8D}"/>
                </a:ext>
              </a:extLst>
            </p:cNvPr>
            <p:cNvSpPr/>
            <p:nvPr/>
          </p:nvSpPr>
          <p:spPr>
            <a:xfrm flipH="1">
              <a:off x="6082154" y="6655701"/>
              <a:ext cx="779084" cy="777126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1742;p15">
              <a:extLst>
                <a:ext uri="{FF2B5EF4-FFF2-40B4-BE49-F238E27FC236}">
                  <a16:creationId xmlns:a16="http://schemas.microsoft.com/office/drawing/2014/main" id="{200A4E80-4274-B01E-C05C-274B82249E7A}"/>
                </a:ext>
              </a:extLst>
            </p:cNvPr>
            <p:cNvGrpSpPr/>
            <p:nvPr/>
          </p:nvGrpSpPr>
          <p:grpSpPr>
            <a:xfrm flipH="1">
              <a:off x="5728209" y="3611369"/>
              <a:ext cx="48706" cy="3179432"/>
              <a:chOff x="367100" y="2392375"/>
              <a:chExt cx="37200" cy="2435125"/>
            </a:xfrm>
          </p:grpSpPr>
          <p:sp>
            <p:nvSpPr>
              <p:cNvPr id="66" name="Google Shape;1743;p15">
                <a:extLst>
                  <a:ext uri="{FF2B5EF4-FFF2-40B4-BE49-F238E27FC236}">
                    <a16:creationId xmlns:a16="http://schemas.microsoft.com/office/drawing/2014/main" id="{DC9C2C05-322C-EF4E-10B1-01D715428E51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744;p15">
                <a:extLst>
                  <a:ext uri="{FF2B5EF4-FFF2-40B4-BE49-F238E27FC236}">
                    <a16:creationId xmlns:a16="http://schemas.microsoft.com/office/drawing/2014/main" id="{A0F691A4-79D3-E7B2-ADFB-DDC999395306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1745;p15">
              <a:extLst>
                <a:ext uri="{FF2B5EF4-FFF2-40B4-BE49-F238E27FC236}">
                  <a16:creationId xmlns:a16="http://schemas.microsoft.com/office/drawing/2014/main" id="{B846601D-36E1-C495-AB0A-13262C716C5E}"/>
                </a:ext>
              </a:extLst>
            </p:cNvPr>
            <p:cNvGrpSpPr/>
            <p:nvPr/>
          </p:nvGrpSpPr>
          <p:grpSpPr>
            <a:xfrm flipH="1">
              <a:off x="799694" y="2567077"/>
              <a:ext cx="48706" cy="3179432"/>
              <a:chOff x="367100" y="2392375"/>
              <a:chExt cx="37200" cy="2435125"/>
            </a:xfrm>
          </p:grpSpPr>
          <p:sp>
            <p:nvSpPr>
              <p:cNvPr id="64" name="Google Shape;1746;p15">
                <a:extLst>
                  <a:ext uri="{FF2B5EF4-FFF2-40B4-BE49-F238E27FC236}">
                    <a16:creationId xmlns:a16="http://schemas.microsoft.com/office/drawing/2014/main" id="{3FCFF254-CAF0-B182-1B8A-41328073A026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747;p15">
                <a:extLst>
                  <a:ext uri="{FF2B5EF4-FFF2-40B4-BE49-F238E27FC236}">
                    <a16:creationId xmlns:a16="http://schemas.microsoft.com/office/drawing/2014/main" id="{931F47EE-69FD-8864-83AD-92B4FA2AAB26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1748;p15">
              <a:extLst>
                <a:ext uri="{FF2B5EF4-FFF2-40B4-BE49-F238E27FC236}">
                  <a16:creationId xmlns:a16="http://schemas.microsoft.com/office/drawing/2014/main" id="{1B8D4F26-E9EE-E517-4CFA-BED0529B0EEA}"/>
                </a:ext>
              </a:extLst>
            </p:cNvPr>
            <p:cNvGrpSpPr/>
            <p:nvPr/>
          </p:nvGrpSpPr>
          <p:grpSpPr>
            <a:xfrm flipH="1">
              <a:off x="3390828" y="3623060"/>
              <a:ext cx="48706" cy="4639691"/>
              <a:chOff x="367100" y="2392375"/>
              <a:chExt cx="37200" cy="3553537"/>
            </a:xfrm>
          </p:grpSpPr>
          <p:sp>
            <p:nvSpPr>
              <p:cNvPr id="62" name="Google Shape;1749;p15">
                <a:extLst>
                  <a:ext uri="{FF2B5EF4-FFF2-40B4-BE49-F238E27FC236}">
                    <a16:creationId xmlns:a16="http://schemas.microsoft.com/office/drawing/2014/main" id="{B44B7FC2-F7B6-975D-2E3C-C5CF895F89FC}"/>
                  </a:ext>
                </a:extLst>
              </p:cNvPr>
              <p:cNvSpPr/>
              <p:nvPr/>
            </p:nvSpPr>
            <p:spPr>
              <a:xfrm>
                <a:off x="382100" y="2424812"/>
                <a:ext cx="7200" cy="35211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750;p15">
                <a:extLst>
                  <a:ext uri="{FF2B5EF4-FFF2-40B4-BE49-F238E27FC236}">
                    <a16:creationId xmlns:a16="http://schemas.microsoft.com/office/drawing/2014/main" id="{891E7707-05C4-0D4E-33C9-F44B97C44E86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1751;p15">
              <a:extLst>
                <a:ext uri="{FF2B5EF4-FFF2-40B4-BE49-F238E27FC236}">
                  <a16:creationId xmlns:a16="http://schemas.microsoft.com/office/drawing/2014/main" id="{74671D9C-C2D1-549C-E41D-6F0F1E26D95D}"/>
                </a:ext>
              </a:extLst>
            </p:cNvPr>
            <p:cNvSpPr/>
            <p:nvPr/>
          </p:nvSpPr>
          <p:spPr>
            <a:xfrm flipH="1">
              <a:off x="3028917" y="5320134"/>
              <a:ext cx="3119469" cy="3110852"/>
            </a:xfrm>
            <a:prstGeom prst="ellipse">
              <a:avLst/>
            </a:prstGeom>
            <a:gradFill>
              <a:gsLst>
                <a:gs pos="0">
                  <a:srgbClr val="D500F9">
                    <a:alpha val="2745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52;p15">
              <a:extLst>
                <a:ext uri="{FF2B5EF4-FFF2-40B4-BE49-F238E27FC236}">
                  <a16:creationId xmlns:a16="http://schemas.microsoft.com/office/drawing/2014/main" id="{38A62B0F-C995-FDE4-6AF6-1E509CC13F2B}"/>
                </a:ext>
              </a:extLst>
            </p:cNvPr>
            <p:cNvSpPr/>
            <p:nvPr/>
          </p:nvSpPr>
          <p:spPr>
            <a:xfrm flipH="1">
              <a:off x="7387219" y="4818392"/>
              <a:ext cx="3119469" cy="3110852"/>
            </a:xfrm>
            <a:prstGeom prst="ellipse">
              <a:avLst/>
            </a:prstGeom>
            <a:gradFill>
              <a:gsLst>
                <a:gs pos="0">
                  <a:srgbClr val="D500F9">
                    <a:alpha val="2745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53;p15">
              <a:extLst>
                <a:ext uri="{FF2B5EF4-FFF2-40B4-BE49-F238E27FC236}">
                  <a16:creationId xmlns:a16="http://schemas.microsoft.com/office/drawing/2014/main" id="{619C5FD2-12DA-5F8B-EA81-F6E76834F89C}"/>
                </a:ext>
              </a:extLst>
            </p:cNvPr>
            <p:cNvSpPr/>
            <p:nvPr/>
          </p:nvSpPr>
          <p:spPr>
            <a:xfrm flipH="1">
              <a:off x="10041212" y="1230868"/>
              <a:ext cx="3119469" cy="3110852"/>
            </a:xfrm>
            <a:prstGeom prst="ellipse">
              <a:avLst/>
            </a:prstGeom>
            <a:gradFill>
              <a:gsLst>
                <a:gs pos="0">
                  <a:srgbClr val="651FFF">
                    <a:alpha val="38039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754;p15">
              <a:extLst>
                <a:ext uri="{FF2B5EF4-FFF2-40B4-BE49-F238E27FC236}">
                  <a16:creationId xmlns:a16="http://schemas.microsoft.com/office/drawing/2014/main" id="{BAD6B5D3-F2B4-6A80-FC1B-3F0C864A7663}"/>
                </a:ext>
              </a:extLst>
            </p:cNvPr>
            <p:cNvSpPr/>
            <p:nvPr/>
          </p:nvSpPr>
          <p:spPr>
            <a:xfrm flipH="1">
              <a:off x="10027549" y="4422039"/>
              <a:ext cx="3119469" cy="3110852"/>
            </a:xfrm>
            <a:prstGeom prst="ellipse">
              <a:avLst/>
            </a:prstGeom>
            <a:gradFill>
              <a:gsLst>
                <a:gs pos="0">
                  <a:srgbClr val="D500F9">
                    <a:alpha val="2745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1755;p15">
              <a:extLst>
                <a:ext uri="{FF2B5EF4-FFF2-40B4-BE49-F238E27FC236}">
                  <a16:creationId xmlns:a16="http://schemas.microsoft.com/office/drawing/2014/main" id="{8AC794B5-0F32-EA3A-1364-E1E280681B3E}"/>
                </a:ext>
              </a:extLst>
            </p:cNvPr>
            <p:cNvGrpSpPr/>
            <p:nvPr/>
          </p:nvGrpSpPr>
          <p:grpSpPr>
            <a:xfrm flipH="1">
              <a:off x="8270642" y="6331483"/>
              <a:ext cx="48706" cy="1088165"/>
              <a:chOff x="367100" y="2392375"/>
              <a:chExt cx="37200" cy="833425"/>
            </a:xfrm>
          </p:grpSpPr>
          <p:sp>
            <p:nvSpPr>
              <p:cNvPr id="60" name="Google Shape;1756;p15">
                <a:extLst>
                  <a:ext uri="{FF2B5EF4-FFF2-40B4-BE49-F238E27FC236}">
                    <a16:creationId xmlns:a16="http://schemas.microsoft.com/office/drawing/2014/main" id="{06DA035C-F4B6-BA53-85B4-D27D7B6DEE2B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57;p15">
                <a:extLst>
                  <a:ext uri="{FF2B5EF4-FFF2-40B4-BE49-F238E27FC236}">
                    <a16:creationId xmlns:a16="http://schemas.microsoft.com/office/drawing/2014/main" id="{DC6F9F8F-601D-AC70-9F1E-380D37372E18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1758;p15">
              <a:extLst>
                <a:ext uri="{FF2B5EF4-FFF2-40B4-BE49-F238E27FC236}">
                  <a16:creationId xmlns:a16="http://schemas.microsoft.com/office/drawing/2014/main" id="{F90808D2-955A-5603-A2FD-2B62D81BBF6D}"/>
                </a:ext>
              </a:extLst>
            </p:cNvPr>
            <p:cNvGrpSpPr/>
            <p:nvPr/>
          </p:nvGrpSpPr>
          <p:grpSpPr>
            <a:xfrm flipH="1">
              <a:off x="10441586" y="6119706"/>
              <a:ext cx="48706" cy="1088165"/>
              <a:chOff x="367100" y="2392375"/>
              <a:chExt cx="37200" cy="833425"/>
            </a:xfrm>
          </p:grpSpPr>
          <p:sp>
            <p:nvSpPr>
              <p:cNvPr id="58" name="Google Shape;1759;p15">
                <a:extLst>
                  <a:ext uri="{FF2B5EF4-FFF2-40B4-BE49-F238E27FC236}">
                    <a16:creationId xmlns:a16="http://schemas.microsoft.com/office/drawing/2014/main" id="{C4885CBE-9142-03AC-33B1-62B43DC5A19A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60;p15">
                <a:extLst>
                  <a:ext uri="{FF2B5EF4-FFF2-40B4-BE49-F238E27FC236}">
                    <a16:creationId xmlns:a16="http://schemas.microsoft.com/office/drawing/2014/main" id="{BBCFA76B-A482-9B71-6B19-572A4DD5C9DB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1761;p15">
              <a:extLst>
                <a:ext uri="{FF2B5EF4-FFF2-40B4-BE49-F238E27FC236}">
                  <a16:creationId xmlns:a16="http://schemas.microsoft.com/office/drawing/2014/main" id="{4660FAD7-BF9E-5D1D-BE91-1F18204D24FA}"/>
                </a:ext>
              </a:extLst>
            </p:cNvPr>
            <p:cNvGrpSpPr/>
            <p:nvPr/>
          </p:nvGrpSpPr>
          <p:grpSpPr>
            <a:xfrm flipH="1">
              <a:off x="8860920" y="6002719"/>
              <a:ext cx="48706" cy="1088165"/>
              <a:chOff x="367100" y="2392375"/>
              <a:chExt cx="37200" cy="833425"/>
            </a:xfrm>
          </p:grpSpPr>
          <p:sp>
            <p:nvSpPr>
              <p:cNvPr id="56" name="Google Shape;1762;p15">
                <a:extLst>
                  <a:ext uri="{FF2B5EF4-FFF2-40B4-BE49-F238E27FC236}">
                    <a16:creationId xmlns:a16="http://schemas.microsoft.com/office/drawing/2014/main" id="{8FDB0B58-A2D9-6320-7729-6106F19F982D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63;p15">
                <a:extLst>
                  <a:ext uri="{FF2B5EF4-FFF2-40B4-BE49-F238E27FC236}">
                    <a16:creationId xmlns:a16="http://schemas.microsoft.com/office/drawing/2014/main" id="{1296DA6B-8926-7FD5-808C-7EFC09458D73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1764;p15">
              <a:extLst>
                <a:ext uri="{FF2B5EF4-FFF2-40B4-BE49-F238E27FC236}">
                  <a16:creationId xmlns:a16="http://schemas.microsoft.com/office/drawing/2014/main" id="{928B9765-9959-985D-5CFD-E899FFE8B699}"/>
                </a:ext>
              </a:extLst>
            </p:cNvPr>
            <p:cNvGrpSpPr/>
            <p:nvPr/>
          </p:nvGrpSpPr>
          <p:grpSpPr>
            <a:xfrm flipH="1">
              <a:off x="11067060" y="6436278"/>
              <a:ext cx="48706" cy="1088165"/>
              <a:chOff x="367100" y="2392375"/>
              <a:chExt cx="37200" cy="833425"/>
            </a:xfrm>
          </p:grpSpPr>
          <p:sp>
            <p:nvSpPr>
              <p:cNvPr id="54" name="Google Shape;1765;p15">
                <a:extLst>
                  <a:ext uri="{FF2B5EF4-FFF2-40B4-BE49-F238E27FC236}">
                    <a16:creationId xmlns:a16="http://schemas.microsoft.com/office/drawing/2014/main" id="{06463B6F-A2B8-CE0B-1C3D-32284B8FD38B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66;p15">
                <a:extLst>
                  <a:ext uri="{FF2B5EF4-FFF2-40B4-BE49-F238E27FC236}">
                    <a16:creationId xmlns:a16="http://schemas.microsoft.com/office/drawing/2014/main" id="{BA450F83-6C0D-89F7-F031-11083FC7B972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1767;p15">
              <a:extLst>
                <a:ext uri="{FF2B5EF4-FFF2-40B4-BE49-F238E27FC236}">
                  <a16:creationId xmlns:a16="http://schemas.microsoft.com/office/drawing/2014/main" id="{8C2E8621-3426-0733-1B95-1D1FC4F62F33}"/>
                </a:ext>
              </a:extLst>
            </p:cNvPr>
            <p:cNvGrpSpPr/>
            <p:nvPr/>
          </p:nvGrpSpPr>
          <p:grpSpPr>
            <a:xfrm flipH="1">
              <a:off x="11692533" y="6002719"/>
              <a:ext cx="48706" cy="1088165"/>
              <a:chOff x="367100" y="2392375"/>
              <a:chExt cx="37200" cy="833425"/>
            </a:xfrm>
          </p:grpSpPr>
          <p:sp>
            <p:nvSpPr>
              <p:cNvPr id="52" name="Google Shape;1768;p15">
                <a:extLst>
                  <a:ext uri="{FF2B5EF4-FFF2-40B4-BE49-F238E27FC236}">
                    <a16:creationId xmlns:a16="http://schemas.microsoft.com/office/drawing/2014/main" id="{6CDCC005-908A-74B7-C058-6D3B0DF33E62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69;p15">
                <a:extLst>
                  <a:ext uri="{FF2B5EF4-FFF2-40B4-BE49-F238E27FC236}">
                    <a16:creationId xmlns:a16="http://schemas.microsoft.com/office/drawing/2014/main" id="{7EDDC614-4611-411E-8E81-768913E78DAE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1770;p15">
              <a:extLst>
                <a:ext uri="{FF2B5EF4-FFF2-40B4-BE49-F238E27FC236}">
                  <a16:creationId xmlns:a16="http://schemas.microsoft.com/office/drawing/2014/main" id="{C44C6072-DF4C-37BB-2A8D-4AC3BF3BBD9D}"/>
                </a:ext>
              </a:extLst>
            </p:cNvPr>
            <p:cNvGrpSpPr/>
            <p:nvPr/>
          </p:nvGrpSpPr>
          <p:grpSpPr>
            <a:xfrm flipH="1">
              <a:off x="11448607" y="4427305"/>
              <a:ext cx="48706" cy="3179432"/>
              <a:chOff x="367100" y="2392375"/>
              <a:chExt cx="37200" cy="2435125"/>
            </a:xfrm>
          </p:grpSpPr>
          <p:sp>
            <p:nvSpPr>
              <p:cNvPr id="50" name="Google Shape;1771;p15">
                <a:extLst>
                  <a:ext uri="{FF2B5EF4-FFF2-40B4-BE49-F238E27FC236}">
                    <a16:creationId xmlns:a16="http://schemas.microsoft.com/office/drawing/2014/main" id="{7C02334C-3831-E63D-F829-1CF4BBC549CA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72;p15">
                <a:extLst>
                  <a:ext uri="{FF2B5EF4-FFF2-40B4-BE49-F238E27FC236}">
                    <a16:creationId xmlns:a16="http://schemas.microsoft.com/office/drawing/2014/main" id="{C711B760-EFE8-E583-E63F-0FD6CEE2AF7F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1773;p15">
              <a:extLst>
                <a:ext uri="{FF2B5EF4-FFF2-40B4-BE49-F238E27FC236}">
                  <a16:creationId xmlns:a16="http://schemas.microsoft.com/office/drawing/2014/main" id="{DF7181A2-2EFB-0F91-3CFB-647309A8258E}"/>
                </a:ext>
              </a:extLst>
            </p:cNvPr>
            <p:cNvGrpSpPr/>
            <p:nvPr/>
          </p:nvGrpSpPr>
          <p:grpSpPr>
            <a:xfrm flipH="1">
              <a:off x="11936465" y="4830785"/>
              <a:ext cx="48706" cy="3179432"/>
              <a:chOff x="367100" y="2392375"/>
              <a:chExt cx="37200" cy="2435125"/>
            </a:xfrm>
          </p:grpSpPr>
          <p:sp>
            <p:nvSpPr>
              <p:cNvPr id="48" name="Google Shape;1774;p15">
                <a:extLst>
                  <a:ext uri="{FF2B5EF4-FFF2-40B4-BE49-F238E27FC236}">
                    <a16:creationId xmlns:a16="http://schemas.microsoft.com/office/drawing/2014/main" id="{0BD1B00A-8461-951A-89A0-A03A9775580A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75;p15">
                <a:extLst>
                  <a:ext uri="{FF2B5EF4-FFF2-40B4-BE49-F238E27FC236}">
                    <a16:creationId xmlns:a16="http://schemas.microsoft.com/office/drawing/2014/main" id="{F5E35DE8-9834-D276-57F1-4707CB417FFB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25A66C19-C927-D182-94A9-07AFE4FD7560}"/>
              </a:ext>
            </a:extLst>
          </p:cNvPr>
          <p:cNvSpPr txBox="1"/>
          <p:nvPr/>
        </p:nvSpPr>
        <p:spPr>
          <a:xfrm>
            <a:off x="6706550" y="3695697"/>
            <a:ext cx="5351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i="0" dirty="0" smtClean="0">
                <a:solidFill>
                  <a:schemeClr val="bg1"/>
                </a:solidFill>
                <a:effectLst/>
                <a:latin typeface="Bahnschrift SemiLight" panose="020B0502040204020203" pitchFamily="34" charset="0"/>
              </a:rPr>
              <a:t>Решение</a:t>
            </a:r>
            <a:endParaRPr lang="en-US" sz="6000" b="1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7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60000">
              <a:schemeClr val="tx1">
                <a:lumMod val="90000"/>
                <a:lumOff val="10000"/>
              </a:schemeClr>
            </a:gs>
            <a:gs pos="100000">
              <a:srgbClr val="39109B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AA0E25-0577-510B-EC24-29D925C07E82}"/>
              </a:ext>
            </a:extLst>
          </p:cNvPr>
          <p:cNvGrpSpPr/>
          <p:nvPr/>
        </p:nvGrpSpPr>
        <p:grpSpPr>
          <a:xfrm>
            <a:off x="-610914" y="1384955"/>
            <a:ext cx="14805886" cy="8010442"/>
            <a:chOff x="-596400" y="905984"/>
            <a:chExt cx="11364944" cy="6148786"/>
          </a:xfrm>
        </p:grpSpPr>
        <p:sp>
          <p:nvSpPr>
            <p:cNvPr id="3" name="Google Shape;723;p7">
              <a:extLst>
                <a:ext uri="{FF2B5EF4-FFF2-40B4-BE49-F238E27FC236}">
                  <a16:creationId xmlns:a16="http://schemas.microsoft.com/office/drawing/2014/main" id="{173DCDA8-7225-8BD8-7B98-EB36BFBF1343}"/>
                </a:ext>
              </a:extLst>
            </p:cNvPr>
            <p:cNvSpPr/>
            <p:nvPr/>
          </p:nvSpPr>
          <p:spPr>
            <a:xfrm>
              <a:off x="4700688" y="4175525"/>
              <a:ext cx="2382600" cy="2382600"/>
            </a:xfrm>
            <a:prstGeom prst="ellipse">
              <a:avLst/>
            </a:prstGeom>
            <a:gradFill>
              <a:gsLst>
                <a:gs pos="0">
                  <a:srgbClr val="D500F9">
                    <a:alpha val="2745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24;p7">
              <a:extLst>
                <a:ext uri="{FF2B5EF4-FFF2-40B4-BE49-F238E27FC236}">
                  <a16:creationId xmlns:a16="http://schemas.microsoft.com/office/drawing/2014/main" id="{13F49186-C1AB-31F0-2C0A-97BEA86DF065}"/>
                </a:ext>
              </a:extLst>
            </p:cNvPr>
            <p:cNvSpPr/>
            <p:nvPr/>
          </p:nvSpPr>
          <p:spPr>
            <a:xfrm>
              <a:off x="7086813" y="4075212"/>
              <a:ext cx="2382600" cy="2382600"/>
            </a:xfrm>
            <a:prstGeom prst="ellipse">
              <a:avLst/>
            </a:prstGeom>
            <a:gradFill>
              <a:gsLst>
                <a:gs pos="0">
                  <a:srgbClr val="D500F9">
                    <a:alpha val="2745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25;p7">
              <a:extLst>
                <a:ext uri="{FF2B5EF4-FFF2-40B4-BE49-F238E27FC236}">
                  <a16:creationId xmlns:a16="http://schemas.microsoft.com/office/drawing/2014/main" id="{6133C5AF-09CA-0F20-0C0E-1208EECC90EC}"/>
                </a:ext>
              </a:extLst>
            </p:cNvPr>
            <p:cNvSpPr/>
            <p:nvPr/>
          </p:nvSpPr>
          <p:spPr>
            <a:xfrm>
              <a:off x="245325" y="2017725"/>
              <a:ext cx="2382600" cy="2382600"/>
            </a:xfrm>
            <a:prstGeom prst="ellipse">
              <a:avLst/>
            </a:prstGeom>
            <a:gradFill>
              <a:gsLst>
                <a:gs pos="0">
                  <a:srgbClr val="D500F9">
                    <a:alpha val="2745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726;p7">
              <a:extLst>
                <a:ext uri="{FF2B5EF4-FFF2-40B4-BE49-F238E27FC236}">
                  <a16:creationId xmlns:a16="http://schemas.microsoft.com/office/drawing/2014/main" id="{53911B13-02AB-DC56-11B6-ABE23273D22A}"/>
                </a:ext>
              </a:extLst>
            </p:cNvPr>
            <p:cNvGrpSpPr/>
            <p:nvPr/>
          </p:nvGrpSpPr>
          <p:grpSpPr>
            <a:xfrm rot="1338813">
              <a:off x="-596400" y="3478252"/>
              <a:ext cx="11364944" cy="3576518"/>
              <a:chOff x="3025400" y="1754925"/>
              <a:chExt cx="7141649" cy="2247459"/>
            </a:xfrm>
          </p:grpSpPr>
          <p:sp>
            <p:nvSpPr>
              <p:cNvPr id="104" name="Google Shape;727;p7">
                <a:extLst>
                  <a:ext uri="{FF2B5EF4-FFF2-40B4-BE49-F238E27FC236}">
                    <a16:creationId xmlns:a16="http://schemas.microsoft.com/office/drawing/2014/main" id="{AFA0A2E7-B94D-6A71-6927-26B755724E76}"/>
                  </a:ext>
                </a:extLst>
              </p:cNvPr>
              <p:cNvSpPr/>
              <p:nvPr/>
            </p:nvSpPr>
            <p:spPr>
              <a:xfrm>
                <a:off x="3025400" y="1754925"/>
                <a:ext cx="6824914" cy="1711947"/>
              </a:xfrm>
              <a:custGeom>
                <a:avLst/>
                <a:gdLst/>
                <a:ahLst/>
                <a:cxnLst/>
                <a:rect l="l" t="t" r="r" b="b"/>
                <a:pathLst>
                  <a:path w="70719" h="17739" extrusionOk="0">
                    <a:moveTo>
                      <a:pt x="11693" y="1"/>
                    </a:moveTo>
                    <a:cubicBezTo>
                      <a:pt x="11600" y="1"/>
                      <a:pt x="11508" y="8"/>
                      <a:pt x="11420" y="22"/>
                    </a:cubicBezTo>
                    <a:cubicBezTo>
                      <a:pt x="8387" y="503"/>
                      <a:pt x="5318" y="4232"/>
                      <a:pt x="3757" y="6409"/>
                    </a:cubicBezTo>
                    <a:cubicBezTo>
                      <a:pt x="1678" y="9317"/>
                      <a:pt x="1" y="12698"/>
                      <a:pt x="10" y="13938"/>
                    </a:cubicBezTo>
                    <a:lnTo>
                      <a:pt x="135" y="13938"/>
                    </a:lnTo>
                    <a:cubicBezTo>
                      <a:pt x="117" y="12868"/>
                      <a:pt x="1535" y="9719"/>
                      <a:pt x="3855" y="6480"/>
                    </a:cubicBezTo>
                    <a:cubicBezTo>
                      <a:pt x="5407" y="4313"/>
                      <a:pt x="8449" y="610"/>
                      <a:pt x="11438" y="138"/>
                    </a:cubicBezTo>
                    <a:cubicBezTo>
                      <a:pt x="11522" y="124"/>
                      <a:pt x="11609" y="118"/>
                      <a:pt x="11698" y="118"/>
                    </a:cubicBezTo>
                    <a:cubicBezTo>
                      <a:pt x="13708" y="118"/>
                      <a:pt x="16984" y="3420"/>
                      <a:pt x="20751" y="7230"/>
                    </a:cubicBezTo>
                    <a:cubicBezTo>
                      <a:pt x="25676" y="12208"/>
                      <a:pt x="31162" y="17739"/>
                      <a:pt x="35560" y="17739"/>
                    </a:cubicBezTo>
                    <a:cubicBezTo>
                      <a:pt x="36461" y="17739"/>
                      <a:pt x="37318" y="17507"/>
                      <a:pt x="38121" y="16989"/>
                    </a:cubicBezTo>
                    <a:cubicBezTo>
                      <a:pt x="41689" y="14661"/>
                      <a:pt x="43661" y="11512"/>
                      <a:pt x="45400" y="8737"/>
                    </a:cubicBezTo>
                    <a:cubicBezTo>
                      <a:pt x="47452" y="5463"/>
                      <a:pt x="49227" y="2644"/>
                      <a:pt x="52974" y="2109"/>
                    </a:cubicBezTo>
                    <a:cubicBezTo>
                      <a:pt x="53285" y="2065"/>
                      <a:pt x="53604" y="2044"/>
                      <a:pt x="53930" y="2044"/>
                    </a:cubicBezTo>
                    <a:cubicBezTo>
                      <a:pt x="60804" y="2044"/>
                      <a:pt x="70536" y="11410"/>
                      <a:pt x="70638" y="11512"/>
                    </a:cubicBezTo>
                    <a:lnTo>
                      <a:pt x="70718" y="11423"/>
                    </a:lnTo>
                    <a:cubicBezTo>
                      <a:pt x="70616" y="11320"/>
                      <a:pt x="60849" y="1927"/>
                      <a:pt x="53924" y="1927"/>
                    </a:cubicBezTo>
                    <a:cubicBezTo>
                      <a:pt x="53595" y="1927"/>
                      <a:pt x="53272" y="1949"/>
                      <a:pt x="52956" y="1993"/>
                    </a:cubicBezTo>
                    <a:cubicBezTo>
                      <a:pt x="49156" y="2537"/>
                      <a:pt x="47372" y="5383"/>
                      <a:pt x="45302" y="8675"/>
                    </a:cubicBezTo>
                    <a:cubicBezTo>
                      <a:pt x="43571" y="11441"/>
                      <a:pt x="41609" y="14572"/>
                      <a:pt x="38049" y="16891"/>
                    </a:cubicBezTo>
                    <a:cubicBezTo>
                      <a:pt x="37272" y="17397"/>
                      <a:pt x="36435" y="17625"/>
                      <a:pt x="35552" y="17625"/>
                    </a:cubicBezTo>
                    <a:cubicBezTo>
                      <a:pt x="31206" y="17625"/>
                      <a:pt x="25748" y="12109"/>
                      <a:pt x="20832" y="7141"/>
                    </a:cubicBezTo>
                    <a:cubicBezTo>
                      <a:pt x="17042" y="3326"/>
                      <a:pt x="13759" y="1"/>
                      <a:pt x="1169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728;p7">
                <a:extLst>
                  <a:ext uri="{FF2B5EF4-FFF2-40B4-BE49-F238E27FC236}">
                    <a16:creationId xmlns:a16="http://schemas.microsoft.com/office/drawing/2014/main" id="{E35F1DBF-655E-735A-ADF3-D3AB015FE3DF}"/>
                  </a:ext>
                </a:extLst>
              </p:cNvPr>
              <p:cNvSpPr/>
              <p:nvPr/>
            </p:nvSpPr>
            <p:spPr>
              <a:xfrm>
                <a:off x="3034086" y="1819681"/>
                <a:ext cx="6829064" cy="1626537"/>
              </a:xfrm>
              <a:custGeom>
                <a:avLst/>
                <a:gdLst/>
                <a:ahLst/>
                <a:cxnLst/>
                <a:rect l="l" t="t" r="r" b="b"/>
                <a:pathLst>
                  <a:path w="70762" h="16854" extrusionOk="0">
                    <a:moveTo>
                      <a:pt x="11945" y="0"/>
                    </a:moveTo>
                    <a:cubicBezTo>
                      <a:pt x="11830" y="0"/>
                      <a:pt x="11721" y="10"/>
                      <a:pt x="11615" y="29"/>
                    </a:cubicBezTo>
                    <a:cubicBezTo>
                      <a:pt x="10795" y="171"/>
                      <a:pt x="9902" y="564"/>
                      <a:pt x="8975" y="1188"/>
                    </a:cubicBezTo>
                    <a:cubicBezTo>
                      <a:pt x="4568" y="4150"/>
                      <a:pt x="107" y="11724"/>
                      <a:pt x="0" y="13508"/>
                    </a:cubicBezTo>
                    <a:lnTo>
                      <a:pt x="116" y="13517"/>
                    </a:lnTo>
                    <a:cubicBezTo>
                      <a:pt x="223" y="11751"/>
                      <a:pt x="4657" y="4239"/>
                      <a:pt x="9046" y="1286"/>
                    </a:cubicBezTo>
                    <a:cubicBezTo>
                      <a:pt x="9956" y="671"/>
                      <a:pt x="10830" y="287"/>
                      <a:pt x="11642" y="145"/>
                    </a:cubicBezTo>
                    <a:cubicBezTo>
                      <a:pt x="11742" y="127"/>
                      <a:pt x="11845" y="118"/>
                      <a:pt x="11953" y="118"/>
                    </a:cubicBezTo>
                    <a:cubicBezTo>
                      <a:pt x="13113" y="118"/>
                      <a:pt x="14774" y="1135"/>
                      <a:pt x="17271" y="3347"/>
                    </a:cubicBezTo>
                    <a:cubicBezTo>
                      <a:pt x="18333" y="4293"/>
                      <a:pt x="19484" y="5372"/>
                      <a:pt x="20697" y="6505"/>
                    </a:cubicBezTo>
                    <a:cubicBezTo>
                      <a:pt x="22909" y="8575"/>
                      <a:pt x="25202" y="10716"/>
                      <a:pt x="27468" y="12545"/>
                    </a:cubicBezTo>
                    <a:cubicBezTo>
                      <a:pt x="30225" y="14748"/>
                      <a:pt x="33285" y="16854"/>
                      <a:pt x="35970" y="16854"/>
                    </a:cubicBezTo>
                    <a:cubicBezTo>
                      <a:pt x="36764" y="16854"/>
                      <a:pt x="37522" y="16675"/>
                      <a:pt x="38236" y="16256"/>
                    </a:cubicBezTo>
                    <a:cubicBezTo>
                      <a:pt x="41670" y="14231"/>
                      <a:pt x="43535" y="11474"/>
                      <a:pt x="45346" y="8816"/>
                    </a:cubicBezTo>
                    <a:cubicBezTo>
                      <a:pt x="45667" y="8343"/>
                      <a:pt x="45961" y="7906"/>
                      <a:pt x="46274" y="7469"/>
                    </a:cubicBezTo>
                    <a:cubicBezTo>
                      <a:pt x="48272" y="4623"/>
                      <a:pt x="49931" y="2571"/>
                      <a:pt x="53018" y="2045"/>
                    </a:cubicBezTo>
                    <a:cubicBezTo>
                      <a:pt x="53384" y="1982"/>
                      <a:pt x="53768" y="1951"/>
                      <a:pt x="54171" y="1951"/>
                    </a:cubicBezTo>
                    <a:cubicBezTo>
                      <a:pt x="55319" y="1951"/>
                      <a:pt x="56614" y="2205"/>
                      <a:pt x="58040" y="2714"/>
                    </a:cubicBezTo>
                    <a:cubicBezTo>
                      <a:pt x="62929" y="4453"/>
                      <a:pt x="67961" y="8691"/>
                      <a:pt x="69852" y="10288"/>
                    </a:cubicBezTo>
                    <a:cubicBezTo>
                      <a:pt x="70496" y="10830"/>
                      <a:pt x="70651" y="10960"/>
                      <a:pt x="70715" y="10960"/>
                    </a:cubicBezTo>
                    <a:cubicBezTo>
                      <a:pt x="70735" y="10960"/>
                      <a:pt x="70747" y="10947"/>
                      <a:pt x="70762" y="10930"/>
                    </a:cubicBezTo>
                    <a:lnTo>
                      <a:pt x="70699" y="10885"/>
                    </a:lnTo>
                    <a:lnTo>
                      <a:pt x="70717" y="10841"/>
                    </a:lnTo>
                    <a:cubicBezTo>
                      <a:pt x="70664" y="10814"/>
                      <a:pt x="70343" y="10546"/>
                      <a:pt x="69932" y="10199"/>
                    </a:cubicBezTo>
                    <a:cubicBezTo>
                      <a:pt x="68032" y="8593"/>
                      <a:pt x="62992" y="4346"/>
                      <a:pt x="58076" y="2598"/>
                    </a:cubicBezTo>
                    <a:cubicBezTo>
                      <a:pt x="56639" y="2090"/>
                      <a:pt x="55334" y="1831"/>
                      <a:pt x="54174" y="1831"/>
                    </a:cubicBezTo>
                    <a:cubicBezTo>
                      <a:pt x="53764" y="1831"/>
                      <a:pt x="53373" y="1864"/>
                      <a:pt x="53000" y="1929"/>
                    </a:cubicBezTo>
                    <a:cubicBezTo>
                      <a:pt x="49869" y="2464"/>
                      <a:pt x="48192" y="4534"/>
                      <a:pt x="46175" y="7397"/>
                    </a:cubicBezTo>
                    <a:cubicBezTo>
                      <a:pt x="45863" y="7834"/>
                      <a:pt x="45569" y="8281"/>
                      <a:pt x="45248" y="8744"/>
                    </a:cubicBezTo>
                    <a:cubicBezTo>
                      <a:pt x="43446" y="11403"/>
                      <a:pt x="41590" y="14142"/>
                      <a:pt x="38173" y="16149"/>
                    </a:cubicBezTo>
                    <a:cubicBezTo>
                      <a:pt x="37482" y="16557"/>
                      <a:pt x="36740" y="16737"/>
                      <a:pt x="35964" y="16737"/>
                    </a:cubicBezTo>
                    <a:cubicBezTo>
                      <a:pt x="33316" y="16737"/>
                      <a:pt x="30279" y="14648"/>
                      <a:pt x="27539" y="12447"/>
                    </a:cubicBezTo>
                    <a:cubicBezTo>
                      <a:pt x="25282" y="10627"/>
                      <a:pt x="22990" y="8486"/>
                      <a:pt x="20777" y="6416"/>
                    </a:cubicBezTo>
                    <a:cubicBezTo>
                      <a:pt x="19564" y="5283"/>
                      <a:pt x="18413" y="4213"/>
                      <a:pt x="17352" y="3267"/>
                    </a:cubicBezTo>
                    <a:cubicBezTo>
                      <a:pt x="14836" y="1028"/>
                      <a:pt x="13138" y="0"/>
                      <a:pt x="119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729;p7">
                <a:extLst>
                  <a:ext uri="{FF2B5EF4-FFF2-40B4-BE49-F238E27FC236}">
                    <a16:creationId xmlns:a16="http://schemas.microsoft.com/office/drawing/2014/main" id="{E026057E-9502-3B22-4D19-8A042A44476B}"/>
                  </a:ext>
                </a:extLst>
              </p:cNvPr>
              <p:cNvSpPr/>
              <p:nvPr/>
            </p:nvSpPr>
            <p:spPr>
              <a:xfrm>
                <a:off x="3040938" y="1884244"/>
                <a:ext cx="6834275" cy="1543058"/>
              </a:xfrm>
              <a:custGeom>
                <a:avLst/>
                <a:gdLst/>
                <a:ahLst/>
                <a:cxnLst/>
                <a:rect l="l" t="t" r="r" b="b"/>
                <a:pathLst>
                  <a:path w="70816" h="15989" extrusionOk="0">
                    <a:moveTo>
                      <a:pt x="12234" y="0"/>
                    </a:moveTo>
                    <a:cubicBezTo>
                      <a:pt x="12096" y="0"/>
                      <a:pt x="11964" y="13"/>
                      <a:pt x="11839" y="38"/>
                    </a:cubicBezTo>
                    <a:cubicBezTo>
                      <a:pt x="11009" y="198"/>
                      <a:pt x="10126" y="591"/>
                      <a:pt x="9207" y="1206"/>
                    </a:cubicBezTo>
                    <a:cubicBezTo>
                      <a:pt x="4943" y="4043"/>
                      <a:pt x="250" y="11349"/>
                      <a:pt x="0" y="13080"/>
                    </a:cubicBezTo>
                    <a:lnTo>
                      <a:pt x="116" y="13098"/>
                    </a:lnTo>
                    <a:cubicBezTo>
                      <a:pt x="366" y="11376"/>
                      <a:pt x="5032" y="4123"/>
                      <a:pt x="9269" y="1304"/>
                    </a:cubicBezTo>
                    <a:cubicBezTo>
                      <a:pt x="10179" y="698"/>
                      <a:pt x="11054" y="314"/>
                      <a:pt x="11857" y="154"/>
                    </a:cubicBezTo>
                    <a:cubicBezTo>
                      <a:pt x="11972" y="131"/>
                      <a:pt x="12093" y="119"/>
                      <a:pt x="12221" y="119"/>
                    </a:cubicBezTo>
                    <a:cubicBezTo>
                      <a:pt x="13386" y="119"/>
                      <a:pt x="15073" y="1079"/>
                      <a:pt x="17477" y="3098"/>
                    </a:cubicBezTo>
                    <a:cubicBezTo>
                      <a:pt x="18405" y="3865"/>
                      <a:pt x="19404" y="4730"/>
                      <a:pt x="20456" y="5649"/>
                    </a:cubicBezTo>
                    <a:cubicBezTo>
                      <a:pt x="22740" y="7620"/>
                      <a:pt x="25336" y="9860"/>
                      <a:pt x="27745" y="11680"/>
                    </a:cubicBezTo>
                    <a:cubicBezTo>
                      <a:pt x="30564" y="13821"/>
                      <a:pt x="33695" y="15988"/>
                      <a:pt x="36389" y="15988"/>
                    </a:cubicBezTo>
                    <a:cubicBezTo>
                      <a:pt x="37085" y="15988"/>
                      <a:pt x="37754" y="15846"/>
                      <a:pt x="38370" y="15516"/>
                    </a:cubicBezTo>
                    <a:cubicBezTo>
                      <a:pt x="41689" y="13785"/>
                      <a:pt x="43544" y="11260"/>
                      <a:pt x="45346" y="8816"/>
                    </a:cubicBezTo>
                    <a:cubicBezTo>
                      <a:pt x="45685" y="8352"/>
                      <a:pt x="46042" y="7870"/>
                      <a:pt x="46399" y="7406"/>
                    </a:cubicBezTo>
                    <a:lnTo>
                      <a:pt x="46595" y="7139"/>
                    </a:lnTo>
                    <a:cubicBezTo>
                      <a:pt x="48477" y="4694"/>
                      <a:pt x="50101" y="2571"/>
                      <a:pt x="53072" y="1973"/>
                    </a:cubicBezTo>
                    <a:cubicBezTo>
                      <a:pt x="53505" y="1889"/>
                      <a:pt x="53958" y="1846"/>
                      <a:pt x="54434" y="1846"/>
                    </a:cubicBezTo>
                    <a:cubicBezTo>
                      <a:pt x="55508" y="1846"/>
                      <a:pt x="56700" y="2064"/>
                      <a:pt x="58041" y="2509"/>
                    </a:cubicBezTo>
                    <a:cubicBezTo>
                      <a:pt x="62555" y="3999"/>
                      <a:pt x="67122" y="7620"/>
                      <a:pt x="69317" y="9360"/>
                    </a:cubicBezTo>
                    <a:cubicBezTo>
                      <a:pt x="70311" y="10148"/>
                      <a:pt x="70624" y="10389"/>
                      <a:pt x="70754" y="10389"/>
                    </a:cubicBezTo>
                    <a:cubicBezTo>
                      <a:pt x="70781" y="10389"/>
                      <a:pt x="70800" y="10378"/>
                      <a:pt x="70816" y="10359"/>
                    </a:cubicBezTo>
                    <a:lnTo>
                      <a:pt x="70727" y="10288"/>
                    </a:lnTo>
                    <a:cubicBezTo>
                      <a:pt x="70735" y="10270"/>
                      <a:pt x="70744" y="10270"/>
                      <a:pt x="70753" y="10270"/>
                    </a:cubicBezTo>
                    <a:cubicBezTo>
                      <a:pt x="70646" y="10261"/>
                      <a:pt x="70066" y="9806"/>
                      <a:pt x="69397" y="9271"/>
                    </a:cubicBezTo>
                    <a:cubicBezTo>
                      <a:pt x="67194" y="7522"/>
                      <a:pt x="62608" y="3891"/>
                      <a:pt x="58077" y="2393"/>
                    </a:cubicBezTo>
                    <a:cubicBezTo>
                      <a:pt x="56724" y="1948"/>
                      <a:pt x="55521" y="1726"/>
                      <a:pt x="54435" y="1726"/>
                    </a:cubicBezTo>
                    <a:cubicBezTo>
                      <a:pt x="53953" y="1726"/>
                      <a:pt x="53493" y="1770"/>
                      <a:pt x="53054" y="1858"/>
                    </a:cubicBezTo>
                    <a:cubicBezTo>
                      <a:pt x="50039" y="2464"/>
                      <a:pt x="48397" y="4596"/>
                      <a:pt x="46506" y="7067"/>
                    </a:cubicBezTo>
                    <a:lnTo>
                      <a:pt x="46301" y="7335"/>
                    </a:lnTo>
                    <a:cubicBezTo>
                      <a:pt x="45944" y="7799"/>
                      <a:pt x="45587" y="8281"/>
                      <a:pt x="45248" y="8745"/>
                    </a:cubicBezTo>
                    <a:cubicBezTo>
                      <a:pt x="43464" y="11180"/>
                      <a:pt x="41608" y="13687"/>
                      <a:pt x="38316" y="15417"/>
                    </a:cubicBezTo>
                    <a:cubicBezTo>
                      <a:pt x="37714" y="15732"/>
                      <a:pt x="37069" y="15872"/>
                      <a:pt x="36393" y="15872"/>
                    </a:cubicBezTo>
                    <a:cubicBezTo>
                      <a:pt x="33738" y="15872"/>
                      <a:pt x="30618" y="13717"/>
                      <a:pt x="27816" y="11590"/>
                    </a:cubicBezTo>
                    <a:cubicBezTo>
                      <a:pt x="25408" y="9770"/>
                      <a:pt x="22821" y="7531"/>
                      <a:pt x="20537" y="5560"/>
                    </a:cubicBezTo>
                    <a:cubicBezTo>
                      <a:pt x="19475" y="4641"/>
                      <a:pt x="18476" y="3776"/>
                      <a:pt x="17557" y="2999"/>
                    </a:cubicBezTo>
                    <a:cubicBezTo>
                      <a:pt x="15108" y="951"/>
                      <a:pt x="13435" y="0"/>
                      <a:pt x="1223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730;p7">
                <a:extLst>
                  <a:ext uri="{FF2B5EF4-FFF2-40B4-BE49-F238E27FC236}">
                    <a16:creationId xmlns:a16="http://schemas.microsoft.com/office/drawing/2014/main" id="{A67207C7-09A9-3C73-7D56-1D573035DC75}"/>
                  </a:ext>
                </a:extLst>
              </p:cNvPr>
              <p:cNvSpPr/>
              <p:nvPr/>
            </p:nvSpPr>
            <p:spPr>
              <a:xfrm>
                <a:off x="3048658" y="1948903"/>
                <a:ext cx="6838618" cy="1461992"/>
              </a:xfrm>
              <a:custGeom>
                <a:avLst/>
                <a:gdLst/>
                <a:ahLst/>
                <a:cxnLst/>
                <a:rect l="l" t="t" r="r" b="b"/>
                <a:pathLst>
                  <a:path w="70861" h="15149" extrusionOk="0">
                    <a:moveTo>
                      <a:pt x="12491" y="1"/>
                    </a:moveTo>
                    <a:cubicBezTo>
                      <a:pt x="12334" y="1"/>
                      <a:pt x="12185" y="16"/>
                      <a:pt x="12044" y="46"/>
                    </a:cubicBezTo>
                    <a:cubicBezTo>
                      <a:pt x="11215" y="224"/>
                      <a:pt x="10340" y="617"/>
                      <a:pt x="9421" y="1223"/>
                    </a:cubicBezTo>
                    <a:cubicBezTo>
                      <a:pt x="5139" y="4042"/>
                      <a:pt x="349" y="11179"/>
                      <a:pt x="1" y="12651"/>
                    </a:cubicBezTo>
                    <a:lnTo>
                      <a:pt x="117" y="12678"/>
                    </a:lnTo>
                    <a:cubicBezTo>
                      <a:pt x="465" y="11215"/>
                      <a:pt x="5229" y="4123"/>
                      <a:pt x="9484" y="1321"/>
                    </a:cubicBezTo>
                    <a:cubicBezTo>
                      <a:pt x="10385" y="724"/>
                      <a:pt x="11259" y="340"/>
                      <a:pt x="12071" y="162"/>
                    </a:cubicBezTo>
                    <a:cubicBezTo>
                      <a:pt x="12205" y="133"/>
                      <a:pt x="12347" y="119"/>
                      <a:pt x="12497" y="119"/>
                    </a:cubicBezTo>
                    <a:cubicBezTo>
                      <a:pt x="13672" y="119"/>
                      <a:pt x="15340" y="994"/>
                      <a:pt x="17682" y="2838"/>
                    </a:cubicBezTo>
                    <a:cubicBezTo>
                      <a:pt x="18334" y="3346"/>
                      <a:pt x="19038" y="3908"/>
                      <a:pt x="19770" y="4497"/>
                    </a:cubicBezTo>
                    <a:cubicBezTo>
                      <a:pt x="22366" y="6558"/>
                      <a:pt x="25310" y="8904"/>
                      <a:pt x="28004" y="10822"/>
                    </a:cubicBezTo>
                    <a:cubicBezTo>
                      <a:pt x="31421" y="13249"/>
                      <a:pt x="34329" y="15149"/>
                      <a:pt x="36782" y="15149"/>
                    </a:cubicBezTo>
                    <a:cubicBezTo>
                      <a:pt x="37380" y="15149"/>
                      <a:pt x="37960" y="15033"/>
                      <a:pt x="38504" y="14783"/>
                    </a:cubicBezTo>
                    <a:cubicBezTo>
                      <a:pt x="41725" y="13311"/>
                      <a:pt x="43580" y="10992"/>
                      <a:pt x="45364" y="8753"/>
                    </a:cubicBezTo>
                    <a:cubicBezTo>
                      <a:pt x="45739" y="8289"/>
                      <a:pt x="46123" y="7807"/>
                      <a:pt x="46506" y="7343"/>
                    </a:cubicBezTo>
                    <a:cubicBezTo>
                      <a:pt x="46738" y="7066"/>
                      <a:pt x="46970" y="6790"/>
                      <a:pt x="47184" y="6522"/>
                    </a:cubicBezTo>
                    <a:cubicBezTo>
                      <a:pt x="48951" y="4381"/>
                      <a:pt x="50476" y="2526"/>
                      <a:pt x="53126" y="1910"/>
                    </a:cubicBezTo>
                    <a:cubicBezTo>
                      <a:pt x="53619" y="1792"/>
                      <a:pt x="54141" y="1734"/>
                      <a:pt x="54696" y="1734"/>
                    </a:cubicBezTo>
                    <a:cubicBezTo>
                      <a:pt x="55695" y="1734"/>
                      <a:pt x="56799" y="1924"/>
                      <a:pt x="58032" y="2303"/>
                    </a:cubicBezTo>
                    <a:cubicBezTo>
                      <a:pt x="62305" y="3614"/>
                      <a:pt x="66587" y="6843"/>
                      <a:pt x="68898" y="8574"/>
                    </a:cubicBezTo>
                    <a:cubicBezTo>
                      <a:pt x="70076" y="9464"/>
                      <a:pt x="70575" y="9828"/>
                      <a:pt x="70779" y="9828"/>
                    </a:cubicBezTo>
                    <a:cubicBezTo>
                      <a:pt x="70814" y="9828"/>
                      <a:pt x="70841" y="9817"/>
                      <a:pt x="70861" y="9796"/>
                    </a:cubicBezTo>
                    <a:lnTo>
                      <a:pt x="70780" y="9707"/>
                    </a:lnTo>
                    <a:cubicBezTo>
                      <a:pt x="70777" y="9708"/>
                      <a:pt x="70773" y="9709"/>
                      <a:pt x="70768" y="9709"/>
                    </a:cubicBezTo>
                    <a:cubicBezTo>
                      <a:pt x="70610" y="9709"/>
                      <a:pt x="69844" y="9134"/>
                      <a:pt x="68969" y="8476"/>
                    </a:cubicBezTo>
                    <a:cubicBezTo>
                      <a:pt x="66659" y="6736"/>
                      <a:pt x="62359" y="3507"/>
                      <a:pt x="58068" y="2187"/>
                    </a:cubicBezTo>
                    <a:cubicBezTo>
                      <a:pt x="56824" y="1804"/>
                      <a:pt x="55711" y="1615"/>
                      <a:pt x="54704" y="1615"/>
                    </a:cubicBezTo>
                    <a:cubicBezTo>
                      <a:pt x="54137" y="1615"/>
                      <a:pt x="53603" y="1675"/>
                      <a:pt x="53099" y="1794"/>
                    </a:cubicBezTo>
                    <a:cubicBezTo>
                      <a:pt x="50414" y="2428"/>
                      <a:pt x="48879" y="4292"/>
                      <a:pt x="47095" y="6451"/>
                    </a:cubicBezTo>
                    <a:cubicBezTo>
                      <a:pt x="46872" y="6719"/>
                      <a:pt x="46649" y="6986"/>
                      <a:pt x="46417" y="7263"/>
                    </a:cubicBezTo>
                    <a:cubicBezTo>
                      <a:pt x="46033" y="7727"/>
                      <a:pt x="45650" y="8208"/>
                      <a:pt x="45275" y="8681"/>
                    </a:cubicBezTo>
                    <a:cubicBezTo>
                      <a:pt x="43491" y="10911"/>
                      <a:pt x="41653" y="13222"/>
                      <a:pt x="38450" y="14676"/>
                    </a:cubicBezTo>
                    <a:cubicBezTo>
                      <a:pt x="37921" y="14918"/>
                      <a:pt x="37364" y="15029"/>
                      <a:pt x="36779" y="15029"/>
                    </a:cubicBezTo>
                    <a:cubicBezTo>
                      <a:pt x="34365" y="15029"/>
                      <a:pt x="31472" y="13137"/>
                      <a:pt x="28075" y="10724"/>
                    </a:cubicBezTo>
                    <a:cubicBezTo>
                      <a:pt x="25381" y="8806"/>
                      <a:pt x="22437" y="6469"/>
                      <a:pt x="19841" y="4399"/>
                    </a:cubicBezTo>
                    <a:cubicBezTo>
                      <a:pt x="19110" y="3819"/>
                      <a:pt x="18405" y="3257"/>
                      <a:pt x="17754" y="2740"/>
                    </a:cubicBezTo>
                    <a:cubicBezTo>
                      <a:pt x="15394" y="885"/>
                      <a:pt x="13697" y="1"/>
                      <a:pt x="1249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731;p7">
                <a:extLst>
                  <a:ext uri="{FF2B5EF4-FFF2-40B4-BE49-F238E27FC236}">
                    <a16:creationId xmlns:a16="http://schemas.microsoft.com/office/drawing/2014/main" id="{D58D8237-FF6F-2FA5-B59A-308D30346DFE}"/>
                  </a:ext>
                </a:extLst>
              </p:cNvPr>
              <p:cNvSpPr/>
              <p:nvPr/>
            </p:nvSpPr>
            <p:spPr>
              <a:xfrm>
                <a:off x="3055607" y="2013080"/>
                <a:ext cx="6843733" cy="1381505"/>
              </a:xfrm>
              <a:custGeom>
                <a:avLst/>
                <a:gdLst/>
                <a:ahLst/>
                <a:cxnLst/>
                <a:rect l="l" t="t" r="r" b="b"/>
                <a:pathLst>
                  <a:path w="70914" h="14315" extrusionOk="0">
                    <a:moveTo>
                      <a:pt x="12790" y="1"/>
                    </a:moveTo>
                    <a:cubicBezTo>
                      <a:pt x="12602" y="1"/>
                      <a:pt x="12424" y="20"/>
                      <a:pt x="12258" y="59"/>
                    </a:cubicBezTo>
                    <a:cubicBezTo>
                      <a:pt x="11437" y="255"/>
                      <a:pt x="10554" y="647"/>
                      <a:pt x="9644" y="1236"/>
                    </a:cubicBezTo>
                    <a:cubicBezTo>
                      <a:pt x="5522" y="3930"/>
                      <a:pt x="535" y="10728"/>
                      <a:pt x="0" y="12218"/>
                    </a:cubicBezTo>
                    <a:lnTo>
                      <a:pt x="116" y="12263"/>
                    </a:lnTo>
                    <a:cubicBezTo>
                      <a:pt x="642" y="10782"/>
                      <a:pt x="5611" y="4020"/>
                      <a:pt x="9715" y="1334"/>
                    </a:cubicBezTo>
                    <a:cubicBezTo>
                      <a:pt x="10607" y="754"/>
                      <a:pt x="11473" y="362"/>
                      <a:pt x="12284" y="175"/>
                    </a:cubicBezTo>
                    <a:cubicBezTo>
                      <a:pt x="12444" y="138"/>
                      <a:pt x="12614" y="119"/>
                      <a:pt x="12794" y="119"/>
                    </a:cubicBezTo>
                    <a:cubicBezTo>
                      <a:pt x="13976" y="119"/>
                      <a:pt x="15619" y="912"/>
                      <a:pt x="17887" y="2583"/>
                    </a:cubicBezTo>
                    <a:cubicBezTo>
                      <a:pt x="21197" y="5019"/>
                      <a:pt x="25015" y="7802"/>
                      <a:pt x="28280" y="9961"/>
                    </a:cubicBezTo>
                    <a:lnTo>
                      <a:pt x="28931" y="10398"/>
                    </a:lnTo>
                    <a:cubicBezTo>
                      <a:pt x="31937" y="12396"/>
                      <a:pt x="34810" y="14314"/>
                      <a:pt x="37219" y="14314"/>
                    </a:cubicBezTo>
                    <a:cubicBezTo>
                      <a:pt x="37709" y="14314"/>
                      <a:pt x="38191" y="14234"/>
                      <a:pt x="38637" y="14056"/>
                    </a:cubicBezTo>
                    <a:cubicBezTo>
                      <a:pt x="41786" y="12842"/>
                      <a:pt x="43562" y="10799"/>
                      <a:pt x="45435" y="8641"/>
                    </a:cubicBezTo>
                    <a:cubicBezTo>
                      <a:pt x="45828" y="8195"/>
                      <a:pt x="46220" y="7731"/>
                      <a:pt x="46630" y="7285"/>
                    </a:cubicBezTo>
                    <a:cubicBezTo>
                      <a:pt x="47032" y="6847"/>
                      <a:pt x="47407" y="6410"/>
                      <a:pt x="47772" y="5991"/>
                    </a:cubicBezTo>
                    <a:cubicBezTo>
                      <a:pt x="49414" y="4109"/>
                      <a:pt x="50832" y="2476"/>
                      <a:pt x="53179" y="1843"/>
                    </a:cubicBezTo>
                    <a:cubicBezTo>
                      <a:pt x="53729" y="1695"/>
                      <a:pt x="54315" y="1622"/>
                      <a:pt x="54943" y="1622"/>
                    </a:cubicBezTo>
                    <a:cubicBezTo>
                      <a:pt x="55872" y="1622"/>
                      <a:pt x="56893" y="1782"/>
                      <a:pt x="58032" y="2102"/>
                    </a:cubicBezTo>
                    <a:cubicBezTo>
                      <a:pt x="62126" y="3261"/>
                      <a:pt x="66150" y="6143"/>
                      <a:pt x="68549" y="7873"/>
                    </a:cubicBezTo>
                    <a:cubicBezTo>
                      <a:pt x="69865" y="8811"/>
                      <a:pt x="70521" y="9274"/>
                      <a:pt x="70799" y="9274"/>
                    </a:cubicBezTo>
                    <a:cubicBezTo>
                      <a:pt x="70849" y="9274"/>
                      <a:pt x="70886" y="9259"/>
                      <a:pt x="70914" y="9229"/>
                    </a:cubicBezTo>
                    <a:lnTo>
                      <a:pt x="70824" y="9149"/>
                    </a:lnTo>
                    <a:cubicBezTo>
                      <a:pt x="70816" y="9159"/>
                      <a:pt x="70803" y="9163"/>
                      <a:pt x="70785" y="9163"/>
                    </a:cubicBezTo>
                    <a:cubicBezTo>
                      <a:pt x="70563" y="9163"/>
                      <a:pt x="69619" y="8484"/>
                      <a:pt x="68621" y="7775"/>
                    </a:cubicBezTo>
                    <a:cubicBezTo>
                      <a:pt x="66212" y="6045"/>
                      <a:pt x="62180" y="3154"/>
                      <a:pt x="58067" y="1986"/>
                    </a:cubicBezTo>
                    <a:cubicBezTo>
                      <a:pt x="56924" y="1663"/>
                      <a:pt x="55891" y="1503"/>
                      <a:pt x="54952" y="1503"/>
                    </a:cubicBezTo>
                    <a:cubicBezTo>
                      <a:pt x="54309" y="1503"/>
                      <a:pt x="53710" y="1578"/>
                      <a:pt x="53152" y="1727"/>
                    </a:cubicBezTo>
                    <a:cubicBezTo>
                      <a:pt x="50761" y="2378"/>
                      <a:pt x="49334" y="4020"/>
                      <a:pt x="47683" y="5920"/>
                    </a:cubicBezTo>
                    <a:cubicBezTo>
                      <a:pt x="47317" y="6330"/>
                      <a:pt x="46943" y="6767"/>
                      <a:pt x="46541" y="7204"/>
                    </a:cubicBezTo>
                    <a:cubicBezTo>
                      <a:pt x="46131" y="7650"/>
                      <a:pt x="45738" y="8114"/>
                      <a:pt x="45346" y="8560"/>
                    </a:cubicBezTo>
                    <a:cubicBezTo>
                      <a:pt x="43481" y="10710"/>
                      <a:pt x="41715" y="12735"/>
                      <a:pt x="38593" y="13949"/>
                    </a:cubicBezTo>
                    <a:cubicBezTo>
                      <a:pt x="38156" y="14117"/>
                      <a:pt x="37698" y="14194"/>
                      <a:pt x="37221" y="14194"/>
                    </a:cubicBezTo>
                    <a:cubicBezTo>
                      <a:pt x="34847" y="14194"/>
                      <a:pt x="31996" y="12290"/>
                      <a:pt x="29002" y="10300"/>
                    </a:cubicBezTo>
                    <a:lnTo>
                      <a:pt x="28351" y="9863"/>
                    </a:lnTo>
                    <a:cubicBezTo>
                      <a:pt x="25086" y="7704"/>
                      <a:pt x="21259" y="4921"/>
                      <a:pt x="17958" y="2485"/>
                    </a:cubicBezTo>
                    <a:cubicBezTo>
                      <a:pt x="15665" y="802"/>
                      <a:pt x="14000" y="1"/>
                      <a:pt x="127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732;p7">
                <a:extLst>
                  <a:ext uri="{FF2B5EF4-FFF2-40B4-BE49-F238E27FC236}">
                    <a16:creationId xmlns:a16="http://schemas.microsoft.com/office/drawing/2014/main" id="{5E160F27-6497-60CC-C357-31086E8F165F}"/>
                  </a:ext>
                </a:extLst>
              </p:cNvPr>
              <p:cNvSpPr/>
              <p:nvPr/>
            </p:nvSpPr>
            <p:spPr>
              <a:xfrm>
                <a:off x="3063327" y="2077739"/>
                <a:ext cx="6848076" cy="1301307"/>
              </a:xfrm>
              <a:custGeom>
                <a:avLst/>
                <a:gdLst/>
                <a:ahLst/>
                <a:cxnLst/>
                <a:rect l="l" t="t" r="r" b="b"/>
                <a:pathLst>
                  <a:path w="70959" h="13484" extrusionOk="0">
                    <a:moveTo>
                      <a:pt x="13093" y="0"/>
                    </a:moveTo>
                    <a:cubicBezTo>
                      <a:pt x="12868" y="0"/>
                      <a:pt x="12658" y="25"/>
                      <a:pt x="12463" y="76"/>
                    </a:cubicBezTo>
                    <a:cubicBezTo>
                      <a:pt x="11633" y="281"/>
                      <a:pt x="10759" y="682"/>
                      <a:pt x="9867" y="1253"/>
                    </a:cubicBezTo>
                    <a:cubicBezTo>
                      <a:pt x="5656" y="3956"/>
                      <a:pt x="598" y="10567"/>
                      <a:pt x="0" y="11789"/>
                    </a:cubicBezTo>
                    <a:lnTo>
                      <a:pt x="107" y="11842"/>
                    </a:lnTo>
                    <a:cubicBezTo>
                      <a:pt x="705" y="10620"/>
                      <a:pt x="5746" y="4045"/>
                      <a:pt x="9930" y="1351"/>
                    </a:cubicBezTo>
                    <a:cubicBezTo>
                      <a:pt x="10813" y="780"/>
                      <a:pt x="11678" y="388"/>
                      <a:pt x="12490" y="191"/>
                    </a:cubicBezTo>
                    <a:cubicBezTo>
                      <a:pt x="12676" y="144"/>
                      <a:pt x="12876" y="120"/>
                      <a:pt x="13092" y="120"/>
                    </a:cubicBezTo>
                    <a:cubicBezTo>
                      <a:pt x="14281" y="120"/>
                      <a:pt x="15923" y="851"/>
                      <a:pt x="18083" y="2324"/>
                    </a:cubicBezTo>
                    <a:cubicBezTo>
                      <a:pt x="21063" y="4358"/>
                      <a:pt x="25265" y="7087"/>
                      <a:pt x="28548" y="9104"/>
                    </a:cubicBezTo>
                    <a:cubicBezTo>
                      <a:pt x="29110" y="9451"/>
                      <a:pt x="29672" y="9808"/>
                      <a:pt x="30216" y="10156"/>
                    </a:cubicBezTo>
                    <a:cubicBezTo>
                      <a:pt x="32910" y="11860"/>
                      <a:pt x="35471" y="13484"/>
                      <a:pt x="37638" y="13484"/>
                    </a:cubicBezTo>
                    <a:cubicBezTo>
                      <a:pt x="38031" y="13484"/>
                      <a:pt x="38406" y="13439"/>
                      <a:pt x="38762" y="13323"/>
                    </a:cubicBezTo>
                    <a:cubicBezTo>
                      <a:pt x="41867" y="12351"/>
                      <a:pt x="43651" y="10460"/>
                      <a:pt x="45542" y="8461"/>
                    </a:cubicBezTo>
                    <a:cubicBezTo>
                      <a:pt x="45935" y="8060"/>
                      <a:pt x="46336" y="7632"/>
                      <a:pt x="46747" y="7221"/>
                    </a:cubicBezTo>
                    <a:cubicBezTo>
                      <a:pt x="47318" y="6641"/>
                      <a:pt x="47835" y="6070"/>
                      <a:pt x="48335" y="5526"/>
                    </a:cubicBezTo>
                    <a:cubicBezTo>
                      <a:pt x="49842" y="3858"/>
                      <a:pt x="51145" y="2422"/>
                      <a:pt x="53232" y="1779"/>
                    </a:cubicBezTo>
                    <a:cubicBezTo>
                      <a:pt x="53841" y="1592"/>
                      <a:pt x="54500" y="1497"/>
                      <a:pt x="55218" y="1497"/>
                    </a:cubicBezTo>
                    <a:cubicBezTo>
                      <a:pt x="56067" y="1497"/>
                      <a:pt x="56998" y="1629"/>
                      <a:pt x="58023" y="1895"/>
                    </a:cubicBezTo>
                    <a:cubicBezTo>
                      <a:pt x="61984" y="2921"/>
                      <a:pt x="65757" y="5508"/>
                      <a:pt x="68255" y="7221"/>
                    </a:cubicBezTo>
                    <a:cubicBezTo>
                      <a:pt x="69683" y="8203"/>
                      <a:pt x="70454" y="8720"/>
                      <a:pt x="70800" y="8720"/>
                    </a:cubicBezTo>
                    <a:cubicBezTo>
                      <a:pt x="70869" y="8720"/>
                      <a:pt x="70921" y="8699"/>
                      <a:pt x="70958" y="8658"/>
                    </a:cubicBezTo>
                    <a:lnTo>
                      <a:pt x="70869" y="8577"/>
                    </a:lnTo>
                    <a:cubicBezTo>
                      <a:pt x="70853" y="8597"/>
                      <a:pt x="70826" y="8606"/>
                      <a:pt x="70790" y="8606"/>
                    </a:cubicBezTo>
                    <a:cubicBezTo>
                      <a:pt x="70477" y="8606"/>
                      <a:pt x="69469" y="7915"/>
                      <a:pt x="68318" y="7123"/>
                    </a:cubicBezTo>
                    <a:cubicBezTo>
                      <a:pt x="65820" y="5410"/>
                      <a:pt x="62028" y="2814"/>
                      <a:pt x="58059" y="1779"/>
                    </a:cubicBezTo>
                    <a:cubicBezTo>
                      <a:pt x="57015" y="1512"/>
                      <a:pt x="56069" y="1378"/>
                      <a:pt x="55205" y="1378"/>
                    </a:cubicBezTo>
                    <a:cubicBezTo>
                      <a:pt x="54481" y="1378"/>
                      <a:pt x="53815" y="1472"/>
                      <a:pt x="53197" y="1663"/>
                    </a:cubicBezTo>
                    <a:cubicBezTo>
                      <a:pt x="51082" y="2315"/>
                      <a:pt x="49762" y="3769"/>
                      <a:pt x="48245" y="5446"/>
                    </a:cubicBezTo>
                    <a:cubicBezTo>
                      <a:pt x="47746" y="5990"/>
                      <a:pt x="47237" y="6561"/>
                      <a:pt x="46666" y="7132"/>
                    </a:cubicBezTo>
                    <a:cubicBezTo>
                      <a:pt x="46247" y="7551"/>
                      <a:pt x="45846" y="7980"/>
                      <a:pt x="45462" y="8381"/>
                    </a:cubicBezTo>
                    <a:cubicBezTo>
                      <a:pt x="43580" y="10370"/>
                      <a:pt x="41796" y="12244"/>
                      <a:pt x="38727" y="13207"/>
                    </a:cubicBezTo>
                    <a:cubicBezTo>
                      <a:pt x="38377" y="13318"/>
                      <a:pt x="38012" y="13368"/>
                      <a:pt x="37634" y="13368"/>
                    </a:cubicBezTo>
                    <a:cubicBezTo>
                      <a:pt x="35505" y="13368"/>
                      <a:pt x="32953" y="11754"/>
                      <a:pt x="30278" y="10049"/>
                    </a:cubicBezTo>
                    <a:cubicBezTo>
                      <a:pt x="29734" y="9710"/>
                      <a:pt x="29172" y="9353"/>
                      <a:pt x="28610" y="9005"/>
                    </a:cubicBezTo>
                    <a:cubicBezTo>
                      <a:pt x="25327" y="6980"/>
                      <a:pt x="21125" y="4259"/>
                      <a:pt x="18155" y="2225"/>
                    </a:cubicBezTo>
                    <a:cubicBezTo>
                      <a:pt x="15972" y="735"/>
                      <a:pt x="14309" y="0"/>
                      <a:pt x="130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733;p7">
                <a:extLst>
                  <a:ext uri="{FF2B5EF4-FFF2-40B4-BE49-F238E27FC236}">
                    <a16:creationId xmlns:a16="http://schemas.microsoft.com/office/drawing/2014/main" id="{A04E3C4E-FE13-B674-4B12-EB972B95139A}"/>
                  </a:ext>
                </a:extLst>
              </p:cNvPr>
              <p:cNvSpPr/>
              <p:nvPr/>
            </p:nvSpPr>
            <p:spPr>
              <a:xfrm>
                <a:off x="3071048" y="2141433"/>
                <a:ext cx="6852419" cy="1225549"/>
              </a:xfrm>
              <a:custGeom>
                <a:avLst/>
                <a:gdLst/>
                <a:ahLst/>
                <a:cxnLst/>
                <a:rect l="l" t="t" r="r" b="b"/>
                <a:pathLst>
                  <a:path w="71004" h="12699" extrusionOk="0">
                    <a:moveTo>
                      <a:pt x="13405" y="0"/>
                    </a:moveTo>
                    <a:cubicBezTo>
                      <a:pt x="13140" y="0"/>
                      <a:pt x="12895" y="31"/>
                      <a:pt x="12669" y="94"/>
                    </a:cubicBezTo>
                    <a:cubicBezTo>
                      <a:pt x="11839" y="317"/>
                      <a:pt x="10974" y="718"/>
                      <a:pt x="10082" y="1280"/>
                    </a:cubicBezTo>
                    <a:cubicBezTo>
                      <a:pt x="6067" y="3831"/>
                      <a:pt x="821" y="10121"/>
                      <a:pt x="1" y="11370"/>
                    </a:cubicBezTo>
                    <a:lnTo>
                      <a:pt x="99" y="11432"/>
                    </a:lnTo>
                    <a:cubicBezTo>
                      <a:pt x="920" y="10183"/>
                      <a:pt x="6147" y="3921"/>
                      <a:pt x="10144" y="1378"/>
                    </a:cubicBezTo>
                    <a:cubicBezTo>
                      <a:pt x="11027" y="825"/>
                      <a:pt x="11884" y="424"/>
                      <a:pt x="12704" y="209"/>
                    </a:cubicBezTo>
                    <a:cubicBezTo>
                      <a:pt x="12923" y="149"/>
                      <a:pt x="13159" y="119"/>
                      <a:pt x="13415" y="119"/>
                    </a:cubicBezTo>
                    <a:cubicBezTo>
                      <a:pt x="14603" y="119"/>
                      <a:pt x="16203" y="768"/>
                      <a:pt x="18280" y="2074"/>
                    </a:cubicBezTo>
                    <a:cubicBezTo>
                      <a:pt x="21153" y="3885"/>
                      <a:pt x="25417" y="6329"/>
                      <a:pt x="28816" y="8256"/>
                    </a:cubicBezTo>
                    <a:cubicBezTo>
                      <a:pt x="29681" y="8738"/>
                      <a:pt x="30520" y="9264"/>
                      <a:pt x="31340" y="9764"/>
                    </a:cubicBezTo>
                    <a:cubicBezTo>
                      <a:pt x="33865" y="11325"/>
                      <a:pt x="36086" y="12699"/>
                      <a:pt x="38031" y="12699"/>
                    </a:cubicBezTo>
                    <a:cubicBezTo>
                      <a:pt x="38326" y="12699"/>
                      <a:pt x="38611" y="12663"/>
                      <a:pt x="38896" y="12601"/>
                    </a:cubicBezTo>
                    <a:cubicBezTo>
                      <a:pt x="41956" y="11860"/>
                      <a:pt x="43785" y="10112"/>
                      <a:pt x="45712" y="8256"/>
                    </a:cubicBezTo>
                    <a:cubicBezTo>
                      <a:pt x="46078" y="7899"/>
                      <a:pt x="46462" y="7534"/>
                      <a:pt x="46863" y="7168"/>
                    </a:cubicBezTo>
                    <a:cubicBezTo>
                      <a:pt x="47612" y="6472"/>
                      <a:pt x="48255" y="5785"/>
                      <a:pt x="48870" y="5125"/>
                    </a:cubicBezTo>
                    <a:cubicBezTo>
                      <a:pt x="50244" y="3644"/>
                      <a:pt x="51431" y="2359"/>
                      <a:pt x="53286" y="1717"/>
                    </a:cubicBezTo>
                    <a:cubicBezTo>
                      <a:pt x="53947" y="1486"/>
                      <a:pt x="54672" y="1370"/>
                      <a:pt x="55472" y="1370"/>
                    </a:cubicBezTo>
                    <a:cubicBezTo>
                      <a:pt x="56249" y="1370"/>
                      <a:pt x="57096" y="1480"/>
                      <a:pt x="58023" y="1699"/>
                    </a:cubicBezTo>
                    <a:cubicBezTo>
                      <a:pt x="61859" y="2609"/>
                      <a:pt x="65553" y="5036"/>
                      <a:pt x="67997" y="6633"/>
                    </a:cubicBezTo>
                    <a:cubicBezTo>
                      <a:pt x="69404" y="7558"/>
                      <a:pt x="70349" y="8176"/>
                      <a:pt x="70794" y="8176"/>
                    </a:cubicBezTo>
                    <a:cubicBezTo>
                      <a:pt x="70885" y="8176"/>
                      <a:pt x="70955" y="8150"/>
                      <a:pt x="71003" y="8096"/>
                    </a:cubicBezTo>
                    <a:lnTo>
                      <a:pt x="70914" y="8015"/>
                    </a:lnTo>
                    <a:cubicBezTo>
                      <a:pt x="70886" y="8048"/>
                      <a:pt x="70843" y="8063"/>
                      <a:pt x="70784" y="8063"/>
                    </a:cubicBezTo>
                    <a:cubicBezTo>
                      <a:pt x="70392" y="8063"/>
                      <a:pt x="69341" y="7373"/>
                      <a:pt x="68059" y="6534"/>
                    </a:cubicBezTo>
                    <a:cubicBezTo>
                      <a:pt x="65606" y="4929"/>
                      <a:pt x="61913" y="2502"/>
                      <a:pt x="58050" y="1583"/>
                    </a:cubicBezTo>
                    <a:cubicBezTo>
                      <a:pt x="57114" y="1365"/>
                      <a:pt x="56260" y="1255"/>
                      <a:pt x="55475" y="1255"/>
                    </a:cubicBezTo>
                    <a:cubicBezTo>
                      <a:pt x="54659" y="1255"/>
                      <a:pt x="53919" y="1374"/>
                      <a:pt x="53242" y="1610"/>
                    </a:cubicBezTo>
                    <a:cubicBezTo>
                      <a:pt x="51368" y="2261"/>
                      <a:pt x="50173" y="3546"/>
                      <a:pt x="48781" y="5045"/>
                    </a:cubicBezTo>
                    <a:cubicBezTo>
                      <a:pt x="48165" y="5705"/>
                      <a:pt x="47532" y="6383"/>
                      <a:pt x="46783" y="7079"/>
                    </a:cubicBezTo>
                    <a:cubicBezTo>
                      <a:pt x="46381" y="7444"/>
                      <a:pt x="45998" y="7810"/>
                      <a:pt x="45632" y="8167"/>
                    </a:cubicBezTo>
                    <a:cubicBezTo>
                      <a:pt x="43634" y="10094"/>
                      <a:pt x="41903" y="11753"/>
                      <a:pt x="38870" y="12485"/>
                    </a:cubicBezTo>
                    <a:cubicBezTo>
                      <a:pt x="38598" y="12550"/>
                      <a:pt x="38319" y="12580"/>
                      <a:pt x="38033" y="12580"/>
                    </a:cubicBezTo>
                    <a:cubicBezTo>
                      <a:pt x="36125" y="12580"/>
                      <a:pt x="33909" y="11218"/>
                      <a:pt x="31403" y="9666"/>
                    </a:cubicBezTo>
                    <a:cubicBezTo>
                      <a:pt x="30582" y="9157"/>
                      <a:pt x="29735" y="8640"/>
                      <a:pt x="28878" y="8149"/>
                    </a:cubicBezTo>
                    <a:cubicBezTo>
                      <a:pt x="25479" y="6222"/>
                      <a:pt x="21215" y="3787"/>
                      <a:pt x="18351" y="1976"/>
                    </a:cubicBezTo>
                    <a:cubicBezTo>
                      <a:pt x="16249" y="657"/>
                      <a:pt x="14621" y="0"/>
                      <a:pt x="1340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734;p7">
                <a:extLst>
                  <a:ext uri="{FF2B5EF4-FFF2-40B4-BE49-F238E27FC236}">
                    <a16:creationId xmlns:a16="http://schemas.microsoft.com/office/drawing/2014/main" id="{9A899519-4D4B-FD5D-3947-AA5ECE1F907E}"/>
                  </a:ext>
                </a:extLst>
              </p:cNvPr>
              <p:cNvSpPr/>
              <p:nvPr/>
            </p:nvSpPr>
            <p:spPr>
              <a:xfrm>
                <a:off x="3078865" y="2204645"/>
                <a:ext cx="6856665" cy="1150273"/>
              </a:xfrm>
              <a:custGeom>
                <a:avLst/>
                <a:gdLst/>
                <a:ahLst/>
                <a:cxnLst/>
                <a:rect l="l" t="t" r="r" b="b"/>
                <a:pathLst>
                  <a:path w="71048" h="11919" extrusionOk="0">
                    <a:moveTo>
                      <a:pt x="13739" y="1"/>
                    </a:moveTo>
                    <a:cubicBezTo>
                      <a:pt x="13426" y="1"/>
                      <a:pt x="13137" y="39"/>
                      <a:pt x="12873" y="117"/>
                    </a:cubicBezTo>
                    <a:cubicBezTo>
                      <a:pt x="12043" y="357"/>
                      <a:pt x="11178" y="759"/>
                      <a:pt x="10295" y="1312"/>
                    </a:cubicBezTo>
                    <a:cubicBezTo>
                      <a:pt x="6164" y="3899"/>
                      <a:pt x="616" y="10242"/>
                      <a:pt x="0" y="10956"/>
                    </a:cubicBezTo>
                    <a:lnTo>
                      <a:pt x="89" y="11027"/>
                    </a:lnTo>
                    <a:cubicBezTo>
                      <a:pt x="705" y="10322"/>
                      <a:pt x="6245" y="3997"/>
                      <a:pt x="10357" y="1410"/>
                    </a:cubicBezTo>
                    <a:cubicBezTo>
                      <a:pt x="11232" y="866"/>
                      <a:pt x="12088" y="464"/>
                      <a:pt x="12909" y="232"/>
                    </a:cubicBezTo>
                    <a:cubicBezTo>
                      <a:pt x="13164" y="158"/>
                      <a:pt x="13444" y="120"/>
                      <a:pt x="13748" y="120"/>
                    </a:cubicBezTo>
                    <a:cubicBezTo>
                      <a:pt x="14933" y="120"/>
                      <a:pt x="16497" y="688"/>
                      <a:pt x="18484" y="1838"/>
                    </a:cubicBezTo>
                    <a:cubicBezTo>
                      <a:pt x="20617" y="3069"/>
                      <a:pt x="23605" y="4595"/>
                      <a:pt x="26496" y="6076"/>
                    </a:cubicBezTo>
                    <a:cubicBezTo>
                      <a:pt x="27397" y="6540"/>
                      <a:pt x="28271" y="6986"/>
                      <a:pt x="29083" y="7405"/>
                    </a:cubicBezTo>
                    <a:cubicBezTo>
                      <a:pt x="30198" y="7985"/>
                      <a:pt x="31277" y="8645"/>
                      <a:pt x="32321" y="9278"/>
                    </a:cubicBezTo>
                    <a:cubicBezTo>
                      <a:pt x="34632" y="10688"/>
                      <a:pt x="36648" y="11919"/>
                      <a:pt x="38441" y="11919"/>
                    </a:cubicBezTo>
                    <a:cubicBezTo>
                      <a:pt x="38637" y="11919"/>
                      <a:pt x="38833" y="11910"/>
                      <a:pt x="39021" y="11874"/>
                    </a:cubicBezTo>
                    <a:cubicBezTo>
                      <a:pt x="42081" y="11375"/>
                      <a:pt x="43874" y="9814"/>
                      <a:pt x="45952" y="8003"/>
                    </a:cubicBezTo>
                    <a:cubicBezTo>
                      <a:pt x="46282" y="7717"/>
                      <a:pt x="46621" y="7414"/>
                      <a:pt x="46978" y="7119"/>
                    </a:cubicBezTo>
                    <a:cubicBezTo>
                      <a:pt x="47915" y="6317"/>
                      <a:pt x="48655" y="5532"/>
                      <a:pt x="49378" y="4764"/>
                    </a:cubicBezTo>
                    <a:cubicBezTo>
                      <a:pt x="50627" y="3444"/>
                      <a:pt x="51697" y="2302"/>
                      <a:pt x="53330" y="1669"/>
                    </a:cubicBezTo>
                    <a:cubicBezTo>
                      <a:pt x="54054" y="1381"/>
                      <a:pt x="54836" y="1240"/>
                      <a:pt x="55713" y="1240"/>
                    </a:cubicBezTo>
                    <a:cubicBezTo>
                      <a:pt x="56413" y="1240"/>
                      <a:pt x="57174" y="1330"/>
                      <a:pt x="58014" y="1508"/>
                    </a:cubicBezTo>
                    <a:cubicBezTo>
                      <a:pt x="61760" y="2320"/>
                      <a:pt x="65373" y="4577"/>
                      <a:pt x="67764" y="6076"/>
                    </a:cubicBezTo>
                    <a:cubicBezTo>
                      <a:pt x="69257" y="7010"/>
                      <a:pt x="70267" y="7645"/>
                      <a:pt x="70775" y="7645"/>
                    </a:cubicBezTo>
                    <a:cubicBezTo>
                      <a:pt x="70893" y="7645"/>
                      <a:pt x="70984" y="7611"/>
                      <a:pt x="71047" y="7539"/>
                    </a:cubicBezTo>
                    <a:lnTo>
                      <a:pt x="70958" y="7458"/>
                    </a:lnTo>
                    <a:cubicBezTo>
                      <a:pt x="70916" y="7505"/>
                      <a:pt x="70853" y="7527"/>
                      <a:pt x="70769" y="7527"/>
                    </a:cubicBezTo>
                    <a:cubicBezTo>
                      <a:pt x="70296" y="7527"/>
                      <a:pt x="69184" y="6827"/>
                      <a:pt x="67827" y="5978"/>
                    </a:cubicBezTo>
                    <a:cubicBezTo>
                      <a:pt x="65427" y="4479"/>
                      <a:pt x="61805" y="2204"/>
                      <a:pt x="58040" y="1401"/>
                    </a:cubicBezTo>
                    <a:cubicBezTo>
                      <a:pt x="57186" y="1214"/>
                      <a:pt x="56412" y="1121"/>
                      <a:pt x="55699" y="1121"/>
                    </a:cubicBezTo>
                    <a:cubicBezTo>
                      <a:pt x="54811" y="1121"/>
                      <a:pt x="54018" y="1266"/>
                      <a:pt x="53285" y="1553"/>
                    </a:cubicBezTo>
                    <a:cubicBezTo>
                      <a:pt x="51635" y="2204"/>
                      <a:pt x="50547" y="3355"/>
                      <a:pt x="49289" y="4684"/>
                    </a:cubicBezTo>
                    <a:cubicBezTo>
                      <a:pt x="48575" y="5451"/>
                      <a:pt x="47835" y="6236"/>
                      <a:pt x="46898" y="7030"/>
                    </a:cubicBezTo>
                    <a:cubicBezTo>
                      <a:pt x="46541" y="7325"/>
                      <a:pt x="46202" y="7619"/>
                      <a:pt x="45872" y="7913"/>
                    </a:cubicBezTo>
                    <a:cubicBezTo>
                      <a:pt x="43811" y="9716"/>
                      <a:pt x="42027" y="11268"/>
                      <a:pt x="39003" y="11758"/>
                    </a:cubicBezTo>
                    <a:cubicBezTo>
                      <a:pt x="38817" y="11789"/>
                      <a:pt x="38628" y="11804"/>
                      <a:pt x="38435" y="11804"/>
                    </a:cubicBezTo>
                    <a:cubicBezTo>
                      <a:pt x="36683" y="11804"/>
                      <a:pt x="34675" y="10579"/>
                      <a:pt x="32383" y="9180"/>
                    </a:cubicBezTo>
                    <a:cubicBezTo>
                      <a:pt x="31340" y="8538"/>
                      <a:pt x="30260" y="7887"/>
                      <a:pt x="29136" y="7298"/>
                    </a:cubicBezTo>
                    <a:cubicBezTo>
                      <a:pt x="28324" y="6879"/>
                      <a:pt x="27450" y="6433"/>
                      <a:pt x="26549" y="5969"/>
                    </a:cubicBezTo>
                    <a:cubicBezTo>
                      <a:pt x="23659" y="4488"/>
                      <a:pt x="20670" y="2962"/>
                      <a:pt x="18538" y="1731"/>
                    </a:cubicBezTo>
                    <a:cubicBezTo>
                      <a:pt x="16533" y="576"/>
                      <a:pt x="14949" y="1"/>
                      <a:pt x="1373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735;p7">
                <a:extLst>
                  <a:ext uri="{FF2B5EF4-FFF2-40B4-BE49-F238E27FC236}">
                    <a16:creationId xmlns:a16="http://schemas.microsoft.com/office/drawing/2014/main" id="{DD858058-4D02-88B8-8C89-F5B4A98909B5}"/>
                  </a:ext>
                </a:extLst>
              </p:cNvPr>
              <p:cNvSpPr/>
              <p:nvPr/>
            </p:nvSpPr>
            <p:spPr>
              <a:xfrm>
                <a:off x="3086585" y="2267567"/>
                <a:ext cx="6861008" cy="1077892"/>
              </a:xfrm>
              <a:custGeom>
                <a:avLst/>
                <a:gdLst/>
                <a:ahLst/>
                <a:cxnLst/>
                <a:rect l="l" t="t" r="r" b="b"/>
                <a:pathLst>
                  <a:path w="71093" h="11169" extrusionOk="0">
                    <a:moveTo>
                      <a:pt x="14105" y="0"/>
                    </a:moveTo>
                    <a:cubicBezTo>
                      <a:pt x="13734" y="0"/>
                      <a:pt x="13396" y="48"/>
                      <a:pt x="13087" y="143"/>
                    </a:cubicBezTo>
                    <a:cubicBezTo>
                      <a:pt x="12258" y="401"/>
                      <a:pt x="11392" y="803"/>
                      <a:pt x="10518" y="1347"/>
                    </a:cubicBezTo>
                    <a:cubicBezTo>
                      <a:pt x="7423" y="3265"/>
                      <a:pt x="3381" y="7235"/>
                      <a:pt x="1214" y="9367"/>
                    </a:cubicBezTo>
                    <a:cubicBezTo>
                      <a:pt x="634" y="9938"/>
                      <a:pt x="214" y="10348"/>
                      <a:pt x="0" y="10544"/>
                    </a:cubicBezTo>
                    <a:lnTo>
                      <a:pt x="81" y="10634"/>
                    </a:lnTo>
                    <a:cubicBezTo>
                      <a:pt x="295" y="10437"/>
                      <a:pt x="714" y="10027"/>
                      <a:pt x="1294" y="9456"/>
                    </a:cubicBezTo>
                    <a:cubicBezTo>
                      <a:pt x="3462" y="7324"/>
                      <a:pt x="7494" y="3354"/>
                      <a:pt x="10581" y="1445"/>
                    </a:cubicBezTo>
                    <a:cubicBezTo>
                      <a:pt x="11446" y="910"/>
                      <a:pt x="12302" y="508"/>
                      <a:pt x="13123" y="258"/>
                    </a:cubicBezTo>
                    <a:cubicBezTo>
                      <a:pt x="13412" y="170"/>
                      <a:pt x="13734" y="125"/>
                      <a:pt x="14089" y="125"/>
                    </a:cubicBezTo>
                    <a:cubicBezTo>
                      <a:pt x="15268" y="125"/>
                      <a:pt x="16809" y="616"/>
                      <a:pt x="18681" y="1597"/>
                    </a:cubicBezTo>
                    <a:cubicBezTo>
                      <a:pt x="20501" y="2542"/>
                      <a:pt x="23088" y="3711"/>
                      <a:pt x="25586" y="4844"/>
                    </a:cubicBezTo>
                    <a:cubicBezTo>
                      <a:pt x="26924" y="5451"/>
                      <a:pt x="28191" y="6021"/>
                      <a:pt x="29351" y="6566"/>
                    </a:cubicBezTo>
                    <a:cubicBezTo>
                      <a:pt x="30698" y="7199"/>
                      <a:pt x="31964" y="7975"/>
                      <a:pt x="33187" y="8725"/>
                    </a:cubicBezTo>
                    <a:cubicBezTo>
                      <a:pt x="35319" y="10036"/>
                      <a:pt x="37183" y="11169"/>
                      <a:pt x="38851" y="11169"/>
                    </a:cubicBezTo>
                    <a:cubicBezTo>
                      <a:pt x="38950" y="11169"/>
                      <a:pt x="39048" y="11169"/>
                      <a:pt x="39146" y="11160"/>
                    </a:cubicBezTo>
                    <a:cubicBezTo>
                      <a:pt x="42233" y="10901"/>
                      <a:pt x="44026" y="9492"/>
                      <a:pt x="46292" y="7699"/>
                    </a:cubicBezTo>
                    <a:cubicBezTo>
                      <a:pt x="46550" y="7493"/>
                      <a:pt x="46818" y="7288"/>
                      <a:pt x="47086" y="7074"/>
                    </a:cubicBezTo>
                    <a:cubicBezTo>
                      <a:pt x="48219" y="6191"/>
                      <a:pt x="49093" y="5272"/>
                      <a:pt x="49860" y="4451"/>
                    </a:cubicBezTo>
                    <a:cubicBezTo>
                      <a:pt x="50984" y="3265"/>
                      <a:pt x="51948" y="2248"/>
                      <a:pt x="53384" y="1614"/>
                    </a:cubicBezTo>
                    <a:cubicBezTo>
                      <a:pt x="54145" y="1277"/>
                      <a:pt x="54981" y="1110"/>
                      <a:pt x="55936" y="1110"/>
                    </a:cubicBezTo>
                    <a:cubicBezTo>
                      <a:pt x="56569" y="1110"/>
                      <a:pt x="57254" y="1183"/>
                      <a:pt x="58005" y="1329"/>
                    </a:cubicBezTo>
                    <a:cubicBezTo>
                      <a:pt x="61672" y="2034"/>
                      <a:pt x="65070" y="4068"/>
                      <a:pt x="67559" y="5558"/>
                    </a:cubicBezTo>
                    <a:cubicBezTo>
                      <a:pt x="69072" y="6456"/>
                      <a:pt x="70173" y="7116"/>
                      <a:pt x="70755" y="7116"/>
                    </a:cubicBezTo>
                    <a:cubicBezTo>
                      <a:pt x="70900" y="7116"/>
                      <a:pt x="71013" y="7074"/>
                      <a:pt x="71092" y="6985"/>
                    </a:cubicBezTo>
                    <a:lnTo>
                      <a:pt x="71012" y="6914"/>
                    </a:lnTo>
                    <a:cubicBezTo>
                      <a:pt x="70955" y="6975"/>
                      <a:pt x="70870" y="7003"/>
                      <a:pt x="70759" y="7003"/>
                    </a:cubicBezTo>
                    <a:cubicBezTo>
                      <a:pt x="70210" y="7003"/>
                      <a:pt x="69040" y="6304"/>
                      <a:pt x="67622" y="5451"/>
                    </a:cubicBezTo>
                    <a:cubicBezTo>
                      <a:pt x="65124" y="3961"/>
                      <a:pt x="61716" y="1918"/>
                      <a:pt x="58032" y="1213"/>
                    </a:cubicBezTo>
                    <a:cubicBezTo>
                      <a:pt x="57275" y="1065"/>
                      <a:pt x="56585" y="990"/>
                      <a:pt x="55945" y="990"/>
                    </a:cubicBezTo>
                    <a:cubicBezTo>
                      <a:pt x="54971" y="990"/>
                      <a:pt x="54117" y="1163"/>
                      <a:pt x="53330" y="1507"/>
                    </a:cubicBezTo>
                    <a:cubicBezTo>
                      <a:pt x="51876" y="2150"/>
                      <a:pt x="50904" y="3176"/>
                      <a:pt x="49780" y="4371"/>
                    </a:cubicBezTo>
                    <a:cubicBezTo>
                      <a:pt x="48968" y="5227"/>
                      <a:pt x="48138" y="6102"/>
                      <a:pt x="47014" y="6976"/>
                    </a:cubicBezTo>
                    <a:cubicBezTo>
                      <a:pt x="46747" y="7190"/>
                      <a:pt x="46479" y="7404"/>
                      <a:pt x="46220" y="7600"/>
                    </a:cubicBezTo>
                    <a:cubicBezTo>
                      <a:pt x="43972" y="9385"/>
                      <a:pt x="42188" y="10785"/>
                      <a:pt x="39137" y="11044"/>
                    </a:cubicBezTo>
                    <a:cubicBezTo>
                      <a:pt x="39043" y="11052"/>
                      <a:pt x="38948" y="11056"/>
                      <a:pt x="38852" y="11056"/>
                    </a:cubicBezTo>
                    <a:cubicBezTo>
                      <a:pt x="37210" y="11056"/>
                      <a:pt x="35365" y="9925"/>
                      <a:pt x="33249" y="8626"/>
                    </a:cubicBezTo>
                    <a:cubicBezTo>
                      <a:pt x="32027" y="7868"/>
                      <a:pt x="30751" y="7092"/>
                      <a:pt x="29395" y="6459"/>
                    </a:cubicBezTo>
                    <a:cubicBezTo>
                      <a:pt x="28244" y="5914"/>
                      <a:pt x="26978" y="5343"/>
                      <a:pt x="25630" y="4737"/>
                    </a:cubicBezTo>
                    <a:cubicBezTo>
                      <a:pt x="23133" y="3604"/>
                      <a:pt x="20554" y="2444"/>
                      <a:pt x="18735" y="1490"/>
                    </a:cubicBezTo>
                    <a:cubicBezTo>
                      <a:pt x="16827" y="495"/>
                      <a:pt x="15300" y="0"/>
                      <a:pt x="1410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736;p7">
                <a:extLst>
                  <a:ext uri="{FF2B5EF4-FFF2-40B4-BE49-F238E27FC236}">
                    <a16:creationId xmlns:a16="http://schemas.microsoft.com/office/drawing/2014/main" id="{7BE34F2F-C5E0-E301-B699-2F0E221EA967}"/>
                  </a:ext>
                </a:extLst>
              </p:cNvPr>
              <p:cNvSpPr/>
              <p:nvPr/>
            </p:nvSpPr>
            <p:spPr>
              <a:xfrm>
                <a:off x="3094306" y="2330297"/>
                <a:ext cx="6866123" cy="1008310"/>
              </a:xfrm>
              <a:custGeom>
                <a:avLst/>
                <a:gdLst/>
                <a:ahLst/>
                <a:cxnLst/>
                <a:rect l="l" t="t" r="r" b="b"/>
                <a:pathLst>
                  <a:path w="71146" h="10448" extrusionOk="0">
                    <a:moveTo>
                      <a:pt x="14476" y="1"/>
                    </a:moveTo>
                    <a:cubicBezTo>
                      <a:pt x="14039" y="1"/>
                      <a:pt x="13644" y="57"/>
                      <a:pt x="13293" y="171"/>
                    </a:cubicBezTo>
                    <a:cubicBezTo>
                      <a:pt x="12463" y="438"/>
                      <a:pt x="11607" y="849"/>
                      <a:pt x="10733" y="1375"/>
                    </a:cubicBezTo>
                    <a:cubicBezTo>
                      <a:pt x="8128" y="2972"/>
                      <a:pt x="4657" y="6067"/>
                      <a:pt x="2365" y="8110"/>
                    </a:cubicBezTo>
                    <a:cubicBezTo>
                      <a:pt x="1250" y="9100"/>
                      <a:pt x="375" y="9885"/>
                      <a:pt x="1" y="10135"/>
                    </a:cubicBezTo>
                    <a:lnTo>
                      <a:pt x="63" y="10233"/>
                    </a:lnTo>
                    <a:cubicBezTo>
                      <a:pt x="447" y="9975"/>
                      <a:pt x="1330" y="9190"/>
                      <a:pt x="2445" y="8199"/>
                    </a:cubicBezTo>
                    <a:cubicBezTo>
                      <a:pt x="4738" y="6156"/>
                      <a:pt x="8199" y="3070"/>
                      <a:pt x="10795" y="1482"/>
                    </a:cubicBezTo>
                    <a:cubicBezTo>
                      <a:pt x="11660" y="956"/>
                      <a:pt x="12508" y="554"/>
                      <a:pt x="13329" y="286"/>
                    </a:cubicBezTo>
                    <a:cubicBezTo>
                      <a:pt x="13670" y="177"/>
                      <a:pt x="14053" y="122"/>
                      <a:pt x="14478" y="122"/>
                    </a:cubicBezTo>
                    <a:cubicBezTo>
                      <a:pt x="15641" y="122"/>
                      <a:pt x="17115" y="534"/>
                      <a:pt x="18886" y="1357"/>
                    </a:cubicBezTo>
                    <a:cubicBezTo>
                      <a:pt x="20546" y="2133"/>
                      <a:pt x="22946" y="3070"/>
                      <a:pt x="25265" y="3980"/>
                    </a:cubicBezTo>
                    <a:cubicBezTo>
                      <a:pt x="26755" y="4569"/>
                      <a:pt x="28307" y="5175"/>
                      <a:pt x="29618" y="5719"/>
                    </a:cubicBezTo>
                    <a:cubicBezTo>
                      <a:pt x="31171" y="6371"/>
                      <a:pt x="32589" y="7263"/>
                      <a:pt x="33963" y="8119"/>
                    </a:cubicBezTo>
                    <a:cubicBezTo>
                      <a:pt x="35961" y="9368"/>
                      <a:pt x="37683" y="10447"/>
                      <a:pt x="39271" y="10447"/>
                    </a:cubicBezTo>
                    <a:cubicBezTo>
                      <a:pt x="42438" y="10447"/>
                      <a:pt x="44258" y="9136"/>
                      <a:pt x="46783" y="7325"/>
                    </a:cubicBezTo>
                    <a:lnTo>
                      <a:pt x="47202" y="7031"/>
                    </a:lnTo>
                    <a:cubicBezTo>
                      <a:pt x="48531" y="6085"/>
                      <a:pt x="49477" y="5068"/>
                      <a:pt x="50315" y="4176"/>
                    </a:cubicBezTo>
                    <a:cubicBezTo>
                      <a:pt x="51314" y="3106"/>
                      <a:pt x="52171" y="2187"/>
                      <a:pt x="53429" y="1562"/>
                    </a:cubicBezTo>
                    <a:cubicBezTo>
                      <a:pt x="54240" y="1168"/>
                      <a:pt x="55134" y="974"/>
                      <a:pt x="56174" y="974"/>
                    </a:cubicBezTo>
                    <a:cubicBezTo>
                      <a:pt x="56736" y="974"/>
                      <a:pt x="57340" y="1030"/>
                      <a:pt x="57996" y="1143"/>
                    </a:cubicBezTo>
                    <a:cubicBezTo>
                      <a:pt x="61592" y="1758"/>
                      <a:pt x="64937" y="3659"/>
                      <a:pt x="67372" y="5059"/>
                    </a:cubicBezTo>
                    <a:cubicBezTo>
                      <a:pt x="68929" y="5946"/>
                      <a:pt x="70077" y="6603"/>
                      <a:pt x="70724" y="6603"/>
                    </a:cubicBezTo>
                    <a:cubicBezTo>
                      <a:pt x="70904" y="6603"/>
                      <a:pt x="71045" y="6552"/>
                      <a:pt x="71146" y="6442"/>
                    </a:cubicBezTo>
                    <a:lnTo>
                      <a:pt x="71057" y="6362"/>
                    </a:lnTo>
                    <a:cubicBezTo>
                      <a:pt x="70979" y="6447"/>
                      <a:pt x="70865" y="6486"/>
                      <a:pt x="70718" y="6486"/>
                    </a:cubicBezTo>
                    <a:cubicBezTo>
                      <a:pt x="70111" y="6486"/>
                      <a:pt x="68942" y="5814"/>
                      <a:pt x="67426" y="4952"/>
                    </a:cubicBezTo>
                    <a:cubicBezTo>
                      <a:pt x="64982" y="3552"/>
                      <a:pt x="61636" y="1642"/>
                      <a:pt x="58023" y="1027"/>
                    </a:cubicBezTo>
                    <a:cubicBezTo>
                      <a:pt x="57360" y="912"/>
                      <a:pt x="56748" y="854"/>
                      <a:pt x="56178" y="854"/>
                    </a:cubicBezTo>
                    <a:cubicBezTo>
                      <a:pt x="55115" y="854"/>
                      <a:pt x="54200" y="1054"/>
                      <a:pt x="53375" y="1455"/>
                    </a:cubicBezTo>
                    <a:cubicBezTo>
                      <a:pt x="52100" y="2089"/>
                      <a:pt x="51234" y="3016"/>
                      <a:pt x="50226" y="4096"/>
                    </a:cubicBezTo>
                    <a:cubicBezTo>
                      <a:pt x="49396" y="4988"/>
                      <a:pt x="48451" y="5996"/>
                      <a:pt x="47139" y="6933"/>
                    </a:cubicBezTo>
                    <a:lnTo>
                      <a:pt x="46720" y="7227"/>
                    </a:lnTo>
                    <a:cubicBezTo>
                      <a:pt x="44204" y="9029"/>
                      <a:pt x="42393" y="10323"/>
                      <a:pt x="39271" y="10323"/>
                    </a:cubicBezTo>
                    <a:cubicBezTo>
                      <a:pt x="37719" y="10323"/>
                      <a:pt x="36006" y="9261"/>
                      <a:pt x="34025" y="8021"/>
                    </a:cubicBezTo>
                    <a:cubicBezTo>
                      <a:pt x="32652" y="7156"/>
                      <a:pt x="31224" y="6264"/>
                      <a:pt x="29663" y="5612"/>
                    </a:cubicBezTo>
                    <a:cubicBezTo>
                      <a:pt x="28352" y="5068"/>
                      <a:pt x="26799" y="4462"/>
                      <a:pt x="25301" y="3873"/>
                    </a:cubicBezTo>
                    <a:cubicBezTo>
                      <a:pt x="22990" y="2963"/>
                      <a:pt x="20590" y="2026"/>
                      <a:pt x="18931" y="1250"/>
                    </a:cubicBezTo>
                    <a:cubicBezTo>
                      <a:pt x="17152" y="416"/>
                      <a:pt x="15659" y="1"/>
                      <a:pt x="144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737;p7">
                <a:extLst>
                  <a:ext uri="{FF2B5EF4-FFF2-40B4-BE49-F238E27FC236}">
                    <a16:creationId xmlns:a16="http://schemas.microsoft.com/office/drawing/2014/main" id="{932F140A-0B79-5B27-8A19-4AAEBC58C0E6}"/>
                  </a:ext>
                </a:extLst>
              </p:cNvPr>
              <p:cNvSpPr/>
              <p:nvPr/>
            </p:nvSpPr>
            <p:spPr>
              <a:xfrm>
                <a:off x="3102026" y="2391964"/>
                <a:ext cx="6870465" cy="949248"/>
              </a:xfrm>
              <a:custGeom>
                <a:avLst/>
                <a:gdLst/>
                <a:ahLst/>
                <a:cxnLst/>
                <a:rect l="l" t="t" r="r" b="b"/>
                <a:pathLst>
                  <a:path w="71191" h="9836" extrusionOk="0">
                    <a:moveTo>
                      <a:pt x="14901" y="1"/>
                    </a:moveTo>
                    <a:cubicBezTo>
                      <a:pt x="14378" y="1"/>
                      <a:pt x="13910" y="70"/>
                      <a:pt x="13498" y="210"/>
                    </a:cubicBezTo>
                    <a:cubicBezTo>
                      <a:pt x="12669" y="495"/>
                      <a:pt x="11812" y="905"/>
                      <a:pt x="10947" y="1423"/>
                    </a:cubicBezTo>
                    <a:cubicBezTo>
                      <a:pt x="8717" y="2770"/>
                      <a:pt x="5800" y="5152"/>
                      <a:pt x="3462" y="7070"/>
                    </a:cubicBezTo>
                    <a:cubicBezTo>
                      <a:pt x="1821" y="8417"/>
                      <a:pt x="527" y="9469"/>
                      <a:pt x="1" y="9737"/>
                    </a:cubicBezTo>
                    <a:lnTo>
                      <a:pt x="54" y="9835"/>
                    </a:lnTo>
                    <a:cubicBezTo>
                      <a:pt x="590" y="9577"/>
                      <a:pt x="1892" y="8506"/>
                      <a:pt x="3534" y="7159"/>
                    </a:cubicBezTo>
                    <a:cubicBezTo>
                      <a:pt x="5871" y="5250"/>
                      <a:pt x="8779" y="2868"/>
                      <a:pt x="11009" y="1521"/>
                    </a:cubicBezTo>
                    <a:cubicBezTo>
                      <a:pt x="11866" y="1012"/>
                      <a:pt x="12713" y="602"/>
                      <a:pt x="13534" y="325"/>
                    </a:cubicBezTo>
                    <a:cubicBezTo>
                      <a:pt x="13938" y="187"/>
                      <a:pt x="14397" y="118"/>
                      <a:pt x="14908" y="118"/>
                    </a:cubicBezTo>
                    <a:cubicBezTo>
                      <a:pt x="16044" y="118"/>
                      <a:pt x="17441" y="458"/>
                      <a:pt x="19083" y="1128"/>
                    </a:cubicBezTo>
                    <a:cubicBezTo>
                      <a:pt x="20644" y="1771"/>
                      <a:pt x="22937" y="2529"/>
                      <a:pt x="25149" y="3269"/>
                    </a:cubicBezTo>
                    <a:cubicBezTo>
                      <a:pt x="26791" y="3814"/>
                      <a:pt x="28486" y="4376"/>
                      <a:pt x="29886" y="4893"/>
                    </a:cubicBezTo>
                    <a:cubicBezTo>
                      <a:pt x="31617" y="5526"/>
                      <a:pt x="33232" y="6570"/>
                      <a:pt x="34659" y="7489"/>
                    </a:cubicBezTo>
                    <a:cubicBezTo>
                      <a:pt x="36426" y="8631"/>
                      <a:pt x="37951" y="9612"/>
                      <a:pt x="39396" y="9737"/>
                    </a:cubicBezTo>
                    <a:cubicBezTo>
                      <a:pt x="39709" y="9764"/>
                      <a:pt x="40010" y="9777"/>
                      <a:pt x="40300" y="9777"/>
                    </a:cubicBezTo>
                    <a:cubicBezTo>
                      <a:pt x="43064" y="9777"/>
                      <a:pt x="44888" y="8589"/>
                      <a:pt x="47318" y="6998"/>
                    </a:cubicBezTo>
                    <a:cubicBezTo>
                      <a:pt x="48844" y="5999"/>
                      <a:pt x="49843" y="4902"/>
                      <a:pt x="50726" y="3938"/>
                    </a:cubicBezTo>
                    <a:cubicBezTo>
                      <a:pt x="51618" y="2966"/>
                      <a:pt x="52376" y="2128"/>
                      <a:pt x="53483" y="1530"/>
                    </a:cubicBezTo>
                    <a:cubicBezTo>
                      <a:pt x="54326" y="1065"/>
                      <a:pt x="55272" y="837"/>
                      <a:pt x="56400" y="837"/>
                    </a:cubicBezTo>
                    <a:cubicBezTo>
                      <a:pt x="56895" y="837"/>
                      <a:pt x="57425" y="881"/>
                      <a:pt x="57997" y="968"/>
                    </a:cubicBezTo>
                    <a:cubicBezTo>
                      <a:pt x="61520" y="1494"/>
                      <a:pt x="64803" y="3278"/>
                      <a:pt x="67203" y="4590"/>
                    </a:cubicBezTo>
                    <a:cubicBezTo>
                      <a:pt x="68798" y="5455"/>
                      <a:pt x="69982" y="6097"/>
                      <a:pt x="70682" y="6097"/>
                    </a:cubicBezTo>
                    <a:cubicBezTo>
                      <a:pt x="70898" y="6097"/>
                      <a:pt x="71069" y="6036"/>
                      <a:pt x="71191" y="5901"/>
                    </a:cubicBezTo>
                    <a:lnTo>
                      <a:pt x="71102" y="5821"/>
                    </a:lnTo>
                    <a:cubicBezTo>
                      <a:pt x="71003" y="5931"/>
                      <a:pt x="70860" y="5980"/>
                      <a:pt x="70675" y="5980"/>
                    </a:cubicBezTo>
                    <a:cubicBezTo>
                      <a:pt x="70005" y="5980"/>
                      <a:pt x="68796" y="5322"/>
                      <a:pt x="67257" y="4483"/>
                    </a:cubicBezTo>
                    <a:cubicBezTo>
                      <a:pt x="64857" y="3171"/>
                      <a:pt x="61565" y="1387"/>
                      <a:pt x="58014" y="852"/>
                    </a:cubicBezTo>
                    <a:cubicBezTo>
                      <a:pt x="57437" y="765"/>
                      <a:pt x="56900" y="721"/>
                      <a:pt x="56398" y="721"/>
                    </a:cubicBezTo>
                    <a:cubicBezTo>
                      <a:pt x="55250" y="721"/>
                      <a:pt x="54283" y="951"/>
                      <a:pt x="53420" y="1423"/>
                    </a:cubicBezTo>
                    <a:cubicBezTo>
                      <a:pt x="52305" y="2038"/>
                      <a:pt x="51493" y="2921"/>
                      <a:pt x="50637" y="3858"/>
                    </a:cubicBezTo>
                    <a:cubicBezTo>
                      <a:pt x="49762" y="4822"/>
                      <a:pt x="48763" y="5910"/>
                      <a:pt x="47256" y="6891"/>
                    </a:cubicBezTo>
                    <a:cubicBezTo>
                      <a:pt x="44837" y="8477"/>
                      <a:pt x="43026" y="9659"/>
                      <a:pt x="40288" y="9659"/>
                    </a:cubicBezTo>
                    <a:cubicBezTo>
                      <a:pt x="40007" y="9659"/>
                      <a:pt x="39716" y="9647"/>
                      <a:pt x="39414" y="9621"/>
                    </a:cubicBezTo>
                    <a:cubicBezTo>
                      <a:pt x="37987" y="9505"/>
                      <a:pt x="36470" y="8524"/>
                      <a:pt x="34722" y="7391"/>
                    </a:cubicBezTo>
                    <a:cubicBezTo>
                      <a:pt x="33294" y="6472"/>
                      <a:pt x="31671" y="5419"/>
                      <a:pt x="29922" y="4777"/>
                    </a:cubicBezTo>
                    <a:cubicBezTo>
                      <a:pt x="28521" y="4269"/>
                      <a:pt x="26826" y="3707"/>
                      <a:pt x="25185" y="3153"/>
                    </a:cubicBezTo>
                    <a:cubicBezTo>
                      <a:pt x="22973" y="2422"/>
                      <a:pt x="20680" y="1664"/>
                      <a:pt x="19128" y="1021"/>
                    </a:cubicBezTo>
                    <a:cubicBezTo>
                      <a:pt x="17470" y="340"/>
                      <a:pt x="16054" y="1"/>
                      <a:pt x="1490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738;p7">
                <a:extLst>
                  <a:ext uri="{FF2B5EF4-FFF2-40B4-BE49-F238E27FC236}">
                    <a16:creationId xmlns:a16="http://schemas.microsoft.com/office/drawing/2014/main" id="{8C1E66ED-452B-57A9-0AD2-3C22D05A9734}"/>
                  </a:ext>
                </a:extLst>
              </p:cNvPr>
              <p:cNvSpPr/>
              <p:nvPr/>
            </p:nvSpPr>
            <p:spPr>
              <a:xfrm>
                <a:off x="3109843" y="2452570"/>
                <a:ext cx="6874712" cy="912768"/>
              </a:xfrm>
              <a:custGeom>
                <a:avLst/>
                <a:gdLst/>
                <a:ahLst/>
                <a:cxnLst/>
                <a:rect l="l" t="t" r="r" b="b"/>
                <a:pathLst>
                  <a:path w="71235" h="9458" extrusionOk="0">
                    <a:moveTo>
                      <a:pt x="15390" y="1"/>
                    </a:moveTo>
                    <a:cubicBezTo>
                      <a:pt x="14757" y="1"/>
                      <a:pt x="14194" y="90"/>
                      <a:pt x="13703" y="268"/>
                    </a:cubicBezTo>
                    <a:cubicBezTo>
                      <a:pt x="12882" y="563"/>
                      <a:pt x="12026" y="973"/>
                      <a:pt x="11169" y="1482"/>
                    </a:cubicBezTo>
                    <a:cubicBezTo>
                      <a:pt x="9251" y="2624"/>
                      <a:pt x="6753" y="4506"/>
                      <a:pt x="4559" y="6174"/>
                    </a:cubicBezTo>
                    <a:cubicBezTo>
                      <a:pt x="2480" y="7744"/>
                      <a:pt x="687" y="9100"/>
                      <a:pt x="0" y="9350"/>
                    </a:cubicBezTo>
                    <a:lnTo>
                      <a:pt x="45" y="9457"/>
                    </a:lnTo>
                    <a:cubicBezTo>
                      <a:pt x="741" y="9207"/>
                      <a:pt x="2543" y="7842"/>
                      <a:pt x="4630" y="6263"/>
                    </a:cubicBezTo>
                    <a:cubicBezTo>
                      <a:pt x="6825" y="4604"/>
                      <a:pt x="9314" y="2722"/>
                      <a:pt x="11232" y="1580"/>
                    </a:cubicBezTo>
                    <a:cubicBezTo>
                      <a:pt x="12079" y="1080"/>
                      <a:pt x="12927" y="670"/>
                      <a:pt x="13748" y="375"/>
                    </a:cubicBezTo>
                    <a:cubicBezTo>
                      <a:pt x="14222" y="204"/>
                      <a:pt x="14770" y="118"/>
                      <a:pt x="15387" y="118"/>
                    </a:cubicBezTo>
                    <a:cubicBezTo>
                      <a:pt x="16474" y="118"/>
                      <a:pt x="17776" y="385"/>
                      <a:pt x="19279" y="920"/>
                    </a:cubicBezTo>
                    <a:cubicBezTo>
                      <a:pt x="20759" y="1437"/>
                      <a:pt x="22883" y="2017"/>
                      <a:pt x="25131" y="2641"/>
                    </a:cubicBezTo>
                    <a:cubicBezTo>
                      <a:pt x="26888" y="3114"/>
                      <a:pt x="28690" y="3614"/>
                      <a:pt x="30153" y="4069"/>
                    </a:cubicBezTo>
                    <a:cubicBezTo>
                      <a:pt x="32053" y="4675"/>
                      <a:pt x="33766" y="5826"/>
                      <a:pt x="35283" y="6852"/>
                    </a:cubicBezTo>
                    <a:cubicBezTo>
                      <a:pt x="36782" y="7860"/>
                      <a:pt x="38200" y="8815"/>
                      <a:pt x="39520" y="9047"/>
                    </a:cubicBezTo>
                    <a:cubicBezTo>
                      <a:pt x="40123" y="9152"/>
                      <a:pt x="40683" y="9202"/>
                      <a:pt x="41213" y="9202"/>
                    </a:cubicBezTo>
                    <a:cubicBezTo>
                      <a:pt x="43503" y="9202"/>
                      <a:pt x="45239" y="8279"/>
                      <a:pt x="47433" y="6968"/>
                    </a:cubicBezTo>
                    <a:cubicBezTo>
                      <a:pt x="49146" y="5942"/>
                      <a:pt x="50190" y="4774"/>
                      <a:pt x="51109" y="3730"/>
                    </a:cubicBezTo>
                    <a:cubicBezTo>
                      <a:pt x="51858" y="2882"/>
                      <a:pt x="52572" y="2088"/>
                      <a:pt x="53526" y="1500"/>
                    </a:cubicBezTo>
                    <a:cubicBezTo>
                      <a:pt x="54410" y="965"/>
                      <a:pt x="55392" y="709"/>
                      <a:pt x="56607" y="709"/>
                    </a:cubicBezTo>
                    <a:cubicBezTo>
                      <a:pt x="57036" y="709"/>
                      <a:pt x="57494" y="741"/>
                      <a:pt x="57987" y="804"/>
                    </a:cubicBezTo>
                    <a:cubicBezTo>
                      <a:pt x="61457" y="1250"/>
                      <a:pt x="64687" y="2927"/>
                      <a:pt x="67042" y="4140"/>
                    </a:cubicBezTo>
                    <a:cubicBezTo>
                      <a:pt x="68615" y="4957"/>
                      <a:pt x="69862" y="5603"/>
                      <a:pt x="70631" y="5603"/>
                    </a:cubicBezTo>
                    <a:cubicBezTo>
                      <a:pt x="70887" y="5603"/>
                      <a:pt x="71090" y="5531"/>
                      <a:pt x="71235" y="5371"/>
                    </a:cubicBezTo>
                    <a:lnTo>
                      <a:pt x="71146" y="5291"/>
                    </a:lnTo>
                    <a:cubicBezTo>
                      <a:pt x="71023" y="5426"/>
                      <a:pt x="70847" y="5487"/>
                      <a:pt x="70622" y="5487"/>
                    </a:cubicBezTo>
                    <a:cubicBezTo>
                      <a:pt x="69896" y="5487"/>
                      <a:pt x="68662" y="4853"/>
                      <a:pt x="67095" y="4042"/>
                    </a:cubicBezTo>
                    <a:cubicBezTo>
                      <a:pt x="64731" y="2811"/>
                      <a:pt x="61502" y="1143"/>
                      <a:pt x="58005" y="688"/>
                    </a:cubicBezTo>
                    <a:cubicBezTo>
                      <a:pt x="57504" y="623"/>
                      <a:pt x="57039" y="590"/>
                      <a:pt x="56603" y="590"/>
                    </a:cubicBezTo>
                    <a:cubicBezTo>
                      <a:pt x="55369" y="590"/>
                      <a:pt x="54370" y="854"/>
                      <a:pt x="53473" y="1401"/>
                    </a:cubicBezTo>
                    <a:cubicBezTo>
                      <a:pt x="52492" y="1990"/>
                      <a:pt x="51778" y="2802"/>
                      <a:pt x="51020" y="3658"/>
                    </a:cubicBezTo>
                    <a:cubicBezTo>
                      <a:pt x="50110" y="4684"/>
                      <a:pt x="49075" y="5853"/>
                      <a:pt x="47371" y="6870"/>
                    </a:cubicBezTo>
                    <a:cubicBezTo>
                      <a:pt x="45198" y="8174"/>
                      <a:pt x="43478" y="9084"/>
                      <a:pt x="41217" y="9084"/>
                    </a:cubicBezTo>
                    <a:cubicBezTo>
                      <a:pt x="40694" y="9084"/>
                      <a:pt x="40141" y="9035"/>
                      <a:pt x="39547" y="8931"/>
                    </a:cubicBezTo>
                    <a:cubicBezTo>
                      <a:pt x="38245" y="8708"/>
                      <a:pt x="36835" y="7753"/>
                      <a:pt x="35345" y="6754"/>
                    </a:cubicBezTo>
                    <a:cubicBezTo>
                      <a:pt x="33829" y="5728"/>
                      <a:pt x="32107" y="4568"/>
                      <a:pt x="30189" y="3962"/>
                    </a:cubicBezTo>
                    <a:cubicBezTo>
                      <a:pt x="28726" y="3498"/>
                      <a:pt x="26915" y="3007"/>
                      <a:pt x="25166" y="2525"/>
                    </a:cubicBezTo>
                    <a:cubicBezTo>
                      <a:pt x="22918" y="1910"/>
                      <a:pt x="20795" y="1321"/>
                      <a:pt x="19323" y="804"/>
                    </a:cubicBezTo>
                    <a:cubicBezTo>
                      <a:pt x="17809" y="271"/>
                      <a:pt x="16494" y="1"/>
                      <a:pt x="153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739;p7">
                <a:extLst>
                  <a:ext uri="{FF2B5EF4-FFF2-40B4-BE49-F238E27FC236}">
                    <a16:creationId xmlns:a16="http://schemas.microsoft.com/office/drawing/2014/main" id="{D45FB31A-A255-FD96-49F5-A2EB87555BCA}"/>
                  </a:ext>
                </a:extLst>
              </p:cNvPr>
              <p:cNvSpPr/>
              <p:nvPr/>
            </p:nvSpPr>
            <p:spPr>
              <a:xfrm>
                <a:off x="3117564" y="2511922"/>
                <a:ext cx="6879055" cy="877446"/>
              </a:xfrm>
              <a:custGeom>
                <a:avLst/>
                <a:gdLst/>
                <a:ahLst/>
                <a:cxnLst/>
                <a:rect l="l" t="t" r="r" b="b"/>
                <a:pathLst>
                  <a:path w="71280" h="9092" extrusionOk="0">
                    <a:moveTo>
                      <a:pt x="15937" y="0"/>
                    </a:moveTo>
                    <a:cubicBezTo>
                      <a:pt x="15168" y="0"/>
                      <a:pt x="14490" y="111"/>
                      <a:pt x="13908" y="331"/>
                    </a:cubicBezTo>
                    <a:cubicBezTo>
                      <a:pt x="13088" y="644"/>
                      <a:pt x="12240" y="1054"/>
                      <a:pt x="11384" y="1554"/>
                    </a:cubicBezTo>
                    <a:cubicBezTo>
                      <a:pt x="9760" y="2499"/>
                      <a:pt x="7681" y="3962"/>
                      <a:pt x="5674" y="5381"/>
                    </a:cubicBezTo>
                    <a:cubicBezTo>
                      <a:pt x="3194" y="7120"/>
                      <a:pt x="857" y="8762"/>
                      <a:pt x="0" y="8976"/>
                    </a:cubicBezTo>
                    <a:lnTo>
                      <a:pt x="36" y="9092"/>
                    </a:lnTo>
                    <a:cubicBezTo>
                      <a:pt x="901" y="8878"/>
                      <a:pt x="3257" y="7218"/>
                      <a:pt x="5746" y="5470"/>
                    </a:cubicBezTo>
                    <a:cubicBezTo>
                      <a:pt x="7753" y="4060"/>
                      <a:pt x="9823" y="2597"/>
                      <a:pt x="11446" y="1652"/>
                    </a:cubicBezTo>
                    <a:cubicBezTo>
                      <a:pt x="12294" y="1152"/>
                      <a:pt x="13141" y="751"/>
                      <a:pt x="13953" y="438"/>
                    </a:cubicBezTo>
                    <a:cubicBezTo>
                      <a:pt x="14517" y="224"/>
                      <a:pt x="15175" y="117"/>
                      <a:pt x="15922" y="117"/>
                    </a:cubicBezTo>
                    <a:cubicBezTo>
                      <a:pt x="16946" y="117"/>
                      <a:pt x="18138" y="318"/>
                      <a:pt x="19484" y="715"/>
                    </a:cubicBezTo>
                    <a:cubicBezTo>
                      <a:pt x="20894" y="1134"/>
                      <a:pt x="22972" y="1580"/>
                      <a:pt x="25167" y="2053"/>
                    </a:cubicBezTo>
                    <a:cubicBezTo>
                      <a:pt x="27013" y="2455"/>
                      <a:pt x="28923" y="2874"/>
                      <a:pt x="30421" y="3266"/>
                    </a:cubicBezTo>
                    <a:cubicBezTo>
                      <a:pt x="32473" y="3811"/>
                      <a:pt x="34275" y="5086"/>
                      <a:pt x="35854" y="6210"/>
                    </a:cubicBezTo>
                    <a:cubicBezTo>
                      <a:pt x="37192" y="7156"/>
                      <a:pt x="38441" y="8039"/>
                      <a:pt x="39655" y="8369"/>
                    </a:cubicBezTo>
                    <a:cubicBezTo>
                      <a:pt x="40538" y="8605"/>
                      <a:pt x="41336" y="8716"/>
                      <a:pt x="42094" y="8716"/>
                    </a:cubicBezTo>
                    <a:cubicBezTo>
                      <a:pt x="43921" y="8716"/>
                      <a:pt x="45519" y="8070"/>
                      <a:pt x="47550" y="6960"/>
                    </a:cubicBezTo>
                    <a:cubicBezTo>
                      <a:pt x="49459" y="5916"/>
                      <a:pt x="50520" y="4667"/>
                      <a:pt x="51457" y="3570"/>
                    </a:cubicBezTo>
                    <a:cubicBezTo>
                      <a:pt x="52117" y="2785"/>
                      <a:pt x="52742" y="2053"/>
                      <a:pt x="53580" y="1482"/>
                    </a:cubicBezTo>
                    <a:cubicBezTo>
                      <a:pt x="54487" y="876"/>
                      <a:pt x="55513" y="585"/>
                      <a:pt x="56817" y="585"/>
                    </a:cubicBezTo>
                    <a:cubicBezTo>
                      <a:pt x="57181" y="585"/>
                      <a:pt x="57567" y="608"/>
                      <a:pt x="57978" y="653"/>
                    </a:cubicBezTo>
                    <a:cubicBezTo>
                      <a:pt x="61404" y="1027"/>
                      <a:pt x="64580" y="2588"/>
                      <a:pt x="66899" y="3730"/>
                    </a:cubicBezTo>
                    <a:cubicBezTo>
                      <a:pt x="68485" y="4507"/>
                      <a:pt x="69750" y="5130"/>
                      <a:pt x="70567" y="5130"/>
                    </a:cubicBezTo>
                    <a:cubicBezTo>
                      <a:pt x="70867" y="5130"/>
                      <a:pt x="71107" y="5046"/>
                      <a:pt x="71280" y="4854"/>
                    </a:cubicBezTo>
                    <a:lnTo>
                      <a:pt x="71190" y="4774"/>
                    </a:lnTo>
                    <a:cubicBezTo>
                      <a:pt x="71041" y="4942"/>
                      <a:pt x="70829" y="5016"/>
                      <a:pt x="70559" y="5016"/>
                    </a:cubicBezTo>
                    <a:cubicBezTo>
                      <a:pt x="69781" y="5016"/>
                      <a:pt x="68527" y="4398"/>
                      <a:pt x="66944" y="3623"/>
                    </a:cubicBezTo>
                    <a:cubicBezTo>
                      <a:pt x="64625" y="2481"/>
                      <a:pt x="61440" y="911"/>
                      <a:pt x="57996" y="537"/>
                    </a:cubicBezTo>
                    <a:cubicBezTo>
                      <a:pt x="57574" y="489"/>
                      <a:pt x="57178" y="466"/>
                      <a:pt x="56805" y="466"/>
                    </a:cubicBezTo>
                    <a:cubicBezTo>
                      <a:pt x="55480" y="466"/>
                      <a:pt x="54436" y="765"/>
                      <a:pt x="53518" y="1384"/>
                    </a:cubicBezTo>
                    <a:cubicBezTo>
                      <a:pt x="52661" y="1964"/>
                      <a:pt x="52028" y="2704"/>
                      <a:pt x="51368" y="3489"/>
                    </a:cubicBezTo>
                    <a:cubicBezTo>
                      <a:pt x="50440" y="4587"/>
                      <a:pt x="49387" y="5827"/>
                      <a:pt x="47487" y="6862"/>
                    </a:cubicBezTo>
                    <a:cubicBezTo>
                      <a:pt x="45480" y="7954"/>
                      <a:pt x="43901" y="8595"/>
                      <a:pt x="42090" y="8595"/>
                    </a:cubicBezTo>
                    <a:cubicBezTo>
                      <a:pt x="41342" y="8595"/>
                      <a:pt x="40555" y="8485"/>
                      <a:pt x="39681" y="8253"/>
                    </a:cubicBezTo>
                    <a:cubicBezTo>
                      <a:pt x="38495" y="7932"/>
                      <a:pt x="37246" y="7049"/>
                      <a:pt x="35926" y="6112"/>
                    </a:cubicBezTo>
                    <a:cubicBezTo>
                      <a:pt x="34329" y="4979"/>
                      <a:pt x="32527" y="3704"/>
                      <a:pt x="30448" y="3150"/>
                    </a:cubicBezTo>
                    <a:cubicBezTo>
                      <a:pt x="28949" y="2758"/>
                      <a:pt x="27040" y="2339"/>
                      <a:pt x="25194" y="1946"/>
                    </a:cubicBezTo>
                    <a:cubicBezTo>
                      <a:pt x="22999" y="1464"/>
                      <a:pt x="20929" y="1018"/>
                      <a:pt x="19520" y="599"/>
                    </a:cubicBezTo>
                    <a:cubicBezTo>
                      <a:pt x="18169" y="200"/>
                      <a:pt x="16971" y="0"/>
                      <a:pt x="1593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740;p7">
                <a:extLst>
                  <a:ext uri="{FF2B5EF4-FFF2-40B4-BE49-F238E27FC236}">
                    <a16:creationId xmlns:a16="http://schemas.microsoft.com/office/drawing/2014/main" id="{CA6CDCC0-D4ED-4A05-284A-C49E6C2C1285}"/>
                  </a:ext>
                </a:extLst>
              </p:cNvPr>
              <p:cNvSpPr/>
              <p:nvPr/>
            </p:nvSpPr>
            <p:spPr>
              <a:xfrm>
                <a:off x="3125284" y="2569247"/>
                <a:ext cx="6883397" cy="844248"/>
              </a:xfrm>
              <a:custGeom>
                <a:avLst/>
                <a:gdLst/>
                <a:ahLst/>
                <a:cxnLst/>
                <a:rect l="l" t="t" r="r" b="b"/>
                <a:pathLst>
                  <a:path w="71325" h="8748" extrusionOk="0">
                    <a:moveTo>
                      <a:pt x="16564" y="1"/>
                    </a:moveTo>
                    <a:cubicBezTo>
                      <a:pt x="15630" y="1"/>
                      <a:pt x="14814" y="139"/>
                      <a:pt x="14123" y="415"/>
                    </a:cubicBezTo>
                    <a:cubicBezTo>
                      <a:pt x="13302" y="737"/>
                      <a:pt x="12455" y="1147"/>
                      <a:pt x="11607" y="1647"/>
                    </a:cubicBezTo>
                    <a:cubicBezTo>
                      <a:pt x="10260" y="2414"/>
                      <a:pt x="8520" y="3556"/>
                      <a:pt x="6843" y="4662"/>
                    </a:cubicBezTo>
                    <a:cubicBezTo>
                      <a:pt x="3988" y="6535"/>
                      <a:pt x="1045" y="8471"/>
                      <a:pt x="1" y="8623"/>
                    </a:cubicBezTo>
                    <a:lnTo>
                      <a:pt x="19" y="8748"/>
                    </a:lnTo>
                    <a:cubicBezTo>
                      <a:pt x="1089" y="8578"/>
                      <a:pt x="3908" y="6723"/>
                      <a:pt x="6906" y="4760"/>
                    </a:cubicBezTo>
                    <a:cubicBezTo>
                      <a:pt x="8583" y="3654"/>
                      <a:pt x="10322" y="2512"/>
                      <a:pt x="11661" y="1745"/>
                    </a:cubicBezTo>
                    <a:cubicBezTo>
                      <a:pt x="12508" y="1254"/>
                      <a:pt x="13356" y="844"/>
                      <a:pt x="14158" y="522"/>
                    </a:cubicBezTo>
                    <a:cubicBezTo>
                      <a:pt x="14838" y="256"/>
                      <a:pt x="15642" y="122"/>
                      <a:pt x="16560" y="122"/>
                    </a:cubicBezTo>
                    <a:cubicBezTo>
                      <a:pt x="17486" y="122"/>
                      <a:pt x="18529" y="258"/>
                      <a:pt x="19681" y="531"/>
                    </a:cubicBezTo>
                    <a:cubicBezTo>
                      <a:pt x="21037" y="853"/>
                      <a:pt x="23071" y="1183"/>
                      <a:pt x="25229" y="1522"/>
                    </a:cubicBezTo>
                    <a:cubicBezTo>
                      <a:pt x="27156" y="1834"/>
                      <a:pt x="29155" y="2155"/>
                      <a:pt x="30689" y="2485"/>
                    </a:cubicBezTo>
                    <a:cubicBezTo>
                      <a:pt x="32884" y="2949"/>
                      <a:pt x="34748" y="4350"/>
                      <a:pt x="36390" y="5581"/>
                    </a:cubicBezTo>
                    <a:cubicBezTo>
                      <a:pt x="37567" y="6473"/>
                      <a:pt x="38682" y="7302"/>
                      <a:pt x="39780" y="7704"/>
                    </a:cubicBezTo>
                    <a:cubicBezTo>
                      <a:pt x="40913" y="8117"/>
                      <a:pt x="41916" y="8329"/>
                      <a:pt x="42920" y="8329"/>
                    </a:cubicBezTo>
                    <a:cubicBezTo>
                      <a:pt x="44366" y="8329"/>
                      <a:pt x="45814" y="7889"/>
                      <a:pt x="47657" y="6972"/>
                    </a:cubicBezTo>
                    <a:cubicBezTo>
                      <a:pt x="49771" y="5929"/>
                      <a:pt x="50833" y="4608"/>
                      <a:pt x="51770" y="3440"/>
                    </a:cubicBezTo>
                    <a:cubicBezTo>
                      <a:pt x="52349" y="2717"/>
                      <a:pt x="52903" y="2039"/>
                      <a:pt x="53634" y="1495"/>
                    </a:cubicBezTo>
                    <a:cubicBezTo>
                      <a:pt x="54552" y="805"/>
                      <a:pt x="55620" y="477"/>
                      <a:pt x="57019" y="477"/>
                    </a:cubicBezTo>
                    <a:cubicBezTo>
                      <a:pt x="57320" y="477"/>
                      <a:pt x="57636" y="492"/>
                      <a:pt x="57970" y="522"/>
                    </a:cubicBezTo>
                    <a:cubicBezTo>
                      <a:pt x="61351" y="826"/>
                      <a:pt x="64348" y="2226"/>
                      <a:pt x="66757" y="3341"/>
                    </a:cubicBezTo>
                    <a:cubicBezTo>
                      <a:pt x="68357" y="4084"/>
                      <a:pt x="69637" y="4683"/>
                      <a:pt x="70495" y="4683"/>
                    </a:cubicBezTo>
                    <a:cubicBezTo>
                      <a:pt x="70843" y="4683"/>
                      <a:pt x="71121" y="4585"/>
                      <a:pt x="71325" y="4358"/>
                    </a:cubicBezTo>
                    <a:lnTo>
                      <a:pt x="71235" y="4278"/>
                    </a:lnTo>
                    <a:cubicBezTo>
                      <a:pt x="71057" y="4479"/>
                      <a:pt x="70805" y="4567"/>
                      <a:pt x="70487" y="4567"/>
                    </a:cubicBezTo>
                    <a:cubicBezTo>
                      <a:pt x="69663" y="4567"/>
                      <a:pt x="68395" y="3975"/>
                      <a:pt x="66810" y="3234"/>
                    </a:cubicBezTo>
                    <a:cubicBezTo>
                      <a:pt x="64393" y="2110"/>
                      <a:pt x="61386" y="710"/>
                      <a:pt x="57988" y="406"/>
                    </a:cubicBezTo>
                    <a:cubicBezTo>
                      <a:pt x="57649" y="377"/>
                      <a:pt x="57327" y="361"/>
                      <a:pt x="57021" y="361"/>
                    </a:cubicBezTo>
                    <a:cubicBezTo>
                      <a:pt x="55594" y="361"/>
                      <a:pt x="54503" y="692"/>
                      <a:pt x="53563" y="1397"/>
                    </a:cubicBezTo>
                    <a:cubicBezTo>
                      <a:pt x="52813" y="1959"/>
                      <a:pt x="52260" y="2637"/>
                      <a:pt x="51680" y="3368"/>
                    </a:cubicBezTo>
                    <a:cubicBezTo>
                      <a:pt x="50753" y="4528"/>
                      <a:pt x="49691" y="5830"/>
                      <a:pt x="47603" y="6865"/>
                    </a:cubicBezTo>
                    <a:cubicBezTo>
                      <a:pt x="45778" y="7773"/>
                      <a:pt x="44345" y="8209"/>
                      <a:pt x="42912" y="8209"/>
                    </a:cubicBezTo>
                    <a:cubicBezTo>
                      <a:pt x="41923" y="8209"/>
                      <a:pt x="40934" y="8001"/>
                      <a:pt x="39815" y="7597"/>
                    </a:cubicBezTo>
                    <a:cubicBezTo>
                      <a:pt x="38736" y="7204"/>
                      <a:pt x="37630" y="6366"/>
                      <a:pt x="36461" y="5491"/>
                    </a:cubicBezTo>
                    <a:cubicBezTo>
                      <a:pt x="34811" y="4243"/>
                      <a:pt x="32937" y="2833"/>
                      <a:pt x="30707" y="2369"/>
                    </a:cubicBezTo>
                    <a:cubicBezTo>
                      <a:pt x="29173" y="2039"/>
                      <a:pt x="27183" y="1718"/>
                      <a:pt x="25247" y="1406"/>
                    </a:cubicBezTo>
                    <a:cubicBezTo>
                      <a:pt x="23097" y="1058"/>
                      <a:pt x="21063" y="737"/>
                      <a:pt x="19707" y="415"/>
                    </a:cubicBezTo>
                    <a:cubicBezTo>
                      <a:pt x="18548" y="139"/>
                      <a:pt x="17497" y="1"/>
                      <a:pt x="1656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741;p7">
                <a:extLst>
                  <a:ext uri="{FF2B5EF4-FFF2-40B4-BE49-F238E27FC236}">
                    <a16:creationId xmlns:a16="http://schemas.microsoft.com/office/drawing/2014/main" id="{2941090D-DD59-4D52-5FCA-E607FAE3C1B3}"/>
                  </a:ext>
                </a:extLst>
              </p:cNvPr>
              <p:cNvSpPr/>
              <p:nvPr/>
            </p:nvSpPr>
            <p:spPr>
              <a:xfrm>
                <a:off x="3133101" y="2625124"/>
                <a:ext cx="6887644" cy="811628"/>
              </a:xfrm>
              <a:custGeom>
                <a:avLst/>
                <a:gdLst/>
                <a:ahLst/>
                <a:cxnLst/>
                <a:rect l="l" t="t" r="r" b="b"/>
                <a:pathLst>
                  <a:path w="71369" h="8410" extrusionOk="0">
                    <a:moveTo>
                      <a:pt x="17303" y="0"/>
                    </a:moveTo>
                    <a:cubicBezTo>
                      <a:pt x="16155" y="0"/>
                      <a:pt x="15160" y="172"/>
                      <a:pt x="14327" y="514"/>
                    </a:cubicBezTo>
                    <a:cubicBezTo>
                      <a:pt x="13507" y="853"/>
                      <a:pt x="12686" y="1255"/>
                      <a:pt x="11820" y="1746"/>
                    </a:cubicBezTo>
                    <a:cubicBezTo>
                      <a:pt x="10768" y="2343"/>
                      <a:pt x="9456" y="3155"/>
                      <a:pt x="8074" y="4003"/>
                    </a:cubicBezTo>
                    <a:cubicBezTo>
                      <a:pt x="4880" y="5974"/>
                      <a:pt x="1258" y="8204"/>
                      <a:pt x="0" y="8294"/>
                    </a:cubicBezTo>
                    <a:lnTo>
                      <a:pt x="9" y="8409"/>
                    </a:lnTo>
                    <a:cubicBezTo>
                      <a:pt x="1294" y="8320"/>
                      <a:pt x="4933" y="6081"/>
                      <a:pt x="8136" y="4101"/>
                    </a:cubicBezTo>
                    <a:cubicBezTo>
                      <a:pt x="9519" y="3253"/>
                      <a:pt x="10821" y="2450"/>
                      <a:pt x="11883" y="1853"/>
                    </a:cubicBezTo>
                    <a:cubicBezTo>
                      <a:pt x="12739" y="1362"/>
                      <a:pt x="13560" y="960"/>
                      <a:pt x="14372" y="621"/>
                    </a:cubicBezTo>
                    <a:cubicBezTo>
                      <a:pt x="15179" y="289"/>
                      <a:pt x="16175" y="122"/>
                      <a:pt x="17318" y="122"/>
                    </a:cubicBezTo>
                    <a:cubicBezTo>
                      <a:pt x="18109" y="122"/>
                      <a:pt x="18969" y="202"/>
                      <a:pt x="19885" y="363"/>
                    </a:cubicBezTo>
                    <a:cubicBezTo>
                      <a:pt x="21179" y="595"/>
                      <a:pt x="23177" y="800"/>
                      <a:pt x="25291" y="1032"/>
                    </a:cubicBezTo>
                    <a:cubicBezTo>
                      <a:pt x="27307" y="1246"/>
                      <a:pt x="29395" y="1460"/>
                      <a:pt x="30956" y="1710"/>
                    </a:cubicBezTo>
                    <a:cubicBezTo>
                      <a:pt x="33284" y="2085"/>
                      <a:pt x="35202" y="3619"/>
                      <a:pt x="36889" y="4975"/>
                    </a:cubicBezTo>
                    <a:cubicBezTo>
                      <a:pt x="37932" y="5805"/>
                      <a:pt x="38914" y="6599"/>
                      <a:pt x="39904" y="7053"/>
                    </a:cubicBezTo>
                    <a:cubicBezTo>
                      <a:pt x="41290" y="7700"/>
                      <a:pt x="42494" y="8024"/>
                      <a:pt x="43718" y="8024"/>
                    </a:cubicBezTo>
                    <a:cubicBezTo>
                      <a:pt x="44975" y="8024"/>
                      <a:pt x="46253" y="7683"/>
                      <a:pt x="47772" y="7000"/>
                    </a:cubicBezTo>
                    <a:cubicBezTo>
                      <a:pt x="50074" y="5965"/>
                      <a:pt x="51127" y="4573"/>
                      <a:pt x="52054" y="3351"/>
                    </a:cubicBezTo>
                    <a:cubicBezTo>
                      <a:pt x="52563" y="2682"/>
                      <a:pt x="53045" y="2040"/>
                      <a:pt x="53678" y="1514"/>
                    </a:cubicBezTo>
                    <a:cubicBezTo>
                      <a:pt x="54614" y="740"/>
                      <a:pt x="55731" y="382"/>
                      <a:pt x="57244" y="382"/>
                    </a:cubicBezTo>
                    <a:cubicBezTo>
                      <a:pt x="57476" y="382"/>
                      <a:pt x="57718" y="391"/>
                      <a:pt x="57969" y="407"/>
                    </a:cubicBezTo>
                    <a:cubicBezTo>
                      <a:pt x="61305" y="639"/>
                      <a:pt x="64258" y="1942"/>
                      <a:pt x="66631" y="2986"/>
                    </a:cubicBezTo>
                    <a:cubicBezTo>
                      <a:pt x="68222" y="3689"/>
                      <a:pt x="69511" y="4255"/>
                      <a:pt x="70408" y="4255"/>
                    </a:cubicBezTo>
                    <a:cubicBezTo>
                      <a:pt x="70809" y="4255"/>
                      <a:pt x="71132" y="4142"/>
                      <a:pt x="71368" y="3878"/>
                    </a:cubicBezTo>
                    <a:lnTo>
                      <a:pt x="71279" y="3797"/>
                    </a:lnTo>
                    <a:cubicBezTo>
                      <a:pt x="71068" y="4035"/>
                      <a:pt x="70773" y="4138"/>
                      <a:pt x="70403" y="4138"/>
                    </a:cubicBezTo>
                    <a:cubicBezTo>
                      <a:pt x="69539" y="4138"/>
                      <a:pt x="68263" y="3578"/>
                      <a:pt x="66676" y="2878"/>
                    </a:cubicBezTo>
                    <a:cubicBezTo>
                      <a:pt x="64294" y="1835"/>
                      <a:pt x="61332" y="523"/>
                      <a:pt x="57978" y="291"/>
                    </a:cubicBezTo>
                    <a:cubicBezTo>
                      <a:pt x="57715" y="273"/>
                      <a:pt x="57463" y="264"/>
                      <a:pt x="57220" y="264"/>
                    </a:cubicBezTo>
                    <a:cubicBezTo>
                      <a:pt x="55695" y="264"/>
                      <a:pt x="54561" y="632"/>
                      <a:pt x="53607" y="1424"/>
                    </a:cubicBezTo>
                    <a:cubicBezTo>
                      <a:pt x="52955" y="1960"/>
                      <a:pt x="52474" y="2602"/>
                      <a:pt x="51956" y="3280"/>
                    </a:cubicBezTo>
                    <a:cubicBezTo>
                      <a:pt x="51037" y="4493"/>
                      <a:pt x="50003" y="5867"/>
                      <a:pt x="47728" y="6893"/>
                    </a:cubicBezTo>
                    <a:cubicBezTo>
                      <a:pt x="46227" y="7567"/>
                      <a:pt x="44964" y="7903"/>
                      <a:pt x="43722" y="7903"/>
                    </a:cubicBezTo>
                    <a:cubicBezTo>
                      <a:pt x="42514" y="7903"/>
                      <a:pt x="41326" y="7584"/>
                      <a:pt x="39957" y="6946"/>
                    </a:cubicBezTo>
                    <a:cubicBezTo>
                      <a:pt x="38976" y="6500"/>
                      <a:pt x="37995" y="5715"/>
                      <a:pt x="36960" y="4877"/>
                    </a:cubicBezTo>
                    <a:cubicBezTo>
                      <a:pt x="35265" y="3512"/>
                      <a:pt x="33338" y="1969"/>
                      <a:pt x="30974" y="1594"/>
                    </a:cubicBezTo>
                    <a:cubicBezTo>
                      <a:pt x="29404" y="1344"/>
                      <a:pt x="27316" y="1121"/>
                      <a:pt x="25300" y="907"/>
                    </a:cubicBezTo>
                    <a:cubicBezTo>
                      <a:pt x="23195" y="684"/>
                      <a:pt x="21196" y="479"/>
                      <a:pt x="19903" y="247"/>
                    </a:cubicBezTo>
                    <a:cubicBezTo>
                      <a:pt x="18965" y="83"/>
                      <a:pt x="18097" y="0"/>
                      <a:pt x="1730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742;p7">
                <a:extLst>
                  <a:ext uri="{FF2B5EF4-FFF2-40B4-BE49-F238E27FC236}">
                    <a16:creationId xmlns:a16="http://schemas.microsoft.com/office/drawing/2014/main" id="{6459D9E7-5154-03D9-47C3-3026B2AE03CD}"/>
                  </a:ext>
                </a:extLst>
              </p:cNvPr>
              <p:cNvSpPr/>
              <p:nvPr/>
            </p:nvSpPr>
            <p:spPr>
              <a:xfrm>
                <a:off x="3140822" y="2677527"/>
                <a:ext cx="6891987" cy="783351"/>
              </a:xfrm>
              <a:custGeom>
                <a:avLst/>
                <a:gdLst/>
                <a:ahLst/>
                <a:cxnLst/>
                <a:rect l="l" t="t" r="r" b="b"/>
                <a:pathLst>
                  <a:path w="71414" h="8117" extrusionOk="0">
                    <a:moveTo>
                      <a:pt x="18227" y="1"/>
                    </a:moveTo>
                    <a:cubicBezTo>
                      <a:pt x="16790" y="1"/>
                      <a:pt x="15536" y="220"/>
                      <a:pt x="14533" y="649"/>
                    </a:cubicBezTo>
                    <a:cubicBezTo>
                      <a:pt x="13730" y="997"/>
                      <a:pt x="12909" y="1399"/>
                      <a:pt x="12035" y="1889"/>
                    </a:cubicBezTo>
                    <a:cubicBezTo>
                      <a:pt x="11285" y="2309"/>
                      <a:pt x="10384" y="2835"/>
                      <a:pt x="9421" y="3388"/>
                    </a:cubicBezTo>
                    <a:cubicBezTo>
                      <a:pt x="5897" y="5440"/>
                      <a:pt x="1508" y="7991"/>
                      <a:pt x="9" y="7991"/>
                    </a:cubicBezTo>
                    <a:lnTo>
                      <a:pt x="0" y="7991"/>
                    </a:lnTo>
                    <a:lnTo>
                      <a:pt x="0" y="8116"/>
                    </a:lnTo>
                    <a:lnTo>
                      <a:pt x="9" y="8116"/>
                    </a:lnTo>
                    <a:cubicBezTo>
                      <a:pt x="1535" y="8116"/>
                      <a:pt x="5942" y="5547"/>
                      <a:pt x="9483" y="3495"/>
                    </a:cubicBezTo>
                    <a:cubicBezTo>
                      <a:pt x="10438" y="2933"/>
                      <a:pt x="11348" y="2416"/>
                      <a:pt x="12097" y="1996"/>
                    </a:cubicBezTo>
                    <a:cubicBezTo>
                      <a:pt x="12972" y="1506"/>
                      <a:pt x="13783" y="1104"/>
                      <a:pt x="14577" y="765"/>
                    </a:cubicBezTo>
                    <a:cubicBezTo>
                      <a:pt x="15568" y="336"/>
                      <a:pt x="16809" y="117"/>
                      <a:pt x="18230" y="117"/>
                    </a:cubicBezTo>
                    <a:cubicBezTo>
                      <a:pt x="18818" y="117"/>
                      <a:pt x="19437" y="154"/>
                      <a:pt x="20082" y="230"/>
                    </a:cubicBezTo>
                    <a:cubicBezTo>
                      <a:pt x="21322" y="373"/>
                      <a:pt x="23275" y="480"/>
                      <a:pt x="25345" y="587"/>
                    </a:cubicBezTo>
                    <a:cubicBezTo>
                      <a:pt x="27450" y="694"/>
                      <a:pt x="29627" y="810"/>
                      <a:pt x="31224" y="979"/>
                    </a:cubicBezTo>
                    <a:cubicBezTo>
                      <a:pt x="33686" y="1238"/>
                      <a:pt x="35640" y="2915"/>
                      <a:pt x="37362" y="4405"/>
                    </a:cubicBezTo>
                    <a:cubicBezTo>
                      <a:pt x="38281" y="5190"/>
                      <a:pt x="39146" y="5940"/>
                      <a:pt x="40029" y="6448"/>
                    </a:cubicBezTo>
                    <a:cubicBezTo>
                      <a:pt x="41488" y="7280"/>
                      <a:pt x="42855" y="7821"/>
                      <a:pt x="44437" y="7821"/>
                    </a:cubicBezTo>
                    <a:cubicBezTo>
                      <a:pt x="45468" y="7821"/>
                      <a:pt x="46590" y="7591"/>
                      <a:pt x="47889" y="7064"/>
                    </a:cubicBezTo>
                    <a:cubicBezTo>
                      <a:pt x="50377" y="6056"/>
                      <a:pt x="51403" y="4592"/>
                      <a:pt x="52304" y="3308"/>
                    </a:cubicBezTo>
                    <a:cubicBezTo>
                      <a:pt x="52750" y="2683"/>
                      <a:pt x="53170" y="2086"/>
                      <a:pt x="53732" y="1568"/>
                    </a:cubicBezTo>
                    <a:cubicBezTo>
                      <a:pt x="54683" y="698"/>
                      <a:pt x="55801" y="315"/>
                      <a:pt x="57423" y="315"/>
                    </a:cubicBezTo>
                    <a:cubicBezTo>
                      <a:pt x="57596" y="315"/>
                      <a:pt x="57775" y="320"/>
                      <a:pt x="57960" y="328"/>
                    </a:cubicBezTo>
                    <a:cubicBezTo>
                      <a:pt x="61261" y="498"/>
                      <a:pt x="64169" y="1702"/>
                      <a:pt x="66507" y="2674"/>
                    </a:cubicBezTo>
                    <a:cubicBezTo>
                      <a:pt x="68093" y="3333"/>
                      <a:pt x="69386" y="3867"/>
                      <a:pt x="70315" y="3867"/>
                    </a:cubicBezTo>
                    <a:cubicBezTo>
                      <a:pt x="70771" y="3867"/>
                      <a:pt x="71140" y="3738"/>
                      <a:pt x="71413" y="3433"/>
                    </a:cubicBezTo>
                    <a:lnTo>
                      <a:pt x="71324" y="3361"/>
                    </a:lnTo>
                    <a:cubicBezTo>
                      <a:pt x="71076" y="3638"/>
                      <a:pt x="70736" y="3755"/>
                      <a:pt x="70313" y="3755"/>
                    </a:cubicBezTo>
                    <a:cubicBezTo>
                      <a:pt x="69411" y="3755"/>
                      <a:pt x="68130" y="3223"/>
                      <a:pt x="66551" y="2567"/>
                    </a:cubicBezTo>
                    <a:cubicBezTo>
                      <a:pt x="64205" y="1595"/>
                      <a:pt x="61288" y="382"/>
                      <a:pt x="57960" y="212"/>
                    </a:cubicBezTo>
                    <a:cubicBezTo>
                      <a:pt x="57765" y="202"/>
                      <a:pt x="57576" y="197"/>
                      <a:pt x="57393" y="197"/>
                    </a:cubicBezTo>
                    <a:cubicBezTo>
                      <a:pt x="55759" y="197"/>
                      <a:pt x="54622" y="597"/>
                      <a:pt x="53652" y="1488"/>
                    </a:cubicBezTo>
                    <a:cubicBezTo>
                      <a:pt x="53081" y="2005"/>
                      <a:pt x="52661" y="2603"/>
                      <a:pt x="52206" y="3245"/>
                    </a:cubicBezTo>
                    <a:cubicBezTo>
                      <a:pt x="51270" y="4575"/>
                      <a:pt x="50297" y="5957"/>
                      <a:pt x="47844" y="6957"/>
                    </a:cubicBezTo>
                    <a:cubicBezTo>
                      <a:pt x="46549" y="7484"/>
                      <a:pt x="45444" y="7715"/>
                      <a:pt x="44431" y="7715"/>
                    </a:cubicBezTo>
                    <a:cubicBezTo>
                      <a:pt x="42890" y="7715"/>
                      <a:pt x="41561" y="7181"/>
                      <a:pt x="40092" y="6341"/>
                    </a:cubicBezTo>
                    <a:cubicBezTo>
                      <a:pt x="39208" y="5841"/>
                      <a:pt x="38352" y="5101"/>
                      <a:pt x="37442" y="4316"/>
                    </a:cubicBezTo>
                    <a:cubicBezTo>
                      <a:pt x="35702" y="2817"/>
                      <a:pt x="33731" y="1122"/>
                      <a:pt x="31233" y="855"/>
                    </a:cubicBezTo>
                    <a:cubicBezTo>
                      <a:pt x="29636" y="694"/>
                      <a:pt x="27459" y="578"/>
                      <a:pt x="25345" y="471"/>
                    </a:cubicBezTo>
                    <a:cubicBezTo>
                      <a:pt x="23284" y="355"/>
                      <a:pt x="21331" y="257"/>
                      <a:pt x="20099" y="114"/>
                    </a:cubicBezTo>
                    <a:cubicBezTo>
                      <a:pt x="19447" y="38"/>
                      <a:pt x="18821" y="1"/>
                      <a:pt x="1822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743;p7">
                <a:extLst>
                  <a:ext uri="{FF2B5EF4-FFF2-40B4-BE49-F238E27FC236}">
                    <a16:creationId xmlns:a16="http://schemas.microsoft.com/office/drawing/2014/main" id="{8BF0907A-CC08-1B95-3AFF-EEDFD899D944}"/>
                  </a:ext>
                </a:extLst>
              </p:cNvPr>
              <p:cNvSpPr/>
              <p:nvPr/>
            </p:nvSpPr>
            <p:spPr>
              <a:xfrm>
                <a:off x="3147674" y="2725587"/>
                <a:ext cx="6897198" cy="758549"/>
              </a:xfrm>
              <a:custGeom>
                <a:avLst/>
                <a:gdLst/>
                <a:ahLst/>
                <a:cxnLst/>
                <a:rect l="l" t="t" r="r" b="b"/>
                <a:pathLst>
                  <a:path w="71468" h="7860" extrusionOk="0">
                    <a:moveTo>
                      <a:pt x="19348" y="1"/>
                    </a:moveTo>
                    <a:cubicBezTo>
                      <a:pt x="17552" y="1"/>
                      <a:pt x="15978" y="284"/>
                      <a:pt x="14747" y="838"/>
                    </a:cubicBezTo>
                    <a:cubicBezTo>
                      <a:pt x="13971" y="1186"/>
                      <a:pt x="13159" y="1588"/>
                      <a:pt x="12267" y="2078"/>
                    </a:cubicBezTo>
                    <a:cubicBezTo>
                      <a:pt x="11875" y="2292"/>
                      <a:pt x="11429" y="2533"/>
                      <a:pt x="10956" y="2801"/>
                    </a:cubicBezTo>
                    <a:cubicBezTo>
                      <a:pt x="7383" y="4771"/>
                      <a:pt x="2024" y="7746"/>
                      <a:pt x="114" y="7746"/>
                    </a:cubicBezTo>
                    <a:cubicBezTo>
                      <a:pt x="78" y="7746"/>
                      <a:pt x="43" y="7745"/>
                      <a:pt x="10" y="7743"/>
                    </a:cubicBezTo>
                    <a:lnTo>
                      <a:pt x="1" y="7859"/>
                    </a:lnTo>
                    <a:lnTo>
                      <a:pt x="108" y="7859"/>
                    </a:lnTo>
                    <a:cubicBezTo>
                      <a:pt x="2053" y="7859"/>
                      <a:pt x="7432" y="4888"/>
                      <a:pt x="11018" y="2899"/>
                    </a:cubicBezTo>
                    <a:cubicBezTo>
                      <a:pt x="11491" y="2640"/>
                      <a:pt x="11928" y="2399"/>
                      <a:pt x="12321" y="2185"/>
                    </a:cubicBezTo>
                    <a:cubicBezTo>
                      <a:pt x="13213" y="1695"/>
                      <a:pt x="14025" y="1293"/>
                      <a:pt x="14801" y="945"/>
                    </a:cubicBezTo>
                    <a:cubicBezTo>
                      <a:pt x="16009" y="398"/>
                      <a:pt x="17566" y="117"/>
                      <a:pt x="19345" y="117"/>
                    </a:cubicBezTo>
                    <a:cubicBezTo>
                      <a:pt x="19656" y="117"/>
                      <a:pt x="19973" y="125"/>
                      <a:pt x="20296" y="142"/>
                    </a:cubicBezTo>
                    <a:cubicBezTo>
                      <a:pt x="21474" y="205"/>
                      <a:pt x="23365" y="205"/>
                      <a:pt x="25372" y="205"/>
                    </a:cubicBezTo>
                    <a:cubicBezTo>
                      <a:pt x="27585" y="205"/>
                      <a:pt x="29868" y="205"/>
                      <a:pt x="31501" y="285"/>
                    </a:cubicBezTo>
                    <a:cubicBezTo>
                      <a:pt x="34088" y="419"/>
                      <a:pt x="35979" y="2185"/>
                      <a:pt x="37817" y="3889"/>
                    </a:cubicBezTo>
                    <a:cubicBezTo>
                      <a:pt x="38620" y="4639"/>
                      <a:pt x="39378" y="5343"/>
                      <a:pt x="40163" y="5879"/>
                    </a:cubicBezTo>
                    <a:cubicBezTo>
                      <a:pt x="41811" y="7005"/>
                      <a:pt x="43330" y="7733"/>
                      <a:pt x="45128" y="7733"/>
                    </a:cubicBezTo>
                    <a:cubicBezTo>
                      <a:pt x="46007" y="7733"/>
                      <a:pt x="46953" y="7559"/>
                      <a:pt x="48014" y="7172"/>
                    </a:cubicBezTo>
                    <a:cubicBezTo>
                      <a:pt x="50681" y="6191"/>
                      <a:pt x="51671" y="4674"/>
                      <a:pt x="52546" y="3336"/>
                    </a:cubicBezTo>
                    <a:cubicBezTo>
                      <a:pt x="52938" y="2738"/>
                      <a:pt x="53304" y="2168"/>
                      <a:pt x="53786" y="1677"/>
                    </a:cubicBezTo>
                    <a:cubicBezTo>
                      <a:pt x="54467" y="987"/>
                      <a:pt x="55457" y="289"/>
                      <a:pt x="57640" y="289"/>
                    </a:cubicBezTo>
                    <a:cubicBezTo>
                      <a:pt x="57744" y="289"/>
                      <a:pt x="57851" y="291"/>
                      <a:pt x="57961" y="294"/>
                    </a:cubicBezTo>
                    <a:cubicBezTo>
                      <a:pt x="61226" y="401"/>
                      <a:pt x="64098" y="1516"/>
                      <a:pt x="66400" y="2417"/>
                    </a:cubicBezTo>
                    <a:cubicBezTo>
                      <a:pt x="67980" y="3033"/>
                      <a:pt x="69272" y="3535"/>
                      <a:pt x="70227" y="3535"/>
                    </a:cubicBezTo>
                    <a:cubicBezTo>
                      <a:pt x="70740" y="3535"/>
                      <a:pt x="71156" y="3391"/>
                      <a:pt x="71467" y="3042"/>
                    </a:cubicBezTo>
                    <a:lnTo>
                      <a:pt x="71387" y="2962"/>
                    </a:lnTo>
                    <a:cubicBezTo>
                      <a:pt x="71098" y="3281"/>
                      <a:pt x="70708" y="3413"/>
                      <a:pt x="70225" y="3413"/>
                    </a:cubicBezTo>
                    <a:cubicBezTo>
                      <a:pt x="69291" y="3413"/>
                      <a:pt x="68009" y="2916"/>
                      <a:pt x="66445" y="2310"/>
                    </a:cubicBezTo>
                    <a:cubicBezTo>
                      <a:pt x="64134" y="1409"/>
                      <a:pt x="61253" y="285"/>
                      <a:pt x="57961" y="178"/>
                    </a:cubicBezTo>
                    <a:cubicBezTo>
                      <a:pt x="57837" y="174"/>
                      <a:pt x="57717" y="172"/>
                      <a:pt x="57599" y="172"/>
                    </a:cubicBezTo>
                    <a:cubicBezTo>
                      <a:pt x="55847" y="172"/>
                      <a:pt x="54667" y="610"/>
                      <a:pt x="53705" y="1588"/>
                    </a:cubicBezTo>
                    <a:cubicBezTo>
                      <a:pt x="53206" y="2096"/>
                      <a:pt x="52840" y="2667"/>
                      <a:pt x="52448" y="3265"/>
                    </a:cubicBezTo>
                    <a:cubicBezTo>
                      <a:pt x="51538" y="4657"/>
                      <a:pt x="50610" y="6093"/>
                      <a:pt x="47969" y="7056"/>
                    </a:cubicBezTo>
                    <a:cubicBezTo>
                      <a:pt x="46907" y="7445"/>
                      <a:pt x="45969" y="7622"/>
                      <a:pt x="45100" y="7622"/>
                    </a:cubicBezTo>
                    <a:cubicBezTo>
                      <a:pt x="43358" y="7622"/>
                      <a:pt x="41890" y="6912"/>
                      <a:pt x="40235" y="5781"/>
                    </a:cubicBezTo>
                    <a:cubicBezTo>
                      <a:pt x="39458" y="5254"/>
                      <a:pt x="38700" y="4549"/>
                      <a:pt x="37897" y="3809"/>
                    </a:cubicBezTo>
                    <a:cubicBezTo>
                      <a:pt x="36051" y="2087"/>
                      <a:pt x="34133" y="303"/>
                      <a:pt x="31501" y="169"/>
                    </a:cubicBezTo>
                    <a:cubicBezTo>
                      <a:pt x="29877" y="89"/>
                      <a:pt x="27585" y="89"/>
                      <a:pt x="25372" y="89"/>
                    </a:cubicBezTo>
                    <a:cubicBezTo>
                      <a:pt x="23365" y="89"/>
                      <a:pt x="21474" y="89"/>
                      <a:pt x="20305" y="27"/>
                    </a:cubicBezTo>
                    <a:cubicBezTo>
                      <a:pt x="19980" y="9"/>
                      <a:pt x="19660" y="1"/>
                      <a:pt x="1934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744;p7">
                <a:extLst>
                  <a:ext uri="{FF2B5EF4-FFF2-40B4-BE49-F238E27FC236}">
                    <a16:creationId xmlns:a16="http://schemas.microsoft.com/office/drawing/2014/main" id="{BE549936-C714-5512-E31A-CD7B27A55EFD}"/>
                  </a:ext>
                </a:extLst>
              </p:cNvPr>
              <p:cNvSpPr/>
              <p:nvPr/>
            </p:nvSpPr>
            <p:spPr>
              <a:xfrm>
                <a:off x="3154622" y="2722885"/>
                <a:ext cx="6903085" cy="793967"/>
              </a:xfrm>
              <a:custGeom>
                <a:avLst/>
                <a:gdLst/>
                <a:ahLst/>
                <a:cxnLst/>
                <a:rect l="l" t="t" r="r" b="b"/>
                <a:pathLst>
                  <a:path w="71529" h="8227" extrusionOk="0">
                    <a:moveTo>
                      <a:pt x="31777" y="1"/>
                    </a:moveTo>
                    <a:cubicBezTo>
                      <a:pt x="30091" y="10"/>
                      <a:pt x="27664" y="135"/>
                      <a:pt x="25327" y="260"/>
                    </a:cubicBezTo>
                    <a:cubicBezTo>
                      <a:pt x="23409" y="358"/>
                      <a:pt x="21607" y="456"/>
                      <a:pt x="20501" y="465"/>
                    </a:cubicBezTo>
                    <a:cubicBezTo>
                      <a:pt x="18315" y="483"/>
                      <a:pt x="16459" y="848"/>
                      <a:pt x="14961" y="1544"/>
                    </a:cubicBezTo>
                    <a:cubicBezTo>
                      <a:pt x="13997" y="1990"/>
                      <a:pt x="13132" y="2445"/>
                      <a:pt x="12490" y="2793"/>
                    </a:cubicBezTo>
                    <a:cubicBezTo>
                      <a:pt x="9790" y="4242"/>
                      <a:pt x="2755" y="8026"/>
                      <a:pt x="259" y="8026"/>
                    </a:cubicBezTo>
                    <a:cubicBezTo>
                      <a:pt x="173" y="8026"/>
                      <a:pt x="93" y="8021"/>
                      <a:pt x="18" y="8012"/>
                    </a:cubicBezTo>
                    <a:lnTo>
                      <a:pt x="0" y="8128"/>
                    </a:lnTo>
                    <a:cubicBezTo>
                      <a:pt x="80" y="8137"/>
                      <a:pt x="161" y="8146"/>
                      <a:pt x="241" y="8146"/>
                    </a:cubicBezTo>
                    <a:cubicBezTo>
                      <a:pt x="2766" y="8146"/>
                      <a:pt x="9831" y="4354"/>
                      <a:pt x="12543" y="2891"/>
                    </a:cubicBezTo>
                    <a:cubicBezTo>
                      <a:pt x="13185" y="2552"/>
                      <a:pt x="14051" y="2097"/>
                      <a:pt x="15014" y="1651"/>
                    </a:cubicBezTo>
                    <a:cubicBezTo>
                      <a:pt x="16486" y="964"/>
                      <a:pt x="18342" y="599"/>
                      <a:pt x="20501" y="581"/>
                    </a:cubicBezTo>
                    <a:cubicBezTo>
                      <a:pt x="21607" y="572"/>
                      <a:pt x="23418" y="483"/>
                      <a:pt x="25327" y="376"/>
                    </a:cubicBezTo>
                    <a:cubicBezTo>
                      <a:pt x="27673" y="260"/>
                      <a:pt x="30100" y="126"/>
                      <a:pt x="31777" y="126"/>
                    </a:cubicBezTo>
                    <a:lnTo>
                      <a:pt x="31795" y="126"/>
                    </a:lnTo>
                    <a:cubicBezTo>
                      <a:pt x="34489" y="126"/>
                      <a:pt x="36407" y="2053"/>
                      <a:pt x="38254" y="3917"/>
                    </a:cubicBezTo>
                    <a:cubicBezTo>
                      <a:pt x="38949" y="4622"/>
                      <a:pt x="39610" y="5291"/>
                      <a:pt x="40305" y="5844"/>
                    </a:cubicBezTo>
                    <a:cubicBezTo>
                      <a:pt x="42143" y="7307"/>
                      <a:pt x="43749" y="8226"/>
                      <a:pt x="45703" y="8226"/>
                    </a:cubicBezTo>
                    <a:cubicBezTo>
                      <a:pt x="46452" y="8226"/>
                      <a:pt x="47246" y="8092"/>
                      <a:pt x="48138" y="7807"/>
                    </a:cubicBezTo>
                    <a:cubicBezTo>
                      <a:pt x="50984" y="6870"/>
                      <a:pt x="51929" y="5291"/>
                      <a:pt x="52759" y="3891"/>
                    </a:cubicBezTo>
                    <a:cubicBezTo>
                      <a:pt x="53098" y="3320"/>
                      <a:pt x="53419" y="2784"/>
                      <a:pt x="53848" y="2303"/>
                    </a:cubicBezTo>
                    <a:cubicBezTo>
                      <a:pt x="54510" y="1552"/>
                      <a:pt x="55497" y="794"/>
                      <a:pt x="57801" y="794"/>
                    </a:cubicBezTo>
                    <a:cubicBezTo>
                      <a:pt x="57853" y="794"/>
                      <a:pt x="57906" y="794"/>
                      <a:pt x="57960" y="795"/>
                    </a:cubicBezTo>
                    <a:cubicBezTo>
                      <a:pt x="61190" y="831"/>
                      <a:pt x="64026" y="1865"/>
                      <a:pt x="66301" y="2695"/>
                    </a:cubicBezTo>
                    <a:cubicBezTo>
                      <a:pt x="67859" y="3257"/>
                      <a:pt x="69144" y="3724"/>
                      <a:pt x="70124" y="3724"/>
                    </a:cubicBezTo>
                    <a:cubicBezTo>
                      <a:pt x="70699" y="3724"/>
                      <a:pt x="71170" y="3564"/>
                      <a:pt x="71529" y="3168"/>
                    </a:cubicBezTo>
                    <a:lnTo>
                      <a:pt x="71440" y="3088"/>
                    </a:lnTo>
                    <a:cubicBezTo>
                      <a:pt x="71107" y="3456"/>
                      <a:pt x="70664" y="3607"/>
                      <a:pt x="70120" y="3607"/>
                    </a:cubicBezTo>
                    <a:cubicBezTo>
                      <a:pt x="69162" y="3607"/>
                      <a:pt x="67889" y="3142"/>
                      <a:pt x="66337" y="2579"/>
                    </a:cubicBezTo>
                    <a:cubicBezTo>
                      <a:pt x="64053" y="1749"/>
                      <a:pt x="61216" y="715"/>
                      <a:pt x="57960" y="670"/>
                    </a:cubicBezTo>
                    <a:cubicBezTo>
                      <a:pt x="57920" y="670"/>
                      <a:pt x="57880" y="669"/>
                      <a:pt x="57840" y="669"/>
                    </a:cubicBezTo>
                    <a:cubicBezTo>
                      <a:pt x="55464" y="669"/>
                      <a:pt x="54443" y="1450"/>
                      <a:pt x="53758" y="2222"/>
                    </a:cubicBezTo>
                    <a:cubicBezTo>
                      <a:pt x="53321" y="2713"/>
                      <a:pt x="53000" y="3257"/>
                      <a:pt x="52661" y="3828"/>
                    </a:cubicBezTo>
                    <a:cubicBezTo>
                      <a:pt x="51796" y="5282"/>
                      <a:pt x="50904" y="6772"/>
                      <a:pt x="48093" y="7691"/>
                    </a:cubicBezTo>
                    <a:cubicBezTo>
                      <a:pt x="47227" y="7974"/>
                      <a:pt x="46442" y="8106"/>
                      <a:pt x="45707" y="8106"/>
                    </a:cubicBezTo>
                    <a:cubicBezTo>
                      <a:pt x="43778" y="8106"/>
                      <a:pt x="42192" y="7199"/>
                      <a:pt x="40377" y="5746"/>
                    </a:cubicBezTo>
                    <a:cubicBezTo>
                      <a:pt x="39690" y="5202"/>
                      <a:pt x="39039" y="4533"/>
                      <a:pt x="38343" y="3837"/>
                    </a:cubicBezTo>
                    <a:cubicBezTo>
                      <a:pt x="36469" y="1955"/>
                      <a:pt x="34542" y="1"/>
                      <a:pt x="3179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745;p7">
                <a:extLst>
                  <a:ext uri="{FF2B5EF4-FFF2-40B4-BE49-F238E27FC236}">
                    <a16:creationId xmlns:a16="http://schemas.microsoft.com/office/drawing/2014/main" id="{6BB8E969-6D6F-C173-354F-03339F88F3DA}"/>
                  </a:ext>
                </a:extLst>
              </p:cNvPr>
              <p:cNvSpPr/>
              <p:nvPr/>
            </p:nvSpPr>
            <p:spPr>
              <a:xfrm>
                <a:off x="3161474" y="2703970"/>
                <a:ext cx="6908296" cy="860171"/>
              </a:xfrm>
              <a:custGeom>
                <a:avLst/>
                <a:gdLst/>
                <a:ahLst/>
                <a:cxnLst/>
                <a:rect l="l" t="t" r="r" b="b"/>
                <a:pathLst>
                  <a:path w="71583" h="8913" extrusionOk="0">
                    <a:moveTo>
                      <a:pt x="32363" y="0"/>
                    </a:moveTo>
                    <a:cubicBezTo>
                      <a:pt x="32258" y="0"/>
                      <a:pt x="32152" y="3"/>
                      <a:pt x="32045" y="10"/>
                    </a:cubicBezTo>
                    <a:cubicBezTo>
                      <a:pt x="30278" y="117"/>
                      <a:pt x="27549" y="393"/>
                      <a:pt x="25131" y="643"/>
                    </a:cubicBezTo>
                    <a:cubicBezTo>
                      <a:pt x="23374" y="830"/>
                      <a:pt x="21705" y="1000"/>
                      <a:pt x="20706" y="1071"/>
                    </a:cubicBezTo>
                    <a:cubicBezTo>
                      <a:pt x="18565" y="1232"/>
                      <a:pt x="16701" y="1678"/>
                      <a:pt x="15175" y="2418"/>
                    </a:cubicBezTo>
                    <a:cubicBezTo>
                      <a:pt x="14310" y="2838"/>
                      <a:pt x="13516" y="3248"/>
                      <a:pt x="12722" y="3667"/>
                    </a:cubicBezTo>
                    <a:cubicBezTo>
                      <a:pt x="8383" y="5954"/>
                      <a:pt x="2730" y="8487"/>
                      <a:pt x="413" y="8487"/>
                    </a:cubicBezTo>
                    <a:cubicBezTo>
                      <a:pt x="272" y="8487"/>
                      <a:pt x="143" y="8477"/>
                      <a:pt x="27" y="8458"/>
                    </a:cubicBezTo>
                    <a:lnTo>
                      <a:pt x="0" y="8574"/>
                    </a:lnTo>
                    <a:cubicBezTo>
                      <a:pt x="134" y="8592"/>
                      <a:pt x="268" y="8601"/>
                      <a:pt x="420" y="8601"/>
                    </a:cubicBezTo>
                    <a:cubicBezTo>
                      <a:pt x="3435" y="8601"/>
                      <a:pt x="11187" y="4613"/>
                      <a:pt x="12775" y="3774"/>
                    </a:cubicBezTo>
                    <a:cubicBezTo>
                      <a:pt x="13569" y="3355"/>
                      <a:pt x="14363" y="2945"/>
                      <a:pt x="15229" y="2525"/>
                    </a:cubicBezTo>
                    <a:cubicBezTo>
                      <a:pt x="16745" y="1794"/>
                      <a:pt x="18583" y="1348"/>
                      <a:pt x="20715" y="1187"/>
                    </a:cubicBezTo>
                    <a:cubicBezTo>
                      <a:pt x="21723" y="1116"/>
                      <a:pt x="23383" y="946"/>
                      <a:pt x="25149" y="759"/>
                    </a:cubicBezTo>
                    <a:cubicBezTo>
                      <a:pt x="27558" y="509"/>
                      <a:pt x="30287" y="233"/>
                      <a:pt x="32054" y="126"/>
                    </a:cubicBezTo>
                    <a:cubicBezTo>
                      <a:pt x="32160" y="119"/>
                      <a:pt x="32265" y="116"/>
                      <a:pt x="32369" y="116"/>
                    </a:cubicBezTo>
                    <a:cubicBezTo>
                      <a:pt x="35018" y="116"/>
                      <a:pt x="36870" y="2157"/>
                      <a:pt x="38673" y="4131"/>
                    </a:cubicBezTo>
                    <a:cubicBezTo>
                      <a:pt x="39271" y="4791"/>
                      <a:pt x="39842" y="5416"/>
                      <a:pt x="40440" y="5969"/>
                    </a:cubicBezTo>
                    <a:cubicBezTo>
                      <a:pt x="42411" y="7789"/>
                      <a:pt x="44106" y="8913"/>
                      <a:pt x="46229" y="8913"/>
                    </a:cubicBezTo>
                    <a:cubicBezTo>
                      <a:pt x="46863" y="8913"/>
                      <a:pt x="47532" y="8815"/>
                      <a:pt x="48254" y="8609"/>
                    </a:cubicBezTo>
                    <a:cubicBezTo>
                      <a:pt x="51279" y="7726"/>
                      <a:pt x="52135" y="6156"/>
                      <a:pt x="52956" y="4631"/>
                    </a:cubicBezTo>
                    <a:cubicBezTo>
                      <a:pt x="53250" y="4087"/>
                      <a:pt x="53536" y="3569"/>
                      <a:pt x="53901" y="3096"/>
                    </a:cubicBezTo>
                    <a:cubicBezTo>
                      <a:pt x="54544" y="2293"/>
                      <a:pt x="55525" y="1464"/>
                      <a:pt x="57960" y="1455"/>
                    </a:cubicBezTo>
                    <a:lnTo>
                      <a:pt x="58050" y="1455"/>
                    </a:lnTo>
                    <a:cubicBezTo>
                      <a:pt x="61217" y="1455"/>
                      <a:pt x="63982" y="2392"/>
                      <a:pt x="66204" y="3141"/>
                    </a:cubicBezTo>
                    <a:cubicBezTo>
                      <a:pt x="67733" y="3661"/>
                      <a:pt x="69008" y="4093"/>
                      <a:pt x="70006" y="4093"/>
                    </a:cubicBezTo>
                    <a:cubicBezTo>
                      <a:pt x="70649" y="4093"/>
                      <a:pt x="71177" y="3913"/>
                      <a:pt x="71583" y="3462"/>
                    </a:cubicBezTo>
                    <a:lnTo>
                      <a:pt x="71494" y="3382"/>
                    </a:lnTo>
                    <a:cubicBezTo>
                      <a:pt x="71114" y="3806"/>
                      <a:pt x="70614" y="3975"/>
                      <a:pt x="69999" y="3975"/>
                    </a:cubicBezTo>
                    <a:cubicBezTo>
                      <a:pt x="69024" y="3975"/>
                      <a:pt x="67761" y="3548"/>
                      <a:pt x="66239" y="3034"/>
                    </a:cubicBezTo>
                    <a:cubicBezTo>
                      <a:pt x="64012" y="2274"/>
                      <a:pt x="61233" y="1330"/>
                      <a:pt x="58050" y="1330"/>
                    </a:cubicBezTo>
                    <a:cubicBezTo>
                      <a:pt x="58020" y="1330"/>
                      <a:pt x="57990" y="1330"/>
                      <a:pt x="57960" y="1330"/>
                    </a:cubicBezTo>
                    <a:cubicBezTo>
                      <a:pt x="55480" y="1348"/>
                      <a:pt x="54472" y="2195"/>
                      <a:pt x="53812" y="3025"/>
                    </a:cubicBezTo>
                    <a:cubicBezTo>
                      <a:pt x="53429" y="3507"/>
                      <a:pt x="53152" y="4024"/>
                      <a:pt x="52849" y="4577"/>
                    </a:cubicBezTo>
                    <a:cubicBezTo>
                      <a:pt x="52037" y="6076"/>
                      <a:pt x="51198" y="7628"/>
                      <a:pt x="48228" y="8494"/>
                    </a:cubicBezTo>
                    <a:cubicBezTo>
                      <a:pt x="47517" y="8699"/>
                      <a:pt x="46861" y="8797"/>
                      <a:pt x="46241" y="8797"/>
                    </a:cubicBezTo>
                    <a:cubicBezTo>
                      <a:pt x="44146" y="8797"/>
                      <a:pt x="42468" y="7683"/>
                      <a:pt x="40520" y="5880"/>
                    </a:cubicBezTo>
                    <a:cubicBezTo>
                      <a:pt x="39922" y="5335"/>
                      <a:pt x="39360" y="4711"/>
                      <a:pt x="38762" y="4051"/>
                    </a:cubicBezTo>
                    <a:cubicBezTo>
                      <a:pt x="36942" y="2059"/>
                      <a:pt x="35063" y="0"/>
                      <a:pt x="3236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746;p7">
                <a:extLst>
                  <a:ext uri="{FF2B5EF4-FFF2-40B4-BE49-F238E27FC236}">
                    <a16:creationId xmlns:a16="http://schemas.microsoft.com/office/drawing/2014/main" id="{82D9ADD8-D54A-99BE-46F9-F7699632B85D}"/>
                  </a:ext>
                </a:extLst>
              </p:cNvPr>
              <p:cNvSpPr/>
              <p:nvPr/>
            </p:nvSpPr>
            <p:spPr>
              <a:xfrm>
                <a:off x="3169195" y="2682738"/>
                <a:ext cx="6912639" cy="931394"/>
              </a:xfrm>
              <a:custGeom>
                <a:avLst/>
                <a:gdLst/>
                <a:ahLst/>
                <a:cxnLst/>
                <a:rect l="l" t="t" r="r" b="b"/>
                <a:pathLst>
                  <a:path w="71628" h="9651" extrusionOk="0">
                    <a:moveTo>
                      <a:pt x="32877" y="1"/>
                    </a:moveTo>
                    <a:cubicBezTo>
                      <a:pt x="32690" y="1"/>
                      <a:pt x="32499" y="11"/>
                      <a:pt x="32304" y="33"/>
                    </a:cubicBezTo>
                    <a:cubicBezTo>
                      <a:pt x="30368" y="256"/>
                      <a:pt x="27139" y="756"/>
                      <a:pt x="24543" y="1157"/>
                    </a:cubicBezTo>
                    <a:cubicBezTo>
                      <a:pt x="23044" y="1389"/>
                      <a:pt x="21741" y="1586"/>
                      <a:pt x="20903" y="1702"/>
                    </a:cubicBezTo>
                    <a:cubicBezTo>
                      <a:pt x="18806" y="1996"/>
                      <a:pt x="16951" y="2540"/>
                      <a:pt x="15390" y="3316"/>
                    </a:cubicBezTo>
                    <a:cubicBezTo>
                      <a:pt x="14738" y="3637"/>
                      <a:pt x="14150" y="3941"/>
                      <a:pt x="13587" y="4244"/>
                    </a:cubicBezTo>
                    <a:cubicBezTo>
                      <a:pt x="13356" y="4360"/>
                      <a:pt x="13141" y="4467"/>
                      <a:pt x="12936" y="4574"/>
                    </a:cubicBezTo>
                    <a:cubicBezTo>
                      <a:pt x="9459" y="6371"/>
                      <a:pt x="3363" y="8974"/>
                      <a:pt x="625" y="8974"/>
                    </a:cubicBezTo>
                    <a:cubicBezTo>
                      <a:pt x="399" y="8974"/>
                      <a:pt x="196" y="8956"/>
                      <a:pt x="19" y="8919"/>
                    </a:cubicBezTo>
                    <a:lnTo>
                      <a:pt x="1" y="9035"/>
                    </a:lnTo>
                    <a:cubicBezTo>
                      <a:pt x="179" y="9079"/>
                      <a:pt x="393" y="9097"/>
                      <a:pt x="625" y="9097"/>
                    </a:cubicBezTo>
                    <a:cubicBezTo>
                      <a:pt x="3703" y="9097"/>
                      <a:pt x="10635" y="5894"/>
                      <a:pt x="12990" y="4681"/>
                    </a:cubicBezTo>
                    <a:cubicBezTo>
                      <a:pt x="13195" y="4574"/>
                      <a:pt x="13418" y="4458"/>
                      <a:pt x="13641" y="4342"/>
                    </a:cubicBezTo>
                    <a:cubicBezTo>
                      <a:pt x="14203" y="4048"/>
                      <a:pt x="14792" y="3745"/>
                      <a:pt x="15443" y="3423"/>
                    </a:cubicBezTo>
                    <a:cubicBezTo>
                      <a:pt x="16986" y="2647"/>
                      <a:pt x="18833" y="2112"/>
                      <a:pt x="20921" y="1818"/>
                    </a:cubicBezTo>
                    <a:cubicBezTo>
                      <a:pt x="21759" y="1702"/>
                      <a:pt x="23053" y="1505"/>
                      <a:pt x="24560" y="1273"/>
                    </a:cubicBezTo>
                    <a:cubicBezTo>
                      <a:pt x="27156" y="872"/>
                      <a:pt x="30386" y="381"/>
                      <a:pt x="32322" y="158"/>
                    </a:cubicBezTo>
                    <a:cubicBezTo>
                      <a:pt x="32514" y="136"/>
                      <a:pt x="32702" y="125"/>
                      <a:pt x="32887" y="125"/>
                    </a:cubicBezTo>
                    <a:cubicBezTo>
                      <a:pt x="35495" y="125"/>
                      <a:pt x="37307" y="2287"/>
                      <a:pt x="39057" y="4387"/>
                    </a:cubicBezTo>
                    <a:cubicBezTo>
                      <a:pt x="39548" y="4976"/>
                      <a:pt x="40056" y="5582"/>
                      <a:pt x="40565" y="6117"/>
                    </a:cubicBezTo>
                    <a:cubicBezTo>
                      <a:pt x="42340" y="7991"/>
                      <a:pt x="44151" y="9650"/>
                      <a:pt x="46711" y="9650"/>
                    </a:cubicBezTo>
                    <a:cubicBezTo>
                      <a:pt x="47229" y="9650"/>
                      <a:pt x="47782" y="9579"/>
                      <a:pt x="48371" y="9427"/>
                    </a:cubicBezTo>
                    <a:cubicBezTo>
                      <a:pt x="51564" y="8615"/>
                      <a:pt x="52358" y="6983"/>
                      <a:pt x="53126" y="5404"/>
                    </a:cubicBezTo>
                    <a:cubicBezTo>
                      <a:pt x="53384" y="4877"/>
                      <a:pt x="53625" y="4378"/>
                      <a:pt x="53955" y="3914"/>
                    </a:cubicBezTo>
                    <a:cubicBezTo>
                      <a:pt x="54562" y="3067"/>
                      <a:pt x="55507" y="2192"/>
                      <a:pt x="57961" y="2139"/>
                    </a:cubicBezTo>
                    <a:cubicBezTo>
                      <a:pt x="58099" y="2135"/>
                      <a:pt x="58236" y="2134"/>
                      <a:pt x="58372" y="2134"/>
                    </a:cubicBezTo>
                    <a:cubicBezTo>
                      <a:pt x="61367" y="2134"/>
                      <a:pt x="63981" y="2954"/>
                      <a:pt x="66106" y="3620"/>
                    </a:cubicBezTo>
                    <a:cubicBezTo>
                      <a:pt x="67604" y="4095"/>
                      <a:pt x="68860" y="4490"/>
                      <a:pt x="69867" y="4490"/>
                    </a:cubicBezTo>
                    <a:cubicBezTo>
                      <a:pt x="70581" y="4490"/>
                      <a:pt x="71169" y="4291"/>
                      <a:pt x="71628" y="3780"/>
                    </a:cubicBezTo>
                    <a:lnTo>
                      <a:pt x="71539" y="3700"/>
                    </a:lnTo>
                    <a:cubicBezTo>
                      <a:pt x="71108" y="4178"/>
                      <a:pt x="70547" y="4365"/>
                      <a:pt x="69862" y="4365"/>
                    </a:cubicBezTo>
                    <a:cubicBezTo>
                      <a:pt x="68873" y="4365"/>
                      <a:pt x="67627" y="3976"/>
                      <a:pt x="66141" y="3513"/>
                    </a:cubicBezTo>
                    <a:cubicBezTo>
                      <a:pt x="64007" y="2847"/>
                      <a:pt x="61383" y="2018"/>
                      <a:pt x="58363" y="2018"/>
                    </a:cubicBezTo>
                    <a:cubicBezTo>
                      <a:pt x="58227" y="2018"/>
                      <a:pt x="58090" y="2019"/>
                      <a:pt x="57952" y="2023"/>
                    </a:cubicBezTo>
                    <a:cubicBezTo>
                      <a:pt x="55454" y="2076"/>
                      <a:pt x="54482" y="2977"/>
                      <a:pt x="53857" y="3852"/>
                    </a:cubicBezTo>
                    <a:cubicBezTo>
                      <a:pt x="53527" y="4315"/>
                      <a:pt x="53277" y="4824"/>
                      <a:pt x="53019" y="5350"/>
                    </a:cubicBezTo>
                    <a:cubicBezTo>
                      <a:pt x="52260" y="6911"/>
                      <a:pt x="51484" y="8517"/>
                      <a:pt x="48344" y="9320"/>
                    </a:cubicBezTo>
                    <a:cubicBezTo>
                      <a:pt x="47772" y="9465"/>
                      <a:pt x="47234" y="9532"/>
                      <a:pt x="46726" y="9532"/>
                    </a:cubicBezTo>
                    <a:cubicBezTo>
                      <a:pt x="44203" y="9532"/>
                      <a:pt x="42407" y="7886"/>
                      <a:pt x="40654" y="6037"/>
                    </a:cubicBezTo>
                    <a:cubicBezTo>
                      <a:pt x="40145" y="5502"/>
                      <a:pt x="39637" y="4895"/>
                      <a:pt x="39155" y="4307"/>
                    </a:cubicBezTo>
                    <a:cubicBezTo>
                      <a:pt x="37379" y="2189"/>
                      <a:pt x="35549" y="1"/>
                      <a:pt x="3287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747;p7">
                <a:extLst>
                  <a:ext uri="{FF2B5EF4-FFF2-40B4-BE49-F238E27FC236}">
                    <a16:creationId xmlns:a16="http://schemas.microsoft.com/office/drawing/2014/main" id="{64B3F89D-EEBD-B47A-BBB7-0C0ABF30E78C}"/>
                  </a:ext>
                </a:extLst>
              </p:cNvPr>
              <p:cNvSpPr/>
              <p:nvPr/>
            </p:nvSpPr>
            <p:spPr>
              <a:xfrm>
                <a:off x="3176143" y="2660928"/>
                <a:ext cx="6917754" cy="1005705"/>
              </a:xfrm>
              <a:custGeom>
                <a:avLst/>
                <a:gdLst/>
                <a:ahLst/>
                <a:cxnLst/>
                <a:rect l="l" t="t" r="r" b="b"/>
                <a:pathLst>
                  <a:path w="71681" h="10421" extrusionOk="0">
                    <a:moveTo>
                      <a:pt x="33383" y="1"/>
                    </a:moveTo>
                    <a:cubicBezTo>
                      <a:pt x="33121" y="1"/>
                      <a:pt x="32851" y="24"/>
                      <a:pt x="32571" y="72"/>
                    </a:cubicBezTo>
                    <a:cubicBezTo>
                      <a:pt x="29939" y="527"/>
                      <a:pt x="24836" y="1571"/>
                      <a:pt x="22089" y="2142"/>
                    </a:cubicBezTo>
                    <a:lnTo>
                      <a:pt x="21098" y="2338"/>
                    </a:lnTo>
                    <a:cubicBezTo>
                      <a:pt x="19055" y="2757"/>
                      <a:pt x="17209" y="3391"/>
                      <a:pt x="15603" y="4220"/>
                    </a:cubicBezTo>
                    <a:cubicBezTo>
                      <a:pt x="15237" y="4408"/>
                      <a:pt x="14889" y="4595"/>
                      <a:pt x="14559" y="4764"/>
                    </a:cubicBezTo>
                    <a:cubicBezTo>
                      <a:pt x="14060" y="5023"/>
                      <a:pt x="13596" y="5273"/>
                      <a:pt x="13159" y="5487"/>
                    </a:cubicBezTo>
                    <a:cubicBezTo>
                      <a:pt x="10161" y="7002"/>
                      <a:pt x="3940" y="9484"/>
                      <a:pt x="891" y="9484"/>
                    </a:cubicBezTo>
                    <a:cubicBezTo>
                      <a:pt x="564" y="9484"/>
                      <a:pt x="273" y="9456"/>
                      <a:pt x="27" y="9394"/>
                    </a:cubicBezTo>
                    <a:lnTo>
                      <a:pt x="0" y="9510"/>
                    </a:lnTo>
                    <a:cubicBezTo>
                      <a:pt x="250" y="9573"/>
                      <a:pt x="544" y="9600"/>
                      <a:pt x="883" y="9600"/>
                    </a:cubicBezTo>
                    <a:cubicBezTo>
                      <a:pt x="3961" y="9600"/>
                      <a:pt x="10206" y="7111"/>
                      <a:pt x="13212" y="5594"/>
                    </a:cubicBezTo>
                    <a:cubicBezTo>
                      <a:pt x="13649" y="5371"/>
                      <a:pt x="14113" y="5130"/>
                      <a:pt x="14613" y="4872"/>
                    </a:cubicBezTo>
                    <a:cubicBezTo>
                      <a:pt x="14943" y="4702"/>
                      <a:pt x="15291" y="4515"/>
                      <a:pt x="15657" y="4327"/>
                    </a:cubicBezTo>
                    <a:cubicBezTo>
                      <a:pt x="17253" y="3507"/>
                      <a:pt x="19091" y="2873"/>
                      <a:pt x="21125" y="2454"/>
                    </a:cubicBezTo>
                    <a:lnTo>
                      <a:pt x="22115" y="2258"/>
                    </a:lnTo>
                    <a:cubicBezTo>
                      <a:pt x="24854" y="1687"/>
                      <a:pt x="29966" y="643"/>
                      <a:pt x="32598" y="188"/>
                    </a:cubicBezTo>
                    <a:cubicBezTo>
                      <a:pt x="32865" y="142"/>
                      <a:pt x="33125" y="120"/>
                      <a:pt x="33377" y="120"/>
                    </a:cubicBezTo>
                    <a:cubicBezTo>
                      <a:pt x="35958" y="120"/>
                      <a:pt x="37725" y="2423"/>
                      <a:pt x="39440" y="4666"/>
                    </a:cubicBezTo>
                    <a:cubicBezTo>
                      <a:pt x="39850" y="5202"/>
                      <a:pt x="40279" y="5764"/>
                      <a:pt x="40707" y="6281"/>
                    </a:cubicBezTo>
                    <a:cubicBezTo>
                      <a:pt x="42536" y="8467"/>
                      <a:pt x="44418" y="10420"/>
                      <a:pt x="47130" y="10420"/>
                    </a:cubicBezTo>
                    <a:cubicBezTo>
                      <a:pt x="47567" y="10420"/>
                      <a:pt x="48013" y="10367"/>
                      <a:pt x="48495" y="10260"/>
                    </a:cubicBezTo>
                    <a:cubicBezTo>
                      <a:pt x="51849" y="9519"/>
                      <a:pt x="52581" y="7824"/>
                      <a:pt x="53294" y="6192"/>
                    </a:cubicBezTo>
                    <a:cubicBezTo>
                      <a:pt x="53517" y="5683"/>
                      <a:pt x="53723" y="5193"/>
                      <a:pt x="54008" y="4747"/>
                    </a:cubicBezTo>
                    <a:cubicBezTo>
                      <a:pt x="54579" y="3855"/>
                      <a:pt x="55489" y="2927"/>
                      <a:pt x="57960" y="2829"/>
                    </a:cubicBezTo>
                    <a:cubicBezTo>
                      <a:pt x="58199" y="2818"/>
                      <a:pt x="58436" y="2814"/>
                      <a:pt x="58671" y="2814"/>
                    </a:cubicBezTo>
                    <a:cubicBezTo>
                      <a:pt x="61512" y="2814"/>
                      <a:pt x="63988" y="3528"/>
                      <a:pt x="66016" y="4113"/>
                    </a:cubicBezTo>
                    <a:cubicBezTo>
                      <a:pt x="67479" y="4539"/>
                      <a:pt x="68714" y="4897"/>
                      <a:pt x="69724" y="4897"/>
                    </a:cubicBezTo>
                    <a:cubicBezTo>
                      <a:pt x="70513" y="4897"/>
                      <a:pt x="71165" y="4679"/>
                      <a:pt x="71681" y="4104"/>
                    </a:cubicBezTo>
                    <a:lnTo>
                      <a:pt x="71591" y="4024"/>
                    </a:lnTo>
                    <a:cubicBezTo>
                      <a:pt x="71103" y="4566"/>
                      <a:pt x="70478" y="4774"/>
                      <a:pt x="69715" y="4774"/>
                    </a:cubicBezTo>
                    <a:cubicBezTo>
                      <a:pt x="68722" y="4774"/>
                      <a:pt x="67496" y="4421"/>
                      <a:pt x="66043" y="3997"/>
                    </a:cubicBezTo>
                    <a:cubicBezTo>
                      <a:pt x="64015" y="3412"/>
                      <a:pt x="61531" y="2698"/>
                      <a:pt x="58668" y="2698"/>
                    </a:cubicBezTo>
                    <a:cubicBezTo>
                      <a:pt x="58431" y="2698"/>
                      <a:pt x="58193" y="2702"/>
                      <a:pt x="57951" y="2713"/>
                    </a:cubicBezTo>
                    <a:cubicBezTo>
                      <a:pt x="55427" y="2811"/>
                      <a:pt x="54490" y="3765"/>
                      <a:pt x="53910" y="4684"/>
                    </a:cubicBezTo>
                    <a:cubicBezTo>
                      <a:pt x="53625" y="5139"/>
                      <a:pt x="53410" y="5630"/>
                      <a:pt x="53187" y="6147"/>
                    </a:cubicBezTo>
                    <a:cubicBezTo>
                      <a:pt x="52483" y="7753"/>
                      <a:pt x="51760" y="9421"/>
                      <a:pt x="48468" y="10144"/>
                    </a:cubicBezTo>
                    <a:cubicBezTo>
                      <a:pt x="47986" y="10251"/>
                      <a:pt x="47531" y="10301"/>
                      <a:pt x="47099" y="10301"/>
                    </a:cubicBezTo>
                    <a:cubicBezTo>
                      <a:pt x="44463" y="10301"/>
                      <a:pt x="42666" y="8438"/>
                      <a:pt x="40796" y="6201"/>
                    </a:cubicBezTo>
                    <a:cubicBezTo>
                      <a:pt x="40368" y="5692"/>
                      <a:pt x="39940" y="5130"/>
                      <a:pt x="39529" y="4595"/>
                    </a:cubicBezTo>
                    <a:cubicBezTo>
                      <a:pt x="37801" y="2331"/>
                      <a:pt x="36021" y="1"/>
                      <a:pt x="3338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748;p7">
                <a:extLst>
                  <a:ext uri="{FF2B5EF4-FFF2-40B4-BE49-F238E27FC236}">
                    <a16:creationId xmlns:a16="http://schemas.microsoft.com/office/drawing/2014/main" id="{6420B2D0-710C-4C01-8019-80FD86175A72}"/>
                  </a:ext>
                </a:extLst>
              </p:cNvPr>
              <p:cNvSpPr/>
              <p:nvPr/>
            </p:nvSpPr>
            <p:spPr>
              <a:xfrm>
                <a:off x="3182995" y="2637573"/>
                <a:ext cx="6922966" cy="1083297"/>
              </a:xfrm>
              <a:custGeom>
                <a:avLst/>
                <a:gdLst/>
                <a:ahLst/>
                <a:cxnLst/>
                <a:rect l="l" t="t" r="r" b="b"/>
                <a:pathLst>
                  <a:path w="71735" h="11225" extrusionOk="0">
                    <a:moveTo>
                      <a:pt x="33851" y="0"/>
                    </a:moveTo>
                    <a:cubicBezTo>
                      <a:pt x="33530" y="0"/>
                      <a:pt x="33196" y="38"/>
                      <a:pt x="32848" y="118"/>
                    </a:cubicBezTo>
                    <a:cubicBezTo>
                      <a:pt x="29975" y="778"/>
                      <a:pt x="23614" y="2366"/>
                      <a:pt x="21304" y="2999"/>
                    </a:cubicBezTo>
                    <a:cubicBezTo>
                      <a:pt x="19323" y="3535"/>
                      <a:pt x="17477" y="4257"/>
                      <a:pt x="15817" y="5149"/>
                    </a:cubicBezTo>
                    <a:lnTo>
                      <a:pt x="15514" y="5301"/>
                    </a:lnTo>
                    <a:cubicBezTo>
                      <a:pt x="14711" y="5729"/>
                      <a:pt x="14024" y="6104"/>
                      <a:pt x="13391" y="6416"/>
                    </a:cubicBezTo>
                    <a:cubicBezTo>
                      <a:pt x="10525" y="7826"/>
                      <a:pt x="4420" y="10012"/>
                      <a:pt x="1197" y="10012"/>
                    </a:cubicBezTo>
                    <a:cubicBezTo>
                      <a:pt x="749" y="10012"/>
                      <a:pt x="356" y="9970"/>
                      <a:pt x="36" y="9877"/>
                    </a:cubicBezTo>
                    <a:lnTo>
                      <a:pt x="0" y="9993"/>
                    </a:lnTo>
                    <a:cubicBezTo>
                      <a:pt x="322" y="10091"/>
                      <a:pt x="723" y="10127"/>
                      <a:pt x="1169" y="10127"/>
                    </a:cubicBezTo>
                    <a:cubicBezTo>
                      <a:pt x="4425" y="10127"/>
                      <a:pt x="10563" y="7941"/>
                      <a:pt x="13444" y="6523"/>
                    </a:cubicBezTo>
                    <a:cubicBezTo>
                      <a:pt x="14078" y="6211"/>
                      <a:pt x="14774" y="5836"/>
                      <a:pt x="15577" y="5408"/>
                    </a:cubicBezTo>
                    <a:lnTo>
                      <a:pt x="15871" y="5247"/>
                    </a:lnTo>
                    <a:cubicBezTo>
                      <a:pt x="17521" y="4364"/>
                      <a:pt x="19359" y="3650"/>
                      <a:pt x="21340" y="3106"/>
                    </a:cubicBezTo>
                    <a:cubicBezTo>
                      <a:pt x="23641" y="2482"/>
                      <a:pt x="30002" y="894"/>
                      <a:pt x="32875" y="234"/>
                    </a:cubicBezTo>
                    <a:cubicBezTo>
                      <a:pt x="33222" y="154"/>
                      <a:pt x="33555" y="116"/>
                      <a:pt x="33873" y="116"/>
                    </a:cubicBezTo>
                    <a:cubicBezTo>
                      <a:pt x="36396" y="116"/>
                      <a:pt x="38054" y="2485"/>
                      <a:pt x="39788" y="4980"/>
                    </a:cubicBezTo>
                    <a:cubicBezTo>
                      <a:pt x="40136" y="5470"/>
                      <a:pt x="40484" y="5970"/>
                      <a:pt x="40841" y="6452"/>
                    </a:cubicBezTo>
                    <a:cubicBezTo>
                      <a:pt x="42777" y="9057"/>
                      <a:pt x="44641" y="11224"/>
                      <a:pt x="47469" y="11224"/>
                    </a:cubicBezTo>
                    <a:cubicBezTo>
                      <a:pt x="47835" y="11224"/>
                      <a:pt x="48219" y="11189"/>
                      <a:pt x="48620" y="11108"/>
                    </a:cubicBezTo>
                    <a:cubicBezTo>
                      <a:pt x="52126" y="10439"/>
                      <a:pt x="52795" y="8691"/>
                      <a:pt x="53446" y="7005"/>
                    </a:cubicBezTo>
                    <a:cubicBezTo>
                      <a:pt x="53643" y="6505"/>
                      <a:pt x="53821" y="6032"/>
                      <a:pt x="54071" y="5586"/>
                    </a:cubicBezTo>
                    <a:cubicBezTo>
                      <a:pt x="54597" y="4650"/>
                      <a:pt x="55472" y="3677"/>
                      <a:pt x="57961" y="3535"/>
                    </a:cubicBezTo>
                    <a:cubicBezTo>
                      <a:pt x="58296" y="3515"/>
                      <a:pt x="58626" y="3506"/>
                      <a:pt x="58952" y="3506"/>
                    </a:cubicBezTo>
                    <a:cubicBezTo>
                      <a:pt x="61648" y="3506"/>
                      <a:pt x="64001" y="4122"/>
                      <a:pt x="65927" y="4632"/>
                    </a:cubicBezTo>
                    <a:cubicBezTo>
                      <a:pt x="67351" y="5006"/>
                      <a:pt x="68561" y="5325"/>
                      <a:pt x="69569" y="5325"/>
                    </a:cubicBezTo>
                    <a:cubicBezTo>
                      <a:pt x="70438" y="5325"/>
                      <a:pt x="71157" y="5088"/>
                      <a:pt x="71735" y="4444"/>
                    </a:cubicBezTo>
                    <a:lnTo>
                      <a:pt x="71645" y="4364"/>
                    </a:lnTo>
                    <a:cubicBezTo>
                      <a:pt x="71097" y="4978"/>
                      <a:pt x="70405" y="5205"/>
                      <a:pt x="69564" y="5205"/>
                    </a:cubicBezTo>
                    <a:cubicBezTo>
                      <a:pt x="68570" y="5205"/>
                      <a:pt x="67369" y="4888"/>
                      <a:pt x="65954" y="4516"/>
                    </a:cubicBezTo>
                    <a:cubicBezTo>
                      <a:pt x="64027" y="4008"/>
                      <a:pt x="61684" y="3388"/>
                      <a:pt x="58982" y="3388"/>
                    </a:cubicBezTo>
                    <a:cubicBezTo>
                      <a:pt x="58644" y="3388"/>
                      <a:pt x="58301" y="3398"/>
                      <a:pt x="57952" y="3419"/>
                    </a:cubicBezTo>
                    <a:cubicBezTo>
                      <a:pt x="55409" y="3561"/>
                      <a:pt x="54508" y="4569"/>
                      <a:pt x="53964" y="5524"/>
                    </a:cubicBezTo>
                    <a:cubicBezTo>
                      <a:pt x="53714" y="5979"/>
                      <a:pt x="53518" y="6478"/>
                      <a:pt x="53339" y="6960"/>
                    </a:cubicBezTo>
                    <a:cubicBezTo>
                      <a:pt x="52697" y="8619"/>
                      <a:pt x="52046" y="10341"/>
                      <a:pt x="48593" y="10992"/>
                    </a:cubicBezTo>
                    <a:cubicBezTo>
                      <a:pt x="48204" y="11066"/>
                      <a:pt x="47833" y="11102"/>
                      <a:pt x="47477" y="11102"/>
                    </a:cubicBezTo>
                    <a:cubicBezTo>
                      <a:pt x="44696" y="11102"/>
                      <a:pt x="42853" y="8958"/>
                      <a:pt x="40939" y="6380"/>
                    </a:cubicBezTo>
                    <a:cubicBezTo>
                      <a:pt x="40582" y="5908"/>
                      <a:pt x="40234" y="5399"/>
                      <a:pt x="39886" y="4908"/>
                    </a:cubicBezTo>
                    <a:cubicBezTo>
                      <a:pt x="38202" y="2493"/>
                      <a:pt x="36461" y="0"/>
                      <a:pt x="3385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749;p7">
                <a:extLst>
                  <a:ext uri="{FF2B5EF4-FFF2-40B4-BE49-F238E27FC236}">
                    <a16:creationId xmlns:a16="http://schemas.microsoft.com/office/drawing/2014/main" id="{38724E41-ED6B-AE64-EE30-F2237A781AE4}"/>
                  </a:ext>
                </a:extLst>
              </p:cNvPr>
              <p:cNvSpPr/>
              <p:nvPr/>
            </p:nvSpPr>
            <p:spPr>
              <a:xfrm>
                <a:off x="3189847" y="2613350"/>
                <a:ext cx="6928177" cy="1161757"/>
              </a:xfrm>
              <a:custGeom>
                <a:avLst/>
                <a:gdLst/>
                <a:ahLst/>
                <a:cxnLst/>
                <a:rect l="l" t="t" r="r" b="b"/>
                <a:pathLst>
                  <a:path w="71789" h="12038" extrusionOk="0">
                    <a:moveTo>
                      <a:pt x="34327" y="1"/>
                    </a:moveTo>
                    <a:cubicBezTo>
                      <a:pt x="33945" y="1"/>
                      <a:pt x="33542" y="58"/>
                      <a:pt x="33116" y="181"/>
                    </a:cubicBezTo>
                    <a:cubicBezTo>
                      <a:pt x="28923" y="1386"/>
                      <a:pt x="23517" y="2974"/>
                      <a:pt x="21509" y="3661"/>
                    </a:cubicBezTo>
                    <a:cubicBezTo>
                      <a:pt x="19583" y="4321"/>
                      <a:pt x="17789" y="5106"/>
                      <a:pt x="16032" y="6078"/>
                    </a:cubicBezTo>
                    <a:cubicBezTo>
                      <a:pt x="15176" y="6551"/>
                      <a:pt x="14346" y="6997"/>
                      <a:pt x="13614" y="7354"/>
                    </a:cubicBezTo>
                    <a:cubicBezTo>
                      <a:pt x="10858" y="8675"/>
                      <a:pt x="4929" y="10565"/>
                      <a:pt x="1547" y="10565"/>
                    </a:cubicBezTo>
                    <a:cubicBezTo>
                      <a:pt x="955" y="10565"/>
                      <a:pt x="442" y="10507"/>
                      <a:pt x="37" y="10378"/>
                    </a:cubicBezTo>
                    <a:lnTo>
                      <a:pt x="1" y="10494"/>
                    </a:lnTo>
                    <a:cubicBezTo>
                      <a:pt x="432" y="10631"/>
                      <a:pt x="971" y="10692"/>
                      <a:pt x="1588" y="10692"/>
                    </a:cubicBezTo>
                    <a:cubicBezTo>
                      <a:pt x="5068" y="10692"/>
                      <a:pt x="11000" y="8742"/>
                      <a:pt x="13668" y="7461"/>
                    </a:cubicBezTo>
                    <a:cubicBezTo>
                      <a:pt x="14399" y="7104"/>
                      <a:pt x="15229" y="6649"/>
                      <a:pt x="16094" y="6176"/>
                    </a:cubicBezTo>
                    <a:cubicBezTo>
                      <a:pt x="17843" y="5213"/>
                      <a:pt x="19627" y="4428"/>
                      <a:pt x="21545" y="3768"/>
                    </a:cubicBezTo>
                    <a:cubicBezTo>
                      <a:pt x="23552" y="3090"/>
                      <a:pt x="28959" y="1502"/>
                      <a:pt x="33151" y="297"/>
                    </a:cubicBezTo>
                    <a:cubicBezTo>
                      <a:pt x="33562" y="179"/>
                      <a:pt x="33950" y="124"/>
                      <a:pt x="34319" y="124"/>
                    </a:cubicBezTo>
                    <a:cubicBezTo>
                      <a:pt x="36814" y="124"/>
                      <a:pt x="38433" y="2653"/>
                      <a:pt x="40128" y="5311"/>
                    </a:cubicBezTo>
                    <a:cubicBezTo>
                      <a:pt x="40404" y="5748"/>
                      <a:pt x="40690" y="6203"/>
                      <a:pt x="40984" y="6631"/>
                    </a:cubicBezTo>
                    <a:cubicBezTo>
                      <a:pt x="42947" y="9584"/>
                      <a:pt x="44847" y="12037"/>
                      <a:pt x="47818" y="12037"/>
                    </a:cubicBezTo>
                    <a:cubicBezTo>
                      <a:pt x="48112" y="12037"/>
                      <a:pt x="48424" y="12020"/>
                      <a:pt x="48745" y="11966"/>
                    </a:cubicBezTo>
                    <a:cubicBezTo>
                      <a:pt x="52403" y="11377"/>
                      <a:pt x="53010" y="9575"/>
                      <a:pt x="53590" y="7827"/>
                    </a:cubicBezTo>
                    <a:cubicBezTo>
                      <a:pt x="53750" y="7363"/>
                      <a:pt x="53911" y="6881"/>
                      <a:pt x="54125" y="6435"/>
                    </a:cubicBezTo>
                    <a:cubicBezTo>
                      <a:pt x="54615" y="5463"/>
                      <a:pt x="55445" y="4437"/>
                      <a:pt x="57961" y="4249"/>
                    </a:cubicBezTo>
                    <a:cubicBezTo>
                      <a:pt x="58412" y="4215"/>
                      <a:pt x="58855" y="4200"/>
                      <a:pt x="59287" y="4200"/>
                    </a:cubicBezTo>
                    <a:cubicBezTo>
                      <a:pt x="61814" y="4200"/>
                      <a:pt x="64018" y="4725"/>
                      <a:pt x="65838" y="5159"/>
                    </a:cubicBezTo>
                    <a:cubicBezTo>
                      <a:pt x="67219" y="5489"/>
                      <a:pt x="68403" y="5771"/>
                      <a:pt x="69406" y="5771"/>
                    </a:cubicBezTo>
                    <a:cubicBezTo>
                      <a:pt x="70360" y="5771"/>
                      <a:pt x="71149" y="5516"/>
                      <a:pt x="71788" y="4803"/>
                    </a:cubicBezTo>
                    <a:lnTo>
                      <a:pt x="71699" y="4722"/>
                    </a:lnTo>
                    <a:cubicBezTo>
                      <a:pt x="71086" y="5404"/>
                      <a:pt x="70321" y="5650"/>
                      <a:pt x="69394" y="5650"/>
                    </a:cubicBezTo>
                    <a:cubicBezTo>
                      <a:pt x="68405" y="5650"/>
                      <a:pt x="67233" y="5370"/>
                      <a:pt x="65865" y="5043"/>
                    </a:cubicBezTo>
                    <a:cubicBezTo>
                      <a:pt x="64037" y="4609"/>
                      <a:pt x="61825" y="4084"/>
                      <a:pt x="59286" y="4084"/>
                    </a:cubicBezTo>
                    <a:cubicBezTo>
                      <a:pt x="58851" y="4084"/>
                      <a:pt x="58406" y="4100"/>
                      <a:pt x="57952" y="4133"/>
                    </a:cubicBezTo>
                    <a:cubicBezTo>
                      <a:pt x="55383" y="4330"/>
                      <a:pt x="54526" y="5382"/>
                      <a:pt x="54027" y="6382"/>
                    </a:cubicBezTo>
                    <a:cubicBezTo>
                      <a:pt x="53804" y="6836"/>
                      <a:pt x="53634" y="7318"/>
                      <a:pt x="53483" y="7791"/>
                    </a:cubicBezTo>
                    <a:cubicBezTo>
                      <a:pt x="52912" y="9504"/>
                      <a:pt x="52314" y="11279"/>
                      <a:pt x="48719" y="11850"/>
                    </a:cubicBezTo>
                    <a:cubicBezTo>
                      <a:pt x="48410" y="11899"/>
                      <a:pt x="48113" y="11922"/>
                      <a:pt x="47825" y="11922"/>
                    </a:cubicBezTo>
                    <a:cubicBezTo>
                      <a:pt x="44900" y="11922"/>
                      <a:pt x="43032" y="9493"/>
                      <a:pt x="41082" y="6569"/>
                    </a:cubicBezTo>
                    <a:cubicBezTo>
                      <a:pt x="40797" y="6132"/>
                      <a:pt x="40502" y="5686"/>
                      <a:pt x="40226" y="5249"/>
                    </a:cubicBezTo>
                    <a:cubicBezTo>
                      <a:pt x="38511" y="2564"/>
                      <a:pt x="36877" y="1"/>
                      <a:pt x="3432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750;p7">
                <a:extLst>
                  <a:ext uri="{FF2B5EF4-FFF2-40B4-BE49-F238E27FC236}">
                    <a16:creationId xmlns:a16="http://schemas.microsoft.com/office/drawing/2014/main" id="{D1BA0F81-7E0B-025A-742F-71BD09D9A5BF}"/>
                  </a:ext>
                </a:extLst>
              </p:cNvPr>
              <p:cNvSpPr/>
              <p:nvPr/>
            </p:nvSpPr>
            <p:spPr>
              <a:xfrm>
                <a:off x="3197664" y="2588934"/>
                <a:ext cx="6932423" cy="1242148"/>
              </a:xfrm>
              <a:custGeom>
                <a:avLst/>
                <a:gdLst/>
                <a:ahLst/>
                <a:cxnLst/>
                <a:rect l="l" t="t" r="r" b="b"/>
                <a:pathLst>
                  <a:path w="71833" h="12871" extrusionOk="0">
                    <a:moveTo>
                      <a:pt x="34739" y="0"/>
                    </a:moveTo>
                    <a:cubicBezTo>
                      <a:pt x="34312" y="0"/>
                      <a:pt x="33858" y="78"/>
                      <a:pt x="33374" y="247"/>
                    </a:cubicBezTo>
                    <a:cubicBezTo>
                      <a:pt x="32562" y="524"/>
                      <a:pt x="31429" y="907"/>
                      <a:pt x="30234" y="1318"/>
                    </a:cubicBezTo>
                    <a:cubicBezTo>
                      <a:pt x="27129" y="2370"/>
                      <a:pt x="23275" y="3673"/>
                      <a:pt x="21705" y="4324"/>
                    </a:cubicBezTo>
                    <a:cubicBezTo>
                      <a:pt x="19305" y="5314"/>
                      <a:pt x="17441" y="6331"/>
                      <a:pt x="16245" y="7009"/>
                    </a:cubicBezTo>
                    <a:cubicBezTo>
                      <a:pt x="15434" y="7464"/>
                      <a:pt x="14577" y="7937"/>
                      <a:pt x="13837" y="8285"/>
                    </a:cubicBezTo>
                    <a:cubicBezTo>
                      <a:pt x="11283" y="9478"/>
                      <a:pt x="5584" y="11133"/>
                      <a:pt x="2017" y="11133"/>
                    </a:cubicBezTo>
                    <a:cubicBezTo>
                      <a:pt x="1236" y="11133"/>
                      <a:pt x="557" y="11053"/>
                      <a:pt x="36" y="10872"/>
                    </a:cubicBezTo>
                    <a:lnTo>
                      <a:pt x="0" y="10988"/>
                    </a:lnTo>
                    <a:cubicBezTo>
                      <a:pt x="526" y="11175"/>
                      <a:pt x="1213" y="11256"/>
                      <a:pt x="2007" y="11256"/>
                    </a:cubicBezTo>
                    <a:cubicBezTo>
                      <a:pt x="5594" y="11256"/>
                      <a:pt x="11321" y="9596"/>
                      <a:pt x="13881" y="8392"/>
                    </a:cubicBezTo>
                    <a:cubicBezTo>
                      <a:pt x="14631" y="8044"/>
                      <a:pt x="15487" y="7571"/>
                      <a:pt x="16299" y="7107"/>
                    </a:cubicBezTo>
                    <a:cubicBezTo>
                      <a:pt x="17494" y="6438"/>
                      <a:pt x="19359" y="5421"/>
                      <a:pt x="21750" y="4431"/>
                    </a:cubicBezTo>
                    <a:cubicBezTo>
                      <a:pt x="23320" y="3789"/>
                      <a:pt x="27174" y="2477"/>
                      <a:pt x="30269" y="1425"/>
                    </a:cubicBezTo>
                    <a:cubicBezTo>
                      <a:pt x="31465" y="1023"/>
                      <a:pt x="32598" y="640"/>
                      <a:pt x="33418" y="354"/>
                    </a:cubicBezTo>
                    <a:cubicBezTo>
                      <a:pt x="33883" y="193"/>
                      <a:pt x="34318" y="118"/>
                      <a:pt x="34728" y="118"/>
                    </a:cubicBezTo>
                    <a:cubicBezTo>
                      <a:pt x="37198" y="118"/>
                      <a:pt x="38779" y="2826"/>
                      <a:pt x="40439" y="5671"/>
                    </a:cubicBezTo>
                    <a:cubicBezTo>
                      <a:pt x="40662" y="6055"/>
                      <a:pt x="40885" y="6438"/>
                      <a:pt x="41108" y="6822"/>
                    </a:cubicBezTo>
                    <a:cubicBezTo>
                      <a:pt x="43089" y="10123"/>
                      <a:pt x="45007" y="12870"/>
                      <a:pt x="48120" y="12870"/>
                    </a:cubicBezTo>
                    <a:cubicBezTo>
                      <a:pt x="48361" y="12870"/>
                      <a:pt x="48602" y="12852"/>
                      <a:pt x="48852" y="12826"/>
                    </a:cubicBezTo>
                    <a:cubicBezTo>
                      <a:pt x="52670" y="12326"/>
                      <a:pt x="53205" y="10462"/>
                      <a:pt x="53714" y="8669"/>
                    </a:cubicBezTo>
                    <a:cubicBezTo>
                      <a:pt x="53848" y="8205"/>
                      <a:pt x="53981" y="7723"/>
                      <a:pt x="54178" y="7286"/>
                    </a:cubicBezTo>
                    <a:cubicBezTo>
                      <a:pt x="54624" y="6269"/>
                      <a:pt x="55418" y="5198"/>
                      <a:pt x="57960" y="4966"/>
                    </a:cubicBezTo>
                    <a:cubicBezTo>
                      <a:pt x="58537" y="4913"/>
                      <a:pt x="59098" y="4889"/>
                      <a:pt x="59643" y="4889"/>
                    </a:cubicBezTo>
                    <a:cubicBezTo>
                      <a:pt x="61990" y="4889"/>
                      <a:pt x="64040" y="5329"/>
                      <a:pt x="65748" y="5698"/>
                    </a:cubicBezTo>
                    <a:cubicBezTo>
                      <a:pt x="67073" y="5979"/>
                      <a:pt x="68218" y="6223"/>
                      <a:pt x="69205" y="6223"/>
                    </a:cubicBezTo>
                    <a:cubicBezTo>
                      <a:pt x="70252" y="6223"/>
                      <a:pt x="71120" y="5948"/>
                      <a:pt x="71832" y="5154"/>
                    </a:cubicBezTo>
                    <a:lnTo>
                      <a:pt x="71743" y="5073"/>
                    </a:lnTo>
                    <a:cubicBezTo>
                      <a:pt x="71058" y="5836"/>
                      <a:pt x="70214" y="6101"/>
                      <a:pt x="69193" y="6101"/>
                    </a:cubicBezTo>
                    <a:cubicBezTo>
                      <a:pt x="68219" y="6101"/>
                      <a:pt x="67085" y="5860"/>
                      <a:pt x="65775" y="5582"/>
                    </a:cubicBezTo>
                    <a:cubicBezTo>
                      <a:pt x="64059" y="5213"/>
                      <a:pt x="62002" y="4773"/>
                      <a:pt x="59638" y="4773"/>
                    </a:cubicBezTo>
                    <a:cubicBezTo>
                      <a:pt x="59089" y="4773"/>
                      <a:pt x="58524" y="4797"/>
                      <a:pt x="57942" y="4850"/>
                    </a:cubicBezTo>
                    <a:cubicBezTo>
                      <a:pt x="55346" y="5091"/>
                      <a:pt x="54526" y="6197"/>
                      <a:pt x="54071" y="7241"/>
                    </a:cubicBezTo>
                    <a:cubicBezTo>
                      <a:pt x="53874" y="7687"/>
                      <a:pt x="53741" y="8169"/>
                      <a:pt x="53607" y="8633"/>
                    </a:cubicBezTo>
                    <a:cubicBezTo>
                      <a:pt x="53098" y="10399"/>
                      <a:pt x="52581" y="12219"/>
                      <a:pt x="48843" y="12710"/>
                    </a:cubicBezTo>
                    <a:cubicBezTo>
                      <a:pt x="48602" y="12741"/>
                      <a:pt x="48368" y="12756"/>
                      <a:pt x="48140" y="12756"/>
                    </a:cubicBezTo>
                    <a:cubicBezTo>
                      <a:pt x="45073" y="12756"/>
                      <a:pt x="43175" y="10040"/>
                      <a:pt x="41215" y="6759"/>
                    </a:cubicBezTo>
                    <a:cubicBezTo>
                      <a:pt x="40983" y="6376"/>
                      <a:pt x="40760" y="5992"/>
                      <a:pt x="40537" y="5609"/>
                    </a:cubicBezTo>
                    <a:cubicBezTo>
                      <a:pt x="38866" y="2739"/>
                      <a:pt x="37266" y="0"/>
                      <a:pt x="3473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751;p7">
                <a:extLst>
                  <a:ext uri="{FF2B5EF4-FFF2-40B4-BE49-F238E27FC236}">
                    <a16:creationId xmlns:a16="http://schemas.microsoft.com/office/drawing/2014/main" id="{AB0920F1-B729-5DAC-A764-989161913E1D}"/>
                  </a:ext>
                </a:extLst>
              </p:cNvPr>
              <p:cNvSpPr/>
              <p:nvPr/>
            </p:nvSpPr>
            <p:spPr>
              <a:xfrm>
                <a:off x="3204516" y="2563263"/>
                <a:ext cx="6937635" cy="1324662"/>
              </a:xfrm>
              <a:custGeom>
                <a:avLst/>
                <a:gdLst/>
                <a:ahLst/>
                <a:cxnLst/>
                <a:rect l="l" t="t" r="r" b="b"/>
                <a:pathLst>
                  <a:path w="71887" h="13726" extrusionOk="0">
                    <a:moveTo>
                      <a:pt x="35142" y="0"/>
                    </a:moveTo>
                    <a:cubicBezTo>
                      <a:pt x="34679" y="0"/>
                      <a:pt x="34184" y="100"/>
                      <a:pt x="33651" y="317"/>
                    </a:cubicBezTo>
                    <a:cubicBezTo>
                      <a:pt x="32625" y="736"/>
                      <a:pt x="31126" y="1316"/>
                      <a:pt x="29529" y="1923"/>
                    </a:cubicBezTo>
                    <a:cubicBezTo>
                      <a:pt x="26612" y="3056"/>
                      <a:pt x="23302" y="4322"/>
                      <a:pt x="21902" y="5000"/>
                    </a:cubicBezTo>
                    <a:cubicBezTo>
                      <a:pt x="19778" y="6035"/>
                      <a:pt x="18048" y="7025"/>
                      <a:pt x="16460" y="7953"/>
                    </a:cubicBezTo>
                    <a:cubicBezTo>
                      <a:pt x="15380" y="8578"/>
                      <a:pt x="14667" y="8961"/>
                      <a:pt x="14060" y="9238"/>
                    </a:cubicBezTo>
                    <a:cubicBezTo>
                      <a:pt x="11613" y="10356"/>
                      <a:pt x="6240" y="11738"/>
                      <a:pt x="2579" y="11738"/>
                    </a:cubicBezTo>
                    <a:cubicBezTo>
                      <a:pt x="1568" y="11738"/>
                      <a:pt x="688" y="11633"/>
                      <a:pt x="36" y="11388"/>
                    </a:cubicBezTo>
                    <a:lnTo>
                      <a:pt x="0" y="11495"/>
                    </a:lnTo>
                    <a:cubicBezTo>
                      <a:pt x="677" y="11750"/>
                      <a:pt x="1572" y="11858"/>
                      <a:pt x="2588" y="11858"/>
                    </a:cubicBezTo>
                    <a:cubicBezTo>
                      <a:pt x="6408" y="11858"/>
                      <a:pt x="11948" y="10331"/>
                      <a:pt x="14105" y="9345"/>
                    </a:cubicBezTo>
                    <a:cubicBezTo>
                      <a:pt x="14720" y="9068"/>
                      <a:pt x="15434" y="8685"/>
                      <a:pt x="16513" y="8060"/>
                    </a:cubicBezTo>
                    <a:cubicBezTo>
                      <a:pt x="18101" y="7132"/>
                      <a:pt x="19832" y="6142"/>
                      <a:pt x="21955" y="5107"/>
                    </a:cubicBezTo>
                    <a:cubicBezTo>
                      <a:pt x="23347" y="4438"/>
                      <a:pt x="26657" y="3163"/>
                      <a:pt x="29574" y="2039"/>
                    </a:cubicBezTo>
                    <a:cubicBezTo>
                      <a:pt x="31162" y="1423"/>
                      <a:pt x="32669" y="843"/>
                      <a:pt x="33695" y="424"/>
                    </a:cubicBezTo>
                    <a:cubicBezTo>
                      <a:pt x="34205" y="217"/>
                      <a:pt x="34678" y="122"/>
                      <a:pt x="35123" y="122"/>
                    </a:cubicBezTo>
                    <a:cubicBezTo>
                      <a:pt x="37572" y="122"/>
                      <a:pt x="39118" y="3017"/>
                      <a:pt x="40734" y="6053"/>
                    </a:cubicBezTo>
                    <a:cubicBezTo>
                      <a:pt x="40903" y="6374"/>
                      <a:pt x="41073" y="6695"/>
                      <a:pt x="41251" y="7017"/>
                    </a:cubicBezTo>
                    <a:cubicBezTo>
                      <a:pt x="43232" y="10683"/>
                      <a:pt x="45159" y="13725"/>
                      <a:pt x="48415" y="13725"/>
                    </a:cubicBezTo>
                    <a:cubicBezTo>
                      <a:pt x="48602" y="13725"/>
                      <a:pt x="48790" y="13716"/>
                      <a:pt x="48977" y="13698"/>
                    </a:cubicBezTo>
                    <a:cubicBezTo>
                      <a:pt x="52938" y="13288"/>
                      <a:pt x="53402" y="11370"/>
                      <a:pt x="53848" y="9523"/>
                    </a:cubicBezTo>
                    <a:cubicBezTo>
                      <a:pt x="53955" y="9059"/>
                      <a:pt x="54071" y="8587"/>
                      <a:pt x="54232" y="8158"/>
                    </a:cubicBezTo>
                    <a:cubicBezTo>
                      <a:pt x="54633" y="7097"/>
                      <a:pt x="55391" y="5982"/>
                      <a:pt x="57961" y="5696"/>
                    </a:cubicBezTo>
                    <a:cubicBezTo>
                      <a:pt x="58661" y="5620"/>
                      <a:pt x="59338" y="5588"/>
                      <a:pt x="59991" y="5588"/>
                    </a:cubicBezTo>
                    <a:cubicBezTo>
                      <a:pt x="62165" y="5588"/>
                      <a:pt x="64070" y="5947"/>
                      <a:pt x="65668" y="6249"/>
                    </a:cubicBezTo>
                    <a:cubicBezTo>
                      <a:pt x="66931" y="6486"/>
                      <a:pt x="68033" y="6692"/>
                      <a:pt x="68996" y="6692"/>
                    </a:cubicBezTo>
                    <a:cubicBezTo>
                      <a:pt x="70141" y="6692"/>
                      <a:pt x="71091" y="6400"/>
                      <a:pt x="71886" y="5518"/>
                    </a:cubicBezTo>
                    <a:lnTo>
                      <a:pt x="71806" y="5437"/>
                    </a:lnTo>
                    <a:cubicBezTo>
                      <a:pt x="71040" y="6290"/>
                      <a:pt x="70113" y="6573"/>
                      <a:pt x="68994" y="6573"/>
                    </a:cubicBezTo>
                    <a:cubicBezTo>
                      <a:pt x="68040" y="6573"/>
                      <a:pt x="66947" y="6367"/>
                      <a:pt x="65695" y="6133"/>
                    </a:cubicBezTo>
                    <a:cubicBezTo>
                      <a:pt x="64083" y="5831"/>
                      <a:pt x="62175" y="5472"/>
                      <a:pt x="59988" y="5472"/>
                    </a:cubicBezTo>
                    <a:cubicBezTo>
                      <a:pt x="59331" y="5472"/>
                      <a:pt x="58649" y="5504"/>
                      <a:pt x="57943" y="5580"/>
                    </a:cubicBezTo>
                    <a:cubicBezTo>
                      <a:pt x="55320" y="5866"/>
                      <a:pt x="54535" y="7025"/>
                      <a:pt x="54124" y="8114"/>
                    </a:cubicBezTo>
                    <a:cubicBezTo>
                      <a:pt x="53955" y="8560"/>
                      <a:pt x="53839" y="9033"/>
                      <a:pt x="53732" y="9488"/>
                    </a:cubicBezTo>
                    <a:cubicBezTo>
                      <a:pt x="53295" y="11308"/>
                      <a:pt x="52849" y="13181"/>
                      <a:pt x="48968" y="13573"/>
                    </a:cubicBezTo>
                    <a:cubicBezTo>
                      <a:pt x="48780" y="13593"/>
                      <a:pt x="48596" y="13602"/>
                      <a:pt x="48416" y="13602"/>
                    </a:cubicBezTo>
                    <a:cubicBezTo>
                      <a:pt x="45221" y="13602"/>
                      <a:pt x="43318" y="10595"/>
                      <a:pt x="41358" y="6963"/>
                    </a:cubicBezTo>
                    <a:cubicBezTo>
                      <a:pt x="41180" y="6642"/>
                      <a:pt x="41011" y="6321"/>
                      <a:pt x="40841" y="6000"/>
                    </a:cubicBezTo>
                    <a:cubicBezTo>
                      <a:pt x="39207" y="2927"/>
                      <a:pt x="37649" y="0"/>
                      <a:pt x="3514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752;p7">
                <a:extLst>
                  <a:ext uri="{FF2B5EF4-FFF2-40B4-BE49-F238E27FC236}">
                    <a16:creationId xmlns:a16="http://schemas.microsoft.com/office/drawing/2014/main" id="{C5160C34-9B82-B2AB-19AD-9D01EEFEE086}"/>
                  </a:ext>
                </a:extLst>
              </p:cNvPr>
              <p:cNvSpPr/>
              <p:nvPr/>
            </p:nvSpPr>
            <p:spPr>
              <a:xfrm>
                <a:off x="3211368" y="2537592"/>
                <a:ext cx="6943715" cy="1407079"/>
              </a:xfrm>
              <a:custGeom>
                <a:avLst/>
                <a:gdLst/>
                <a:ahLst/>
                <a:cxnLst/>
                <a:rect l="l" t="t" r="r" b="b"/>
                <a:pathLst>
                  <a:path w="71950" h="14580" extrusionOk="0">
                    <a:moveTo>
                      <a:pt x="35524" y="1"/>
                    </a:moveTo>
                    <a:cubicBezTo>
                      <a:pt x="35030" y="1"/>
                      <a:pt x="34498" y="125"/>
                      <a:pt x="33919" y="395"/>
                    </a:cubicBezTo>
                    <a:cubicBezTo>
                      <a:pt x="32812" y="913"/>
                      <a:pt x="31117" y="1644"/>
                      <a:pt x="29324" y="2412"/>
                    </a:cubicBezTo>
                    <a:cubicBezTo>
                      <a:pt x="26416" y="3661"/>
                      <a:pt x="23419" y="4954"/>
                      <a:pt x="22107" y="5686"/>
                    </a:cubicBezTo>
                    <a:cubicBezTo>
                      <a:pt x="20457" y="6605"/>
                      <a:pt x="19047" y="7461"/>
                      <a:pt x="17807" y="8210"/>
                    </a:cubicBezTo>
                    <a:cubicBezTo>
                      <a:pt x="17406" y="8460"/>
                      <a:pt x="17031" y="8683"/>
                      <a:pt x="16674" y="8897"/>
                    </a:cubicBezTo>
                    <a:cubicBezTo>
                      <a:pt x="15631" y="9522"/>
                      <a:pt x="14899" y="9923"/>
                      <a:pt x="14283" y="10191"/>
                    </a:cubicBezTo>
                    <a:cubicBezTo>
                      <a:pt x="12045" y="11183"/>
                      <a:pt x="6972" y="12350"/>
                      <a:pt x="3231" y="12350"/>
                    </a:cubicBezTo>
                    <a:cubicBezTo>
                      <a:pt x="1961" y="12350"/>
                      <a:pt x="845" y="12216"/>
                      <a:pt x="45" y="11895"/>
                    </a:cubicBezTo>
                    <a:lnTo>
                      <a:pt x="1" y="12011"/>
                    </a:lnTo>
                    <a:cubicBezTo>
                      <a:pt x="807" y="12331"/>
                      <a:pt x="1930" y="12466"/>
                      <a:pt x="3207" y="12466"/>
                    </a:cubicBezTo>
                    <a:cubicBezTo>
                      <a:pt x="6974" y="12466"/>
                      <a:pt x="12078" y="11297"/>
                      <a:pt x="14337" y="10298"/>
                    </a:cubicBezTo>
                    <a:cubicBezTo>
                      <a:pt x="14953" y="10030"/>
                      <a:pt x="15693" y="9629"/>
                      <a:pt x="16737" y="9004"/>
                    </a:cubicBezTo>
                    <a:cubicBezTo>
                      <a:pt x="17094" y="8790"/>
                      <a:pt x="17468" y="8558"/>
                      <a:pt x="17870" y="8317"/>
                    </a:cubicBezTo>
                    <a:cubicBezTo>
                      <a:pt x="19110" y="7559"/>
                      <a:pt x="20519" y="6703"/>
                      <a:pt x="22170" y="5784"/>
                    </a:cubicBezTo>
                    <a:cubicBezTo>
                      <a:pt x="23463" y="5061"/>
                      <a:pt x="26470" y="3768"/>
                      <a:pt x="29369" y="2519"/>
                    </a:cubicBezTo>
                    <a:cubicBezTo>
                      <a:pt x="31162" y="1751"/>
                      <a:pt x="32857" y="1020"/>
                      <a:pt x="33972" y="503"/>
                    </a:cubicBezTo>
                    <a:cubicBezTo>
                      <a:pt x="34527" y="242"/>
                      <a:pt x="35038" y="123"/>
                      <a:pt x="35514" y="123"/>
                    </a:cubicBezTo>
                    <a:cubicBezTo>
                      <a:pt x="37939" y="123"/>
                      <a:pt x="39439" y="3216"/>
                      <a:pt x="41020" y="6453"/>
                    </a:cubicBezTo>
                    <a:cubicBezTo>
                      <a:pt x="41145" y="6703"/>
                      <a:pt x="41261" y="6961"/>
                      <a:pt x="41395" y="7220"/>
                    </a:cubicBezTo>
                    <a:cubicBezTo>
                      <a:pt x="43366" y="11243"/>
                      <a:pt x="45293" y="14580"/>
                      <a:pt x="48692" y="14580"/>
                    </a:cubicBezTo>
                    <a:cubicBezTo>
                      <a:pt x="48826" y="14580"/>
                      <a:pt x="48960" y="14571"/>
                      <a:pt x="49102" y="14562"/>
                    </a:cubicBezTo>
                    <a:cubicBezTo>
                      <a:pt x="53206" y="14250"/>
                      <a:pt x="53590" y="12278"/>
                      <a:pt x="53973" y="10378"/>
                    </a:cubicBezTo>
                    <a:cubicBezTo>
                      <a:pt x="54062" y="9923"/>
                      <a:pt x="54152" y="9459"/>
                      <a:pt x="54294" y="9022"/>
                    </a:cubicBezTo>
                    <a:cubicBezTo>
                      <a:pt x="54651" y="7925"/>
                      <a:pt x="55365" y="6756"/>
                      <a:pt x="57961" y="6426"/>
                    </a:cubicBezTo>
                    <a:cubicBezTo>
                      <a:pt x="58796" y="6324"/>
                      <a:pt x="59597" y="6283"/>
                      <a:pt x="60361" y="6283"/>
                    </a:cubicBezTo>
                    <a:cubicBezTo>
                      <a:pt x="62350" y="6283"/>
                      <a:pt x="64098" y="6565"/>
                      <a:pt x="65579" y="6810"/>
                    </a:cubicBezTo>
                    <a:cubicBezTo>
                      <a:pt x="66774" y="7004"/>
                      <a:pt x="67827" y="7175"/>
                      <a:pt x="68761" y="7175"/>
                    </a:cubicBezTo>
                    <a:cubicBezTo>
                      <a:pt x="70020" y="7175"/>
                      <a:pt x="71064" y="6865"/>
                      <a:pt x="71949" y="5882"/>
                    </a:cubicBezTo>
                    <a:lnTo>
                      <a:pt x="71860" y="5802"/>
                    </a:lnTo>
                    <a:cubicBezTo>
                      <a:pt x="71004" y="6754"/>
                      <a:pt x="69986" y="7055"/>
                      <a:pt x="68755" y="7055"/>
                    </a:cubicBezTo>
                    <a:cubicBezTo>
                      <a:pt x="67829" y="7055"/>
                      <a:pt x="66784" y="6885"/>
                      <a:pt x="65597" y="6694"/>
                    </a:cubicBezTo>
                    <a:cubicBezTo>
                      <a:pt x="64111" y="6449"/>
                      <a:pt x="62360" y="6163"/>
                      <a:pt x="60365" y="6163"/>
                    </a:cubicBezTo>
                    <a:cubicBezTo>
                      <a:pt x="59594" y="6163"/>
                      <a:pt x="58786" y="6206"/>
                      <a:pt x="57943" y="6310"/>
                    </a:cubicBezTo>
                    <a:cubicBezTo>
                      <a:pt x="55285" y="6649"/>
                      <a:pt x="54553" y="7853"/>
                      <a:pt x="54178" y="8986"/>
                    </a:cubicBezTo>
                    <a:cubicBezTo>
                      <a:pt x="54036" y="9424"/>
                      <a:pt x="53946" y="9896"/>
                      <a:pt x="53857" y="10351"/>
                    </a:cubicBezTo>
                    <a:cubicBezTo>
                      <a:pt x="53474" y="12305"/>
                      <a:pt x="53108" y="14143"/>
                      <a:pt x="49093" y="14446"/>
                    </a:cubicBezTo>
                    <a:cubicBezTo>
                      <a:pt x="48957" y="14457"/>
                      <a:pt x="48823" y="14462"/>
                      <a:pt x="48691" y="14462"/>
                    </a:cubicBezTo>
                    <a:cubicBezTo>
                      <a:pt x="45356" y="14462"/>
                      <a:pt x="43449" y="11148"/>
                      <a:pt x="41493" y="7167"/>
                    </a:cubicBezTo>
                    <a:cubicBezTo>
                      <a:pt x="41368" y="6908"/>
                      <a:pt x="41252" y="6658"/>
                      <a:pt x="41127" y="6399"/>
                    </a:cubicBezTo>
                    <a:cubicBezTo>
                      <a:pt x="39527" y="3126"/>
                      <a:pt x="38008" y="1"/>
                      <a:pt x="3552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753;p7">
                <a:extLst>
                  <a:ext uri="{FF2B5EF4-FFF2-40B4-BE49-F238E27FC236}">
                    <a16:creationId xmlns:a16="http://schemas.microsoft.com/office/drawing/2014/main" id="{319D6338-1699-6100-14E8-FE9440E9DD49}"/>
                  </a:ext>
                </a:extLst>
              </p:cNvPr>
              <p:cNvSpPr/>
              <p:nvPr/>
            </p:nvSpPr>
            <p:spPr>
              <a:xfrm>
                <a:off x="3218316" y="2510571"/>
                <a:ext cx="6948733" cy="1491813"/>
              </a:xfrm>
              <a:custGeom>
                <a:avLst/>
                <a:gdLst/>
                <a:ahLst/>
                <a:cxnLst/>
                <a:rect l="l" t="t" r="r" b="b"/>
                <a:pathLst>
                  <a:path w="72002" h="15458" extrusionOk="0">
                    <a:moveTo>
                      <a:pt x="35895" y="0"/>
                    </a:moveTo>
                    <a:cubicBezTo>
                      <a:pt x="35358" y="0"/>
                      <a:pt x="34792" y="159"/>
                      <a:pt x="34186" y="479"/>
                    </a:cubicBezTo>
                    <a:cubicBezTo>
                      <a:pt x="33035" y="1095"/>
                      <a:pt x="31215" y="1951"/>
                      <a:pt x="29297" y="2870"/>
                    </a:cubicBezTo>
                    <a:cubicBezTo>
                      <a:pt x="26478" y="4199"/>
                      <a:pt x="23561" y="5582"/>
                      <a:pt x="22312" y="6376"/>
                    </a:cubicBezTo>
                    <a:cubicBezTo>
                      <a:pt x="21322" y="7000"/>
                      <a:pt x="20385" y="7607"/>
                      <a:pt x="19564" y="8142"/>
                    </a:cubicBezTo>
                    <a:cubicBezTo>
                      <a:pt x="17441" y="9525"/>
                      <a:pt x="15764" y="10622"/>
                      <a:pt x="14515" y="11158"/>
                    </a:cubicBezTo>
                    <a:cubicBezTo>
                      <a:pt x="12472" y="12034"/>
                      <a:pt x="7735" y="12999"/>
                      <a:pt x="3973" y="12999"/>
                    </a:cubicBezTo>
                    <a:cubicBezTo>
                      <a:pt x="2411" y="12999"/>
                      <a:pt x="1017" y="12833"/>
                      <a:pt x="54" y="12424"/>
                    </a:cubicBezTo>
                    <a:lnTo>
                      <a:pt x="0" y="12531"/>
                    </a:lnTo>
                    <a:cubicBezTo>
                      <a:pt x="977" y="12944"/>
                      <a:pt x="2388" y="13112"/>
                      <a:pt x="3968" y="13112"/>
                    </a:cubicBezTo>
                    <a:cubicBezTo>
                      <a:pt x="7754" y="13112"/>
                      <a:pt x="12507" y="12146"/>
                      <a:pt x="14559" y="11265"/>
                    </a:cubicBezTo>
                    <a:cubicBezTo>
                      <a:pt x="15817" y="10721"/>
                      <a:pt x="17503" y="9632"/>
                      <a:pt x="19627" y="8240"/>
                    </a:cubicBezTo>
                    <a:cubicBezTo>
                      <a:pt x="20456" y="7705"/>
                      <a:pt x="21384" y="7099"/>
                      <a:pt x="22374" y="6474"/>
                    </a:cubicBezTo>
                    <a:cubicBezTo>
                      <a:pt x="23614" y="5689"/>
                      <a:pt x="26531" y="4306"/>
                      <a:pt x="29342" y="2977"/>
                    </a:cubicBezTo>
                    <a:cubicBezTo>
                      <a:pt x="31268" y="2058"/>
                      <a:pt x="33088" y="1202"/>
                      <a:pt x="34248" y="586"/>
                    </a:cubicBezTo>
                    <a:cubicBezTo>
                      <a:pt x="34833" y="277"/>
                      <a:pt x="35378" y="122"/>
                      <a:pt x="35893" y="122"/>
                    </a:cubicBezTo>
                    <a:cubicBezTo>
                      <a:pt x="36180" y="122"/>
                      <a:pt x="36457" y="170"/>
                      <a:pt x="36728" y="265"/>
                    </a:cubicBezTo>
                    <a:cubicBezTo>
                      <a:pt x="38637" y="925"/>
                      <a:pt x="39922" y="3816"/>
                      <a:pt x="41287" y="6876"/>
                    </a:cubicBezTo>
                    <a:cubicBezTo>
                      <a:pt x="43071" y="10908"/>
                      <a:pt x="45096" y="15458"/>
                      <a:pt x="48968" y="15458"/>
                    </a:cubicBezTo>
                    <a:cubicBezTo>
                      <a:pt x="49057" y="15458"/>
                      <a:pt x="49137" y="15458"/>
                      <a:pt x="49227" y="15449"/>
                    </a:cubicBezTo>
                    <a:cubicBezTo>
                      <a:pt x="53464" y="15235"/>
                      <a:pt x="53785" y="13209"/>
                      <a:pt x="54089" y="11256"/>
                    </a:cubicBezTo>
                    <a:cubicBezTo>
                      <a:pt x="54374" y="9400"/>
                      <a:pt x="54651" y="7643"/>
                      <a:pt x="57960" y="7170"/>
                    </a:cubicBezTo>
                    <a:cubicBezTo>
                      <a:pt x="58956" y="7030"/>
                      <a:pt x="59902" y="6976"/>
                      <a:pt x="60795" y="6976"/>
                    </a:cubicBezTo>
                    <a:cubicBezTo>
                      <a:pt x="62581" y="6976"/>
                      <a:pt x="64157" y="7194"/>
                      <a:pt x="65507" y="7384"/>
                    </a:cubicBezTo>
                    <a:cubicBezTo>
                      <a:pt x="66622" y="7538"/>
                      <a:pt x="67614" y="7675"/>
                      <a:pt x="68505" y="7675"/>
                    </a:cubicBezTo>
                    <a:cubicBezTo>
                      <a:pt x="69883" y="7675"/>
                      <a:pt x="71022" y="7349"/>
                      <a:pt x="72002" y="6260"/>
                    </a:cubicBezTo>
                    <a:lnTo>
                      <a:pt x="71913" y="6180"/>
                    </a:lnTo>
                    <a:cubicBezTo>
                      <a:pt x="70963" y="7238"/>
                      <a:pt x="69846" y="7554"/>
                      <a:pt x="68493" y="7554"/>
                    </a:cubicBezTo>
                    <a:cubicBezTo>
                      <a:pt x="67611" y="7554"/>
                      <a:pt x="66628" y="7420"/>
                      <a:pt x="65525" y="7268"/>
                    </a:cubicBezTo>
                    <a:cubicBezTo>
                      <a:pt x="64169" y="7078"/>
                      <a:pt x="62587" y="6860"/>
                      <a:pt x="60793" y="6860"/>
                    </a:cubicBezTo>
                    <a:cubicBezTo>
                      <a:pt x="59895" y="6860"/>
                      <a:pt x="58945" y="6914"/>
                      <a:pt x="57942" y="7054"/>
                    </a:cubicBezTo>
                    <a:cubicBezTo>
                      <a:pt x="54544" y="7536"/>
                      <a:pt x="54249" y="9418"/>
                      <a:pt x="53973" y="11238"/>
                    </a:cubicBezTo>
                    <a:cubicBezTo>
                      <a:pt x="53660" y="13236"/>
                      <a:pt x="53366" y="15119"/>
                      <a:pt x="49218" y="15333"/>
                    </a:cubicBezTo>
                    <a:cubicBezTo>
                      <a:pt x="49133" y="15337"/>
                      <a:pt x="49048" y="15339"/>
                      <a:pt x="48965" y="15339"/>
                    </a:cubicBezTo>
                    <a:cubicBezTo>
                      <a:pt x="45172" y="15339"/>
                      <a:pt x="43253" y="11012"/>
                      <a:pt x="41394" y="6831"/>
                    </a:cubicBezTo>
                    <a:cubicBezTo>
                      <a:pt x="40020" y="3744"/>
                      <a:pt x="38726" y="827"/>
                      <a:pt x="36773" y="149"/>
                    </a:cubicBezTo>
                    <a:cubicBezTo>
                      <a:pt x="36488" y="50"/>
                      <a:pt x="36196" y="0"/>
                      <a:pt x="3589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754;p7">
              <a:extLst>
                <a:ext uri="{FF2B5EF4-FFF2-40B4-BE49-F238E27FC236}">
                  <a16:creationId xmlns:a16="http://schemas.microsoft.com/office/drawing/2014/main" id="{9FCEA9D9-72A5-F6A6-8D43-14FCD194CA8A}"/>
                </a:ext>
              </a:extLst>
            </p:cNvPr>
            <p:cNvSpPr/>
            <p:nvPr/>
          </p:nvSpPr>
          <p:spPr>
            <a:xfrm>
              <a:off x="-391825" y="3150275"/>
              <a:ext cx="2382600" cy="2382600"/>
            </a:xfrm>
            <a:prstGeom prst="ellipse">
              <a:avLst/>
            </a:prstGeom>
            <a:gradFill>
              <a:gsLst>
                <a:gs pos="0">
                  <a:srgbClr val="651FFF">
                    <a:alpha val="38039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5;p7">
              <a:extLst>
                <a:ext uri="{FF2B5EF4-FFF2-40B4-BE49-F238E27FC236}">
                  <a16:creationId xmlns:a16="http://schemas.microsoft.com/office/drawing/2014/main" id="{A3DAF8A6-5242-D26C-DD2E-63773787C0BA}"/>
                </a:ext>
              </a:extLst>
            </p:cNvPr>
            <p:cNvSpPr/>
            <p:nvPr/>
          </p:nvSpPr>
          <p:spPr>
            <a:xfrm>
              <a:off x="1298025" y="3262350"/>
              <a:ext cx="2382600" cy="2382600"/>
            </a:xfrm>
            <a:prstGeom prst="ellipse">
              <a:avLst/>
            </a:prstGeom>
            <a:gradFill>
              <a:gsLst>
                <a:gs pos="0">
                  <a:srgbClr val="D500F9">
                    <a:alpha val="2745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56;p7">
              <a:extLst>
                <a:ext uri="{FF2B5EF4-FFF2-40B4-BE49-F238E27FC236}">
                  <a16:creationId xmlns:a16="http://schemas.microsoft.com/office/drawing/2014/main" id="{3C8C0CE6-998F-BB68-EFDE-096601DD34C1}"/>
                </a:ext>
              </a:extLst>
            </p:cNvPr>
            <p:cNvSpPr/>
            <p:nvPr/>
          </p:nvSpPr>
          <p:spPr>
            <a:xfrm flipH="1">
              <a:off x="362254" y="3447607"/>
              <a:ext cx="327000" cy="3270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57;p7">
              <a:extLst>
                <a:ext uri="{FF2B5EF4-FFF2-40B4-BE49-F238E27FC236}">
                  <a16:creationId xmlns:a16="http://schemas.microsoft.com/office/drawing/2014/main" id="{AD5BBD9B-1BCB-9615-93F0-5E96D0002C2A}"/>
                </a:ext>
              </a:extLst>
            </p:cNvPr>
            <p:cNvSpPr/>
            <p:nvPr/>
          </p:nvSpPr>
          <p:spPr>
            <a:xfrm flipH="1">
              <a:off x="4523719" y="4586034"/>
              <a:ext cx="595200" cy="595200"/>
            </a:xfrm>
            <a:prstGeom prst="ellipse">
              <a:avLst/>
            </a:prstGeom>
            <a:gradFill>
              <a:gsLst>
                <a:gs pos="0">
                  <a:srgbClr val="651FFF">
                    <a:alpha val="38039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758;p7">
              <a:extLst>
                <a:ext uri="{FF2B5EF4-FFF2-40B4-BE49-F238E27FC236}">
                  <a16:creationId xmlns:a16="http://schemas.microsoft.com/office/drawing/2014/main" id="{FE2D8EC7-CB66-F48F-F936-18B910520253}"/>
                </a:ext>
              </a:extLst>
            </p:cNvPr>
            <p:cNvGrpSpPr/>
            <p:nvPr/>
          </p:nvGrpSpPr>
          <p:grpSpPr>
            <a:xfrm flipH="1">
              <a:off x="8890019" y="2530164"/>
              <a:ext cx="37200" cy="2435125"/>
              <a:chOff x="367100" y="2392375"/>
              <a:chExt cx="37200" cy="2435125"/>
            </a:xfrm>
          </p:grpSpPr>
          <p:sp>
            <p:nvSpPr>
              <p:cNvPr id="102" name="Google Shape;759;p7">
                <a:extLst>
                  <a:ext uri="{FF2B5EF4-FFF2-40B4-BE49-F238E27FC236}">
                    <a16:creationId xmlns:a16="http://schemas.microsoft.com/office/drawing/2014/main" id="{5E212246-9856-3290-EA77-BE64794FCD54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760;p7">
                <a:extLst>
                  <a:ext uri="{FF2B5EF4-FFF2-40B4-BE49-F238E27FC236}">
                    <a16:creationId xmlns:a16="http://schemas.microsoft.com/office/drawing/2014/main" id="{81D5E09F-D72E-1428-351C-A97473C5333E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761;p7">
              <a:extLst>
                <a:ext uri="{FF2B5EF4-FFF2-40B4-BE49-F238E27FC236}">
                  <a16:creationId xmlns:a16="http://schemas.microsoft.com/office/drawing/2014/main" id="{4B411A76-0347-2AE5-540A-3A3E637D6E88}"/>
                </a:ext>
              </a:extLst>
            </p:cNvPr>
            <p:cNvGrpSpPr/>
            <p:nvPr/>
          </p:nvGrpSpPr>
          <p:grpSpPr>
            <a:xfrm flipH="1">
              <a:off x="8528258" y="4224417"/>
              <a:ext cx="37200" cy="833425"/>
              <a:chOff x="367100" y="2392375"/>
              <a:chExt cx="37200" cy="833425"/>
            </a:xfrm>
          </p:grpSpPr>
          <p:sp>
            <p:nvSpPr>
              <p:cNvPr id="100" name="Google Shape;762;p7">
                <a:extLst>
                  <a:ext uri="{FF2B5EF4-FFF2-40B4-BE49-F238E27FC236}">
                    <a16:creationId xmlns:a16="http://schemas.microsoft.com/office/drawing/2014/main" id="{2C61CB81-807E-DC3E-F086-4D667A8ED201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763;p7">
                <a:extLst>
                  <a:ext uri="{FF2B5EF4-FFF2-40B4-BE49-F238E27FC236}">
                    <a16:creationId xmlns:a16="http://schemas.microsoft.com/office/drawing/2014/main" id="{42FE4C05-3FB8-6F6D-122A-48950119BF1B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764;p7">
              <a:extLst>
                <a:ext uri="{FF2B5EF4-FFF2-40B4-BE49-F238E27FC236}">
                  <a16:creationId xmlns:a16="http://schemas.microsoft.com/office/drawing/2014/main" id="{1E748612-BFC7-F64A-7438-EAFEAF0BEC0D}"/>
                </a:ext>
              </a:extLst>
            </p:cNvPr>
            <p:cNvGrpSpPr/>
            <p:nvPr/>
          </p:nvGrpSpPr>
          <p:grpSpPr>
            <a:xfrm flipH="1">
              <a:off x="3665318" y="3617891"/>
              <a:ext cx="37200" cy="1232425"/>
              <a:chOff x="367100" y="2392375"/>
              <a:chExt cx="37200" cy="1232425"/>
            </a:xfrm>
          </p:grpSpPr>
          <p:sp>
            <p:nvSpPr>
              <p:cNvPr id="98" name="Google Shape;765;p7">
                <a:extLst>
                  <a:ext uri="{FF2B5EF4-FFF2-40B4-BE49-F238E27FC236}">
                    <a16:creationId xmlns:a16="http://schemas.microsoft.com/office/drawing/2014/main" id="{88A36DC9-C216-757F-3DBD-068779B6842E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766;p7">
                <a:extLst>
                  <a:ext uri="{FF2B5EF4-FFF2-40B4-BE49-F238E27FC236}">
                    <a16:creationId xmlns:a16="http://schemas.microsoft.com/office/drawing/2014/main" id="{E1231C5A-C341-CDF5-7611-ABC1E467E8D3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767;p7">
              <a:extLst>
                <a:ext uri="{FF2B5EF4-FFF2-40B4-BE49-F238E27FC236}">
                  <a16:creationId xmlns:a16="http://schemas.microsoft.com/office/drawing/2014/main" id="{B49BB874-D3B5-9997-8D18-C4995D084E1C}"/>
                </a:ext>
              </a:extLst>
            </p:cNvPr>
            <p:cNvGrpSpPr/>
            <p:nvPr/>
          </p:nvGrpSpPr>
          <p:grpSpPr>
            <a:xfrm flipH="1">
              <a:off x="593542" y="2530165"/>
              <a:ext cx="37200" cy="2435125"/>
              <a:chOff x="367100" y="2392375"/>
              <a:chExt cx="37200" cy="2435125"/>
            </a:xfrm>
          </p:grpSpPr>
          <p:sp>
            <p:nvSpPr>
              <p:cNvPr id="96" name="Google Shape;768;p7">
                <a:extLst>
                  <a:ext uri="{FF2B5EF4-FFF2-40B4-BE49-F238E27FC236}">
                    <a16:creationId xmlns:a16="http://schemas.microsoft.com/office/drawing/2014/main" id="{9B01DCE3-CF83-9D3F-90AE-A273D1777D71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769;p7">
                <a:extLst>
                  <a:ext uri="{FF2B5EF4-FFF2-40B4-BE49-F238E27FC236}">
                    <a16:creationId xmlns:a16="http://schemas.microsoft.com/office/drawing/2014/main" id="{FF314854-2A77-B02F-3B78-6FEBB058D2BC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770;p7">
              <a:extLst>
                <a:ext uri="{FF2B5EF4-FFF2-40B4-BE49-F238E27FC236}">
                  <a16:creationId xmlns:a16="http://schemas.microsoft.com/office/drawing/2014/main" id="{C04624D7-9D88-472E-A57B-15AFD706A3FA}"/>
                </a:ext>
              </a:extLst>
            </p:cNvPr>
            <p:cNvGrpSpPr/>
            <p:nvPr/>
          </p:nvGrpSpPr>
          <p:grpSpPr>
            <a:xfrm flipH="1">
              <a:off x="8751100" y="3814078"/>
              <a:ext cx="37200" cy="1232425"/>
              <a:chOff x="367100" y="2392375"/>
              <a:chExt cx="37200" cy="1232425"/>
            </a:xfrm>
          </p:grpSpPr>
          <p:sp>
            <p:nvSpPr>
              <p:cNvPr id="94" name="Google Shape;771;p7">
                <a:extLst>
                  <a:ext uri="{FF2B5EF4-FFF2-40B4-BE49-F238E27FC236}">
                    <a16:creationId xmlns:a16="http://schemas.microsoft.com/office/drawing/2014/main" id="{6DAA28AA-073C-832F-7989-FAA0D86CD41A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772;p7">
                <a:extLst>
                  <a:ext uri="{FF2B5EF4-FFF2-40B4-BE49-F238E27FC236}">
                    <a16:creationId xmlns:a16="http://schemas.microsoft.com/office/drawing/2014/main" id="{A680FF65-3299-EC61-86D8-3DF2F96D22A9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773;p7">
              <a:extLst>
                <a:ext uri="{FF2B5EF4-FFF2-40B4-BE49-F238E27FC236}">
                  <a16:creationId xmlns:a16="http://schemas.microsoft.com/office/drawing/2014/main" id="{583EF7E4-D25C-946C-F641-F3D8B3470C94}"/>
                </a:ext>
              </a:extLst>
            </p:cNvPr>
            <p:cNvGrpSpPr/>
            <p:nvPr/>
          </p:nvGrpSpPr>
          <p:grpSpPr>
            <a:xfrm flipH="1">
              <a:off x="6034130" y="4390729"/>
              <a:ext cx="37200" cy="833425"/>
              <a:chOff x="367100" y="2392375"/>
              <a:chExt cx="37200" cy="833425"/>
            </a:xfrm>
          </p:grpSpPr>
          <p:sp>
            <p:nvSpPr>
              <p:cNvPr id="92" name="Google Shape;774;p7">
                <a:extLst>
                  <a:ext uri="{FF2B5EF4-FFF2-40B4-BE49-F238E27FC236}">
                    <a16:creationId xmlns:a16="http://schemas.microsoft.com/office/drawing/2014/main" id="{11274887-3F48-464E-FA6E-AF266E1B7D85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775;p7">
                <a:extLst>
                  <a:ext uri="{FF2B5EF4-FFF2-40B4-BE49-F238E27FC236}">
                    <a16:creationId xmlns:a16="http://schemas.microsoft.com/office/drawing/2014/main" id="{9D61B651-D1C6-B0E2-2D88-A173CC8A2A88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776;p7">
              <a:extLst>
                <a:ext uri="{FF2B5EF4-FFF2-40B4-BE49-F238E27FC236}">
                  <a16:creationId xmlns:a16="http://schemas.microsoft.com/office/drawing/2014/main" id="{468A2B37-509E-02A7-097B-00096593EDA3}"/>
                </a:ext>
              </a:extLst>
            </p:cNvPr>
            <p:cNvGrpSpPr/>
            <p:nvPr/>
          </p:nvGrpSpPr>
          <p:grpSpPr>
            <a:xfrm flipH="1">
              <a:off x="4838764" y="4256928"/>
              <a:ext cx="37200" cy="833425"/>
              <a:chOff x="367100" y="2392375"/>
              <a:chExt cx="37200" cy="833425"/>
            </a:xfrm>
          </p:grpSpPr>
          <p:sp>
            <p:nvSpPr>
              <p:cNvPr id="90" name="Google Shape;777;p7">
                <a:extLst>
                  <a:ext uri="{FF2B5EF4-FFF2-40B4-BE49-F238E27FC236}">
                    <a16:creationId xmlns:a16="http://schemas.microsoft.com/office/drawing/2014/main" id="{B289CFF4-80C9-C21E-D3C6-C2D06CD24555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778;p7">
                <a:extLst>
                  <a:ext uri="{FF2B5EF4-FFF2-40B4-BE49-F238E27FC236}">
                    <a16:creationId xmlns:a16="http://schemas.microsoft.com/office/drawing/2014/main" id="{C18C2ACB-D929-60B9-C1A4-06288942136F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779;p7">
              <a:extLst>
                <a:ext uri="{FF2B5EF4-FFF2-40B4-BE49-F238E27FC236}">
                  <a16:creationId xmlns:a16="http://schemas.microsoft.com/office/drawing/2014/main" id="{D2CFDF89-8252-F305-5F00-250681B27088}"/>
                </a:ext>
              </a:extLst>
            </p:cNvPr>
            <p:cNvGrpSpPr/>
            <p:nvPr/>
          </p:nvGrpSpPr>
          <p:grpSpPr>
            <a:xfrm flipH="1">
              <a:off x="7290381" y="4531516"/>
              <a:ext cx="37200" cy="833425"/>
              <a:chOff x="367100" y="2392375"/>
              <a:chExt cx="37200" cy="833425"/>
            </a:xfrm>
          </p:grpSpPr>
          <p:sp>
            <p:nvSpPr>
              <p:cNvPr id="88" name="Google Shape;780;p7">
                <a:extLst>
                  <a:ext uri="{FF2B5EF4-FFF2-40B4-BE49-F238E27FC236}">
                    <a16:creationId xmlns:a16="http://schemas.microsoft.com/office/drawing/2014/main" id="{E3086957-1847-D55D-D90E-BDCD63726755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81;p7">
                <a:extLst>
                  <a:ext uri="{FF2B5EF4-FFF2-40B4-BE49-F238E27FC236}">
                    <a16:creationId xmlns:a16="http://schemas.microsoft.com/office/drawing/2014/main" id="{4D8641CF-A426-5E20-0ABA-565842C35335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782;p7">
              <a:extLst>
                <a:ext uri="{FF2B5EF4-FFF2-40B4-BE49-F238E27FC236}">
                  <a16:creationId xmlns:a16="http://schemas.microsoft.com/office/drawing/2014/main" id="{FB8E6FDB-9D6B-12AC-693E-95B2B0C6026F}"/>
                </a:ext>
              </a:extLst>
            </p:cNvPr>
            <p:cNvGrpSpPr/>
            <p:nvPr/>
          </p:nvGrpSpPr>
          <p:grpSpPr>
            <a:xfrm flipH="1">
              <a:off x="1467921" y="3952153"/>
              <a:ext cx="37200" cy="833425"/>
              <a:chOff x="367100" y="2392375"/>
              <a:chExt cx="37200" cy="833425"/>
            </a:xfrm>
          </p:grpSpPr>
          <p:sp>
            <p:nvSpPr>
              <p:cNvPr id="86" name="Google Shape;783;p7">
                <a:extLst>
                  <a:ext uri="{FF2B5EF4-FFF2-40B4-BE49-F238E27FC236}">
                    <a16:creationId xmlns:a16="http://schemas.microsoft.com/office/drawing/2014/main" id="{94CFF56F-53C2-0A61-03DD-5928CE85E932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84;p7">
                <a:extLst>
                  <a:ext uri="{FF2B5EF4-FFF2-40B4-BE49-F238E27FC236}">
                    <a16:creationId xmlns:a16="http://schemas.microsoft.com/office/drawing/2014/main" id="{660C75A6-3452-F1B9-FD52-8BEAFF5E74E4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785;p7">
              <a:extLst>
                <a:ext uri="{FF2B5EF4-FFF2-40B4-BE49-F238E27FC236}">
                  <a16:creationId xmlns:a16="http://schemas.microsoft.com/office/drawing/2014/main" id="{C4BBAC18-50FA-2157-821A-E82A98A909C0}"/>
                </a:ext>
              </a:extLst>
            </p:cNvPr>
            <p:cNvGrpSpPr/>
            <p:nvPr/>
          </p:nvGrpSpPr>
          <p:grpSpPr>
            <a:xfrm flipH="1">
              <a:off x="3128018" y="4238304"/>
              <a:ext cx="37200" cy="833425"/>
              <a:chOff x="367100" y="2392375"/>
              <a:chExt cx="37200" cy="833425"/>
            </a:xfrm>
          </p:grpSpPr>
          <p:sp>
            <p:nvSpPr>
              <p:cNvPr id="84" name="Google Shape;786;p7">
                <a:extLst>
                  <a:ext uri="{FF2B5EF4-FFF2-40B4-BE49-F238E27FC236}">
                    <a16:creationId xmlns:a16="http://schemas.microsoft.com/office/drawing/2014/main" id="{A2DA5FD2-908D-B2A5-F670-5EAA04ADA9B1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87;p7">
                <a:extLst>
                  <a:ext uri="{FF2B5EF4-FFF2-40B4-BE49-F238E27FC236}">
                    <a16:creationId xmlns:a16="http://schemas.microsoft.com/office/drawing/2014/main" id="{2D1CD5E0-8CAC-F9A8-E9DD-9195F2EDEB12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788;p7">
              <a:extLst>
                <a:ext uri="{FF2B5EF4-FFF2-40B4-BE49-F238E27FC236}">
                  <a16:creationId xmlns:a16="http://schemas.microsoft.com/office/drawing/2014/main" id="{5BD3292B-EC1C-98FD-B51B-DEE3436DA702}"/>
                </a:ext>
              </a:extLst>
            </p:cNvPr>
            <p:cNvGrpSpPr/>
            <p:nvPr/>
          </p:nvGrpSpPr>
          <p:grpSpPr>
            <a:xfrm flipH="1">
              <a:off x="4018898" y="4256916"/>
              <a:ext cx="37200" cy="833425"/>
              <a:chOff x="367100" y="2392375"/>
              <a:chExt cx="37200" cy="833425"/>
            </a:xfrm>
          </p:grpSpPr>
          <p:sp>
            <p:nvSpPr>
              <p:cNvPr id="82" name="Google Shape;789;p7">
                <a:extLst>
                  <a:ext uri="{FF2B5EF4-FFF2-40B4-BE49-F238E27FC236}">
                    <a16:creationId xmlns:a16="http://schemas.microsoft.com/office/drawing/2014/main" id="{4BC2F11A-FC2B-01B9-3D3E-66FB85C10840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790;p7">
                <a:extLst>
                  <a:ext uri="{FF2B5EF4-FFF2-40B4-BE49-F238E27FC236}">
                    <a16:creationId xmlns:a16="http://schemas.microsoft.com/office/drawing/2014/main" id="{1506D49E-8591-0673-2E06-287021A21758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791;p7">
              <a:extLst>
                <a:ext uri="{FF2B5EF4-FFF2-40B4-BE49-F238E27FC236}">
                  <a16:creationId xmlns:a16="http://schemas.microsoft.com/office/drawing/2014/main" id="{13B643A1-9F0D-85D9-8E3E-A90639AC787E}"/>
                </a:ext>
              </a:extLst>
            </p:cNvPr>
            <p:cNvGrpSpPr/>
            <p:nvPr/>
          </p:nvGrpSpPr>
          <p:grpSpPr>
            <a:xfrm flipH="1">
              <a:off x="2686861" y="3860303"/>
              <a:ext cx="37200" cy="1232425"/>
              <a:chOff x="367100" y="2392375"/>
              <a:chExt cx="37200" cy="1232425"/>
            </a:xfrm>
          </p:grpSpPr>
          <p:sp>
            <p:nvSpPr>
              <p:cNvPr id="80" name="Google Shape;792;p7">
                <a:extLst>
                  <a:ext uri="{FF2B5EF4-FFF2-40B4-BE49-F238E27FC236}">
                    <a16:creationId xmlns:a16="http://schemas.microsoft.com/office/drawing/2014/main" id="{E0AA14B3-EF70-153C-1E1B-C0EF2604E1BB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93;p7">
                <a:extLst>
                  <a:ext uri="{FF2B5EF4-FFF2-40B4-BE49-F238E27FC236}">
                    <a16:creationId xmlns:a16="http://schemas.microsoft.com/office/drawing/2014/main" id="{A52612D1-79B5-4EF6-A0B8-522BF1B9ACE9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794;p7">
              <a:extLst>
                <a:ext uri="{FF2B5EF4-FFF2-40B4-BE49-F238E27FC236}">
                  <a16:creationId xmlns:a16="http://schemas.microsoft.com/office/drawing/2014/main" id="{9CD9D674-34D0-4745-1317-4D3E82D2FB25}"/>
                </a:ext>
              </a:extLst>
            </p:cNvPr>
            <p:cNvGrpSpPr/>
            <p:nvPr/>
          </p:nvGrpSpPr>
          <p:grpSpPr>
            <a:xfrm flipH="1">
              <a:off x="1100610" y="3933529"/>
              <a:ext cx="37200" cy="833425"/>
              <a:chOff x="367100" y="2392375"/>
              <a:chExt cx="37200" cy="833425"/>
            </a:xfrm>
          </p:grpSpPr>
          <p:sp>
            <p:nvSpPr>
              <p:cNvPr id="78" name="Google Shape;795;p7">
                <a:extLst>
                  <a:ext uri="{FF2B5EF4-FFF2-40B4-BE49-F238E27FC236}">
                    <a16:creationId xmlns:a16="http://schemas.microsoft.com/office/drawing/2014/main" id="{D434F247-022D-DEFC-74C1-3EE17BAA1755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6;p7">
                <a:extLst>
                  <a:ext uri="{FF2B5EF4-FFF2-40B4-BE49-F238E27FC236}">
                    <a16:creationId xmlns:a16="http://schemas.microsoft.com/office/drawing/2014/main" id="{0C70C290-6191-8281-D960-7BCBF471B538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797;p7">
              <a:extLst>
                <a:ext uri="{FF2B5EF4-FFF2-40B4-BE49-F238E27FC236}">
                  <a16:creationId xmlns:a16="http://schemas.microsoft.com/office/drawing/2014/main" id="{075CB69B-19B7-D6BF-0C00-448ACC056DA7}"/>
                </a:ext>
              </a:extLst>
            </p:cNvPr>
            <p:cNvGrpSpPr/>
            <p:nvPr/>
          </p:nvGrpSpPr>
          <p:grpSpPr>
            <a:xfrm flipH="1">
              <a:off x="897655" y="4006015"/>
              <a:ext cx="37200" cy="833425"/>
              <a:chOff x="367100" y="2392375"/>
              <a:chExt cx="37200" cy="833425"/>
            </a:xfrm>
          </p:grpSpPr>
          <p:sp>
            <p:nvSpPr>
              <p:cNvPr id="76" name="Google Shape;798;p7">
                <a:extLst>
                  <a:ext uri="{FF2B5EF4-FFF2-40B4-BE49-F238E27FC236}">
                    <a16:creationId xmlns:a16="http://schemas.microsoft.com/office/drawing/2014/main" id="{D40F9790-A011-45F0-C165-80EE86EEA93D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99;p7">
                <a:extLst>
                  <a:ext uri="{FF2B5EF4-FFF2-40B4-BE49-F238E27FC236}">
                    <a16:creationId xmlns:a16="http://schemas.microsoft.com/office/drawing/2014/main" id="{F98F4C55-9A32-F27F-46F6-88E3906B5633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800;p7">
              <a:extLst>
                <a:ext uri="{FF2B5EF4-FFF2-40B4-BE49-F238E27FC236}">
                  <a16:creationId xmlns:a16="http://schemas.microsoft.com/office/drawing/2014/main" id="{C4C117B7-CB75-57CB-4F58-207209CC2BED}"/>
                </a:ext>
              </a:extLst>
            </p:cNvPr>
            <p:cNvGrpSpPr/>
            <p:nvPr/>
          </p:nvGrpSpPr>
          <p:grpSpPr>
            <a:xfrm flipH="1">
              <a:off x="338964" y="3846491"/>
              <a:ext cx="37200" cy="1232425"/>
              <a:chOff x="367100" y="2392375"/>
              <a:chExt cx="37200" cy="1232425"/>
            </a:xfrm>
          </p:grpSpPr>
          <p:sp>
            <p:nvSpPr>
              <p:cNvPr id="74" name="Google Shape;801;p7">
                <a:extLst>
                  <a:ext uri="{FF2B5EF4-FFF2-40B4-BE49-F238E27FC236}">
                    <a16:creationId xmlns:a16="http://schemas.microsoft.com/office/drawing/2014/main" id="{9B5DA912-548A-06DA-81C2-C9ED7369A251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802;p7">
                <a:extLst>
                  <a:ext uri="{FF2B5EF4-FFF2-40B4-BE49-F238E27FC236}">
                    <a16:creationId xmlns:a16="http://schemas.microsoft.com/office/drawing/2014/main" id="{4C57EF0C-2E91-5CDD-7DC7-22FB78B3E524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803;p7">
              <a:extLst>
                <a:ext uri="{FF2B5EF4-FFF2-40B4-BE49-F238E27FC236}">
                  <a16:creationId xmlns:a16="http://schemas.microsoft.com/office/drawing/2014/main" id="{BA626312-2854-2084-44F7-D51216513744}"/>
                </a:ext>
              </a:extLst>
            </p:cNvPr>
            <p:cNvSpPr/>
            <p:nvPr/>
          </p:nvSpPr>
          <p:spPr>
            <a:xfrm flipH="1">
              <a:off x="1262464" y="4509835"/>
              <a:ext cx="595200" cy="5952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4;p7">
              <a:extLst>
                <a:ext uri="{FF2B5EF4-FFF2-40B4-BE49-F238E27FC236}">
                  <a16:creationId xmlns:a16="http://schemas.microsoft.com/office/drawing/2014/main" id="{155B81E4-CECB-DA66-41A1-19DAED2D53B9}"/>
                </a:ext>
              </a:extLst>
            </p:cNvPr>
            <p:cNvSpPr/>
            <p:nvPr/>
          </p:nvSpPr>
          <p:spPr>
            <a:xfrm flipH="1">
              <a:off x="1982343" y="4592753"/>
              <a:ext cx="504900" cy="5049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805;p7">
              <a:extLst>
                <a:ext uri="{FF2B5EF4-FFF2-40B4-BE49-F238E27FC236}">
                  <a16:creationId xmlns:a16="http://schemas.microsoft.com/office/drawing/2014/main" id="{1F99DF0B-FAE5-44AB-A6CA-94B37458B860}"/>
                </a:ext>
              </a:extLst>
            </p:cNvPr>
            <p:cNvGrpSpPr/>
            <p:nvPr/>
          </p:nvGrpSpPr>
          <p:grpSpPr>
            <a:xfrm flipH="1">
              <a:off x="9077949" y="3701228"/>
              <a:ext cx="37200" cy="1232425"/>
              <a:chOff x="367100" y="2392375"/>
              <a:chExt cx="37200" cy="1232425"/>
            </a:xfrm>
          </p:grpSpPr>
          <p:sp>
            <p:nvSpPr>
              <p:cNvPr id="72" name="Google Shape;806;p7">
                <a:extLst>
                  <a:ext uri="{FF2B5EF4-FFF2-40B4-BE49-F238E27FC236}">
                    <a16:creationId xmlns:a16="http://schemas.microsoft.com/office/drawing/2014/main" id="{90D7A2D4-B4B5-D6A0-5634-447556D2B9AD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807;p7">
                <a:extLst>
                  <a:ext uri="{FF2B5EF4-FFF2-40B4-BE49-F238E27FC236}">
                    <a16:creationId xmlns:a16="http://schemas.microsoft.com/office/drawing/2014/main" id="{43FE584F-640A-E509-EC13-4D8431DC23D2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808;p7">
              <a:extLst>
                <a:ext uri="{FF2B5EF4-FFF2-40B4-BE49-F238E27FC236}">
                  <a16:creationId xmlns:a16="http://schemas.microsoft.com/office/drawing/2014/main" id="{15960F82-2E43-30CA-5F9A-B2AFE7E5F115}"/>
                </a:ext>
              </a:extLst>
            </p:cNvPr>
            <p:cNvGrpSpPr/>
            <p:nvPr/>
          </p:nvGrpSpPr>
          <p:grpSpPr>
            <a:xfrm flipH="1">
              <a:off x="228356" y="2453965"/>
              <a:ext cx="37200" cy="2435125"/>
              <a:chOff x="367100" y="2392375"/>
              <a:chExt cx="37200" cy="2435125"/>
            </a:xfrm>
          </p:grpSpPr>
          <p:sp>
            <p:nvSpPr>
              <p:cNvPr id="70" name="Google Shape;809;p7">
                <a:extLst>
                  <a:ext uri="{FF2B5EF4-FFF2-40B4-BE49-F238E27FC236}">
                    <a16:creationId xmlns:a16="http://schemas.microsoft.com/office/drawing/2014/main" id="{DC84CD22-0EAA-DEDF-C603-23FA9E25C808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810;p7">
                <a:extLst>
                  <a:ext uri="{FF2B5EF4-FFF2-40B4-BE49-F238E27FC236}">
                    <a16:creationId xmlns:a16="http://schemas.microsoft.com/office/drawing/2014/main" id="{9014E8C3-E882-44D5-8BA9-A02808B16D6B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811;p7">
              <a:extLst>
                <a:ext uri="{FF2B5EF4-FFF2-40B4-BE49-F238E27FC236}">
                  <a16:creationId xmlns:a16="http://schemas.microsoft.com/office/drawing/2014/main" id="{FAC414B7-A7DF-B95B-BA66-9EEAAC03502B}"/>
                </a:ext>
              </a:extLst>
            </p:cNvPr>
            <p:cNvGrpSpPr/>
            <p:nvPr/>
          </p:nvGrpSpPr>
          <p:grpSpPr>
            <a:xfrm flipH="1">
              <a:off x="2953925" y="3596415"/>
              <a:ext cx="37200" cy="833425"/>
              <a:chOff x="367100" y="2392375"/>
              <a:chExt cx="37200" cy="833425"/>
            </a:xfrm>
          </p:grpSpPr>
          <p:sp>
            <p:nvSpPr>
              <p:cNvPr id="68" name="Google Shape;812;p7">
                <a:extLst>
                  <a:ext uri="{FF2B5EF4-FFF2-40B4-BE49-F238E27FC236}">
                    <a16:creationId xmlns:a16="http://schemas.microsoft.com/office/drawing/2014/main" id="{7854543A-93F7-4302-7A66-E37210BEBF95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813;p7">
                <a:extLst>
                  <a:ext uri="{FF2B5EF4-FFF2-40B4-BE49-F238E27FC236}">
                    <a16:creationId xmlns:a16="http://schemas.microsoft.com/office/drawing/2014/main" id="{BF7E1028-3B0D-E84D-1570-EC3602BE0034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814;p7">
              <a:extLst>
                <a:ext uri="{FF2B5EF4-FFF2-40B4-BE49-F238E27FC236}">
                  <a16:creationId xmlns:a16="http://schemas.microsoft.com/office/drawing/2014/main" id="{BFC0B6BC-8CD9-3AD0-F763-2B8D54823628}"/>
                </a:ext>
              </a:extLst>
            </p:cNvPr>
            <p:cNvGrpSpPr/>
            <p:nvPr/>
          </p:nvGrpSpPr>
          <p:grpSpPr>
            <a:xfrm flipH="1">
              <a:off x="3514053" y="3952141"/>
              <a:ext cx="37200" cy="833425"/>
              <a:chOff x="367100" y="2392375"/>
              <a:chExt cx="37200" cy="833425"/>
            </a:xfrm>
          </p:grpSpPr>
          <p:sp>
            <p:nvSpPr>
              <p:cNvPr id="66" name="Google Shape;815;p7">
                <a:extLst>
                  <a:ext uri="{FF2B5EF4-FFF2-40B4-BE49-F238E27FC236}">
                    <a16:creationId xmlns:a16="http://schemas.microsoft.com/office/drawing/2014/main" id="{7DFCB9EA-88D8-011E-5270-CB04AEAEEB04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816;p7">
                <a:extLst>
                  <a:ext uri="{FF2B5EF4-FFF2-40B4-BE49-F238E27FC236}">
                    <a16:creationId xmlns:a16="http://schemas.microsoft.com/office/drawing/2014/main" id="{502E97FC-43DA-FF5F-2D2D-1A987AEEF116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817;p7">
              <a:extLst>
                <a:ext uri="{FF2B5EF4-FFF2-40B4-BE49-F238E27FC236}">
                  <a16:creationId xmlns:a16="http://schemas.microsoft.com/office/drawing/2014/main" id="{E26AB0D1-2ED3-1786-7904-2D08CFCA7C6F}"/>
                </a:ext>
              </a:extLst>
            </p:cNvPr>
            <p:cNvGrpSpPr/>
            <p:nvPr/>
          </p:nvGrpSpPr>
          <p:grpSpPr>
            <a:xfrm flipH="1">
              <a:off x="2393797" y="3023851"/>
              <a:ext cx="37200" cy="1232425"/>
              <a:chOff x="367100" y="2392375"/>
              <a:chExt cx="37200" cy="1232425"/>
            </a:xfrm>
          </p:grpSpPr>
          <p:sp>
            <p:nvSpPr>
              <p:cNvPr id="64" name="Google Shape;818;p7">
                <a:extLst>
                  <a:ext uri="{FF2B5EF4-FFF2-40B4-BE49-F238E27FC236}">
                    <a16:creationId xmlns:a16="http://schemas.microsoft.com/office/drawing/2014/main" id="{566ACC81-C37F-8D7A-F80D-91E3AC0F450D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1200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819;p7">
                <a:extLst>
                  <a:ext uri="{FF2B5EF4-FFF2-40B4-BE49-F238E27FC236}">
                    <a16:creationId xmlns:a16="http://schemas.microsoft.com/office/drawing/2014/main" id="{AA0B22CC-A496-4A2C-9E28-F8BAB88BC9C7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Google Shape;820;p7">
              <a:extLst>
                <a:ext uri="{FF2B5EF4-FFF2-40B4-BE49-F238E27FC236}">
                  <a16:creationId xmlns:a16="http://schemas.microsoft.com/office/drawing/2014/main" id="{8CDECBFC-A55D-C0D4-A2D2-A98B647E61DE}"/>
                </a:ext>
              </a:extLst>
            </p:cNvPr>
            <p:cNvSpPr/>
            <p:nvPr/>
          </p:nvSpPr>
          <p:spPr>
            <a:xfrm flipH="1">
              <a:off x="1201736" y="3267707"/>
              <a:ext cx="595200" cy="5952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1;p7">
              <a:extLst>
                <a:ext uri="{FF2B5EF4-FFF2-40B4-BE49-F238E27FC236}">
                  <a16:creationId xmlns:a16="http://schemas.microsoft.com/office/drawing/2014/main" id="{BBEC8A44-E874-1C67-4CF3-18F660833514}"/>
                </a:ext>
              </a:extLst>
            </p:cNvPr>
            <p:cNvSpPr/>
            <p:nvPr/>
          </p:nvSpPr>
          <p:spPr>
            <a:xfrm flipH="1">
              <a:off x="2039441" y="3837777"/>
              <a:ext cx="504900" cy="504900"/>
            </a:xfrm>
            <a:prstGeom prst="ellipse">
              <a:avLst/>
            </a:prstGeom>
            <a:gradFill>
              <a:gsLst>
                <a:gs pos="0">
                  <a:srgbClr val="9100F9">
                    <a:alpha val="27843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822;p7">
              <a:extLst>
                <a:ext uri="{FF2B5EF4-FFF2-40B4-BE49-F238E27FC236}">
                  <a16:creationId xmlns:a16="http://schemas.microsoft.com/office/drawing/2014/main" id="{500BE41D-6A22-3C2E-7909-884B4FB54837}"/>
                </a:ext>
              </a:extLst>
            </p:cNvPr>
            <p:cNvGrpSpPr/>
            <p:nvPr/>
          </p:nvGrpSpPr>
          <p:grpSpPr>
            <a:xfrm flipH="1">
              <a:off x="7964362" y="4674414"/>
              <a:ext cx="37200" cy="341729"/>
              <a:chOff x="367100" y="2392375"/>
              <a:chExt cx="37200" cy="341729"/>
            </a:xfrm>
          </p:grpSpPr>
          <p:sp>
            <p:nvSpPr>
              <p:cNvPr id="62" name="Google Shape;823;p7">
                <a:extLst>
                  <a:ext uri="{FF2B5EF4-FFF2-40B4-BE49-F238E27FC236}">
                    <a16:creationId xmlns:a16="http://schemas.microsoft.com/office/drawing/2014/main" id="{63B6F317-631E-6367-FDB1-4EAF0DA6B688}"/>
                  </a:ext>
                </a:extLst>
              </p:cNvPr>
              <p:cNvSpPr/>
              <p:nvPr/>
            </p:nvSpPr>
            <p:spPr>
              <a:xfrm>
                <a:off x="382112" y="2424804"/>
                <a:ext cx="7200" cy="3093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24;p7">
                <a:extLst>
                  <a:ext uri="{FF2B5EF4-FFF2-40B4-BE49-F238E27FC236}">
                    <a16:creationId xmlns:a16="http://schemas.microsoft.com/office/drawing/2014/main" id="{AA08E09F-B471-DBDB-B6C0-8ACDA3857624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825;p7">
              <a:extLst>
                <a:ext uri="{FF2B5EF4-FFF2-40B4-BE49-F238E27FC236}">
                  <a16:creationId xmlns:a16="http://schemas.microsoft.com/office/drawing/2014/main" id="{64EC48C7-E52C-86A0-3CFE-553B49B795B9}"/>
                </a:ext>
              </a:extLst>
            </p:cNvPr>
            <p:cNvGrpSpPr/>
            <p:nvPr/>
          </p:nvGrpSpPr>
          <p:grpSpPr>
            <a:xfrm flipH="1">
              <a:off x="1124196" y="2201987"/>
              <a:ext cx="37200" cy="2435125"/>
              <a:chOff x="367100" y="2392375"/>
              <a:chExt cx="37200" cy="2435125"/>
            </a:xfrm>
          </p:grpSpPr>
          <p:sp>
            <p:nvSpPr>
              <p:cNvPr id="60" name="Google Shape;826;p7">
                <a:extLst>
                  <a:ext uri="{FF2B5EF4-FFF2-40B4-BE49-F238E27FC236}">
                    <a16:creationId xmlns:a16="http://schemas.microsoft.com/office/drawing/2014/main" id="{4CA6DE9E-12BD-08AD-7B04-01D6E08C37E1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27;p7">
                <a:extLst>
                  <a:ext uri="{FF2B5EF4-FFF2-40B4-BE49-F238E27FC236}">
                    <a16:creationId xmlns:a16="http://schemas.microsoft.com/office/drawing/2014/main" id="{394DC46C-0011-F118-DE5C-CB1BA0499BAF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828;p7">
              <a:extLst>
                <a:ext uri="{FF2B5EF4-FFF2-40B4-BE49-F238E27FC236}">
                  <a16:creationId xmlns:a16="http://schemas.microsoft.com/office/drawing/2014/main" id="{A9FBF355-62CC-9DB7-42C1-251A215E470A}"/>
                </a:ext>
              </a:extLst>
            </p:cNvPr>
            <p:cNvGrpSpPr/>
            <p:nvPr/>
          </p:nvGrpSpPr>
          <p:grpSpPr>
            <a:xfrm flipH="1">
              <a:off x="2135982" y="1861336"/>
              <a:ext cx="37200" cy="2435125"/>
              <a:chOff x="367100" y="2392375"/>
              <a:chExt cx="37200" cy="2435125"/>
            </a:xfrm>
          </p:grpSpPr>
          <p:sp>
            <p:nvSpPr>
              <p:cNvPr id="58" name="Google Shape;829;p7">
                <a:extLst>
                  <a:ext uri="{FF2B5EF4-FFF2-40B4-BE49-F238E27FC236}">
                    <a16:creationId xmlns:a16="http://schemas.microsoft.com/office/drawing/2014/main" id="{DB885490-510F-2922-7A69-4D8361635393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30;p7">
                <a:extLst>
                  <a:ext uri="{FF2B5EF4-FFF2-40B4-BE49-F238E27FC236}">
                    <a16:creationId xmlns:a16="http://schemas.microsoft.com/office/drawing/2014/main" id="{0587B0B2-13F1-10D6-E050-716DF52E42FD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831;p7">
              <a:extLst>
                <a:ext uri="{FF2B5EF4-FFF2-40B4-BE49-F238E27FC236}">
                  <a16:creationId xmlns:a16="http://schemas.microsoft.com/office/drawing/2014/main" id="{6F99FE19-2A6F-1D90-C57D-A9737D3CDCD4}"/>
                </a:ext>
              </a:extLst>
            </p:cNvPr>
            <p:cNvGrpSpPr/>
            <p:nvPr/>
          </p:nvGrpSpPr>
          <p:grpSpPr>
            <a:xfrm flipH="1">
              <a:off x="1758997" y="1161285"/>
              <a:ext cx="37200" cy="3553537"/>
              <a:chOff x="367100" y="2392375"/>
              <a:chExt cx="37200" cy="3553537"/>
            </a:xfrm>
          </p:grpSpPr>
          <p:sp>
            <p:nvSpPr>
              <p:cNvPr id="56" name="Google Shape;832;p7">
                <a:extLst>
                  <a:ext uri="{FF2B5EF4-FFF2-40B4-BE49-F238E27FC236}">
                    <a16:creationId xmlns:a16="http://schemas.microsoft.com/office/drawing/2014/main" id="{42991933-93C3-939D-CDA5-F4D1AE0DEFE9}"/>
                  </a:ext>
                </a:extLst>
              </p:cNvPr>
              <p:cNvSpPr/>
              <p:nvPr/>
            </p:nvSpPr>
            <p:spPr>
              <a:xfrm>
                <a:off x="382100" y="2424812"/>
                <a:ext cx="7200" cy="35211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33;p7">
                <a:extLst>
                  <a:ext uri="{FF2B5EF4-FFF2-40B4-BE49-F238E27FC236}">
                    <a16:creationId xmlns:a16="http://schemas.microsoft.com/office/drawing/2014/main" id="{9380E73C-76C9-03F1-7431-B9AC1C378EF6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834;p7">
              <a:extLst>
                <a:ext uri="{FF2B5EF4-FFF2-40B4-BE49-F238E27FC236}">
                  <a16:creationId xmlns:a16="http://schemas.microsoft.com/office/drawing/2014/main" id="{E53B40FC-7131-A82B-E019-C062511F308C}"/>
                </a:ext>
              </a:extLst>
            </p:cNvPr>
            <p:cNvGrpSpPr/>
            <p:nvPr/>
          </p:nvGrpSpPr>
          <p:grpSpPr>
            <a:xfrm flipH="1">
              <a:off x="1303564" y="2441538"/>
              <a:ext cx="37200" cy="2435125"/>
              <a:chOff x="367100" y="2392375"/>
              <a:chExt cx="37200" cy="2435125"/>
            </a:xfrm>
          </p:grpSpPr>
          <p:sp>
            <p:nvSpPr>
              <p:cNvPr id="54" name="Google Shape;835;p7">
                <a:extLst>
                  <a:ext uri="{FF2B5EF4-FFF2-40B4-BE49-F238E27FC236}">
                    <a16:creationId xmlns:a16="http://schemas.microsoft.com/office/drawing/2014/main" id="{9093D823-E44B-C2C5-1688-84F27AC4BE99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836;p7">
                <a:extLst>
                  <a:ext uri="{FF2B5EF4-FFF2-40B4-BE49-F238E27FC236}">
                    <a16:creationId xmlns:a16="http://schemas.microsoft.com/office/drawing/2014/main" id="{335C0C88-A13A-5ECF-2657-2C17DA1815D2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837;p7">
              <a:extLst>
                <a:ext uri="{FF2B5EF4-FFF2-40B4-BE49-F238E27FC236}">
                  <a16:creationId xmlns:a16="http://schemas.microsoft.com/office/drawing/2014/main" id="{44716007-1D88-7E3F-DCC9-603FF9EEF8F3}"/>
                </a:ext>
              </a:extLst>
            </p:cNvPr>
            <p:cNvGrpSpPr/>
            <p:nvPr/>
          </p:nvGrpSpPr>
          <p:grpSpPr>
            <a:xfrm flipH="1">
              <a:off x="3220065" y="905984"/>
              <a:ext cx="37200" cy="3553537"/>
              <a:chOff x="367100" y="2392375"/>
              <a:chExt cx="37200" cy="3553537"/>
            </a:xfrm>
          </p:grpSpPr>
          <p:sp>
            <p:nvSpPr>
              <p:cNvPr id="52" name="Google Shape;838;p7">
                <a:extLst>
                  <a:ext uri="{FF2B5EF4-FFF2-40B4-BE49-F238E27FC236}">
                    <a16:creationId xmlns:a16="http://schemas.microsoft.com/office/drawing/2014/main" id="{036C86AA-0290-5F3D-A97B-A84729840C96}"/>
                  </a:ext>
                </a:extLst>
              </p:cNvPr>
              <p:cNvSpPr/>
              <p:nvPr/>
            </p:nvSpPr>
            <p:spPr>
              <a:xfrm>
                <a:off x="382100" y="2424812"/>
                <a:ext cx="7200" cy="35211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39;p7">
                <a:extLst>
                  <a:ext uri="{FF2B5EF4-FFF2-40B4-BE49-F238E27FC236}">
                    <a16:creationId xmlns:a16="http://schemas.microsoft.com/office/drawing/2014/main" id="{3BA74A22-1FC4-E5C6-A3BA-2F3C3AC12690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840;p7">
              <a:extLst>
                <a:ext uri="{FF2B5EF4-FFF2-40B4-BE49-F238E27FC236}">
                  <a16:creationId xmlns:a16="http://schemas.microsoft.com/office/drawing/2014/main" id="{A34C5713-6D13-C313-28D9-85925FFDF0CF}"/>
                </a:ext>
              </a:extLst>
            </p:cNvPr>
            <p:cNvGrpSpPr/>
            <p:nvPr/>
          </p:nvGrpSpPr>
          <p:grpSpPr>
            <a:xfrm flipH="1">
              <a:off x="2806931" y="2157612"/>
              <a:ext cx="37200" cy="2435125"/>
              <a:chOff x="367100" y="2392375"/>
              <a:chExt cx="37200" cy="2435125"/>
            </a:xfrm>
          </p:grpSpPr>
          <p:sp>
            <p:nvSpPr>
              <p:cNvPr id="50" name="Google Shape;841;p7">
                <a:extLst>
                  <a:ext uri="{FF2B5EF4-FFF2-40B4-BE49-F238E27FC236}">
                    <a16:creationId xmlns:a16="http://schemas.microsoft.com/office/drawing/2014/main" id="{14CC0020-CEBE-FF6D-115D-B08681EE1D15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24027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42;p7">
                <a:extLst>
                  <a:ext uri="{FF2B5EF4-FFF2-40B4-BE49-F238E27FC236}">
                    <a16:creationId xmlns:a16="http://schemas.microsoft.com/office/drawing/2014/main" id="{23CC31F9-5FF4-670B-0C0B-2A22EC8B841D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843;p7">
              <a:extLst>
                <a:ext uri="{FF2B5EF4-FFF2-40B4-BE49-F238E27FC236}">
                  <a16:creationId xmlns:a16="http://schemas.microsoft.com/office/drawing/2014/main" id="{91E67BEA-FDAF-3486-7753-CB368230A89E}"/>
                </a:ext>
              </a:extLst>
            </p:cNvPr>
            <p:cNvGrpSpPr/>
            <p:nvPr/>
          </p:nvGrpSpPr>
          <p:grpSpPr>
            <a:xfrm flipH="1">
              <a:off x="2055260" y="4175529"/>
              <a:ext cx="37200" cy="833425"/>
              <a:chOff x="367100" y="2392375"/>
              <a:chExt cx="37200" cy="833425"/>
            </a:xfrm>
          </p:grpSpPr>
          <p:sp>
            <p:nvSpPr>
              <p:cNvPr id="48" name="Google Shape;844;p7">
                <a:extLst>
                  <a:ext uri="{FF2B5EF4-FFF2-40B4-BE49-F238E27FC236}">
                    <a16:creationId xmlns:a16="http://schemas.microsoft.com/office/drawing/2014/main" id="{19302E7C-C901-CBA5-F826-74F3D0C1C530}"/>
                  </a:ext>
                </a:extLst>
              </p:cNvPr>
              <p:cNvSpPr/>
              <p:nvPr/>
            </p:nvSpPr>
            <p:spPr>
              <a:xfrm>
                <a:off x="382100" y="2424800"/>
                <a:ext cx="7200" cy="801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45;p7">
                <a:extLst>
                  <a:ext uri="{FF2B5EF4-FFF2-40B4-BE49-F238E27FC236}">
                    <a16:creationId xmlns:a16="http://schemas.microsoft.com/office/drawing/2014/main" id="{D92FED9F-46B6-6136-CB5E-C886506373CF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846;p7">
              <a:extLst>
                <a:ext uri="{FF2B5EF4-FFF2-40B4-BE49-F238E27FC236}">
                  <a16:creationId xmlns:a16="http://schemas.microsoft.com/office/drawing/2014/main" id="{DC55D80C-B034-7F80-4D34-277F64D4623A}"/>
                </a:ext>
              </a:extLst>
            </p:cNvPr>
            <p:cNvGrpSpPr/>
            <p:nvPr/>
          </p:nvGrpSpPr>
          <p:grpSpPr>
            <a:xfrm flipH="1">
              <a:off x="4338012" y="4618889"/>
              <a:ext cx="37200" cy="341729"/>
              <a:chOff x="367100" y="2392375"/>
              <a:chExt cx="37200" cy="341729"/>
            </a:xfrm>
          </p:grpSpPr>
          <p:sp>
            <p:nvSpPr>
              <p:cNvPr id="46" name="Google Shape;847;p7">
                <a:extLst>
                  <a:ext uri="{FF2B5EF4-FFF2-40B4-BE49-F238E27FC236}">
                    <a16:creationId xmlns:a16="http://schemas.microsoft.com/office/drawing/2014/main" id="{E1A797F5-5DD1-455D-1AD7-E3A876CBD26C}"/>
                  </a:ext>
                </a:extLst>
              </p:cNvPr>
              <p:cNvSpPr/>
              <p:nvPr/>
            </p:nvSpPr>
            <p:spPr>
              <a:xfrm>
                <a:off x="382112" y="2424804"/>
                <a:ext cx="7200" cy="3093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4000">
                    <a:schemeClr val="lt2"/>
                  </a:gs>
                  <a:gs pos="30000">
                    <a:schemeClr val="accent1"/>
                  </a:gs>
                  <a:gs pos="8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48;p7">
                <a:extLst>
                  <a:ext uri="{FF2B5EF4-FFF2-40B4-BE49-F238E27FC236}">
                    <a16:creationId xmlns:a16="http://schemas.microsoft.com/office/drawing/2014/main" id="{D97B0336-463B-6AFF-275A-6BD62A9025AF}"/>
                  </a:ext>
                </a:extLst>
              </p:cNvPr>
              <p:cNvSpPr/>
              <p:nvPr/>
            </p:nvSpPr>
            <p:spPr>
              <a:xfrm>
                <a:off x="367100" y="2392375"/>
                <a:ext cx="37200" cy="3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849;p7">
              <a:extLst>
                <a:ext uri="{FF2B5EF4-FFF2-40B4-BE49-F238E27FC236}">
                  <a16:creationId xmlns:a16="http://schemas.microsoft.com/office/drawing/2014/main" id="{37D11660-8B6E-1298-CD16-25D4D93A7476}"/>
                </a:ext>
              </a:extLst>
            </p:cNvPr>
            <p:cNvSpPr/>
            <p:nvPr/>
          </p:nvSpPr>
          <p:spPr>
            <a:xfrm>
              <a:off x="551513" y="1550925"/>
              <a:ext cx="2382600" cy="2382600"/>
            </a:xfrm>
            <a:prstGeom prst="ellipse">
              <a:avLst/>
            </a:prstGeom>
            <a:gradFill>
              <a:gsLst>
                <a:gs pos="0">
                  <a:srgbClr val="D500F9">
                    <a:alpha val="2745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0;p7">
              <a:extLst>
                <a:ext uri="{FF2B5EF4-FFF2-40B4-BE49-F238E27FC236}">
                  <a16:creationId xmlns:a16="http://schemas.microsoft.com/office/drawing/2014/main" id="{201C21C9-6CF5-9BDD-7AFA-84594C669265}"/>
                </a:ext>
              </a:extLst>
            </p:cNvPr>
            <p:cNvSpPr/>
            <p:nvPr/>
          </p:nvSpPr>
          <p:spPr>
            <a:xfrm>
              <a:off x="1968650" y="3598462"/>
              <a:ext cx="2382600" cy="2382600"/>
            </a:xfrm>
            <a:prstGeom prst="ellipse">
              <a:avLst/>
            </a:prstGeom>
            <a:gradFill>
              <a:gsLst>
                <a:gs pos="0">
                  <a:srgbClr val="D500F9">
                    <a:alpha val="2745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0" name="Picture 6" descr="MPSTATS - описание сервис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t="-4295" r="942" b="-3280"/>
          <a:stretch/>
        </p:blipFill>
        <p:spPr bwMode="auto">
          <a:xfrm>
            <a:off x="50799" y="229274"/>
            <a:ext cx="12141201" cy="6286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8289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9">
      <a:dk1>
        <a:srgbClr val="0D0036"/>
      </a:dk1>
      <a:lt1>
        <a:srgbClr val="FFFFFF"/>
      </a:lt1>
      <a:dk2>
        <a:srgbClr val="18FFFF"/>
      </a:dk2>
      <a:lt2>
        <a:srgbClr val="651FFF"/>
      </a:lt2>
      <a:accent1>
        <a:srgbClr val="D500F9"/>
      </a:accent1>
      <a:accent2>
        <a:srgbClr val="7C4DFF"/>
      </a:accent2>
      <a:accent3>
        <a:srgbClr val="D789FF"/>
      </a:accent3>
      <a:accent4>
        <a:srgbClr val="002060"/>
      </a:accent4>
      <a:accent5>
        <a:srgbClr val="FFFFFF"/>
      </a:accent5>
      <a:accent6>
        <a:srgbClr val="18FFFF"/>
      </a:accent6>
      <a:hlink>
        <a:srgbClr val="D789FF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34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Bahnschrift SemiLight</vt:lpstr>
      <vt:lpstr>Calibri</vt:lpstr>
      <vt:lpstr>Calibri Light</vt:lpstr>
      <vt:lpstr>Cambria Math</vt:lpstr>
      <vt:lpstr>Lucida Console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Abror Pulatkhanov</cp:lastModifiedBy>
  <cp:revision>43</cp:revision>
  <dcterms:created xsi:type="dcterms:W3CDTF">2022-10-18T04:29:02Z</dcterms:created>
  <dcterms:modified xsi:type="dcterms:W3CDTF">2023-01-29T05:26:04Z</dcterms:modified>
</cp:coreProperties>
</file>