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B14E29-FCF6-4600-8EDD-1C3E4DBB940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F1B0075-8BB0-45FF-A93E-7A3C46222472}" type="datetimeFigureOut">
              <a:rPr lang="tr-TR" smtClean="0"/>
              <a:t>17.11.2022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844824"/>
            <a:ext cx="6660232" cy="187220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Görüntü İşleme Yöntemleri Kullanılarak Kiraz Meyvesinin Sınıflandırılması</a:t>
            </a:r>
            <a:endParaRPr lang="tr-TR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400600"/>
          </a:xfrm>
        </p:spPr>
        <p:txBody>
          <a:bodyPr>
            <a:normAutofit/>
          </a:bodyPr>
          <a:lstStyle/>
          <a:p>
            <a:r>
              <a:rPr lang="tr-TR" dirty="0" smtClean="0"/>
              <a:t>Kiraz gülgiller familyasındandır</a:t>
            </a:r>
          </a:p>
          <a:p>
            <a:r>
              <a:rPr lang="tr-TR" dirty="0" smtClean="0"/>
              <a:t>Tatlı aromalı, sulu ve sert çekirdekli bir meyve türüdür</a:t>
            </a:r>
          </a:p>
          <a:p>
            <a:r>
              <a:rPr lang="tr-TR" dirty="0" smtClean="0"/>
              <a:t>Belli başlı vitaminler bakımından zengindir</a:t>
            </a:r>
          </a:p>
          <a:p>
            <a:r>
              <a:rPr lang="en-US" dirty="0" err="1" smtClean="0"/>
              <a:t>Türkiye</a:t>
            </a:r>
            <a:r>
              <a:rPr lang="en-US" dirty="0" smtClean="0"/>
              <a:t> </a:t>
            </a:r>
            <a:r>
              <a:rPr lang="tr-TR" dirty="0" smtClean="0"/>
              <a:t>kiraz üretimi bakımından</a:t>
            </a:r>
            <a:r>
              <a:rPr lang="en-US" dirty="0" smtClean="0"/>
              <a:t> </a:t>
            </a:r>
            <a:r>
              <a:rPr lang="en-US" dirty="0" err="1" smtClean="0"/>
              <a:t>birinci</a:t>
            </a:r>
            <a:r>
              <a:rPr lang="en-US" dirty="0" smtClean="0"/>
              <a:t> </a:t>
            </a:r>
            <a:r>
              <a:rPr lang="en-US" dirty="0" err="1" smtClean="0"/>
              <a:t>sıradadır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Tek kiraza bağlı olmayarak sebze ve meyvelerde kalite belirlenmesi el göz ile yapılmaktaydı buna bağlı olarak görüntü işleme kullanılarak kiraz meyvesinin boyutlarına göre sınıflandırılması sağlandı.</a:t>
            </a:r>
          </a:p>
          <a:p>
            <a:r>
              <a:rPr lang="tr-TR" dirty="0" smtClean="0"/>
              <a:t>Bu sayede uluslararası standartlara uygun olarak tasnif edilmesi sağlanacak ve ülke ekonomisine katkısı artacak.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88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Dünyada 1500 civarında kiraz çeşidi vardır.</a:t>
            </a:r>
          </a:p>
          <a:p>
            <a:r>
              <a:rPr lang="tr-TR" dirty="0" smtClean="0"/>
              <a:t>En önemli kiraz üretim yerlerinden biri </a:t>
            </a:r>
            <a:r>
              <a:rPr lang="tr-TR" dirty="0" err="1" smtClean="0"/>
              <a:t>türkiyedir</a:t>
            </a:r>
            <a:endParaRPr lang="tr-TR" dirty="0" smtClean="0"/>
          </a:p>
          <a:p>
            <a:r>
              <a:rPr lang="tr-TR" dirty="0" smtClean="0"/>
              <a:t>Bunun dışında belli başlı </a:t>
            </a:r>
            <a:r>
              <a:rPr lang="tr-TR" dirty="0" err="1" smtClean="0"/>
              <a:t>ülkelerdede</a:t>
            </a:r>
            <a:r>
              <a:rPr lang="tr-TR" dirty="0" smtClean="0"/>
              <a:t> </a:t>
            </a:r>
            <a:r>
              <a:rPr lang="tr-TR" dirty="0" err="1" smtClean="0"/>
              <a:t>kyüksek</a:t>
            </a:r>
            <a:r>
              <a:rPr lang="tr-TR" dirty="0" smtClean="0"/>
              <a:t> oranlarda kiraz üretimi vardır</a:t>
            </a:r>
          </a:p>
          <a:p>
            <a:r>
              <a:rPr lang="nb-NO" dirty="0" smtClean="0"/>
              <a:t>Dünyadaki kiraz üretiminin ise %20’ si Türkiye de gerçekleşmekte</a:t>
            </a:r>
            <a:r>
              <a:rPr lang="tr-TR" dirty="0" smtClean="0"/>
              <a:t> buna bağlı olarak üretim konusunda ilk 6 ülke arasındadır.</a:t>
            </a:r>
          </a:p>
          <a:p>
            <a:r>
              <a:rPr lang="tr-TR" dirty="0" smtClean="0"/>
              <a:t>Dünyada sınıflandırılmış kaliteli ürünler tercih edilmektedir.</a:t>
            </a:r>
          </a:p>
          <a:p>
            <a:r>
              <a:rPr lang="tr-TR" dirty="0" smtClean="0"/>
              <a:t>Sınıflandırma işlemi insanlar ve makinalar yapılmakta ancak insan kaynaklı sıkıntılar nedeniyle tam verim alınmamaktadır burada devreye görüntü işleme girmektedir</a:t>
            </a:r>
          </a:p>
          <a:p>
            <a:r>
              <a:rPr lang="tr-TR" dirty="0" smtClean="0"/>
              <a:t>Görüntü işlemede arka plan siyah hale getirilerek elde edilen görüntü filtreme işlemleri uygulanmış bu sayede kirazların sınırları belirlenip boyutları çıkartılıp sınıflandırılmıştır.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66528" cy="1143000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GİRİŞ</a:t>
            </a:r>
            <a:endParaRPr lang="tr-TR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6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Kiraz üretimi incelendiğinde, beş yıllık üretim ortalaması 570 bin ton olan Türkiye’nin dünya liderliğini eline almıştır</a:t>
            </a:r>
          </a:p>
          <a:p>
            <a:r>
              <a:rPr lang="tr-TR" dirty="0" smtClean="0"/>
              <a:t>Türkiye 2018 yılında 84.087 ton üretime ulaşmıştır</a:t>
            </a:r>
          </a:p>
          <a:p>
            <a:r>
              <a:rPr lang="tr-TR" dirty="0" smtClean="0"/>
              <a:t>Toplam dünya kiraz alanının %19’unu ve 639.564 ton ile de toplam dünya kiraz üretiminin %25’ini oluşturmuş ve Dünya liderliğini eline almıştır.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2014-2018 yılları arası dünya kiraz üretim miktarları</a:t>
            </a:r>
            <a:endParaRPr lang="tr-TR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202122"/>
                </a:solidFill>
                <a:latin typeface="Arial" panose="020B0604020202020204" pitchFamily="34" charset="0"/>
              </a:rPr>
              <a:t>Öl</a:t>
            </a:r>
            <a:r>
              <a:rPr lang="tr-TR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çülmüş veya kaydedilmiş olan elektronik görüntü verilerini, elektronik ortamda amaca uygun şekilde değiştirmeye yönelik yapılan bilgisayar çalışmasıdır.</a:t>
            </a:r>
          </a:p>
          <a:p>
            <a:r>
              <a:rPr lang="tr-TR" dirty="0" smtClean="0"/>
              <a:t>Matrisler üzerinde yapılan işlemler bütünü şeklinde de tanımlayabiliriz.</a:t>
            </a:r>
          </a:p>
          <a:p>
            <a:endParaRPr lang="tr-TR" dirty="0" smtClean="0"/>
          </a:p>
          <a:p>
            <a:r>
              <a:rPr lang="tr-TR" dirty="0" smtClean="0"/>
              <a:t>Resimler renklerin bir araya geldiği karelerden oluşmuştur</a:t>
            </a:r>
          </a:p>
          <a:p>
            <a:r>
              <a:rPr lang="tr-TR" dirty="0" smtClean="0"/>
              <a:t>Resmi küçük parçalara bölersek eğer piksel dediğimiz matrisler oluşuyor.</a:t>
            </a:r>
          </a:p>
          <a:p>
            <a:r>
              <a:rPr lang="tr-TR" dirty="0" smtClean="0"/>
              <a:t>Görüntü işemede ise piksel dediğimiz matrisler kullanılarak işlemler yapılıyor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Görüntü İşleme</a:t>
            </a:r>
            <a:endParaRPr lang="tr-TR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Kirazların görüntü işleme yöntemi ile sınıflandırılması yapılmıştır ve belli veriler çıkmıştır</a:t>
            </a:r>
          </a:p>
          <a:p>
            <a:r>
              <a:rPr lang="tr-TR" dirty="0" smtClean="0"/>
              <a:t>22mm den küçük olan kirazlar küçük boy sınıfına 22mmile 28mm arasında  olan kirazlara orta boy sınıfına 28mm den büyük olan kirazlar ise büyük boy sınıfına girmektedir.</a:t>
            </a:r>
          </a:p>
          <a:p>
            <a:endParaRPr lang="tr-TR" dirty="0" smtClean="0"/>
          </a:p>
          <a:p>
            <a:r>
              <a:rPr lang="tr-TR" dirty="0" smtClean="0"/>
              <a:t>Dönüştürme işlem için şu adımlar gerçekleştiriliyor resim alınıyor siyah-beyaza dönüştürülüyor belirli pikselin altındaki resim kaldırılıyor kiraz beyaza dönüştürülerek arkan plan ayırt edilme işlemi sonrasında </a:t>
            </a:r>
            <a:r>
              <a:rPr lang="tr-TR" dirty="0" err="1" smtClean="0"/>
              <a:t>eşikleme</a:t>
            </a:r>
            <a:r>
              <a:rPr lang="tr-TR" dirty="0" smtClean="0"/>
              <a:t> ile resim sınır belirlemesi bu sayede kiraz büyüklüğü hesaplanıp sınıfları </a:t>
            </a:r>
            <a:r>
              <a:rPr lang="tr-TR" dirty="0" err="1" smtClean="0"/>
              <a:t>belirlenmmiştir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Uygulama</a:t>
            </a:r>
            <a:endParaRPr lang="tr-TR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Kiraz meyvesinin klasik sınıflandırma yöntemleri yerine görüntü işleme teknikleri ile sınıflandırılmıştır</a:t>
            </a:r>
          </a:p>
          <a:p>
            <a:r>
              <a:rPr lang="tr-TR" dirty="0" smtClean="0"/>
              <a:t>Bu sayede uluslararası isteklerine uygun tasnif edilmesi sağlanmıştır</a:t>
            </a:r>
          </a:p>
          <a:p>
            <a:r>
              <a:rPr lang="tr-TR" dirty="0" smtClean="0"/>
              <a:t>Bu filtreleme yöntemi sadece kirazda değil diğer meyvelerin </a:t>
            </a:r>
            <a:r>
              <a:rPr lang="tr-TR" dirty="0" err="1" smtClean="0"/>
              <a:t>sınıflandırımasındada</a:t>
            </a:r>
            <a:r>
              <a:rPr lang="tr-TR" dirty="0" smtClean="0"/>
              <a:t> kullanılabilmektedir</a:t>
            </a:r>
          </a:p>
          <a:p>
            <a:r>
              <a:rPr lang="tr-TR" dirty="0" smtClean="0"/>
              <a:t>Bu sayede kalite ve pazarlama için önemli bir sınıflandırma işlemi gerçekleşmiştir.</a:t>
            </a:r>
          </a:p>
          <a:p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810544" cy="1143000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Algerian" pitchFamily="82" charset="0"/>
              </a:rPr>
              <a:t>Sonuç</a:t>
            </a:r>
            <a:endParaRPr lang="tr-TR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leşik">
  <a:themeElements>
    <a:clrScheme name="Bileşik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Bileşi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ileş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</TotalTime>
  <Words>396</Words>
  <Application>Microsoft Office PowerPoint</Application>
  <PresentationFormat>Ekran Gösterisi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Bileşik</vt:lpstr>
      <vt:lpstr>Görüntü İşleme Yöntemleri Kullanılarak Kiraz Meyvesinin Sınıflandırılması</vt:lpstr>
      <vt:lpstr>PowerPoint Sunusu</vt:lpstr>
      <vt:lpstr>GİRİŞ</vt:lpstr>
      <vt:lpstr>2014-2018 yılları arası dünya kiraz üretim miktarları</vt:lpstr>
      <vt:lpstr>Görüntü İşleme</vt:lpstr>
      <vt:lpstr>Uygulama</vt:lpstr>
      <vt:lpstr>Sonuç</vt:lpstr>
    </vt:vector>
  </TitlesOfParts>
  <Company>Progressive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Yöntemleri Kullanılarak Kiraz Meyvesinin Sınıflandırılması</dc:title>
  <dc:creator>w10</dc:creator>
  <cp:lastModifiedBy>w10</cp:lastModifiedBy>
  <cp:revision>1</cp:revision>
  <dcterms:created xsi:type="dcterms:W3CDTF">2022-11-17T15:26:11Z</dcterms:created>
  <dcterms:modified xsi:type="dcterms:W3CDTF">2022-11-17T15:31:56Z</dcterms:modified>
</cp:coreProperties>
</file>