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0" r:id="rId2"/>
  </p:sldMasterIdLst>
  <p:notesMasterIdLst>
    <p:notesMasterId r:id="rId17"/>
  </p:notesMasterIdLst>
  <p:sldIdLst>
    <p:sldId id="256" r:id="rId3"/>
    <p:sldId id="257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656BFAE-CF77-4626-A5DB-0268D8CA4B6D}">
          <p14:sldIdLst>
            <p14:sldId id="256"/>
            <p14:sldId id="257"/>
            <p14:sldId id="269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Untitled Section" id="{2BD9F81C-65AB-40EE-AB28-1EE032A420F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old Pulcher" initials="HP" lastIdx="4" clrIdx="0">
    <p:extLst>
      <p:ext uri="{19B8F6BF-5375-455C-9EA6-DF929625EA0E}">
        <p15:presenceInfo xmlns:p15="http://schemas.microsoft.com/office/powerpoint/2012/main" userId="Harold Pulcher" providerId="None"/>
      </p:ext>
    </p:extLst>
  </p:cmAuthor>
  <p:cmAuthor id="2" name="Harold Pulcher" initials="HP [2]" lastIdx="1" clrIdx="1">
    <p:extLst>
      <p:ext uri="{19B8F6BF-5375-455C-9EA6-DF929625EA0E}">
        <p15:presenceInfo xmlns:p15="http://schemas.microsoft.com/office/powerpoint/2012/main" userId="S-1-5-21-2286114689-66888300-1250182523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79298" autoAdjust="0"/>
  </p:normalViewPr>
  <p:slideViewPr>
    <p:cSldViewPr snapToGrid="0">
      <p:cViewPr varScale="1">
        <p:scale>
          <a:sx n="68" d="100"/>
          <a:sy n="68" d="100"/>
        </p:scale>
        <p:origin x="9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1C137-3F29-4C4C-A975-C862D6707600}" type="datetimeFigureOut">
              <a:rPr lang="en-US" smtClean="0"/>
              <a:t>1/9/19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03B3D-AD2A-4F57-8801-57B43542B0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09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03B3D-AD2A-4F57-8801-57B43542B0E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03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03B3D-AD2A-4F57-8801-57B43542B0E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81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Pull up visual studio and the image moderation.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03B3D-AD2A-4F57-8801-57B43542B0E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753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03B3D-AD2A-4F57-8801-57B43542B0E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64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part of Cognitive Services, but it goes where most of the other services don’t go.</a:t>
            </a:r>
          </a:p>
          <a:p>
            <a:r>
              <a:rPr lang="en-US" dirty="0"/>
              <a:t>It generates insight from your content.  This is in preview so there are only about 6-8 </a:t>
            </a:r>
            <a:r>
              <a:rPr lang="en-US" dirty="0" err="1"/>
              <a:t>api’s</a:t>
            </a:r>
            <a:r>
              <a:rPr lang="en-US" dirty="0"/>
              <a:t> so far.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03B3D-AD2A-4F57-8801-57B43542B0E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32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Online marketplaces: Online reviews, anywhere you can make a comment</a:t>
            </a:r>
          </a:p>
          <a:p>
            <a:r>
              <a:rPr lang="en-US" dirty="0"/>
              <a:t>Social Media: Facebook, “My space”, Instagram, </a:t>
            </a:r>
            <a:r>
              <a:rPr lang="en-US" dirty="0" err="1"/>
              <a:t>etc</a:t>
            </a:r>
            <a:r>
              <a:rPr lang="en-US" dirty="0"/>
              <a:t>…  Whatever the cool kids are using today…  </a:t>
            </a:r>
          </a:p>
          <a:p>
            <a:r>
              <a:rPr lang="en-US" dirty="0"/>
              <a:t>Any place where users can upload images or content.  Chats, </a:t>
            </a:r>
          </a:p>
          <a:p>
            <a:r>
              <a:rPr lang="en-US" dirty="0"/>
              <a:t>A lot of those moderators may be “Mechanical Turks”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03B3D-AD2A-4F57-8801-57B43542B0E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406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just the cost of having people look at the stuff.  Think of the “Health” of these people.</a:t>
            </a:r>
          </a:p>
          <a:p>
            <a:r>
              <a:rPr lang="en-US" dirty="0"/>
              <a:t>There are ton of costs in training of models and applying machine learning.</a:t>
            </a:r>
          </a:p>
          <a:p>
            <a:r>
              <a:rPr lang="en-US" dirty="0"/>
              <a:t>Us software folks haven’t really paid very much attention to this stuff.  For myself, I do lots of importing/exporting of excel spreadsheet.  I would’ve thought we had figured that out by now.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Most of this is bolt on afterwards sorts of stuff, or cobbled together bits of software that really were not meant to work together.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03B3D-AD2A-4F57-8801-57B43542B0E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32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03B3D-AD2A-4F57-8801-57B43542B0E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11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your own.  JSON in a request will create a review.</a:t>
            </a:r>
          </a:p>
          <a:p>
            <a:endParaRPr lang="en-US" dirty="0"/>
          </a:p>
          <a:p>
            <a:r>
              <a:rPr lang="en-US" dirty="0"/>
              <a:t>CSAM (PhotoDNA) free to law enforcement.  Being used all of the world to help find missing kids.  You have to apply to be able to use this.</a:t>
            </a:r>
          </a:p>
          <a:p>
            <a:r>
              <a:rPr lang="en-US" dirty="0"/>
              <a:t>PII == Personal Identifying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03B3D-AD2A-4F57-8801-57B43542B0E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413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Takes an API key, some input image, text, or video, maybe some settings if you like.  And emits Content Moderation Insights.  Which include Classification label, a classification score, and some very specific insights in a JSON 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03B3D-AD2A-4F57-8801-57B43542B0E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67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Pull up visual studio and the image moderation.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03B3D-AD2A-4F57-8801-57B43542B0E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90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03B3D-AD2A-4F57-8801-57B43542B0E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824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7600" y="4344989"/>
            <a:ext cx="10242552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388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7600" y="1905000"/>
            <a:ext cx="9390944" cy="1523494"/>
          </a:xfrm>
        </p:spPr>
        <p:txBody>
          <a:bodyPr anchor="t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50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7600" y="4343401"/>
            <a:ext cx="4572000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85000"/>
              <a:buFontTx/>
              <a:buNone/>
              <a:defRPr lang="en-US" sz="3200" kern="1200" dirty="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30515" y="228600"/>
            <a:ext cx="10253485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1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83949042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28601"/>
            <a:ext cx="11176000" cy="6663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8000" y="1447800"/>
            <a:ext cx="11176000" cy="20005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4686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447800"/>
            <a:ext cx="11176000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MSconfidenti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734562" y="6477000"/>
            <a:ext cx="2722879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2841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447800"/>
            <a:ext cx="5486400" cy="1742015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486400" cy="1742015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7001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94049"/>
            <a:ext cx="5486400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999" y="2272656"/>
            <a:ext cx="54864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642" y="1794049"/>
            <a:ext cx="548935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72656"/>
            <a:ext cx="5490632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9125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82408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691216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ltGray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819254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amer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Please Be Courteous!</a:t>
            </a:r>
          </a:p>
        </p:txBody>
      </p:sp>
      <p:pic>
        <p:nvPicPr>
          <p:cNvPr id="5" name="Picture 5" descr="C:\Users\monical\Desktop\ADMIN\DVD_ART34\Artwork_Imagery\Icons - Illustrations\_WINDOWS VISTA ICONS\Cell mobile smart phone smartphone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4673601" y="1942606"/>
            <a:ext cx="2388263" cy="1791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monical\Desktop\ADMIN\DVD_ART34\Artwork_Imagery\Icons - Illustrations\_WINDOWS SERVER ICONS\Symbols\X don't no not okay approved bad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5327665" y="2354722"/>
            <a:ext cx="1260204" cy="85196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976566" y="4952636"/>
            <a:ext cx="10238869" cy="1448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r>
              <a:rPr kumimoji="0" lang="en-US" sz="180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 </a:t>
            </a:r>
            <a:br>
              <a:rPr kumimoji="0" lang="en-US" sz="180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</a:br>
            <a:endParaRPr kumimoji="0" lang="en-US" sz="180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8420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228601"/>
            <a:ext cx="11176000" cy="66638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447800"/>
            <a:ext cx="11176000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6628529"/>
            <a:ext cx="12192000" cy="246221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 dirty="0">
                <a:solidFill>
                  <a:schemeClr val="tx1"/>
                </a:solidFill>
                <a:latin typeface="+mj-lt"/>
              </a:rPr>
              <a:t>          Tulsa</a:t>
            </a:r>
            <a:r>
              <a:rPr lang="en-US" sz="1000" b="1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000" b="1" dirty="0">
                <a:solidFill>
                  <a:schemeClr val="tx1"/>
                </a:solidFill>
                <a:latin typeface="+mj-lt"/>
              </a:rPr>
              <a:t>TechFest 2018             |                Fri, Jul 20</a:t>
            </a:r>
            <a:r>
              <a:rPr lang="en-US" sz="1000" b="1" baseline="30000" dirty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1000" b="1" dirty="0">
                <a:solidFill>
                  <a:schemeClr val="tx1"/>
                </a:solidFill>
                <a:latin typeface="+mj-lt"/>
              </a:rPr>
              <a:t> 2018              |                OSU - Tulsa                |          60+ Speakers, 18+ Tracks &amp; 70+</a:t>
            </a:r>
            <a:r>
              <a:rPr lang="en-US" sz="1000" b="1" baseline="0" dirty="0">
                <a:solidFill>
                  <a:schemeClr val="tx1"/>
                </a:solidFill>
                <a:latin typeface="+mj-lt"/>
              </a:rPr>
              <a:t> Sessions!</a:t>
            </a:r>
            <a:r>
              <a:rPr lang="en-US" sz="1000" b="1" dirty="0">
                <a:solidFill>
                  <a:schemeClr val="tx1"/>
                </a:solidFill>
                <a:latin typeface="+mj-lt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757246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2"/>
        </a:buBlip>
        <a:defRPr sz="32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2"/>
        </a:buBlip>
        <a:defRPr sz="2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2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2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2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ervices/cognitive-services/content-moderator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zure/cognitive-services/content-moderator/facebook-post-moderation" TargetMode="External"/><Relationship Id="rId4" Type="http://schemas.openxmlformats.org/officeDocument/2006/relationships/hyperlink" Target="https://docs.microsoft.com/en-us/azure/cognitive-services/content-moderator/quick-star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9A53-33F5-4430-8C82-90D2976F4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930" y="1249503"/>
            <a:ext cx="7766936" cy="899337"/>
          </a:xfrm>
        </p:spPr>
        <p:txBody>
          <a:bodyPr/>
          <a:lstStyle/>
          <a:p>
            <a:r>
              <a:rPr lang="en-US" dirty="0"/>
              <a:t>My Users Posted What?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8E75D-021B-4FA3-A666-5DA36A01E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3930" y="3152274"/>
            <a:ext cx="7766936" cy="3303610"/>
          </a:xfrm>
        </p:spPr>
        <p:txBody>
          <a:bodyPr>
            <a:normAutofit/>
          </a:bodyPr>
          <a:lstStyle/>
          <a:p>
            <a:r>
              <a:rPr lang="nb-NO" sz="2400" dirty="0"/>
              <a:t>Harold Pulcher (MVP)</a:t>
            </a:r>
          </a:p>
          <a:p>
            <a:r>
              <a:rPr lang="nb-NO" sz="2400" dirty="0"/>
              <a:t>@haroldpulcher</a:t>
            </a:r>
          </a:p>
          <a:p>
            <a:r>
              <a:rPr lang="nb-NO" sz="2400" dirty="0"/>
              <a:t>pulcher@pulcher.biz</a:t>
            </a:r>
          </a:p>
          <a:p>
            <a:r>
              <a:rPr lang="nb-NO" sz="2400" dirty="0"/>
              <a:t>https://www.youtube.com/user/hpulcher</a:t>
            </a:r>
          </a:p>
          <a:p>
            <a:r>
              <a:rPr lang="nb-NO" sz="2400" dirty="0"/>
              <a:t>http://bit.ly/cm-presentation</a:t>
            </a:r>
          </a:p>
          <a:p>
            <a:endParaRPr lang="nb-NO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665C7-F30D-430A-81FF-938A29488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472" y="2476493"/>
            <a:ext cx="1905014" cy="190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7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D5EE9-5D98-4EDD-8F1F-1EA89A44F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734" y="2367229"/>
            <a:ext cx="6214533" cy="132080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Lets see a demo already!!!!!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BFC4B-46C5-4FC0-8C03-5E27D15E6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365066" cy="305487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985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D5EE9-5D98-4EDD-8F1F-1EA89A44F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we moderated stuff.  Now what do we do with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BFC4B-46C5-4FC0-8C03-5E27D15E6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196666" cy="388077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D6C85B-D903-4438-8EB2-583F45E84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25" y="1894389"/>
            <a:ext cx="11100741" cy="441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92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D5EE9-5D98-4EDD-8F1F-1EA89A44F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does the review stuff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BFC4B-46C5-4FC0-8C03-5E27D15E6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196666" cy="388077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69E8DF-BB01-425D-A9E2-FF681E85E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67" y="1726686"/>
            <a:ext cx="10837333" cy="431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71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D5EE9-5D98-4EDD-8F1F-1EA89A44F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734" y="2367229"/>
            <a:ext cx="6214533" cy="1320800"/>
          </a:xfrm>
        </p:spPr>
        <p:txBody>
          <a:bodyPr>
            <a:noAutofit/>
          </a:bodyPr>
          <a:lstStyle/>
          <a:p>
            <a:pPr algn="ctr"/>
            <a:r>
              <a:rPr lang="en-US" sz="6000" dirty="0" err="1"/>
              <a:t>Yo</a:t>
            </a:r>
            <a:r>
              <a:rPr lang="en-US" sz="6000" dirty="0"/>
              <a:t>! Show off the cool stuff!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530DF1-5A34-46B9-A5EF-EAD6A1B88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0934" y="5953655"/>
            <a:ext cx="8596668" cy="388077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56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1C3C4-649D-4759-9E80-F4E5E7900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667" y="1032934"/>
            <a:ext cx="9922933" cy="4368800"/>
          </a:xfrm>
        </p:spPr>
        <p:txBody>
          <a:bodyPr/>
          <a:lstStyle/>
          <a:p>
            <a:r>
              <a:rPr lang="en-US" sz="2400" dirty="0"/>
              <a:t>Main Azure Link: </a:t>
            </a:r>
            <a:r>
              <a:rPr lang="en-US" sz="2400" dirty="0">
                <a:hlinkClick r:id="rId3"/>
              </a:rPr>
              <a:t>https://azure.microsoft.com/en-us/services/cognitive-services/content-moderator/</a:t>
            </a:r>
            <a:endParaRPr lang="en-US" sz="2400" dirty="0"/>
          </a:p>
          <a:p>
            <a:r>
              <a:rPr lang="en-US" sz="2400" dirty="0"/>
              <a:t>Getting Started: </a:t>
            </a:r>
            <a:r>
              <a:rPr lang="en-US" sz="2400" dirty="0">
                <a:hlinkClick r:id="rId4"/>
              </a:rPr>
              <a:t>https://docs.microsoft.com/en-us/azure/cognitive-services/content-moderator/quick-start</a:t>
            </a:r>
            <a:endParaRPr lang="en-US" sz="2400" dirty="0"/>
          </a:p>
          <a:p>
            <a:r>
              <a:rPr lang="en-US" sz="2400" dirty="0"/>
              <a:t>Facebook Integration: </a:t>
            </a:r>
            <a:r>
              <a:rPr lang="en-US" sz="2400" dirty="0">
                <a:hlinkClick r:id="rId5"/>
              </a:rPr>
              <a:t>https://docs.microsoft.com/en-us/azure/cognitive-services/content-moderator/facebook-post-moderation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562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5F032E4-E134-475D-8098-BAD68374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78F905-DE48-4604-A907-BA3B0783C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25463"/>
            <a:ext cx="8276098" cy="620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0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F486B-2C7B-4452-9AE9-2753BA146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81" y="666052"/>
            <a:ext cx="5632619" cy="715574"/>
          </a:xfrm>
        </p:spPr>
        <p:txBody>
          <a:bodyPr/>
          <a:lstStyle/>
          <a:p>
            <a:r>
              <a:rPr lang="en-US" dirty="0"/>
              <a:t>Become a Windows Insider</a:t>
            </a:r>
          </a:p>
        </p:txBody>
      </p:sp>
      <p:pic>
        <p:nvPicPr>
          <p:cNvPr id="4" name="media1.mp4" descr="media1.mp4">
            <a:extLst>
              <a:ext uri="{FF2B5EF4-FFF2-40B4-BE49-F238E27FC236}">
                <a16:creationId xmlns:a16="http://schemas.microsoft.com/office/drawing/2014/main" id="{781A4C7C-793C-4E53-A835-43D491F7C206}"/>
              </a:ext>
            </a:extLst>
          </p:cNvPr>
          <p:cNvPicPr>
            <a:picLocks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677334" y="1357563"/>
            <a:ext cx="4833129" cy="479057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82E06A-7C5E-4922-849A-5FA8AA4A3800}"/>
              </a:ext>
            </a:extLst>
          </p:cNvPr>
          <p:cNvSpPr/>
          <p:nvPr/>
        </p:nvSpPr>
        <p:spPr>
          <a:xfrm>
            <a:off x="3789949" y="5061102"/>
            <a:ext cx="53660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https://insider.windows.com/</a:t>
            </a:r>
          </a:p>
        </p:txBody>
      </p:sp>
    </p:spTree>
    <p:extLst>
      <p:ext uri="{BB962C8B-B14F-4D97-AF65-F5344CB8AC3E}">
        <p14:creationId xmlns:p14="http://schemas.microsoft.com/office/powerpoint/2010/main" val="60778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7F4E-C40C-45E6-BA4D-92DEF7516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really what are we talking about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4BBD9-CF53-439D-93CD-B1EFED90C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Machine-assisted Content Moderation at Scale with Content Moderator</a:t>
            </a:r>
          </a:p>
        </p:txBody>
      </p:sp>
    </p:spTree>
    <p:extLst>
      <p:ext uri="{BB962C8B-B14F-4D97-AF65-F5344CB8AC3E}">
        <p14:creationId xmlns:p14="http://schemas.microsoft.com/office/powerpoint/2010/main" val="2592987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D5EE9-5D98-4EDD-8F1F-1EA89A44F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who can use should use this thing?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BFC4B-46C5-4FC0-8C03-5E27D15E6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marketplaces/e-Commerce</a:t>
            </a:r>
          </a:p>
          <a:p>
            <a:r>
              <a:rPr lang="en-US" dirty="0"/>
              <a:t>Social Media/messaging platforms</a:t>
            </a:r>
          </a:p>
          <a:p>
            <a:r>
              <a:rPr lang="en-US" dirty="0"/>
              <a:t>Enterprises with documents and user content</a:t>
            </a:r>
          </a:p>
          <a:p>
            <a:r>
              <a:rPr lang="en-US" dirty="0"/>
              <a:t>Gaming sites with user communities</a:t>
            </a:r>
          </a:p>
          <a:p>
            <a:r>
              <a:rPr lang="en-US" dirty="0"/>
              <a:t>Media companies that aggregate content</a:t>
            </a:r>
          </a:p>
          <a:p>
            <a:r>
              <a:rPr lang="en-US" dirty="0"/>
              <a:t>Content Moderation service providers!!!!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1CF456-BE40-4CAD-840E-B56E061EC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046" y="3549646"/>
            <a:ext cx="3861547" cy="288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39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D5EE9-5D98-4EDD-8F1F-1EA89A44F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sorts of problems does this thing help solve?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BFC4B-46C5-4FC0-8C03-5E27D15E6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196666" cy="388077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Brand and customer risks from illegal, inappropriate, and fraudulent content</a:t>
            </a:r>
          </a:p>
          <a:p>
            <a:r>
              <a:rPr lang="en-US" sz="2400" dirty="0"/>
              <a:t>High direct and indirect costs of traditional content moderation</a:t>
            </a:r>
          </a:p>
          <a:p>
            <a:r>
              <a:rPr lang="en-US" sz="2400" dirty="0"/>
              <a:t>Significant costs for applying AI &amp; machine learning.</a:t>
            </a:r>
          </a:p>
          <a:p>
            <a:r>
              <a:rPr lang="en-US" sz="2400" dirty="0"/>
              <a:t>Lack of flexible and scalable tools</a:t>
            </a:r>
          </a:p>
          <a:p>
            <a:r>
              <a:rPr lang="en-US" sz="2400" dirty="0"/>
              <a:t>Hard to integrate with other business or service providers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6AD55-8806-4826-8334-DB2A13140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259" y="1273839"/>
            <a:ext cx="2886719" cy="365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3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D5EE9-5D98-4EDD-8F1F-1EA89A44F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9465"/>
            <a:ext cx="8596668" cy="1320800"/>
          </a:xfrm>
        </p:spPr>
        <p:txBody>
          <a:bodyPr/>
          <a:lstStyle/>
          <a:p>
            <a:r>
              <a:rPr lang="en-US" dirty="0"/>
              <a:t>So how can the Content Moderator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BFC4B-46C5-4FC0-8C03-5E27D15E6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365066" cy="3054878"/>
          </a:xfrm>
        </p:spPr>
        <p:txBody>
          <a:bodyPr>
            <a:normAutofit/>
          </a:bodyPr>
          <a:lstStyle/>
          <a:p>
            <a:r>
              <a:rPr lang="en-US" sz="2800" dirty="0"/>
              <a:t>Broad coverage across images, text and videos</a:t>
            </a:r>
          </a:p>
          <a:p>
            <a:r>
              <a:rPr lang="en-US" sz="2800" dirty="0"/>
              <a:t>Dramatically lower content moderation costs</a:t>
            </a:r>
          </a:p>
          <a:p>
            <a:r>
              <a:rPr lang="en-US" sz="2800" dirty="0"/>
              <a:t>Easy-to-integrate, flexible APIs</a:t>
            </a:r>
          </a:p>
          <a:p>
            <a:r>
              <a:rPr lang="en-US" sz="2800" dirty="0"/>
              <a:t>Built-in human-in-the-loop review tools</a:t>
            </a:r>
          </a:p>
          <a:p>
            <a:r>
              <a:rPr lang="en-US" sz="2800" dirty="0"/>
              <a:t>Speed and scale of AI on the Azure cloud.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41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D5EE9-5D98-4EDD-8F1F-1EA89A44F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9465"/>
            <a:ext cx="8596668" cy="1320800"/>
          </a:xfrm>
        </p:spPr>
        <p:txBody>
          <a:bodyPr/>
          <a:lstStyle/>
          <a:p>
            <a:r>
              <a:rPr lang="en-US" dirty="0"/>
              <a:t>So what do I get with this Content Moderator?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2FB4CE-5519-4321-B811-5979BC71F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565998"/>
            <a:ext cx="9429750" cy="480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3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D5EE9-5D98-4EDD-8F1F-1EA89A44F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9465"/>
            <a:ext cx="8596668" cy="1320800"/>
          </a:xfrm>
        </p:spPr>
        <p:txBody>
          <a:bodyPr/>
          <a:lstStyle/>
          <a:p>
            <a:r>
              <a:rPr lang="en-US" dirty="0"/>
              <a:t>So how do these things work?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C3AEFD-7A7C-48D0-88C2-C5B357269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66" y="2104842"/>
            <a:ext cx="11226800" cy="346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469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NWA TechFest 2010 Presentation Template">
  <a:themeElements>
    <a:clrScheme name="Custom 5">
      <a:dk1>
        <a:srgbClr val="000000"/>
      </a:dk1>
      <a:lt1>
        <a:srgbClr val="FFFFFF"/>
      </a:lt1>
      <a:dk2>
        <a:srgbClr val="2570A3"/>
      </a:dk2>
      <a:lt2>
        <a:srgbClr val="FFE784"/>
      </a:lt2>
      <a:accent1>
        <a:srgbClr val="3A94D2"/>
      </a:accent1>
      <a:accent2>
        <a:srgbClr val="F38C37"/>
      </a:accent2>
      <a:accent3>
        <a:srgbClr val="8CA923"/>
      </a:accent3>
      <a:accent4>
        <a:srgbClr val="FED45C"/>
      </a:accent4>
      <a:accent5>
        <a:srgbClr val="8557C9"/>
      </a:accent5>
      <a:accent6>
        <a:srgbClr val="274085"/>
      </a:accent6>
      <a:hlink>
        <a:srgbClr val="FED45C"/>
      </a:hlink>
      <a:folHlink>
        <a:srgbClr val="3A94D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0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15898</TotalTime>
  <Words>634</Words>
  <Application>Microsoft Office PowerPoint</Application>
  <PresentationFormat>Widescreen</PresentationFormat>
  <Paragraphs>74</Paragraphs>
  <Slides>14</Slides>
  <Notes>12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Segoe UI</vt:lpstr>
      <vt:lpstr>Trebuchet MS</vt:lpstr>
      <vt:lpstr>Wingdings 3</vt:lpstr>
      <vt:lpstr>Facet</vt:lpstr>
      <vt:lpstr>NWA TechFest 2010 Presentation Template</vt:lpstr>
      <vt:lpstr>My Users Posted What?</vt:lpstr>
      <vt:lpstr>PowerPoint Presentation</vt:lpstr>
      <vt:lpstr>Become a Windows Insider</vt:lpstr>
      <vt:lpstr>Ok, really what are we talking about today?</vt:lpstr>
      <vt:lpstr>So who can use should use this thing?</vt:lpstr>
      <vt:lpstr>What sorts of problems does this thing help solve?</vt:lpstr>
      <vt:lpstr>So how can the Content Moderator help?</vt:lpstr>
      <vt:lpstr>So what do I get with this Content Moderator?</vt:lpstr>
      <vt:lpstr>So how do these things work?</vt:lpstr>
      <vt:lpstr>Lets see a demo already!!!!!</vt:lpstr>
      <vt:lpstr>So we moderated stuff.  Now what do we do with it?</vt:lpstr>
      <vt:lpstr>So how does the review stuff work?</vt:lpstr>
      <vt:lpstr>Yo! Show off the cool stuff!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Harold Pulcher</dc:creator>
  <cp:lastModifiedBy>Harold Pulcher</cp:lastModifiedBy>
  <cp:revision>50</cp:revision>
  <dcterms:created xsi:type="dcterms:W3CDTF">2018-07-18T03:06:15Z</dcterms:created>
  <dcterms:modified xsi:type="dcterms:W3CDTF">2019-01-09T21:36:07Z</dcterms:modified>
</cp:coreProperties>
</file>