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0" r:id="rId2"/>
  </p:sldMasterIdLst>
  <p:notesMasterIdLst>
    <p:notesMasterId r:id="rId20"/>
  </p:notesMasterIdLst>
  <p:sldIdLst>
    <p:sldId id="256" r:id="rId3"/>
    <p:sldId id="316" r:id="rId4"/>
    <p:sldId id="317" r:id="rId5"/>
    <p:sldId id="257" r:id="rId6"/>
    <p:sldId id="258" r:id="rId7"/>
    <p:sldId id="268" r:id="rId8"/>
    <p:sldId id="259" r:id="rId9"/>
    <p:sldId id="270" r:id="rId10"/>
    <p:sldId id="271" r:id="rId11"/>
    <p:sldId id="260" r:id="rId12"/>
    <p:sldId id="262" r:id="rId13"/>
    <p:sldId id="263" r:id="rId14"/>
    <p:sldId id="266" r:id="rId15"/>
    <p:sldId id="264" r:id="rId16"/>
    <p:sldId id="265" r:id="rId17"/>
    <p:sldId id="267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56BFAE-CF77-4626-A5DB-0268D8CA4B6D}">
          <p14:sldIdLst>
            <p14:sldId id="256"/>
            <p14:sldId id="316"/>
            <p14:sldId id="317"/>
            <p14:sldId id="257"/>
            <p14:sldId id="258"/>
            <p14:sldId id="268"/>
            <p14:sldId id="259"/>
            <p14:sldId id="270"/>
            <p14:sldId id="271"/>
            <p14:sldId id="260"/>
            <p14:sldId id="262"/>
            <p14:sldId id="263"/>
            <p14:sldId id="266"/>
            <p14:sldId id="264"/>
            <p14:sldId id="265"/>
            <p14:sldId id="267"/>
            <p14:sldId id="261"/>
          </p14:sldIdLst>
        </p14:section>
        <p14:section name="Untitled Section" id="{2BD9F81C-65AB-40EE-AB28-1EE032A420F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old Pulcher" initials="HP" lastIdx="4" clrIdx="0">
    <p:extLst>
      <p:ext uri="{19B8F6BF-5375-455C-9EA6-DF929625EA0E}">
        <p15:presenceInfo xmlns:p15="http://schemas.microsoft.com/office/powerpoint/2012/main" userId="Harold Pul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0:47.069" idx="1">
    <p:pos x="10" y="10"/>
    <p:text>goto the web link and show the web api on detect.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0:47.069" idx="1">
    <p:pos x="10" y="10"/>
    <p:text>goto the web link and show the web api on detect.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0:47.069" idx="1">
    <p:pos x="10" y="10"/>
    <p:text>goto the web link and show the web api on detect.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3:33.553" idx="2">
    <p:pos x="4066" y="407"/>
    <p:text>Show the JSON</p:text>
    <p:extLst>
      <p:ext uri="{C676402C-5697-4E1C-873F-D02D1690AC5C}">
        <p15:threadingInfo xmlns:p15="http://schemas.microsoft.com/office/powerpoint/2012/main" timeZoneBias="300"/>
      </p:ext>
    </p:extLst>
  </p:cm>
  <p:cm authorId="1" dt="2018-07-17T23:23:43.130" idx="3">
    <p:pos x="10" y="10"/>
    <p:text>Show some demo code and your eye glasses.  ask for volunteers.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6:56.457" idx="4">
    <p:pos x="10" y="10"/>
    <p:text>show azure portal.  make an api.  Talk about the security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C137-3F29-4C4C-A975-C862D6707600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03B3D-AD2A-4F57-8801-57B43542B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0" y="4344989"/>
            <a:ext cx="10242552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388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1905000"/>
            <a:ext cx="9390944" cy="1523494"/>
          </a:xfrm>
        </p:spPr>
        <p:txBody>
          <a:bodyPr anchor="t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0" y="4343401"/>
            <a:ext cx="4572000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32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30515" y="22860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1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83949042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1"/>
            <a:ext cx="11176000" cy="666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447800"/>
            <a:ext cx="11176000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468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47800"/>
            <a:ext cx="11176000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734562" y="6477000"/>
            <a:ext cx="2722879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2841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47800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7001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94049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272656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794049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2656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9125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240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91216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19254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4673601" y="1942606"/>
            <a:ext cx="2388263" cy="179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5327665" y="2354722"/>
            <a:ext cx="1260204" cy="85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976566" y="4952636"/>
            <a:ext cx="10238869" cy="144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8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80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842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28601"/>
            <a:ext cx="11176000" cy="66638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47800"/>
            <a:ext cx="11176000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628529"/>
            <a:ext cx="12192000" cy="246221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100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000" b="1" dirty="0">
                <a:solidFill>
                  <a:schemeClr val="tx1"/>
                </a:solidFill>
                <a:latin typeface="+mj-lt"/>
              </a:rPr>
              <a:t>TechFest 2018             |                Fri, Jul 20</a:t>
            </a:r>
            <a:r>
              <a:rPr lang="en-US" sz="100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1000" b="1" dirty="0">
                <a:solidFill>
                  <a:schemeClr val="tx1"/>
                </a:solidFill>
                <a:latin typeface="+mj-lt"/>
              </a:rPr>
              <a:t> 2018              |                OSU - Tulsa                |          60+ Speakers, 18+ Tracks &amp; 70+</a:t>
            </a:r>
            <a:r>
              <a:rPr lang="en-US" sz="100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100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57246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2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2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2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pricing/details/cognitive-services/face-ap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hyperlink" Target="https://azure.microsoft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ognitive-Samples-IntelligentKiosk" TargetMode="External"/><Relationship Id="rId2" Type="http://schemas.openxmlformats.org/officeDocument/2006/relationships/hyperlink" Target="https://www.youtube.com/watch?v=bbrZ2pvubL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face-api-glossary" TargetMode="External"/><Relationship Id="rId5" Type="http://schemas.openxmlformats.org/officeDocument/2006/relationships/hyperlink" Target="http://bit.ly/web-face-api" TargetMode="External"/><Relationship Id="rId4" Type="http://schemas.openxmlformats.org/officeDocument/2006/relationships/hyperlink" Target="https://github.com/Microsoft/Cognitive-Face-Window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9A53-33F5-4430-8C82-90D2976F4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930" y="1249503"/>
            <a:ext cx="7766936" cy="1646302"/>
          </a:xfrm>
        </p:spPr>
        <p:txBody>
          <a:bodyPr/>
          <a:lstStyle/>
          <a:p>
            <a:r>
              <a:rPr lang="en-US" dirty="0"/>
              <a:t>Smile! You are on Robot Overlord TV!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8E75D-021B-4FA3-A666-5DA36A01E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930" y="3152274"/>
            <a:ext cx="7766936" cy="2674821"/>
          </a:xfrm>
        </p:spPr>
        <p:txBody>
          <a:bodyPr>
            <a:normAutofit/>
          </a:bodyPr>
          <a:lstStyle/>
          <a:p>
            <a:r>
              <a:rPr lang="nb-NO" sz="2400" dirty="0"/>
              <a:t>Harold Pulcher (MVP)</a:t>
            </a:r>
          </a:p>
          <a:p>
            <a:r>
              <a:rPr lang="nb-NO" sz="2400" dirty="0"/>
              <a:t>@haroldpulcher</a:t>
            </a:r>
          </a:p>
          <a:p>
            <a:r>
              <a:rPr lang="nb-NO" sz="2400" dirty="0"/>
              <a:t>pulcher@pulcher.biz</a:t>
            </a:r>
          </a:p>
          <a:p>
            <a:r>
              <a:rPr lang="nb-NO" sz="2400" dirty="0"/>
              <a:t>https://www.youtube.com/user/hpulcher</a:t>
            </a:r>
          </a:p>
          <a:p>
            <a:r>
              <a:rPr lang="nb-NO" sz="2400" dirty="0"/>
              <a:t>https://github.com/pulcher/EventBetter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665C7-F30D-430A-81FF-938A2948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72" y="2476493"/>
            <a:ext cx="1905014" cy="190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7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51D7-593E-4754-9C3B-84445195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2" y="495376"/>
            <a:ext cx="8596668" cy="1320800"/>
          </a:xfrm>
        </p:spPr>
        <p:txBody>
          <a:bodyPr/>
          <a:lstStyle/>
          <a:p>
            <a:r>
              <a:rPr lang="en-US" dirty="0"/>
              <a:t>What really are they tracking?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2DAFB-911A-4CCE-A7F1-0AC2707E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2" y="1155776"/>
            <a:ext cx="8596667" cy="57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9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8782-3F3D-47EE-849B-408F0CC0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info can they detect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61715-0500-48D2-8A73-CA915C6EE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97" y="1270000"/>
            <a:ext cx="6177643" cy="57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0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2343-CBFD-4DA1-8240-173467B0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overlord coin does this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42C3-9D1A-46EB-991D-0C7590731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5519"/>
            <a:ext cx="8596668" cy="899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Checkout: </a:t>
            </a:r>
            <a:r>
              <a:rPr lang="en-US" dirty="0">
                <a:hlinkClick r:id="rId2"/>
              </a:rPr>
              <a:t>https://azure.microsoft.com/en-us/pricing/details/cognitive-services/face-api/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2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6D82-581E-4F8D-A0AB-51A17935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Overlords go bad…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41EE5-B597-4C2D-AAA5-4ADD1AD83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97790"/>
            <a:ext cx="8596668" cy="440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3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4C3F-FE5D-4E7D-ABD4-165D7238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sold me, so how to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BDC7-1332-4143-9AF8-D0C420AD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 Azure Account: </a:t>
            </a:r>
            <a:r>
              <a:rPr lang="en-US" dirty="0">
                <a:hlinkClick r:id="rId2"/>
              </a:rPr>
              <a:t>https://azure.microsoft.com</a:t>
            </a:r>
            <a:endParaRPr lang="en-US" dirty="0"/>
          </a:p>
          <a:p>
            <a:r>
              <a:rPr lang="en-US" dirty="0"/>
              <a:t>Create a subscription for the Face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Play around in the online playground.</a:t>
            </a:r>
          </a:p>
          <a:p>
            <a:r>
              <a:rPr lang="en-US" dirty="0"/>
              <a:t>Get to coding….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2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F56D-7AE3-495F-B423-0646A686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Demos!!!!!!!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A0E3-97E8-4BEC-9ECC-0C9AC85A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33E1-98CE-41E4-AD3C-E67779FD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where is the robot…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68D7-3B83-41EA-BDB0-2B9A9567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9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D137-925C-45CF-B389-8C9930A7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811"/>
          </a:xfrm>
        </p:spPr>
        <p:txBody>
          <a:bodyPr/>
          <a:lstStyle/>
          <a:p>
            <a:r>
              <a:rPr lang="en-US" dirty="0"/>
              <a:t>Links…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32D9-0B8C-4947-A996-7824CDB7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1127"/>
            <a:ext cx="8596668" cy="4850236"/>
          </a:xfrm>
        </p:spPr>
        <p:txBody>
          <a:bodyPr/>
          <a:lstStyle/>
          <a:p>
            <a:r>
              <a:rPr lang="en-US" sz="2400" dirty="0"/>
              <a:t>Video: </a:t>
            </a:r>
            <a:r>
              <a:rPr lang="en-US" sz="2400" dirty="0">
                <a:hlinkClick r:id="rId2"/>
              </a:rPr>
              <a:t>https://www.youtube.com/watch?v=bbrZ2pvubL0</a:t>
            </a:r>
            <a:endParaRPr lang="en-US" sz="2400" dirty="0"/>
          </a:p>
          <a:p>
            <a:r>
              <a:rPr lang="en-US" sz="2400" dirty="0"/>
              <a:t>Intelligent Kiosk: </a:t>
            </a:r>
            <a:r>
              <a:rPr lang="en-US" sz="2400" dirty="0">
                <a:hlinkClick r:id="rId3"/>
              </a:rPr>
              <a:t>https://github.com/Microsoft/Cognitive-Samples-IntelligentKiosk</a:t>
            </a:r>
            <a:endParaRPr lang="en-US" sz="2400" dirty="0"/>
          </a:p>
          <a:p>
            <a:r>
              <a:rPr lang="en-US" sz="2400" dirty="0"/>
              <a:t>Cognitive Face API: </a:t>
            </a:r>
            <a:r>
              <a:rPr lang="en-US" sz="2400" dirty="0">
                <a:hlinkClick r:id="rId4"/>
              </a:rPr>
              <a:t>https://github.com/Microsoft/Cognitive-Face-Windows</a:t>
            </a:r>
            <a:endParaRPr lang="en-US" sz="2400" dirty="0"/>
          </a:p>
          <a:p>
            <a:r>
              <a:rPr lang="en-US" sz="2400" dirty="0"/>
              <a:t>Web Playground: </a:t>
            </a:r>
            <a:r>
              <a:rPr lang="en-US" sz="2400" dirty="0">
                <a:hlinkClick r:id="rId5"/>
              </a:rPr>
              <a:t>http://bit.ly/web-face-api</a:t>
            </a:r>
            <a:endParaRPr lang="en-US" sz="2400" dirty="0"/>
          </a:p>
          <a:p>
            <a:r>
              <a:rPr lang="en-US" sz="2400" dirty="0"/>
              <a:t>Glossary: </a:t>
            </a:r>
            <a:r>
              <a:rPr lang="en-US" sz="2400" dirty="0">
                <a:hlinkClick r:id="rId6"/>
              </a:rPr>
              <a:t>http://bit.ly/face-api-glossary</a:t>
            </a:r>
            <a:endParaRPr lang="en-US" sz="2400" dirty="0"/>
          </a:p>
          <a:p>
            <a:r>
              <a:rPr lang="en-US" sz="2400" dirty="0"/>
              <a:t>Azure: https://azure.microsoft.com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6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84E7A2-FD15-409A-A634-789BBA7FE072}"/>
              </a:ext>
            </a:extLst>
          </p:cNvPr>
          <p:cNvSpPr/>
          <p:nvPr/>
        </p:nvSpPr>
        <p:spPr>
          <a:xfrm>
            <a:off x="526943" y="4499695"/>
            <a:ext cx="11747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http://www.devfestweekend.com/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267BE-00AE-4434-BDD8-1E5763845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3" y="229467"/>
            <a:ext cx="6728282" cy="41055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E800C3-89A5-4D01-9691-5C43CE553302}"/>
              </a:ext>
            </a:extLst>
          </p:cNvPr>
          <p:cNvSpPr/>
          <p:nvPr/>
        </p:nvSpPr>
        <p:spPr>
          <a:xfrm>
            <a:off x="2770613" y="5763564"/>
            <a:ext cx="38157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/>
              <a:t>UGDiscount</a:t>
            </a:r>
            <a:endParaRPr lang="en-US" sz="5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C16F0-A628-4852-B1E5-1787D44A0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75" y="254617"/>
            <a:ext cx="1914525" cy="2406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08EF70-7C5C-43F9-A381-93BB7AB42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100" y="1752326"/>
            <a:ext cx="2480886" cy="24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4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3252-D35C-4512-8280-8724682E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46" y="4436021"/>
            <a:ext cx="9651176" cy="692571"/>
          </a:xfrm>
        </p:spPr>
        <p:txBody>
          <a:bodyPr>
            <a:noAutofit/>
          </a:bodyPr>
          <a:lstStyle/>
          <a:p>
            <a:r>
              <a:rPr lang="en-US" sz="4000" dirty="0"/>
              <a:t>Follow me on twitter for the next date!!!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D63A5-A5E9-4066-A8A8-86E248E69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453244"/>
            <a:ext cx="103727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8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486B-2C7B-4452-9AE9-2753BA14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81" y="666052"/>
            <a:ext cx="5632619" cy="715574"/>
          </a:xfrm>
        </p:spPr>
        <p:txBody>
          <a:bodyPr/>
          <a:lstStyle/>
          <a:p>
            <a:r>
              <a:rPr lang="en-US" dirty="0"/>
              <a:t>Become a Windows Insider</a:t>
            </a:r>
          </a:p>
        </p:txBody>
      </p:sp>
      <p:pic>
        <p:nvPicPr>
          <p:cNvPr id="4" name="media1.mp4" descr="media1.mp4">
            <a:extLst>
              <a:ext uri="{FF2B5EF4-FFF2-40B4-BE49-F238E27FC236}">
                <a16:creationId xmlns:a16="http://schemas.microsoft.com/office/drawing/2014/main" id="{781A4C7C-793C-4E53-A835-43D491F7C206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77334" y="1357563"/>
            <a:ext cx="4833129" cy="479057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82E06A-7C5E-4922-849A-5FA8AA4A3800}"/>
              </a:ext>
            </a:extLst>
          </p:cNvPr>
          <p:cNvSpPr/>
          <p:nvPr/>
        </p:nvSpPr>
        <p:spPr>
          <a:xfrm>
            <a:off x="3789949" y="5061102"/>
            <a:ext cx="536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https://insider.windows.com/</a:t>
            </a:r>
          </a:p>
        </p:txBody>
      </p:sp>
    </p:spTree>
    <p:extLst>
      <p:ext uri="{BB962C8B-B14F-4D97-AF65-F5344CB8AC3E}">
        <p14:creationId xmlns:p14="http://schemas.microsoft.com/office/powerpoint/2010/main" val="181530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56FF-81D5-47D2-8319-2172A596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code…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C58096-F480-4667-8181-47E698A72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825-B40C-4333-AD10-872ABD6A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Overlords can be sneaky…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73D76-F1A2-47D1-8729-BE3D173F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698" y="2073977"/>
            <a:ext cx="6283760" cy="3479658"/>
          </a:xfrm>
        </p:spPr>
        <p:txBody>
          <a:bodyPr>
            <a:noAutofit/>
          </a:bodyPr>
          <a:lstStyle/>
          <a:p>
            <a:r>
              <a:rPr lang="en-US" sz="3600" dirty="0"/>
              <a:t>Intelligent Kiosks</a:t>
            </a:r>
          </a:p>
          <a:p>
            <a:r>
              <a:rPr lang="en-US" sz="3600" dirty="0"/>
              <a:t>Security Monitoring</a:t>
            </a:r>
          </a:p>
          <a:p>
            <a:r>
              <a:rPr lang="en-US" sz="3600" dirty="0"/>
              <a:t>Mood monitoring</a:t>
            </a:r>
          </a:p>
          <a:p>
            <a:r>
              <a:rPr lang="en-US" sz="3600" dirty="0"/>
              <a:t>Attention Monitoring</a:t>
            </a:r>
          </a:p>
          <a:p>
            <a:r>
              <a:rPr lang="en-US" sz="3600" dirty="0"/>
              <a:t>And the list goes on….</a:t>
            </a:r>
          </a:p>
        </p:txBody>
      </p:sp>
    </p:spTree>
    <p:extLst>
      <p:ext uri="{BB962C8B-B14F-4D97-AF65-F5344CB8AC3E}">
        <p14:creationId xmlns:p14="http://schemas.microsoft.com/office/powerpoint/2010/main" val="97209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28D2-3943-4923-B91D-2B648617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things can the Overlords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8428-34EE-40B8-BFAF-DAAB7EFE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147" y="1930400"/>
            <a:ext cx="2511853" cy="7843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7DCD4-07F4-478E-8B34-40E1F3AD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23" y="3052483"/>
            <a:ext cx="5524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28D2-3943-4923-B91D-2B648617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of things can the Overlords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8428-34EE-40B8-BFAF-DAAB7EFE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718" y="1426547"/>
            <a:ext cx="2753900" cy="703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Verification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129A7-F4B3-447F-868C-8B342A05E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2379638"/>
            <a:ext cx="9274002" cy="2098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78053-8238-474C-9E8A-DAFEA2A3E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18" y="4633166"/>
            <a:ext cx="17907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2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28D2-3943-4923-B91D-2B648617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of things can the Overlords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8428-34EE-40B8-BFAF-DAAB7EFE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866" y="1285155"/>
            <a:ext cx="2691604" cy="732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Recognition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92C94-1E22-4D2E-AAB5-7A11811D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88" y="1932868"/>
            <a:ext cx="5405360" cy="492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72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3725</TotalTime>
  <Words>288</Words>
  <Application>Microsoft Office PowerPoint</Application>
  <PresentationFormat>Widescreen</PresentationFormat>
  <Paragraphs>43</Paragraphs>
  <Slides>17</Slides>
  <Notes>0</Notes>
  <HiddenSlides>13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Segoe UI</vt:lpstr>
      <vt:lpstr>Trebuchet MS</vt:lpstr>
      <vt:lpstr>Wingdings 3</vt:lpstr>
      <vt:lpstr>Facet</vt:lpstr>
      <vt:lpstr>NWA TechFest 2010 Presentation Template</vt:lpstr>
      <vt:lpstr>Smile! You are on Robot Overlord TV!</vt:lpstr>
      <vt:lpstr>PowerPoint Presentation</vt:lpstr>
      <vt:lpstr>Follow me on twitter for the next date!!!</vt:lpstr>
      <vt:lpstr>Become a Windows Insider</vt:lpstr>
      <vt:lpstr>Why I code…</vt:lpstr>
      <vt:lpstr>Overlords can be sneaky…</vt:lpstr>
      <vt:lpstr>What kind of things can the Overlords do?</vt:lpstr>
      <vt:lpstr>What can of things can the Overlords do?</vt:lpstr>
      <vt:lpstr>What can of things can the Overlords do?</vt:lpstr>
      <vt:lpstr>What really are they tracking?</vt:lpstr>
      <vt:lpstr>What types of info can they detect</vt:lpstr>
      <vt:lpstr>How many overlord coin does this cost?</vt:lpstr>
      <vt:lpstr>When Overlords go bad…</vt:lpstr>
      <vt:lpstr>You sold me, so how to get started!</vt:lpstr>
      <vt:lpstr>Demos!!!!!!!</vt:lpstr>
      <vt:lpstr>So where is the robot…</vt:lpstr>
      <vt:lpstr>Links…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26</cp:revision>
  <dcterms:created xsi:type="dcterms:W3CDTF">2018-07-18T03:06:15Z</dcterms:created>
  <dcterms:modified xsi:type="dcterms:W3CDTF">2018-09-19T18:18:16Z</dcterms:modified>
</cp:coreProperties>
</file>