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56BFAE-CF77-4626-A5DB-0268D8CA4B6D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1"/>
          </p14:sldIdLst>
        </p14:section>
        <p14:section name="Untitled Section" id="{2BD9F81C-65AB-40EE-AB28-1EE032A420F0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old Pulcher" initials="HP" lastIdx="4" clrIdx="0">
    <p:extLst>
      <p:ext uri="{19B8F6BF-5375-455C-9EA6-DF929625EA0E}">
        <p15:presenceInfo xmlns:p15="http://schemas.microsoft.com/office/powerpoint/2012/main" userId="Harold Pul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7T23:20:47.069" idx="1">
    <p:pos x="10" y="10"/>
    <p:text>goto the web link and show the web api on detect.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7T23:23:33.553" idx="2">
    <p:pos x="4066" y="407"/>
    <p:text>Show the JSON</p:text>
    <p:extLst>
      <p:ext uri="{C676402C-5697-4E1C-873F-D02D1690AC5C}">
        <p15:threadingInfo xmlns:p15="http://schemas.microsoft.com/office/powerpoint/2012/main" timeZoneBias="300"/>
      </p:ext>
    </p:extLst>
  </p:cm>
  <p:cm authorId="1" dt="2018-07-17T23:23:43.130" idx="3">
    <p:pos x="10" y="10"/>
    <p:text>Show some demo code and your eye glasses.  ask for volunteers.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7T23:26:56.457" idx="4">
    <p:pos x="10" y="10"/>
    <p:text>show azure portal.  make an api.  Talk about the security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Cognitive-Samples-IntelligentKiosk" TargetMode="External"/><Relationship Id="rId2" Type="http://schemas.openxmlformats.org/officeDocument/2006/relationships/hyperlink" Target="https://www.youtube.com/watch?v=bbrZ2pvubL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web-face-api" TargetMode="External"/><Relationship Id="rId4" Type="http://schemas.openxmlformats.org/officeDocument/2006/relationships/hyperlink" Target="https://github.com/Microsoft/Cognitive-Face-Window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brZ2pvubL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9A53-33F5-4430-8C82-90D2976F4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930" y="1249503"/>
            <a:ext cx="7766936" cy="1646302"/>
          </a:xfrm>
        </p:spPr>
        <p:txBody>
          <a:bodyPr/>
          <a:lstStyle/>
          <a:p>
            <a:r>
              <a:rPr lang="en-US" dirty="0"/>
              <a:t>Smile! You are on Robot Overlord TV!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8E75D-021B-4FA3-A666-5DA36A01E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930" y="3152274"/>
            <a:ext cx="7766936" cy="2674821"/>
          </a:xfrm>
        </p:spPr>
        <p:txBody>
          <a:bodyPr>
            <a:normAutofit/>
          </a:bodyPr>
          <a:lstStyle/>
          <a:p>
            <a:r>
              <a:rPr lang="nb-NO" sz="2400" dirty="0"/>
              <a:t>Harold Pulcher (MVP)</a:t>
            </a:r>
          </a:p>
          <a:p>
            <a:r>
              <a:rPr lang="nb-NO" sz="2400" dirty="0"/>
              <a:t>@haroldpulcher</a:t>
            </a:r>
          </a:p>
          <a:p>
            <a:r>
              <a:rPr lang="nb-NO" sz="2400" dirty="0"/>
              <a:t>pulcher@pulcher.biz</a:t>
            </a:r>
          </a:p>
          <a:p>
            <a:r>
              <a:rPr lang="nb-NO" sz="2400" dirty="0"/>
              <a:t>https://www.youtube.com/user/hpulcher</a:t>
            </a:r>
          </a:p>
          <a:p>
            <a:r>
              <a:rPr lang="nb-NO" sz="2400" dirty="0"/>
              <a:t>https://github.com/pulcher/Robot-Overlord-TV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7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6D82-581E-4F8D-A0AB-51A17935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7610-FC94-40D9-A36F-1585F2FD3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3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33E1-98CE-41E4-AD3C-E67779FD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where is the robot…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68D7-3B83-41EA-BDB0-2B9A9567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9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D137-925C-45CF-B389-8C9930A7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811"/>
          </a:xfrm>
        </p:spPr>
        <p:txBody>
          <a:bodyPr/>
          <a:lstStyle/>
          <a:p>
            <a:r>
              <a:rPr lang="en-US" dirty="0"/>
              <a:t>Links…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32D9-0B8C-4947-A996-7824CDB7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1127"/>
            <a:ext cx="8596668" cy="4850236"/>
          </a:xfrm>
        </p:spPr>
        <p:txBody>
          <a:bodyPr/>
          <a:lstStyle/>
          <a:p>
            <a:r>
              <a:rPr lang="en-US" sz="2400" dirty="0"/>
              <a:t>Video: </a:t>
            </a:r>
            <a:r>
              <a:rPr lang="en-US" sz="2400" dirty="0">
                <a:hlinkClick r:id="rId2"/>
              </a:rPr>
              <a:t>https://www.youtube.com/watch?v=bbrZ2pvubL0</a:t>
            </a:r>
            <a:endParaRPr lang="en-US" sz="2400" dirty="0"/>
          </a:p>
          <a:p>
            <a:r>
              <a:rPr lang="en-US" sz="2400" dirty="0"/>
              <a:t>Intelligent Kiosk: </a:t>
            </a:r>
            <a:r>
              <a:rPr lang="en-US" sz="2400" dirty="0">
                <a:hlinkClick r:id="rId3"/>
              </a:rPr>
              <a:t>https://github.com/Microsoft/Cognitive-Samples-IntelligentKiosk</a:t>
            </a:r>
            <a:endParaRPr lang="en-US" sz="2400" dirty="0"/>
          </a:p>
          <a:p>
            <a:r>
              <a:rPr lang="en-US" sz="2400" dirty="0"/>
              <a:t>Cognitive Face API: </a:t>
            </a:r>
            <a:r>
              <a:rPr lang="en-US" sz="2400" dirty="0">
                <a:hlinkClick r:id="rId4"/>
              </a:rPr>
              <a:t>https://github.com/Microsoft/Cognitive-Face-Windows</a:t>
            </a:r>
            <a:endParaRPr lang="en-US" sz="2400" dirty="0"/>
          </a:p>
          <a:p>
            <a:r>
              <a:rPr lang="en-US" sz="2400" dirty="0"/>
              <a:t>Web Playground: </a:t>
            </a:r>
            <a:r>
              <a:rPr lang="en-US" sz="2400" dirty="0">
                <a:hlinkClick r:id="rId5"/>
              </a:rPr>
              <a:t>http://bit.ly/web-face-api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6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486B-2C7B-4452-9AE9-2753BA14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81" y="666052"/>
            <a:ext cx="5632619" cy="715574"/>
          </a:xfrm>
        </p:spPr>
        <p:txBody>
          <a:bodyPr/>
          <a:lstStyle/>
          <a:p>
            <a:r>
              <a:rPr lang="en-US" dirty="0"/>
              <a:t>Become a Windows Insider</a:t>
            </a:r>
          </a:p>
        </p:txBody>
      </p:sp>
      <p:pic>
        <p:nvPicPr>
          <p:cNvPr id="4" name="media1.mp4" descr="media1.mp4">
            <a:extLst>
              <a:ext uri="{FF2B5EF4-FFF2-40B4-BE49-F238E27FC236}">
                <a16:creationId xmlns:a16="http://schemas.microsoft.com/office/drawing/2014/main" id="{781A4C7C-793C-4E53-A835-43D491F7C206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77334" y="1357563"/>
            <a:ext cx="4833129" cy="479057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82E06A-7C5E-4922-849A-5FA8AA4A3800}"/>
              </a:ext>
            </a:extLst>
          </p:cNvPr>
          <p:cNvSpPr/>
          <p:nvPr/>
        </p:nvSpPr>
        <p:spPr>
          <a:xfrm>
            <a:off x="3789949" y="5061102"/>
            <a:ext cx="536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https://insider.windows.com/</a:t>
            </a:r>
          </a:p>
        </p:txBody>
      </p:sp>
    </p:spTree>
    <p:extLst>
      <p:ext uri="{BB962C8B-B14F-4D97-AF65-F5344CB8AC3E}">
        <p14:creationId xmlns:p14="http://schemas.microsoft.com/office/powerpoint/2010/main" val="181530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56FF-81D5-47D2-8319-2172A596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code…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3B0FFC60-2F6A-4CDE-9B86-CD72BC61633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1421" y="1605605"/>
            <a:ext cx="8596668" cy="48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0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28D2-3943-4923-B91D-2B648617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the Overlord recognize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8428-34EE-40B8-BFAF-DAAB7EFE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642769"/>
          </a:xfrm>
        </p:spPr>
        <p:txBody>
          <a:bodyPr/>
          <a:lstStyle/>
          <a:p>
            <a:r>
              <a:rPr lang="en-US" dirty="0"/>
              <a:t>The Face API provides 2 main functions: Detection and Recognition</a:t>
            </a:r>
          </a:p>
        </p:txBody>
      </p:sp>
    </p:spTree>
    <p:extLst>
      <p:ext uri="{BB962C8B-B14F-4D97-AF65-F5344CB8AC3E}">
        <p14:creationId xmlns:p14="http://schemas.microsoft.com/office/powerpoint/2010/main" val="32120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51D7-593E-4754-9C3B-84445195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really are they tracking?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ED26-AFCF-4802-8969-83F1930C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 of the face with the marking.</a:t>
            </a:r>
          </a:p>
        </p:txBody>
      </p:sp>
    </p:spTree>
    <p:extLst>
      <p:ext uri="{BB962C8B-B14F-4D97-AF65-F5344CB8AC3E}">
        <p14:creationId xmlns:p14="http://schemas.microsoft.com/office/powerpoint/2010/main" val="84059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8782-3F3D-47EE-849B-408F0CC0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info can I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7E84-BFC2-4DDB-B631-E0A5864C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0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2343-CBFD-4DA1-8240-173467B0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of budget do I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42C3-9D1A-46EB-991D-0C759073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over costs to recognize</a:t>
            </a:r>
          </a:p>
          <a:p>
            <a:r>
              <a:rPr lang="en-US" dirty="0"/>
              <a:t>The storage space</a:t>
            </a:r>
          </a:p>
          <a:p>
            <a:r>
              <a:rPr lang="en-US" dirty="0"/>
              <a:t>And 10,000 people in a group, 1000000 photos.</a:t>
            </a:r>
          </a:p>
        </p:txBody>
      </p:sp>
    </p:spTree>
    <p:extLst>
      <p:ext uri="{BB962C8B-B14F-4D97-AF65-F5344CB8AC3E}">
        <p14:creationId xmlns:p14="http://schemas.microsoft.com/office/powerpoint/2010/main" val="273112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4C3F-FE5D-4E7D-ABD4-165D7238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sold me, so how to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BDC7-1332-4143-9AF8-D0C420AD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  <a:p>
            <a:r>
              <a:rPr lang="en-US" dirty="0"/>
              <a:t>Then follow through the steps on the detect and recognize….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2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F56D-7AE3-495F-B423-0646A686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Demos!!!!!!!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A0E3-97E8-4BEC-9ECC-0C9AC85A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46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203</Words>
  <Application>Microsoft Office PowerPoint</Application>
  <PresentationFormat>Widescreen</PresentationFormat>
  <Paragraphs>28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Smile! You are on Robot Overlord TV!</vt:lpstr>
      <vt:lpstr>Become a Windows Insider</vt:lpstr>
      <vt:lpstr>Why I code…</vt:lpstr>
      <vt:lpstr>Can the Overlord recognize me?</vt:lpstr>
      <vt:lpstr>What really are they tracking?</vt:lpstr>
      <vt:lpstr>What types of info can I get</vt:lpstr>
      <vt:lpstr>How big of budget do I need?</vt:lpstr>
      <vt:lpstr>You sold me, so how to get started!</vt:lpstr>
      <vt:lpstr>Demos!!!!!!!</vt:lpstr>
      <vt:lpstr>PowerPoint Presentation</vt:lpstr>
      <vt:lpstr>So where is the robot…</vt:lpstr>
      <vt:lpstr>Links…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7</cp:revision>
  <dcterms:created xsi:type="dcterms:W3CDTF">2018-07-18T03:06:15Z</dcterms:created>
  <dcterms:modified xsi:type="dcterms:W3CDTF">2018-07-18T04:29:06Z</dcterms:modified>
</cp:coreProperties>
</file>