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2" r:id="rId2"/>
    <p:sldId id="288" r:id="rId3"/>
    <p:sldId id="342" r:id="rId4"/>
    <p:sldId id="333" r:id="rId5"/>
    <p:sldId id="334" r:id="rId6"/>
    <p:sldId id="343" r:id="rId7"/>
    <p:sldId id="316" r:id="rId8"/>
    <p:sldId id="318" r:id="rId9"/>
    <p:sldId id="340" r:id="rId10"/>
    <p:sldId id="341" r:id="rId11"/>
    <p:sldId id="339" r:id="rId12"/>
    <p:sldId id="319" r:id="rId13"/>
    <p:sldId id="317" r:id="rId14"/>
    <p:sldId id="320" r:id="rId15"/>
    <p:sldId id="330" r:id="rId16"/>
    <p:sldId id="335" r:id="rId17"/>
    <p:sldId id="337" r:id="rId18"/>
    <p:sldId id="338" r:id="rId19"/>
    <p:sldId id="327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hpulcher" TargetMode="External"/><Relationship Id="rId2" Type="http://schemas.openxmlformats.org/officeDocument/2006/relationships/hyperlink" Target="mailto:pulcher@pulcher.biz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github.com/pulcher/blazor-playground/tree/master/talks/intro_to_blazo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n7sDUSEJ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assembl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9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https://www.youtube.com/user/hpulcher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https://github.com/pulcher/blazor-playground/tree/master/talks/intro_to_blazor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BD7D0-CB55-4633-8F4D-0BBF0D60F136}"/>
              </a:ext>
            </a:extLst>
          </p:cNvPr>
          <p:cNvGrpSpPr/>
          <p:nvPr/>
        </p:nvGrpSpPr>
        <p:grpSpPr>
          <a:xfrm>
            <a:off x="1255963" y="928293"/>
            <a:ext cx="16994493" cy="9412843"/>
            <a:chOff x="1255963" y="928293"/>
            <a:chExt cx="16994493" cy="94128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226DB6-CD1B-48AE-A77C-1196A118956E}"/>
                </a:ext>
              </a:extLst>
            </p:cNvPr>
            <p:cNvGrpSpPr/>
            <p:nvPr/>
          </p:nvGrpSpPr>
          <p:grpSpPr>
            <a:xfrm>
              <a:off x="1255963" y="928293"/>
              <a:ext cx="16994493" cy="9412843"/>
              <a:chOff x="1255963" y="928293"/>
              <a:chExt cx="16994493" cy="941284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B377E4-40E2-4237-A839-DBFDAA1D890D}"/>
                  </a:ext>
                </a:extLst>
              </p:cNvPr>
              <p:cNvSpPr/>
              <p:nvPr/>
            </p:nvSpPr>
            <p:spPr>
              <a:xfrm>
                <a:off x="1255963" y="928293"/>
                <a:ext cx="16994493" cy="9412843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10577853"/>
                  <a:gd name="connsiteY0" fmla="*/ 4436545 h 7816650"/>
                  <a:gd name="connsiteX1" fmla="*/ 1748659 w 10577853"/>
                  <a:gd name="connsiteY1" fmla="*/ 7067163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577853"/>
                  <a:gd name="connsiteY0" fmla="*/ 4436545 h 7816650"/>
                  <a:gd name="connsiteX1" fmla="*/ 2233073 w 10577853"/>
                  <a:gd name="connsiteY1" fmla="*/ 7812905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048822"/>
                  <a:gd name="connsiteY0" fmla="*/ 5201408 h 7816650"/>
                  <a:gd name="connsiteX1" fmla="*/ 1704042 w 10048822"/>
                  <a:gd name="connsiteY1" fmla="*/ 7812905 h 7816650"/>
                  <a:gd name="connsiteX2" fmla="*/ 10048822 w 10048822"/>
                  <a:gd name="connsiteY2" fmla="*/ 7816650 h 7816650"/>
                  <a:gd name="connsiteX3" fmla="*/ 4392135 w 10048822"/>
                  <a:gd name="connsiteY3" fmla="*/ 0 h 7816650"/>
                  <a:gd name="connsiteX0" fmla="*/ 0 w 10075911"/>
                  <a:gd name="connsiteY0" fmla="*/ 5194184 h 7816650"/>
                  <a:gd name="connsiteX1" fmla="*/ 1731131 w 10075911"/>
                  <a:gd name="connsiteY1" fmla="*/ 7812905 h 7816650"/>
                  <a:gd name="connsiteX2" fmla="*/ 10075911 w 10075911"/>
                  <a:gd name="connsiteY2" fmla="*/ 7816650 h 7816650"/>
                  <a:gd name="connsiteX3" fmla="*/ 4419224 w 10075911"/>
                  <a:gd name="connsiteY3" fmla="*/ 0 h 7816650"/>
                  <a:gd name="connsiteX0" fmla="*/ 0 w 10075911"/>
                  <a:gd name="connsiteY0" fmla="*/ 2929992 h 5552458"/>
                  <a:gd name="connsiteX1" fmla="*/ 1731131 w 10075911"/>
                  <a:gd name="connsiteY1" fmla="*/ 5548713 h 5552458"/>
                  <a:gd name="connsiteX2" fmla="*/ 10075911 w 10075911"/>
                  <a:gd name="connsiteY2" fmla="*/ 5552458 h 5552458"/>
                  <a:gd name="connsiteX3" fmla="*/ 6064738 w 10075911"/>
                  <a:gd name="connsiteY3" fmla="*/ 0 h 5552458"/>
                  <a:gd name="connsiteX0" fmla="*/ 0 w 10075911"/>
                  <a:gd name="connsiteY0" fmla="*/ 2958339 h 5580805"/>
                  <a:gd name="connsiteX1" fmla="*/ 1731131 w 10075911"/>
                  <a:gd name="connsiteY1" fmla="*/ 5577060 h 5580805"/>
                  <a:gd name="connsiteX2" fmla="*/ 10075911 w 10075911"/>
                  <a:gd name="connsiteY2" fmla="*/ 5580805 h 5580805"/>
                  <a:gd name="connsiteX3" fmla="*/ 6043478 w 10075911"/>
                  <a:gd name="connsiteY3" fmla="*/ 0 h 558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75911" h="5580805">
                    <a:moveTo>
                      <a:pt x="0" y="2958339"/>
                    </a:moveTo>
                    <a:lnTo>
                      <a:pt x="1731131" y="5577060"/>
                    </a:lnTo>
                    <a:lnTo>
                      <a:pt x="10075911" y="5580805"/>
                    </a:lnTo>
                    <a:lnTo>
                      <a:pt x="6043478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72AF564-96AB-4F36-9D3F-2B8145546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3" t="1917" r="2750" b="38824"/>
              <a:stretch/>
            </p:blipFill>
            <p:spPr bwMode="auto">
              <a:xfrm>
                <a:off x="1255963" y="944166"/>
                <a:ext cx="10183701" cy="4985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47B8EF-FDF3-40E3-A72A-7FA842191DA3}"/>
                </a:ext>
              </a:extLst>
            </p:cNvPr>
            <p:cNvSpPr/>
            <p:nvPr/>
          </p:nvSpPr>
          <p:spPr>
            <a:xfrm>
              <a:off x="3729318" y="5528235"/>
              <a:ext cx="6245411" cy="328706"/>
            </a:xfrm>
            <a:prstGeom prst="rect">
              <a:avLst/>
            </a:prstGeom>
            <a:solidFill>
              <a:srgbClr val="D5D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https://webassembly.org/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388</Words>
  <Application>Microsoft Office PowerPoint</Application>
  <PresentationFormat>Widescreen</PresentationFormat>
  <Paragraphs>124</Paragraphs>
  <Slides>20</Slides>
  <Notes>16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215</cp:revision>
  <dcterms:created xsi:type="dcterms:W3CDTF">2019-06-14T10:31:36Z</dcterms:created>
  <dcterms:modified xsi:type="dcterms:W3CDTF">2020-02-23T19:47:33Z</dcterms:modified>
</cp:coreProperties>
</file>