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266" r:id="rId5"/>
    <p:sldId id="264" r:id="rId6"/>
    <p:sldId id="260" r:id="rId7"/>
    <p:sldId id="263" r:id="rId8"/>
    <p:sldId id="265" r:id="rId9"/>
  </p:sldIdLst>
  <p:sldSz cx="12192000" cy="6858000"/>
  <p:notesSz cx="6858000" cy="23336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FE1437-7D7A-4711-B5CB-511C9C8E9249}" v="16" dt="2020-09-09T22:59:31.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5208" autoAdjust="0"/>
  </p:normalViewPr>
  <p:slideViewPr>
    <p:cSldViewPr snapToGrid="0">
      <p:cViewPr varScale="1">
        <p:scale>
          <a:sx n="83" d="100"/>
          <a:sy n="83" d="100"/>
        </p:scale>
        <p:origin x="12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2D21828-9694-4360-896C-30019631E5E4}" type="datetimeFigureOut">
              <a:rPr lang="en-US" smtClean="0"/>
              <a:t>9/12/2020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AF9A0D4-B358-4761-A8E6-3F6E91E96E8F}"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72E2218-332F-2046-8919-12C975A973B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2220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F9A0D4-B358-4761-A8E6-3F6E91E96E8F}" type="slidenum">
              <a:rPr lang="en-US" smtClean="0"/>
              <a:t>5</a:t>
            </a:fld>
            <a:endParaRPr lang="en-US"/>
          </a:p>
        </p:txBody>
      </p:sp>
    </p:spTree>
    <p:extLst>
      <p:ext uri="{BB962C8B-B14F-4D97-AF65-F5344CB8AC3E}">
        <p14:creationId xmlns:p14="http://schemas.microsoft.com/office/powerpoint/2010/main" val="3196471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ctrTitle"/>
          </p:nvPr>
        </p:nvSpPr>
        <p:spPr>
          <a:xfrm>
            <a:off x="2435038" y="5497350"/>
            <a:ext cx="9285171" cy="557036"/>
          </a:xfrm>
        </p:spPr>
        <p:txBody>
          <a:bodyPr>
            <a:noAutofit/>
          </a:bodyPr>
          <a:lstStyle>
            <a:lvl1pPr algn="r">
              <a:defRPr sz="3600">
                <a:solidFill>
                  <a:schemeClr val="bg1"/>
                </a:solidFill>
              </a:defRPr>
            </a:lvl1pPr>
          </a:lstStyle>
          <a:p>
            <a:r>
              <a:rPr lang="en-US"/>
              <a:t>Click to edit Master title style</a:t>
            </a:r>
          </a:p>
        </p:txBody>
      </p:sp>
      <p:sp>
        <p:nvSpPr>
          <p:cNvPr id="3" name="Subtitle 2"/>
          <p:cNvSpPr>
            <a:spLocks noGrp="1"/>
          </p:cNvSpPr>
          <p:nvPr>
            <p:ph type="subTitle" idx="1"/>
          </p:nvPr>
        </p:nvSpPr>
        <p:spPr>
          <a:xfrm>
            <a:off x="2435038" y="6054386"/>
            <a:ext cx="9285171" cy="525236"/>
          </a:xfrm>
        </p:spPr>
        <p:txBody>
          <a:bodyPr>
            <a:normAutofit/>
          </a:bodyPr>
          <a:lstStyle>
            <a:lvl1pPr marL="0" indent="0" algn="r">
              <a:buNone/>
              <a:defRPr sz="200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pic>
        <p:nvPicPr>
          <p:cNvPr id="5" name="Picture 4"/>
          <p:cNvPicPr>
            <a:picLocks noChangeAspect="1"/>
          </p:cNvPicPr>
          <p:nvPr userDrawn="1"/>
        </p:nvPicPr>
        <p:blipFill>
          <a:blip r:embed="rId2"/>
          <a:stretch>
            <a:fillRect/>
          </a:stretch>
        </p:blipFill>
        <p:spPr>
          <a:xfrm>
            <a:off x="5317741" y="2064772"/>
            <a:ext cx="6402467" cy="1924845"/>
          </a:xfrm>
          <a:prstGeom prst="rect">
            <a:avLst/>
          </a:prstGeom>
        </p:spPr>
      </p:pic>
    </p:spTree>
    <p:extLst>
      <p:ext uri="{BB962C8B-B14F-4D97-AF65-F5344CB8AC3E}">
        <p14:creationId xmlns:p14="http://schemas.microsoft.com/office/powerpoint/2010/main" val="16095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391326" y="1295402"/>
            <a:ext cx="9036422" cy="45372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3" name="Subtitle 2"/>
          <p:cNvSpPr>
            <a:spLocks noGrp="1"/>
          </p:cNvSpPr>
          <p:nvPr>
            <p:ph type="subTitle" idx="15" hasCustomPrompt="1"/>
          </p:nvPr>
        </p:nvSpPr>
        <p:spPr>
          <a:xfrm>
            <a:off x="289400" y="823731"/>
            <a:ext cx="11634376" cy="340973"/>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9"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9/12/2020</a:t>
            </a:fld>
            <a:endParaRPr lang="en-US"/>
          </a:p>
        </p:txBody>
      </p:sp>
      <p:sp>
        <p:nvSpPr>
          <p:cNvPr id="10"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extLst>
      <p:ext uri="{BB962C8B-B14F-4D97-AF65-F5344CB8AC3E}">
        <p14:creationId xmlns:p14="http://schemas.microsoft.com/office/powerpoint/2010/main" val="318732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3" y="1030147"/>
            <a:ext cx="1979270"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396" y="1030147"/>
            <a:ext cx="7231605"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996518" y="224496"/>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6636830" y="6040422"/>
            <a:ext cx="4669536"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198796" y="224495"/>
            <a:ext cx="1776208" cy="365125"/>
          </a:xfrm>
          <a:prstGeom prst="rect">
            <a:avLst/>
          </a:prstGeom>
        </p:spPr>
        <p:txBody>
          <a:bodyPr/>
          <a:lstStyle/>
          <a:p>
            <a:fld id="{FDD84730-9A28-D44A-A27A-CC381838E885}" type="slidenum">
              <a:rPr lang="en-US" smtClean="0"/>
              <a:t>‹#›</a:t>
            </a:fld>
            <a:endParaRPr lang="en-US"/>
          </a:p>
        </p:txBody>
      </p:sp>
    </p:spTree>
    <p:extLst>
      <p:ext uri="{BB962C8B-B14F-4D97-AF65-F5344CB8AC3E}">
        <p14:creationId xmlns:p14="http://schemas.microsoft.com/office/powerpoint/2010/main" val="331696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Century Gothic" charset="0"/>
                <a:ea typeface="Century Gothic" charset="0"/>
                <a:cs typeface="Century Gothic" charset="0"/>
              </a:defRPr>
            </a:lvl1pPr>
          </a:lstStyle>
          <a:p>
            <a:r>
              <a:rPr lang="en-US"/>
              <a:t>Slide Title</a:t>
            </a:r>
          </a:p>
        </p:txBody>
      </p:sp>
      <p:sp>
        <p:nvSpPr>
          <p:cNvPr id="3" name="Content Placeholder 2"/>
          <p:cNvSpPr>
            <a:spLocks noGrp="1"/>
          </p:cNvSpPr>
          <p:nvPr>
            <p:ph idx="1"/>
          </p:nvPr>
        </p:nvSpPr>
        <p:spPr>
          <a:xfrm>
            <a:off x="1391326" y="1460502"/>
            <a:ext cx="9036422" cy="4486429"/>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ubtitle 2"/>
          <p:cNvSpPr>
            <a:spLocks noGrp="1"/>
          </p:cNvSpPr>
          <p:nvPr>
            <p:ph type="subTitle" idx="12" hasCustomPrompt="1"/>
          </p:nvPr>
        </p:nvSpPr>
        <p:spPr>
          <a:xfrm>
            <a:off x="289400" y="823731"/>
            <a:ext cx="11634376" cy="409421"/>
          </a:xfrm>
        </p:spPr>
        <p:txBody>
          <a:bodyPr>
            <a:normAutofit/>
          </a:bodyPr>
          <a:lstStyle>
            <a:lvl1pPr marL="0" indent="0" algn="l">
              <a:buNone/>
              <a:defRPr sz="1600" b="0" i="0">
                <a:solidFill>
                  <a:schemeClr val="tx1"/>
                </a:solidFill>
                <a:latin typeface="Century Gothic" charset="0"/>
                <a:ea typeface="Century Gothic" charset="0"/>
                <a:cs typeface="Century Gothic"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9"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9/12/2020</a:t>
            </a:fld>
            <a:endParaRPr lang="en-US"/>
          </a:p>
        </p:txBody>
      </p:sp>
      <p:sp>
        <p:nvSpPr>
          <p:cNvPr id="10"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extLst>
      <p:ext uri="{BB962C8B-B14F-4D97-AF65-F5344CB8AC3E}">
        <p14:creationId xmlns:p14="http://schemas.microsoft.com/office/powerpoint/2010/main" val="421086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2" y="0"/>
            <a:ext cx="12191999"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title"/>
          </p:nvPr>
        </p:nvSpPr>
        <p:spPr>
          <a:xfrm>
            <a:off x="598905" y="3146972"/>
            <a:ext cx="11036968" cy="712745"/>
          </a:xfrm>
        </p:spPr>
        <p:txBody>
          <a:bodyPr anchor="t">
            <a:normAutofit/>
          </a:bodyPr>
          <a:lstStyle>
            <a:lvl1pPr algn="ctr">
              <a:defRPr sz="3200" b="1" i="0" cap="none" baseline="0">
                <a:solidFill>
                  <a:schemeClr val="bg1"/>
                </a:solidFill>
                <a:latin typeface="+mj-lt"/>
                <a:ea typeface="Tahoma" charset="0"/>
                <a:cs typeface="Tahoma" charset="0"/>
              </a:defRPr>
            </a:lvl1pPr>
          </a:lstStyle>
          <a:p>
            <a:r>
              <a:rPr lang="en-US"/>
              <a:t>Click to edit Master title style</a:t>
            </a:r>
          </a:p>
        </p:txBody>
      </p:sp>
      <p:sp>
        <p:nvSpPr>
          <p:cNvPr id="3" name="Text Placeholder 2"/>
          <p:cNvSpPr>
            <a:spLocks noGrp="1"/>
          </p:cNvSpPr>
          <p:nvPr>
            <p:ph type="body" idx="1"/>
          </p:nvPr>
        </p:nvSpPr>
        <p:spPr>
          <a:xfrm>
            <a:off x="1678195" y="3892451"/>
            <a:ext cx="8849956" cy="487680"/>
          </a:xfrm>
        </p:spPr>
        <p:txBody>
          <a:bodyPr anchor="t"/>
          <a:lstStyle>
            <a:lvl1pPr marL="0" indent="0" algn="ctr">
              <a:buNone/>
              <a:defRPr sz="2000">
                <a:solidFill>
                  <a:schemeClr val="bg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72584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p:cNvSpPr/>
          <p:nvPr userDrawn="1"/>
        </p:nvSpPr>
        <p:spPr>
          <a:xfrm>
            <a:off x="2" y="0"/>
            <a:ext cx="1219199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 name="Title 1"/>
          <p:cNvSpPr>
            <a:spLocks noGrp="1"/>
          </p:cNvSpPr>
          <p:nvPr>
            <p:ph type="title"/>
          </p:nvPr>
        </p:nvSpPr>
        <p:spPr>
          <a:xfrm>
            <a:off x="598905" y="3146972"/>
            <a:ext cx="11036968" cy="712745"/>
          </a:xfrm>
        </p:spPr>
        <p:txBody>
          <a:bodyPr anchor="t">
            <a:normAutofit/>
          </a:bodyPr>
          <a:lstStyle>
            <a:lvl1pPr algn="ctr">
              <a:defRPr sz="3200" b="1" i="0" cap="none" baseline="0">
                <a:solidFill>
                  <a:schemeClr val="bg1"/>
                </a:solidFill>
                <a:latin typeface="+mj-lt"/>
                <a:ea typeface="Tahoma" charset="0"/>
                <a:cs typeface="Tahoma" charset="0"/>
              </a:defRPr>
            </a:lvl1pPr>
          </a:lstStyle>
          <a:p>
            <a:r>
              <a:rPr lang="en-US"/>
              <a:t>Click to edit Master title style</a:t>
            </a:r>
          </a:p>
        </p:txBody>
      </p:sp>
      <p:sp>
        <p:nvSpPr>
          <p:cNvPr id="6" name="Text Placeholder 2"/>
          <p:cNvSpPr>
            <a:spLocks noGrp="1"/>
          </p:cNvSpPr>
          <p:nvPr>
            <p:ph type="body" idx="1"/>
          </p:nvPr>
        </p:nvSpPr>
        <p:spPr>
          <a:xfrm>
            <a:off x="1678195" y="3892451"/>
            <a:ext cx="8849956" cy="487680"/>
          </a:xfrm>
        </p:spPr>
        <p:txBody>
          <a:bodyPr anchor="t"/>
          <a:lstStyle>
            <a:lvl1pPr marL="0" indent="0" algn="ctr">
              <a:buNone/>
              <a:defRPr sz="2000">
                <a:solidFill>
                  <a:schemeClr val="bg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6517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294640" y="1284923"/>
            <a:ext cx="5705856" cy="4874578"/>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44336" y="1284924"/>
            <a:ext cx="5730240" cy="4874577"/>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0" name="Subtitle 2"/>
          <p:cNvSpPr>
            <a:spLocks noGrp="1"/>
          </p:cNvSpPr>
          <p:nvPr>
            <p:ph type="subTitle" idx="15" hasCustomPrompt="1"/>
          </p:nvPr>
        </p:nvSpPr>
        <p:spPr>
          <a:xfrm>
            <a:off x="289400" y="823731"/>
            <a:ext cx="11634376" cy="340973"/>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15"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9/12/2020</a:t>
            </a:fld>
            <a:endParaRPr lang="en-US"/>
          </a:p>
        </p:txBody>
      </p:sp>
      <p:sp>
        <p:nvSpPr>
          <p:cNvPr id="16"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7"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extLst>
      <p:ext uri="{BB962C8B-B14F-4D97-AF65-F5344CB8AC3E}">
        <p14:creationId xmlns:p14="http://schemas.microsoft.com/office/powerpoint/2010/main" val="3736589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4640" y="1367442"/>
            <a:ext cx="5715173" cy="434519"/>
          </a:xfrm>
        </p:spPr>
        <p:txBody>
          <a:bodyPr anchor="t"/>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94641" y="1924612"/>
            <a:ext cx="5704930" cy="4222188"/>
          </a:xfrm>
        </p:spPr>
        <p:txBody>
          <a:bodyPr/>
          <a:lstStyle>
            <a:lvl1pPr>
              <a:defRPr sz="1800">
                <a:solidFill>
                  <a:schemeClr val="accent6"/>
                </a:solidFill>
              </a:defRPr>
            </a:lvl1pPr>
            <a:lvl2pPr>
              <a:defRPr sz="1500">
                <a:solidFill>
                  <a:schemeClr val="accent6"/>
                </a:solidFill>
              </a:defRPr>
            </a:lvl2pPr>
            <a:lvl3pPr>
              <a:defRPr sz="1350">
                <a:solidFill>
                  <a:schemeClr val="accent6"/>
                </a:solidFill>
              </a:defRPr>
            </a:lvl3pPr>
            <a:lvl4pPr>
              <a:defRPr sz="1200">
                <a:solidFill>
                  <a:schemeClr val="accent6"/>
                </a:solidFill>
              </a:defRPr>
            </a:lvl4pPr>
            <a:lvl5pPr>
              <a:defRPr sz="1200">
                <a:solidFill>
                  <a:schemeClr val="accent6"/>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44336" y="1367442"/>
            <a:ext cx="5730240" cy="434519"/>
          </a:xfrm>
        </p:spPr>
        <p:txBody>
          <a:bodyPr anchor="t"/>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44336" y="1924612"/>
            <a:ext cx="5730240" cy="4222188"/>
          </a:xfrm>
        </p:spPr>
        <p:txBody>
          <a:bodyPr/>
          <a:lstStyle>
            <a:lvl1pPr>
              <a:defRPr sz="1800">
                <a:solidFill>
                  <a:schemeClr val="accent6"/>
                </a:solidFill>
              </a:defRPr>
            </a:lvl1pPr>
            <a:lvl2pPr>
              <a:defRPr sz="1500">
                <a:solidFill>
                  <a:schemeClr val="accent6"/>
                </a:solidFill>
              </a:defRPr>
            </a:lvl2pPr>
            <a:lvl3pPr>
              <a:defRPr sz="1350">
                <a:solidFill>
                  <a:schemeClr val="accent6"/>
                </a:solidFill>
              </a:defRPr>
            </a:lvl3pPr>
            <a:lvl4pPr>
              <a:defRPr sz="1200">
                <a:solidFill>
                  <a:schemeClr val="accent6"/>
                </a:solidFill>
              </a:defRPr>
            </a:lvl4pPr>
            <a:lvl5pPr>
              <a:defRPr sz="1200">
                <a:solidFill>
                  <a:schemeClr val="accent6"/>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2" name="Subtitle 2"/>
          <p:cNvSpPr>
            <a:spLocks noGrp="1"/>
          </p:cNvSpPr>
          <p:nvPr>
            <p:ph type="subTitle" idx="15" hasCustomPrompt="1"/>
          </p:nvPr>
        </p:nvSpPr>
        <p:spPr>
          <a:xfrm>
            <a:off x="289400" y="823731"/>
            <a:ext cx="11634376" cy="421058"/>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14" name="Date Placeholder 3"/>
          <p:cNvSpPr>
            <a:spLocks noGrp="1"/>
          </p:cNvSpPr>
          <p:nvPr>
            <p:ph type="dt" sz="half" idx="16"/>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9/12/2020</a:t>
            </a:fld>
            <a:endParaRPr lang="en-US"/>
          </a:p>
        </p:txBody>
      </p:sp>
      <p:sp>
        <p:nvSpPr>
          <p:cNvPr id="16" name="Footer Placeholder 4"/>
          <p:cNvSpPr>
            <a:spLocks noGrp="1"/>
          </p:cNvSpPr>
          <p:nvPr>
            <p:ph type="ftr" sz="quarter" idx="17"/>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7" name="Slide Number Placeholder 5"/>
          <p:cNvSpPr>
            <a:spLocks noGrp="1"/>
          </p:cNvSpPr>
          <p:nvPr>
            <p:ph type="sldNum" sz="quarter" idx="18"/>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extLst>
      <p:ext uri="{BB962C8B-B14F-4D97-AF65-F5344CB8AC3E}">
        <p14:creationId xmlns:p14="http://schemas.microsoft.com/office/powerpoint/2010/main" val="342449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7" name="Subtitle 2"/>
          <p:cNvSpPr>
            <a:spLocks noGrp="1"/>
          </p:cNvSpPr>
          <p:nvPr>
            <p:ph type="subTitle" idx="15" hasCustomPrompt="1"/>
          </p:nvPr>
        </p:nvSpPr>
        <p:spPr>
          <a:xfrm>
            <a:off x="289400" y="823731"/>
            <a:ext cx="11634376" cy="340973"/>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8"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9/12/2020</a:t>
            </a:fld>
            <a:endParaRPr lang="en-US"/>
          </a:p>
        </p:txBody>
      </p:sp>
      <p:sp>
        <p:nvSpPr>
          <p:cNvPr id="9"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extLst>
      <p:ext uri="{BB962C8B-B14F-4D97-AF65-F5344CB8AC3E}">
        <p14:creationId xmlns:p14="http://schemas.microsoft.com/office/powerpoint/2010/main" val="363517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6" name="Rectangle 45"/>
          <p:cNvSpPr/>
          <p:nvPr/>
        </p:nvSpPr>
        <p:spPr>
          <a:xfrm>
            <a:off x="6081657" y="-21511"/>
            <a:ext cx="4905488" cy="6271840"/>
          </a:xfrm>
          <a:prstGeom prst="rect">
            <a:avLst/>
          </a:prstGeom>
          <a:solidFill>
            <a:srgbClr val="F5F5F5">
              <a:alpha val="2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57" name="Rectangle 56"/>
          <p:cNvSpPr/>
          <p:nvPr/>
        </p:nvSpPr>
        <p:spPr>
          <a:xfrm>
            <a:off x="6198795" y="-21510"/>
            <a:ext cx="4673600" cy="6239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2"/>
              </a:solidFill>
            </a:endParaRPr>
          </a:p>
        </p:txBody>
      </p:sp>
      <p:sp>
        <p:nvSpPr>
          <p:cNvPr id="5" name="Date Placeholder 4"/>
          <p:cNvSpPr>
            <a:spLocks noGrp="1"/>
          </p:cNvSpPr>
          <p:nvPr>
            <p:ph type="dt" sz="half" idx="10"/>
          </p:nvPr>
        </p:nvSpPr>
        <p:spPr>
          <a:xfrm>
            <a:off x="7996518" y="224496"/>
            <a:ext cx="2844800" cy="365125"/>
          </a:xfrm>
          <a:prstGeom prst="rect">
            <a:avLst/>
          </a:prstGeom>
        </p:spPr>
        <p:txBody>
          <a:bodyPr/>
          <a:lstStyle>
            <a:lvl1pPr>
              <a:defRPr>
                <a:solidFill>
                  <a:schemeClr val="bg2"/>
                </a:solidFill>
              </a:defRPr>
            </a:lvl1pPr>
          </a:lstStyle>
          <a:p>
            <a:endParaRPr lang="en-US"/>
          </a:p>
        </p:txBody>
      </p:sp>
      <p:sp>
        <p:nvSpPr>
          <p:cNvPr id="7" name="Slide Number Placeholder 6"/>
          <p:cNvSpPr>
            <a:spLocks noGrp="1"/>
          </p:cNvSpPr>
          <p:nvPr>
            <p:ph type="sldNum" sz="quarter" idx="12"/>
          </p:nvPr>
        </p:nvSpPr>
        <p:spPr>
          <a:xfrm>
            <a:off x="6198796" y="224495"/>
            <a:ext cx="1776208" cy="365125"/>
          </a:xfrm>
          <a:prstGeom prst="rect">
            <a:avLst/>
          </a:prstGeom>
        </p:spPr>
        <p:txBody>
          <a:bodyPr/>
          <a:lstStyle>
            <a:lvl1pPr>
              <a:defRPr>
                <a:solidFill>
                  <a:schemeClr val="bg2"/>
                </a:solidFill>
              </a:defRPr>
            </a:lvl1pPr>
          </a:lstStyle>
          <a:p>
            <a:fld id="{2754ED01-E2A0-4C1E-8E21-014B99041579}" type="slidenum">
              <a:rPr lang="en-US" smtClean="0"/>
              <a:pPr/>
              <a:t>‹#›</a:t>
            </a:fld>
            <a:endParaRPr lang="en-US"/>
          </a:p>
        </p:txBody>
      </p:sp>
      <p:sp>
        <p:nvSpPr>
          <p:cNvPr id="58" name="Rectangle 57"/>
          <p:cNvSpPr/>
          <p:nvPr/>
        </p:nvSpPr>
        <p:spPr>
          <a:xfrm>
            <a:off x="1207431" y="601887"/>
            <a:ext cx="4749676" cy="5648445"/>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1527860" y="856527"/>
            <a:ext cx="4120587" cy="5150734"/>
          </a:xfrm>
        </p:spPr>
        <p:txBody>
          <a:bodyPr/>
          <a:lstStyle>
            <a:lvl1pPr>
              <a:defRPr sz="1800"/>
            </a:lvl1pPr>
            <a:lvl2pPr>
              <a:defRPr sz="1650"/>
            </a:lvl2pPr>
            <a:lvl3pPr>
              <a:defRPr sz="1500"/>
            </a:lvl3pPr>
            <a:lvl4pPr>
              <a:defRPr sz="135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ooter Placeholder 5"/>
          <p:cNvSpPr>
            <a:spLocks noGrp="1"/>
          </p:cNvSpPr>
          <p:nvPr>
            <p:ph type="ftr" sz="quarter" idx="11"/>
          </p:nvPr>
        </p:nvSpPr>
        <p:spPr>
          <a:xfrm>
            <a:off x="6188598" y="5724839"/>
            <a:ext cx="4658219" cy="365125"/>
          </a:xfrm>
          <a:prstGeom prst="rect">
            <a:avLst/>
          </a:prstGeom>
        </p:spPr>
        <p:txBody>
          <a:bodyPr>
            <a:normAutofit/>
          </a:bodyPr>
          <a:lstStyle/>
          <a:p>
            <a:endParaRPr lang="en-US"/>
          </a:p>
        </p:txBody>
      </p:sp>
      <p:sp>
        <p:nvSpPr>
          <p:cNvPr id="2" name="Title 1"/>
          <p:cNvSpPr>
            <a:spLocks noGrp="1"/>
          </p:cNvSpPr>
          <p:nvPr>
            <p:ph type="title"/>
          </p:nvPr>
        </p:nvSpPr>
        <p:spPr>
          <a:xfrm>
            <a:off x="6319777" y="2657438"/>
            <a:ext cx="4406096" cy="1463153"/>
          </a:xfrm>
        </p:spPr>
        <p:txBody>
          <a:bodyPr anchor="b">
            <a:normAutofit/>
          </a:bodyPr>
          <a:lstStyle>
            <a:lvl1pPr algn="l">
              <a:defRPr sz="2100" b="0">
                <a:solidFill>
                  <a:schemeClr val="tx1"/>
                </a:solidFill>
              </a:defRPr>
            </a:lvl1pPr>
          </a:lstStyle>
          <a:p>
            <a:r>
              <a:rPr lang="en-US"/>
              <a:t>Click to edit Master title style</a:t>
            </a:r>
          </a:p>
        </p:txBody>
      </p:sp>
      <p:sp>
        <p:nvSpPr>
          <p:cNvPr id="4" name="Text Placeholder 3"/>
          <p:cNvSpPr>
            <a:spLocks noGrp="1"/>
          </p:cNvSpPr>
          <p:nvPr>
            <p:ph type="body" sz="half" idx="2"/>
          </p:nvPr>
        </p:nvSpPr>
        <p:spPr>
          <a:xfrm>
            <a:off x="6315458" y="4136994"/>
            <a:ext cx="4398378" cy="1517904"/>
          </a:xfrm>
        </p:spPr>
        <p:txBody>
          <a:bodyPr>
            <a:normAutofit/>
          </a:bodyPr>
          <a:lstStyle>
            <a:lvl1pPr marL="0" indent="0">
              <a:buNone/>
              <a:defRPr sz="1200">
                <a:solidFill>
                  <a:schemeClr val="accent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3782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2" name="Rectangle 101"/>
          <p:cNvSpPr/>
          <p:nvPr/>
        </p:nvSpPr>
        <p:spPr>
          <a:xfrm>
            <a:off x="1207431" y="601887"/>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p:cNvSpPr>
            <a:spLocks noGrp="1"/>
          </p:cNvSpPr>
          <p:nvPr>
            <p:ph type="pic" idx="1"/>
          </p:nvPr>
        </p:nvSpPr>
        <p:spPr>
          <a:xfrm>
            <a:off x="1340279" y="693795"/>
            <a:ext cx="4479498" cy="5468112"/>
          </a:xfrm>
        </p:spPr>
        <p:txBody>
          <a:bodyPr/>
          <a:lstStyle>
            <a:lvl1pPr marL="0" indent="0">
              <a:buNone/>
              <a:defRPr sz="2400">
                <a:solidFill>
                  <a:schemeClr val="accent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grpSp>
        <p:nvGrpSpPr>
          <p:cNvPr id="44" name="Group 43"/>
          <p:cNvGrpSpPr/>
          <p:nvPr/>
        </p:nvGrpSpPr>
        <p:grpSpPr>
          <a:xfrm>
            <a:off x="-420369" y="-36576"/>
            <a:ext cx="13243110"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Title 1"/>
          <p:cNvSpPr>
            <a:spLocks noGrp="1"/>
          </p:cNvSpPr>
          <p:nvPr>
            <p:ph type="title"/>
          </p:nvPr>
        </p:nvSpPr>
        <p:spPr>
          <a:xfrm>
            <a:off x="6312565" y="1323984"/>
            <a:ext cx="4401312" cy="1463040"/>
          </a:xfrm>
        </p:spPr>
        <p:txBody>
          <a:bodyPr anchor="b">
            <a:normAutofit/>
          </a:bodyPr>
          <a:lstStyle>
            <a:lvl1pPr algn="l">
              <a:defRPr sz="2100" b="0"/>
            </a:lvl1pPr>
          </a:lstStyle>
          <a:p>
            <a:r>
              <a:rPr lang="en-US"/>
              <a:t>Click to edit Master title style</a:t>
            </a:r>
          </a:p>
        </p:txBody>
      </p:sp>
      <p:sp>
        <p:nvSpPr>
          <p:cNvPr id="4" name="Text Placeholder 3"/>
          <p:cNvSpPr>
            <a:spLocks noGrp="1"/>
          </p:cNvSpPr>
          <p:nvPr>
            <p:ph type="body" sz="half" idx="2"/>
          </p:nvPr>
        </p:nvSpPr>
        <p:spPr>
          <a:xfrm>
            <a:off x="6312842" y="2796171"/>
            <a:ext cx="4400764" cy="1519561"/>
          </a:xfrm>
        </p:spPr>
        <p:txBody>
          <a:bodyPr>
            <a:normAutofit/>
          </a:bodyPr>
          <a:lstStyle>
            <a:lvl1pPr marL="0" indent="0">
              <a:buNone/>
              <a:defRPr sz="1200">
                <a:solidFill>
                  <a:srgbClr val="42424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5" name="Date Placeholder 3"/>
          <p:cNvSpPr>
            <a:spLocks noGrp="1"/>
          </p:cNvSpPr>
          <p:nvPr>
            <p:ph type="dt" sz="half" idx="10"/>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9/12/2020</a:t>
            </a:fld>
            <a:endParaRPr lang="en-US"/>
          </a:p>
        </p:txBody>
      </p:sp>
      <p:sp>
        <p:nvSpPr>
          <p:cNvPr id="56"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7"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a:p>
        </p:txBody>
      </p:sp>
    </p:spTree>
    <p:extLst>
      <p:ext uri="{BB962C8B-B14F-4D97-AF65-F5344CB8AC3E}">
        <p14:creationId xmlns:p14="http://schemas.microsoft.com/office/powerpoint/2010/main" val="172881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99" y="235565"/>
            <a:ext cx="4179388" cy="602635"/>
          </a:xfrm>
          <a:prstGeom prst="rect">
            <a:avLst/>
          </a:prstGeom>
          <a:noFill/>
          <a:ln>
            <a:noFill/>
          </a:ln>
        </p:spPr>
        <p:txBody>
          <a:bodyPr vert="horz" lIns="91440" tIns="45720" rIns="91440" bIns="45720" rtlCol="0" anchor="t" anchorCtr="0">
            <a:normAutofit/>
          </a:bodyPr>
          <a:lstStyle/>
          <a:p>
            <a:r>
              <a:rPr lang="en-US"/>
              <a:t>Slide Title</a:t>
            </a:r>
          </a:p>
        </p:txBody>
      </p:sp>
      <p:sp>
        <p:nvSpPr>
          <p:cNvPr id="3" name="Text Placeholder 2"/>
          <p:cNvSpPr>
            <a:spLocks noGrp="1"/>
          </p:cNvSpPr>
          <p:nvPr>
            <p:ph type="body" idx="1"/>
          </p:nvPr>
        </p:nvSpPr>
        <p:spPr>
          <a:xfrm>
            <a:off x="381100" y="1078994"/>
            <a:ext cx="11382164" cy="47536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13"/>
          <a:stretch>
            <a:fillRect/>
          </a:stretch>
        </p:blipFill>
        <p:spPr>
          <a:xfrm>
            <a:off x="10594560" y="6365877"/>
            <a:ext cx="1168704" cy="355600"/>
          </a:xfrm>
          <a:prstGeom prst="rect">
            <a:avLst/>
          </a:prstGeom>
        </p:spPr>
      </p:pic>
      <p:sp>
        <p:nvSpPr>
          <p:cNvPr id="6" name="Date Placeholder 3"/>
          <p:cNvSpPr>
            <a:spLocks noGrp="1"/>
          </p:cNvSpPr>
          <p:nvPr>
            <p:ph type="dt" sz="half" idx="2"/>
          </p:nvPr>
        </p:nvSpPr>
        <p:spPr>
          <a:xfrm>
            <a:off x="1391324"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9/12/2020</a:t>
            </a:fld>
            <a:endParaRPr lang="en-US"/>
          </a:p>
        </p:txBody>
      </p:sp>
      <p:sp>
        <p:nvSpPr>
          <p:cNvPr id="7" name="Footer Placeholder 4"/>
          <p:cNvSpPr>
            <a:spLocks noGrp="1"/>
          </p:cNvSpPr>
          <p:nvPr>
            <p:ph type="ftr" sz="quarter" idx="3"/>
          </p:nvPr>
        </p:nvSpPr>
        <p:spPr>
          <a:xfrm>
            <a:off x="2980605" y="6356353"/>
            <a:ext cx="7094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Slide Number Placeholder 5"/>
          <p:cNvSpPr>
            <a:spLocks noGrp="1"/>
          </p:cNvSpPr>
          <p:nvPr>
            <p:ph type="sldNum" sz="quarter" idx="4"/>
          </p:nvPr>
        </p:nvSpPr>
        <p:spPr>
          <a:xfrm>
            <a:off x="381099" y="6356353"/>
            <a:ext cx="77046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ABC6B-F667-1540-8370-D056DC2C0FCE}" type="slidenum">
              <a:rPr lang="en-US" smtClean="0"/>
              <a:pPr/>
              <a:t>‹#›</a:t>
            </a:fld>
            <a:endParaRPr lang="en-US"/>
          </a:p>
        </p:txBody>
      </p:sp>
    </p:spTree>
    <p:extLst>
      <p:ext uri="{BB962C8B-B14F-4D97-AF65-F5344CB8AC3E}">
        <p14:creationId xmlns:p14="http://schemas.microsoft.com/office/powerpoint/2010/main" val="1795506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1" latinLnBrk="0" hangingPunct="1">
        <a:spcBef>
          <a:spcPct val="0"/>
        </a:spcBef>
        <a:buNone/>
        <a:defRPr sz="3000" b="1" i="0" kern="1200" baseline="0">
          <a:solidFill>
            <a:schemeClr val="accent1"/>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05740" algn="l" defTabSz="685800" rtl="0" eaLnBrk="1" latinLnBrk="0" hangingPunct="1">
        <a:spcBef>
          <a:spcPct val="20000"/>
        </a:spcBef>
        <a:buClr>
          <a:schemeClr val="accent1"/>
        </a:buClr>
        <a:buSzPct val="120000"/>
        <a:buFont typeface="Arial" charset="0"/>
        <a:buChar char="•"/>
        <a:defRPr sz="1800" b="0" i="0" kern="1200">
          <a:solidFill>
            <a:schemeClr val="accent6"/>
          </a:solidFill>
          <a:latin typeface="Century Gothic" charset="0"/>
          <a:ea typeface="Century Gothic" charset="0"/>
          <a:cs typeface="Century Gothic" charset="0"/>
        </a:defRPr>
      </a:lvl1pPr>
      <a:lvl2pPr marL="480060" indent="-205740" algn="l" defTabSz="685800" rtl="0" eaLnBrk="1" latinLnBrk="0" hangingPunct="1">
        <a:spcBef>
          <a:spcPct val="20000"/>
        </a:spcBef>
        <a:buClr>
          <a:schemeClr val="accent1"/>
        </a:buClr>
        <a:buSzPct val="100000"/>
        <a:buFont typeface="Courier New" charset="0"/>
        <a:buChar char="o"/>
        <a:defRPr sz="1650" b="0" i="0" kern="1200">
          <a:solidFill>
            <a:schemeClr val="accent6"/>
          </a:solidFill>
          <a:latin typeface="Century Gothic" charset="0"/>
          <a:ea typeface="Century Gothic" charset="0"/>
          <a:cs typeface="Century Gothic" charset="0"/>
        </a:defRPr>
      </a:lvl2pPr>
      <a:lvl3pPr marL="685800" indent="-171450" algn="l" defTabSz="685800" rtl="0" eaLnBrk="1" latinLnBrk="0" hangingPunct="1">
        <a:spcBef>
          <a:spcPct val="20000"/>
        </a:spcBef>
        <a:buClr>
          <a:schemeClr val="accent1"/>
        </a:buClr>
        <a:buSzPct val="70000"/>
        <a:buFont typeface="Wingdings" charset="2"/>
        <a:buChar char="q"/>
        <a:defRPr sz="1500" b="0" i="0" kern="1200">
          <a:solidFill>
            <a:schemeClr val="accent6"/>
          </a:solidFill>
          <a:latin typeface="Century Gothic" charset="0"/>
          <a:ea typeface="Century Gothic" charset="0"/>
          <a:cs typeface="Century Gothic" charset="0"/>
        </a:defRPr>
      </a:lvl3pPr>
      <a:lvl4pPr marL="843534" indent="-171450" algn="l" defTabSz="685800" rtl="0" eaLnBrk="1" latinLnBrk="0" hangingPunct="1">
        <a:spcBef>
          <a:spcPct val="20000"/>
        </a:spcBef>
        <a:buClr>
          <a:schemeClr val="accent1"/>
        </a:buClr>
        <a:buSzPct val="100000"/>
        <a:buFont typeface="Wingdings" charset="2"/>
        <a:buChar char="§"/>
        <a:defRPr sz="1350" b="0" i="0" kern="1200">
          <a:solidFill>
            <a:schemeClr val="accent6"/>
          </a:solidFill>
          <a:latin typeface="Century Gothic" charset="0"/>
          <a:ea typeface="Century Gothic" charset="0"/>
          <a:cs typeface="Century Gothic" charset="0"/>
        </a:defRPr>
      </a:lvl4pPr>
      <a:lvl5pPr marL="994410" indent="-171450" algn="l" defTabSz="685800" rtl="0" eaLnBrk="1" latinLnBrk="0" hangingPunct="1">
        <a:spcBef>
          <a:spcPct val="20000"/>
        </a:spcBef>
        <a:buClr>
          <a:schemeClr val="accent1"/>
        </a:buClr>
        <a:buSzPct val="100000"/>
        <a:buFont typeface="Arial" charset="0"/>
        <a:buChar char="•"/>
        <a:defRPr sz="1200" b="0" i="0" kern="1200" baseline="0">
          <a:solidFill>
            <a:schemeClr val="accent6"/>
          </a:solidFill>
          <a:latin typeface="Century Gothic" charset="0"/>
          <a:ea typeface="Century Gothic" charset="0"/>
          <a:cs typeface="Century Gothic" charset="0"/>
        </a:defRPr>
      </a:lvl5pPr>
      <a:lvl6pPr marL="1138428"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6pPr>
      <a:lvl7pPr marL="1289304"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7pPr>
      <a:lvl8pPr marL="1440180"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8pPr>
      <a:lvl9pPr marL="1591056"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mproving.com/training/class/professional-scrum-master-ii-certification" TargetMode="External"/><Relationship Id="rId2" Type="http://schemas.openxmlformats.org/officeDocument/2006/relationships/hyperlink" Target="https://improving.com/training/class/professional-scrum-master-certification/calgary" TargetMode="External"/><Relationship Id="rId1" Type="http://schemas.openxmlformats.org/officeDocument/2006/relationships/slideLayout" Target="../slideLayouts/slideLayout3.xml"/><Relationship Id="rId4" Type="http://schemas.openxmlformats.org/officeDocument/2006/relationships/hyperlink" Target="https://improving.com/training/class/professional-scrum-product-owner-certific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46CF-DE64-4B9D-A6BD-919740E72805}"/>
              </a:ext>
            </a:extLst>
          </p:cNvPr>
          <p:cNvSpPr>
            <a:spLocks noGrp="1"/>
          </p:cNvSpPr>
          <p:nvPr>
            <p:ph type="ctrTitle"/>
          </p:nvPr>
        </p:nvSpPr>
        <p:spPr/>
        <p:txBody>
          <a:bodyPr/>
          <a:lstStyle/>
          <a:p>
            <a:r>
              <a:rPr lang="en-US" dirty="0"/>
              <a:t>Harold Pulcher</a:t>
            </a:r>
          </a:p>
        </p:txBody>
      </p:sp>
      <p:sp>
        <p:nvSpPr>
          <p:cNvPr id="3" name="Subtitle 2">
            <a:extLst>
              <a:ext uri="{FF2B5EF4-FFF2-40B4-BE49-F238E27FC236}">
                <a16:creationId xmlns:a16="http://schemas.microsoft.com/office/drawing/2014/main" id="{F2A59755-05B3-4633-A4EA-0E6AFDAC6B6A}"/>
              </a:ext>
            </a:extLst>
          </p:cNvPr>
          <p:cNvSpPr>
            <a:spLocks noGrp="1"/>
          </p:cNvSpPr>
          <p:nvPr>
            <p:ph type="subTitle" idx="1"/>
          </p:nvPr>
        </p:nvSpPr>
        <p:spPr/>
        <p:txBody>
          <a:bodyPr/>
          <a:lstStyle/>
          <a:p>
            <a:r>
              <a:rPr lang="en-US" dirty="0"/>
              <a:t>Senior Consultant </a:t>
            </a:r>
            <a:r>
              <a:rPr lang="en-US"/>
              <a:t>and Microsoft MVP</a:t>
            </a:r>
            <a:endParaRPr lang="en-US" dirty="0"/>
          </a:p>
        </p:txBody>
      </p:sp>
    </p:spTree>
    <p:extLst>
      <p:ext uri="{BB962C8B-B14F-4D97-AF65-F5344CB8AC3E}">
        <p14:creationId xmlns:p14="http://schemas.microsoft.com/office/powerpoint/2010/main" val="89999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A0FFCD-DDBA-4257-82D1-0729A7D38EB2}"/>
              </a:ext>
            </a:extLst>
          </p:cNvPr>
          <p:cNvSpPr txBox="1"/>
          <p:nvPr/>
        </p:nvSpPr>
        <p:spPr>
          <a:xfrm>
            <a:off x="630130" y="2023417"/>
            <a:ext cx="10774818" cy="39241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a:spcBef>
                <a:spcPts val="0"/>
              </a:spcBef>
              <a:spcAft>
                <a:spcPts val="0"/>
              </a:spcAft>
            </a:pPr>
            <a:r>
              <a:rPr lang="en-US" sz="2000" b="1" dirty="0">
                <a:solidFill>
                  <a:schemeClr val="bg1"/>
                </a:solidFill>
                <a:effectLst/>
                <a:latin typeface="Calibri" panose="020F0502020204030204" pitchFamily="34" charset="0"/>
                <a:ea typeface="Calibri" panose="020F0502020204030204" pitchFamily="34" charset="0"/>
              </a:rPr>
              <a:t>PSM </a:t>
            </a:r>
            <a:r>
              <a:rPr lang="en-US" sz="2000" i="1" dirty="0">
                <a:solidFill>
                  <a:schemeClr val="bg1"/>
                </a:solidFill>
                <a:effectLst/>
                <a:latin typeface="Calibri" panose="020F0502020204030204" pitchFamily="34" charset="0"/>
                <a:ea typeface="Calibri" panose="020F0502020204030204" pitchFamily="34" charset="0"/>
              </a:rPr>
              <a:t>September 29-30</a:t>
            </a:r>
          </a:p>
          <a:p>
            <a:pPr marL="0" marR="0">
              <a:spcBef>
                <a:spcPts val="0"/>
              </a:spcBef>
              <a:spcAft>
                <a:spcPts val="1500"/>
              </a:spcAft>
            </a:pPr>
            <a:r>
              <a:rPr lang="en-US" sz="1800" dirty="0">
                <a:solidFill>
                  <a:srgbClr val="002060"/>
                </a:solidFill>
                <a:effectLst/>
                <a:latin typeface="Calibri" panose="020F0502020204030204" pitchFamily="34" charset="0"/>
                <a:ea typeface="Calibri" panose="020F0502020204030204" pitchFamily="34" charset="0"/>
              </a:rPr>
              <a:t>The </a:t>
            </a:r>
            <a:r>
              <a:rPr lang="en-US" sz="1800" u="sng" dirty="0">
                <a:solidFill>
                  <a:srgbClr val="002060"/>
                </a:solidFill>
                <a:effectLst/>
                <a:latin typeface="Calibri" panose="020F050202020403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Professional Scrum Master (PSM)</a:t>
            </a:r>
            <a:r>
              <a:rPr lang="en-US" sz="1800" dirty="0">
                <a:solidFill>
                  <a:srgbClr val="002060"/>
                </a:solidFill>
                <a:effectLst/>
                <a:latin typeface="Calibri" panose="020F0502020204030204" pitchFamily="34" charset="0"/>
                <a:ea typeface="Calibri" panose="020F0502020204030204" pitchFamily="34" charset="0"/>
              </a:rPr>
              <a:t> certification course is a 2-day certification course that covers the principles and empirical process theory underpinning the Scrum framework, and the role of the Scrum Master in it.</a:t>
            </a:r>
          </a:p>
          <a:p>
            <a:pPr marL="0" marR="0">
              <a:spcBef>
                <a:spcPts val="0"/>
              </a:spcBef>
              <a:spcAft>
                <a:spcPts val="0"/>
              </a:spcAft>
            </a:pPr>
            <a:r>
              <a:rPr lang="en-US" sz="2000" b="1" dirty="0">
                <a:solidFill>
                  <a:schemeClr val="bg1"/>
                </a:solidFill>
                <a:effectLst/>
                <a:latin typeface="Calibri" panose="020F0502020204030204" pitchFamily="34" charset="0"/>
                <a:ea typeface="Calibri" panose="020F0502020204030204" pitchFamily="34" charset="0"/>
              </a:rPr>
              <a:t>PSM II </a:t>
            </a:r>
            <a:r>
              <a:rPr lang="en-US" sz="2000" i="1" dirty="0">
                <a:solidFill>
                  <a:schemeClr val="bg1"/>
                </a:solidFill>
                <a:effectLst/>
                <a:latin typeface="Calibri" panose="020F0502020204030204" pitchFamily="34" charset="0"/>
                <a:ea typeface="Calibri" panose="020F0502020204030204" pitchFamily="34" charset="0"/>
              </a:rPr>
              <a:t>October 7-8</a:t>
            </a:r>
          </a:p>
          <a:p>
            <a:pPr marL="0" marR="0">
              <a:spcBef>
                <a:spcPts val="0"/>
              </a:spcBef>
              <a:spcAft>
                <a:spcPts val="0"/>
              </a:spcAft>
            </a:pPr>
            <a:r>
              <a:rPr lang="en-US" sz="1800" b="0" dirty="0">
                <a:solidFill>
                  <a:srgbClr val="002060"/>
                </a:solidFill>
                <a:effectLst/>
                <a:latin typeface="Calibri" panose="020F0502020204030204" pitchFamily="34" charset="0"/>
                <a:ea typeface="Calibri" panose="020F0502020204030204" pitchFamily="34" charset="0"/>
              </a:rPr>
              <a:t>The </a:t>
            </a:r>
            <a:r>
              <a:rPr lang="en-US" sz="1800" b="0" u="sng" dirty="0">
                <a:solidFill>
                  <a:srgbClr val="002060"/>
                </a:solidFill>
                <a:effectLst/>
                <a:latin typeface="Calibri" panose="020F0502020204030204" pitchFamily="34" charset="0"/>
                <a:ea typeface="Calibri" panose="020F0502020204030204" pitchFamily="34" charset="0"/>
                <a:hlinkClick r:id="rId3">
                  <a:extLst>
                    <a:ext uri="{A12FA001-AC4F-418D-AE19-62706E023703}">
                      <ahyp:hlinkClr xmlns:ahyp="http://schemas.microsoft.com/office/drawing/2018/hyperlinkcolor" val="tx"/>
                    </a:ext>
                  </a:extLst>
                </a:hlinkClick>
              </a:rPr>
              <a:t>Professional Scrum Master II™ (PSM II)</a:t>
            </a:r>
            <a:r>
              <a:rPr lang="en-US" sz="1800" b="0" dirty="0">
                <a:solidFill>
                  <a:srgbClr val="002060"/>
                </a:solidFill>
                <a:effectLst/>
                <a:latin typeface="Calibri" panose="020F0502020204030204" pitchFamily="34" charset="0"/>
                <a:ea typeface="Calibri" panose="020F0502020204030204" pitchFamily="34" charset="0"/>
              </a:rPr>
              <a:t> certification course </a:t>
            </a:r>
            <a:r>
              <a:rPr lang="en-US" sz="1800" dirty="0">
                <a:solidFill>
                  <a:srgbClr val="002060"/>
                </a:solidFill>
                <a:effectLst/>
                <a:latin typeface="Calibri" panose="020F0502020204030204" pitchFamily="34" charset="0"/>
                <a:ea typeface="Calibri" panose="020F0502020204030204" pitchFamily="34" charset="0"/>
              </a:rPr>
              <a:t>is a 2-day advanced Scrum Master class designed to support Scrum Masters in their professional development. The PSM II class is intended for Scrum Masters with at least one year of experience who are looking to grow their knowledge and abilities as a Scrum Master.  </a:t>
            </a:r>
          </a:p>
          <a:p>
            <a:pPr marL="0" marR="0">
              <a:spcBef>
                <a:spcPts val="0"/>
              </a:spcBef>
              <a:spcAft>
                <a:spcPts val="0"/>
              </a:spcAft>
            </a:pPr>
            <a:endParaRPr lang="en-US" sz="2000" b="1" dirty="0">
              <a:solidFill>
                <a:srgbClr val="00206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sz="2000" b="1" dirty="0">
                <a:solidFill>
                  <a:schemeClr val="bg1"/>
                </a:solidFill>
                <a:effectLst/>
                <a:latin typeface="Calibri" panose="020F0502020204030204" pitchFamily="34" charset="0"/>
                <a:ea typeface="Calibri" panose="020F0502020204030204" pitchFamily="34" charset="0"/>
              </a:rPr>
              <a:t>PSPO </a:t>
            </a:r>
            <a:r>
              <a:rPr lang="en-US" sz="2000" i="1" dirty="0">
                <a:solidFill>
                  <a:schemeClr val="bg1"/>
                </a:solidFill>
                <a:effectLst/>
                <a:latin typeface="Calibri" panose="020F0502020204030204" pitchFamily="34" charset="0"/>
                <a:ea typeface="Calibri" panose="020F0502020204030204" pitchFamily="34" charset="0"/>
              </a:rPr>
              <a:t>October 20-21</a:t>
            </a:r>
          </a:p>
          <a:p>
            <a:pPr marL="0" marR="0">
              <a:spcBef>
                <a:spcPts val="0"/>
              </a:spcBef>
              <a:spcAft>
                <a:spcPts val="1500"/>
              </a:spcAft>
            </a:pPr>
            <a:r>
              <a:rPr lang="en-US" sz="1800" u="sng" dirty="0">
                <a:solidFill>
                  <a:srgbClr val="002060"/>
                </a:solidFill>
                <a:effectLst/>
                <a:latin typeface="Calibri" panose="020F0502020204030204" pitchFamily="34" charset="0"/>
                <a:ea typeface="Calibri" panose="020F0502020204030204" pitchFamily="34" charset="0"/>
                <a:hlinkClick r:id="rId4">
                  <a:extLst>
                    <a:ext uri="{A12FA001-AC4F-418D-AE19-62706E023703}">
                      <ahyp:hlinkClr xmlns:ahyp="http://schemas.microsoft.com/office/drawing/2018/hyperlinkcolor" val="tx"/>
                    </a:ext>
                  </a:extLst>
                </a:hlinkClick>
              </a:rPr>
              <a:t>The Professional Scrum Product Owner (PSPO</a:t>
            </a:r>
            <a:r>
              <a:rPr lang="en-US" sz="1800" dirty="0">
                <a:solidFill>
                  <a:srgbClr val="002060"/>
                </a:solidFill>
                <a:effectLst/>
                <a:latin typeface="Calibri" panose="020F0502020204030204" pitchFamily="34" charset="0"/>
                <a:ea typeface="Calibri" panose="020F0502020204030204" pitchFamily="34" charset="0"/>
              </a:rPr>
              <a:t>) certification course is a 2-day course where participants learn how to leverage Scrum to maximize the value of products and services.</a:t>
            </a:r>
          </a:p>
          <a:p>
            <a:pPr algn="ctr"/>
            <a:endParaRPr lang="en-US" dirty="0">
              <a:solidFill>
                <a:srgbClr val="002060"/>
              </a:solidFill>
            </a:endParaRPr>
          </a:p>
        </p:txBody>
      </p:sp>
      <p:sp>
        <p:nvSpPr>
          <p:cNvPr id="7" name="TextBox 6">
            <a:extLst>
              <a:ext uri="{FF2B5EF4-FFF2-40B4-BE49-F238E27FC236}">
                <a16:creationId xmlns:a16="http://schemas.microsoft.com/office/drawing/2014/main" id="{6E84E8F7-2C0F-4159-87A0-9335587EFAFB}"/>
              </a:ext>
            </a:extLst>
          </p:cNvPr>
          <p:cNvSpPr txBox="1"/>
          <p:nvPr/>
        </p:nvSpPr>
        <p:spPr>
          <a:xfrm>
            <a:off x="1168052" y="369518"/>
            <a:ext cx="9855896" cy="1200329"/>
          </a:xfrm>
          <a:prstGeom prst="rect">
            <a:avLst/>
          </a:prstGeom>
          <a:noFill/>
        </p:spPr>
        <p:txBody>
          <a:bodyPr wrap="square" rtlCol="0">
            <a:spAutoFit/>
          </a:bodyPr>
          <a:lstStyle/>
          <a:p>
            <a:pPr algn="ctr"/>
            <a:r>
              <a:rPr lang="en-US" sz="3600" b="1" dirty="0">
                <a:solidFill>
                  <a:schemeClr val="bg1"/>
                </a:solidFill>
              </a:rPr>
              <a:t>Upcoming Virtual Training Courses</a:t>
            </a:r>
          </a:p>
          <a:p>
            <a:pPr algn="ctr"/>
            <a:endParaRPr lang="en-US" dirty="0">
              <a:solidFill>
                <a:schemeClr val="bg1"/>
              </a:solidFill>
            </a:endParaRPr>
          </a:p>
          <a:p>
            <a:pPr algn="ctr"/>
            <a:r>
              <a:rPr lang="en-US" dirty="0">
                <a:solidFill>
                  <a:srgbClr val="002060"/>
                </a:solidFill>
              </a:rPr>
              <a:t>Use code </a:t>
            </a:r>
            <a:r>
              <a:rPr lang="en-US" i="1" u="sng" dirty="0">
                <a:solidFill>
                  <a:schemeClr val="bg1"/>
                </a:solidFill>
              </a:rPr>
              <a:t>Tech-Fest-2020</a:t>
            </a:r>
            <a:r>
              <a:rPr lang="en-US" dirty="0">
                <a:solidFill>
                  <a:srgbClr val="002060"/>
                </a:solidFill>
              </a:rPr>
              <a:t> to take $500 off the list price for any of the courses below</a:t>
            </a:r>
          </a:p>
        </p:txBody>
      </p:sp>
      <p:sp>
        <p:nvSpPr>
          <p:cNvPr id="8" name="TextBox 7">
            <a:extLst>
              <a:ext uri="{FF2B5EF4-FFF2-40B4-BE49-F238E27FC236}">
                <a16:creationId xmlns:a16="http://schemas.microsoft.com/office/drawing/2014/main" id="{A2C1C614-1513-44C7-BFCF-41B078572768}"/>
              </a:ext>
            </a:extLst>
          </p:cNvPr>
          <p:cNvSpPr txBox="1"/>
          <p:nvPr/>
        </p:nvSpPr>
        <p:spPr>
          <a:xfrm>
            <a:off x="2862197" y="5899759"/>
            <a:ext cx="5924811" cy="707886"/>
          </a:xfrm>
          <a:prstGeom prst="rect">
            <a:avLst/>
          </a:prstGeom>
          <a:noFill/>
        </p:spPr>
        <p:txBody>
          <a:bodyPr wrap="square" rtlCol="0">
            <a:spAutoFit/>
          </a:bodyPr>
          <a:lstStyle/>
          <a:p>
            <a:pPr algn="ctr"/>
            <a:r>
              <a:rPr lang="en-US" sz="2000" dirty="0">
                <a:solidFill>
                  <a:schemeClr val="bg1"/>
                </a:solidFill>
              </a:rPr>
              <a:t>For more information or to sign-up, visit:</a:t>
            </a:r>
          </a:p>
          <a:p>
            <a:pPr algn="ctr"/>
            <a:r>
              <a:rPr lang="en-US" sz="2000" dirty="0">
                <a:solidFill>
                  <a:schemeClr val="bg1"/>
                </a:solidFill>
              </a:rPr>
              <a:t>www.improving.com/training</a:t>
            </a:r>
          </a:p>
        </p:txBody>
      </p:sp>
    </p:spTree>
    <p:extLst>
      <p:ext uri="{BB962C8B-B14F-4D97-AF65-F5344CB8AC3E}">
        <p14:creationId xmlns:p14="http://schemas.microsoft.com/office/powerpoint/2010/main" val="160888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386" y="255511"/>
            <a:ext cx="11034094" cy="712745"/>
          </a:xfrm>
        </p:spPr>
        <p:txBody>
          <a:bodyPr>
            <a:normAutofit/>
          </a:bodyPr>
          <a:lstStyle/>
          <a:p>
            <a:pPr algn="l"/>
            <a:r>
              <a:rPr lang="en-US" sz="3600" dirty="0">
                <a:ea typeface="Tahoma"/>
                <a:cs typeface="Tahoma"/>
              </a:rPr>
              <a:t>We’re Hiring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9766" y="4708459"/>
            <a:ext cx="3385132" cy="2615784"/>
          </a:xfrm>
          <a:prstGeom prst="rect">
            <a:avLst/>
          </a:prstGeom>
        </p:spPr>
      </p:pic>
      <p:sp>
        <p:nvSpPr>
          <p:cNvPr id="28" name="Text Placeholder 2"/>
          <p:cNvSpPr txBox="1">
            <a:spLocks/>
          </p:cNvSpPr>
          <p:nvPr/>
        </p:nvSpPr>
        <p:spPr>
          <a:xfrm>
            <a:off x="1248361" y="1981284"/>
            <a:ext cx="4159891" cy="443345"/>
          </a:xfrm>
          <a:prstGeom prst="rect">
            <a:avLst/>
          </a:prstGeom>
        </p:spPr>
        <p:txBody>
          <a:bodyPr vert="horz" lIns="91440" tIns="45720" rIns="91440" bIns="45720" rtlCol="0" anchor="t">
            <a:no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endParaRPr lang="en-US" sz="2400" b="1" dirty="0"/>
          </a:p>
        </p:txBody>
      </p:sp>
      <p:sp>
        <p:nvSpPr>
          <p:cNvPr id="30" name="Text Placeholder 2"/>
          <p:cNvSpPr txBox="1">
            <a:spLocks/>
          </p:cNvSpPr>
          <p:nvPr/>
        </p:nvSpPr>
        <p:spPr>
          <a:xfrm>
            <a:off x="6858000" y="2869588"/>
            <a:ext cx="5194932" cy="443345"/>
          </a:xfrm>
          <a:prstGeom prst="rect">
            <a:avLst/>
          </a:prstGeom>
        </p:spPr>
        <p:txBody>
          <a:bodyPr vert="horz" lIns="91440" tIns="45720" rIns="91440" bIns="45720" rtlCol="0" anchor="t">
            <a:normAutofit fontScale="77500" lnSpcReduction="20000"/>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endParaRPr lang="en-US" sz="3500" dirty="0"/>
          </a:p>
        </p:txBody>
      </p:sp>
      <p:sp>
        <p:nvSpPr>
          <p:cNvPr id="35" name="Text Placeholder 2"/>
          <p:cNvSpPr txBox="1">
            <a:spLocks/>
          </p:cNvSpPr>
          <p:nvPr/>
        </p:nvSpPr>
        <p:spPr>
          <a:xfrm>
            <a:off x="1283126" y="3470173"/>
            <a:ext cx="4159891" cy="443345"/>
          </a:xfrm>
          <a:prstGeom prst="rect">
            <a:avLst/>
          </a:prstGeom>
        </p:spPr>
        <p:txBody>
          <a:bodyPr vert="horz" lIns="91440" tIns="45720" rIns="91440" bIns="45720" rtlCol="0" anchor="t">
            <a:norm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endParaRPr lang="en-US" b="1" dirty="0"/>
          </a:p>
        </p:txBody>
      </p:sp>
      <p:sp>
        <p:nvSpPr>
          <p:cNvPr id="39" name="Text Placeholder 2"/>
          <p:cNvSpPr txBox="1">
            <a:spLocks/>
          </p:cNvSpPr>
          <p:nvPr/>
        </p:nvSpPr>
        <p:spPr>
          <a:xfrm>
            <a:off x="6858000" y="2303433"/>
            <a:ext cx="5334000" cy="599577"/>
          </a:xfrm>
          <a:prstGeom prst="rect">
            <a:avLst/>
          </a:prstGeom>
        </p:spPr>
        <p:txBody>
          <a:bodyPr vert="horz" lIns="91440" tIns="45720" rIns="91440" bIns="45720" rtlCol="0" anchor="t">
            <a:norm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endParaRPr lang="en-US" sz="2400" b="1" dirty="0"/>
          </a:p>
        </p:txBody>
      </p:sp>
      <p:sp>
        <p:nvSpPr>
          <p:cNvPr id="47" name="Text Placeholder 2"/>
          <p:cNvSpPr txBox="1">
            <a:spLocks/>
          </p:cNvSpPr>
          <p:nvPr/>
        </p:nvSpPr>
        <p:spPr>
          <a:xfrm>
            <a:off x="1283126" y="2712997"/>
            <a:ext cx="4279813" cy="487680"/>
          </a:xfrm>
          <a:prstGeom prst="rect">
            <a:avLst/>
          </a:prstGeom>
        </p:spPr>
        <p:txBody>
          <a:bodyPr vert="horz" lIns="91440" tIns="45720" rIns="91440" bIns="45720" rtlCol="0" anchor="t">
            <a:norm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endParaRPr lang="en-US" sz="2400" b="1" dirty="0"/>
          </a:p>
        </p:txBody>
      </p:sp>
      <p:sp>
        <p:nvSpPr>
          <p:cNvPr id="59" name="Text Placeholder 2"/>
          <p:cNvSpPr txBox="1">
            <a:spLocks/>
          </p:cNvSpPr>
          <p:nvPr/>
        </p:nvSpPr>
        <p:spPr>
          <a:xfrm>
            <a:off x="3281826" y="6127596"/>
            <a:ext cx="5603213" cy="1179710"/>
          </a:xfrm>
          <a:prstGeom prst="rect">
            <a:avLst/>
          </a:prstGeom>
        </p:spPr>
        <p:txBody>
          <a:bodyPr vert="horz" lIns="91440" tIns="45720" rIns="91440" bIns="45720" rtlCol="0" anchor="t">
            <a:no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r>
              <a:rPr lang="en-US" sz="1800" b="1" dirty="0"/>
              <a:t>Send resumes to careers@improving.com</a:t>
            </a:r>
          </a:p>
          <a:p>
            <a:r>
              <a:rPr lang="en-US" sz="1800" b="1" dirty="0"/>
              <a:t>*reference your closest office (we have 14 now)</a:t>
            </a:r>
          </a:p>
        </p:txBody>
      </p:sp>
      <p:sp>
        <p:nvSpPr>
          <p:cNvPr id="60" name="Text Placeholder 2"/>
          <p:cNvSpPr txBox="1">
            <a:spLocks/>
          </p:cNvSpPr>
          <p:nvPr/>
        </p:nvSpPr>
        <p:spPr>
          <a:xfrm>
            <a:off x="402764" y="6220277"/>
            <a:ext cx="5040252" cy="460083"/>
          </a:xfrm>
          <a:prstGeom prst="rect">
            <a:avLst/>
          </a:prstGeom>
        </p:spPr>
        <p:txBody>
          <a:bodyPr vert="horz" lIns="91440" tIns="45720" rIns="91440" bIns="45720" rtlCol="0" anchor="t">
            <a:norm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endParaRPr lang="en-US" dirty="0"/>
          </a:p>
        </p:txBody>
      </p:sp>
      <p:sp>
        <p:nvSpPr>
          <p:cNvPr id="61" name="Text Placeholder 2"/>
          <p:cNvSpPr txBox="1">
            <a:spLocks/>
          </p:cNvSpPr>
          <p:nvPr/>
        </p:nvSpPr>
        <p:spPr>
          <a:xfrm>
            <a:off x="566389" y="1122645"/>
            <a:ext cx="7921911" cy="691321"/>
          </a:xfrm>
          <a:prstGeom prst="rect">
            <a:avLst/>
          </a:prstGeom>
        </p:spPr>
        <p:txBody>
          <a:bodyPr vert="horz" lIns="91440" tIns="45720" rIns="91440" bIns="45720" rtlCol="0" anchor="t">
            <a:no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r>
              <a:rPr lang="en-US" sz="2800" dirty="0"/>
              <a:t>Senior Front-End .Net Developer </a:t>
            </a:r>
          </a:p>
          <a:p>
            <a:pPr algn="l"/>
            <a:r>
              <a:rPr lang="en-US" sz="1600" dirty="0"/>
              <a:t>	– React, Node, </a:t>
            </a:r>
            <a:r>
              <a:rPr lang="en-US" sz="1600" dirty="0" err="1"/>
              <a:t>Javascript</a:t>
            </a:r>
            <a:r>
              <a:rPr lang="en-US" sz="1600" dirty="0"/>
              <a:t> </a:t>
            </a:r>
            <a:endParaRPr lang="en-US" sz="4800" dirty="0"/>
          </a:p>
        </p:txBody>
      </p:sp>
      <p:sp>
        <p:nvSpPr>
          <p:cNvPr id="3" name="Text Placeholder 2">
            <a:extLst>
              <a:ext uri="{FF2B5EF4-FFF2-40B4-BE49-F238E27FC236}">
                <a16:creationId xmlns:a16="http://schemas.microsoft.com/office/drawing/2014/main" id="{7A205349-F16A-4AC9-A964-4CA18390DFD1}"/>
              </a:ext>
            </a:extLst>
          </p:cNvPr>
          <p:cNvSpPr txBox="1">
            <a:spLocks/>
          </p:cNvSpPr>
          <p:nvPr/>
        </p:nvSpPr>
        <p:spPr>
          <a:xfrm>
            <a:off x="566388" y="1990242"/>
            <a:ext cx="7921911" cy="691321"/>
          </a:xfrm>
          <a:prstGeom prst="rect">
            <a:avLst/>
          </a:prstGeom>
        </p:spPr>
        <p:txBody>
          <a:bodyPr vert="horz" lIns="91440" tIns="45720" rIns="91440" bIns="45720" rtlCol="0" anchor="t">
            <a:no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r>
              <a:rPr lang="en-US" sz="2800" dirty="0"/>
              <a:t>Senior Java Developer </a:t>
            </a:r>
            <a:endParaRPr lang="en-US" sz="2800" i="1" dirty="0"/>
          </a:p>
        </p:txBody>
      </p:sp>
      <p:sp>
        <p:nvSpPr>
          <p:cNvPr id="5" name="Text Placeholder 2">
            <a:extLst>
              <a:ext uri="{FF2B5EF4-FFF2-40B4-BE49-F238E27FC236}">
                <a16:creationId xmlns:a16="http://schemas.microsoft.com/office/drawing/2014/main" id="{9C6E3552-450E-4957-AA48-72198629AB72}"/>
              </a:ext>
            </a:extLst>
          </p:cNvPr>
          <p:cNvSpPr txBox="1">
            <a:spLocks/>
          </p:cNvSpPr>
          <p:nvPr/>
        </p:nvSpPr>
        <p:spPr>
          <a:xfrm>
            <a:off x="566388" y="2606113"/>
            <a:ext cx="7921911" cy="691321"/>
          </a:xfrm>
          <a:prstGeom prst="rect">
            <a:avLst/>
          </a:prstGeom>
        </p:spPr>
        <p:txBody>
          <a:bodyPr vert="horz" lIns="91440" tIns="45720" rIns="91440" bIns="45720" rtlCol="0" anchor="t">
            <a:no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r>
              <a:rPr lang="en-US" sz="2800" dirty="0"/>
              <a:t>Senior Full Stack Developer </a:t>
            </a:r>
            <a:endParaRPr lang="en-US" sz="2800" i="1" dirty="0"/>
          </a:p>
        </p:txBody>
      </p:sp>
      <p:sp>
        <p:nvSpPr>
          <p:cNvPr id="7" name="Text Placeholder 2">
            <a:extLst>
              <a:ext uri="{FF2B5EF4-FFF2-40B4-BE49-F238E27FC236}">
                <a16:creationId xmlns:a16="http://schemas.microsoft.com/office/drawing/2014/main" id="{99130F08-82EB-4BAD-AB90-6AA9729BEBAA}"/>
              </a:ext>
            </a:extLst>
          </p:cNvPr>
          <p:cNvSpPr txBox="1">
            <a:spLocks/>
          </p:cNvSpPr>
          <p:nvPr/>
        </p:nvSpPr>
        <p:spPr>
          <a:xfrm>
            <a:off x="566388" y="3163984"/>
            <a:ext cx="7921911" cy="691321"/>
          </a:xfrm>
          <a:prstGeom prst="rect">
            <a:avLst/>
          </a:prstGeom>
        </p:spPr>
        <p:txBody>
          <a:bodyPr vert="horz" lIns="91440" tIns="45720" rIns="91440" bIns="45720" rtlCol="0" anchor="t">
            <a:no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r>
              <a:rPr lang="en-US" sz="2800" dirty="0"/>
              <a:t>Junior Full Stack Developer</a:t>
            </a:r>
            <a:endParaRPr lang="en-US" sz="2800" i="1" dirty="0"/>
          </a:p>
          <a:p>
            <a:pPr algn="l"/>
            <a:r>
              <a:rPr lang="en-US" sz="1600" dirty="0"/>
              <a:t>	– Microsoft Stack, Angular 2+</a:t>
            </a:r>
            <a:endParaRPr lang="en-US" sz="4800" dirty="0"/>
          </a:p>
        </p:txBody>
      </p:sp>
      <p:sp>
        <p:nvSpPr>
          <p:cNvPr id="8" name="Text Placeholder 2">
            <a:extLst>
              <a:ext uri="{FF2B5EF4-FFF2-40B4-BE49-F238E27FC236}">
                <a16:creationId xmlns:a16="http://schemas.microsoft.com/office/drawing/2014/main" id="{63CFC2DD-3EE9-4921-9049-3E7447B89247}"/>
              </a:ext>
            </a:extLst>
          </p:cNvPr>
          <p:cNvSpPr txBox="1">
            <a:spLocks/>
          </p:cNvSpPr>
          <p:nvPr/>
        </p:nvSpPr>
        <p:spPr>
          <a:xfrm>
            <a:off x="566387" y="4028044"/>
            <a:ext cx="7921911" cy="691321"/>
          </a:xfrm>
          <a:prstGeom prst="rect">
            <a:avLst/>
          </a:prstGeom>
        </p:spPr>
        <p:txBody>
          <a:bodyPr vert="horz" lIns="91440" tIns="45720" rIns="91440" bIns="45720" rtlCol="0" anchor="t">
            <a:no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r>
              <a:rPr lang="en-US" sz="2800" dirty="0"/>
              <a:t>Senior .Net Developer</a:t>
            </a:r>
            <a:endParaRPr lang="en-US" sz="2800" i="1" dirty="0"/>
          </a:p>
          <a:p>
            <a:pPr algn="l"/>
            <a:r>
              <a:rPr lang="en-US" sz="1600" dirty="0"/>
              <a:t>	– .Net Core, strong SQL, backend, and testing experience</a:t>
            </a:r>
            <a:endParaRPr lang="en-US" sz="4800" dirty="0"/>
          </a:p>
        </p:txBody>
      </p:sp>
      <p:sp>
        <p:nvSpPr>
          <p:cNvPr id="9" name="Text Placeholder 2">
            <a:extLst>
              <a:ext uri="{FF2B5EF4-FFF2-40B4-BE49-F238E27FC236}">
                <a16:creationId xmlns:a16="http://schemas.microsoft.com/office/drawing/2014/main" id="{58918A0A-84ED-4054-9733-5D7D5B5141EC}"/>
              </a:ext>
            </a:extLst>
          </p:cNvPr>
          <p:cNvSpPr txBox="1">
            <a:spLocks/>
          </p:cNvSpPr>
          <p:nvPr/>
        </p:nvSpPr>
        <p:spPr>
          <a:xfrm>
            <a:off x="566386" y="4857058"/>
            <a:ext cx="7921911" cy="691321"/>
          </a:xfrm>
          <a:prstGeom prst="rect">
            <a:avLst/>
          </a:prstGeom>
        </p:spPr>
        <p:txBody>
          <a:bodyPr vert="horz" lIns="91440" tIns="45720" rIns="91440" bIns="45720" rtlCol="0" anchor="t">
            <a:noAutofit/>
          </a:bodyPr>
          <a:lstStyle>
            <a:lvl1pPr marL="0" indent="0" algn="ctr" defTabSz="685800" rtl="0" eaLnBrk="1" latinLnBrk="0" hangingPunct="1">
              <a:spcBef>
                <a:spcPct val="20000"/>
              </a:spcBef>
              <a:buClr>
                <a:schemeClr val="accent1"/>
              </a:buClr>
              <a:buSzPct val="120000"/>
              <a:buFont typeface="Arial" charset="0"/>
              <a:buNone/>
              <a:defRPr sz="2000" b="0" i="0" kern="1200">
                <a:solidFill>
                  <a:schemeClr val="bg1"/>
                </a:solidFill>
                <a:latin typeface="+mn-lt"/>
                <a:ea typeface="Century Gothic" charset="0"/>
                <a:cs typeface="Century Gothic" charset="0"/>
              </a:defRPr>
            </a:lvl1pPr>
            <a:lvl2pPr marL="342900" indent="0" algn="l" defTabSz="685800" rtl="0" eaLnBrk="1" latinLnBrk="0" hangingPunct="1">
              <a:spcBef>
                <a:spcPct val="20000"/>
              </a:spcBef>
              <a:buClr>
                <a:schemeClr val="accent1"/>
              </a:buClr>
              <a:buSzPct val="100000"/>
              <a:buFont typeface="Courier New" charset="0"/>
              <a:buNone/>
              <a:defRPr sz="1350" b="0" i="0" kern="1200">
                <a:solidFill>
                  <a:schemeClr val="tx1">
                    <a:tint val="75000"/>
                  </a:schemeClr>
                </a:solidFill>
                <a:latin typeface="Century Gothic" charset="0"/>
                <a:ea typeface="Century Gothic" charset="0"/>
                <a:cs typeface="Century Gothic" charset="0"/>
              </a:defRPr>
            </a:lvl2pPr>
            <a:lvl3pPr marL="685800" indent="0" algn="l" defTabSz="685800" rtl="0" eaLnBrk="1" latinLnBrk="0" hangingPunct="1">
              <a:spcBef>
                <a:spcPct val="20000"/>
              </a:spcBef>
              <a:buClr>
                <a:schemeClr val="accent1"/>
              </a:buClr>
              <a:buSzPct val="70000"/>
              <a:buFont typeface="Wingdings" charset="2"/>
              <a:buNone/>
              <a:defRPr sz="1200" b="0" i="0" kern="1200">
                <a:solidFill>
                  <a:schemeClr val="tx1">
                    <a:tint val="75000"/>
                  </a:schemeClr>
                </a:solidFill>
                <a:latin typeface="Century Gothic" charset="0"/>
                <a:ea typeface="Century Gothic" charset="0"/>
                <a:cs typeface="Century Gothic" charset="0"/>
              </a:defRPr>
            </a:lvl3pPr>
            <a:lvl4pPr marL="1028700" indent="0" algn="l" defTabSz="685800" rtl="0" eaLnBrk="1" latinLnBrk="0" hangingPunct="1">
              <a:spcBef>
                <a:spcPct val="20000"/>
              </a:spcBef>
              <a:buClr>
                <a:schemeClr val="accent1"/>
              </a:buClr>
              <a:buSzPct val="100000"/>
              <a:buFont typeface="Wingdings" charset="2"/>
              <a:buNone/>
              <a:defRPr sz="1050" b="0" i="0" kern="1200">
                <a:solidFill>
                  <a:schemeClr val="tx1">
                    <a:tint val="75000"/>
                  </a:schemeClr>
                </a:solidFill>
                <a:latin typeface="Century Gothic" charset="0"/>
                <a:ea typeface="Century Gothic" charset="0"/>
                <a:cs typeface="Century Gothic" charset="0"/>
              </a:defRPr>
            </a:lvl4pPr>
            <a:lvl5pPr marL="1371600" indent="0" algn="l" defTabSz="685800" rtl="0" eaLnBrk="1" latinLnBrk="0" hangingPunct="1">
              <a:spcBef>
                <a:spcPct val="20000"/>
              </a:spcBef>
              <a:buClr>
                <a:schemeClr val="accent1"/>
              </a:buClr>
              <a:buSzPct val="100000"/>
              <a:buFont typeface="Arial" charset="0"/>
              <a:buNone/>
              <a:defRPr sz="1050" b="0" i="0" kern="1200" baseline="0">
                <a:solidFill>
                  <a:schemeClr val="tx1">
                    <a:tint val="75000"/>
                  </a:schemeClr>
                </a:solidFill>
                <a:latin typeface="Century Gothic" charset="0"/>
                <a:ea typeface="Century Gothic" charset="0"/>
                <a:cs typeface="Century Gothic" charset="0"/>
              </a:defRPr>
            </a:lvl5pPr>
            <a:lvl6pPr marL="17145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6pPr>
            <a:lvl7pPr marL="20574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7pPr>
            <a:lvl8pPr marL="24003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8pPr>
            <a:lvl9pPr marL="2743200" indent="0" algn="l" defTabSz="685800" rtl="0" eaLnBrk="1" latinLnBrk="0" hangingPunct="1">
              <a:spcBef>
                <a:spcPct val="20000"/>
              </a:spcBef>
              <a:buClr>
                <a:schemeClr val="accent1"/>
              </a:buClr>
              <a:buSzPct val="76000"/>
              <a:buFont typeface="Wingdings 2" pitchFamily="18" charset="2"/>
              <a:buNone/>
              <a:defRPr sz="1050" kern="1200">
                <a:solidFill>
                  <a:schemeClr val="tx1">
                    <a:tint val="75000"/>
                  </a:schemeClr>
                </a:solidFill>
                <a:latin typeface="+mn-lt"/>
                <a:ea typeface="+mn-ea"/>
                <a:cs typeface="+mn-cs"/>
              </a:defRPr>
            </a:lvl9pPr>
          </a:lstStyle>
          <a:p>
            <a:pPr algn="l"/>
            <a:r>
              <a:rPr lang="en-US" sz="2800" dirty="0"/>
              <a:t>Senior .Net Developer</a:t>
            </a:r>
            <a:endParaRPr lang="en-US" sz="2800" i="1" dirty="0"/>
          </a:p>
          <a:p>
            <a:pPr algn="l"/>
            <a:r>
              <a:rPr lang="en-US" sz="1600" dirty="0"/>
              <a:t>	– .Net Full Stack with React or Angular</a:t>
            </a:r>
            <a:endParaRPr lang="en-US" sz="4800" dirty="0"/>
          </a:p>
        </p:txBody>
      </p:sp>
    </p:spTree>
    <p:extLst>
      <p:ext uri="{BB962C8B-B14F-4D97-AF65-F5344CB8AC3E}">
        <p14:creationId xmlns:p14="http://schemas.microsoft.com/office/powerpoint/2010/main" val="2306303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4CC7D1-A24F-4BFB-A393-7AE9E3FD1A73}"/>
              </a:ext>
            </a:extLst>
          </p:cNvPr>
          <p:cNvSpPr txBox="1"/>
          <p:nvPr/>
        </p:nvSpPr>
        <p:spPr>
          <a:xfrm>
            <a:off x="2294467" y="3200400"/>
            <a:ext cx="9558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EFFFF"/>
                </a:solidFill>
              </a:rPr>
              <a:t>Share details about an upcoming event, conference, user group, booth </a:t>
            </a:r>
            <a:r>
              <a:rPr lang="en-US" b="1" dirty="0" err="1">
                <a:solidFill>
                  <a:srgbClr val="FEFFFF"/>
                </a:solidFill>
              </a:rPr>
              <a:t>raffel</a:t>
            </a:r>
            <a:r>
              <a:rPr lang="en-US" b="1" dirty="0">
                <a:solidFill>
                  <a:srgbClr val="FEFFFF"/>
                </a:solidFill>
              </a:rPr>
              <a:t> </a:t>
            </a:r>
            <a:r>
              <a:rPr lang="en-US" b="1" dirty="0" err="1">
                <a:solidFill>
                  <a:srgbClr val="FEFFFF"/>
                </a:solidFill>
              </a:rPr>
              <a:t>ect</a:t>
            </a:r>
            <a:r>
              <a:rPr lang="en-US" b="1" dirty="0">
                <a:solidFill>
                  <a:srgbClr val="FEFFFF"/>
                </a:solidFill>
              </a:rPr>
              <a:t> here.</a:t>
            </a:r>
            <a:endParaRPr lang="en-US" dirty="0"/>
          </a:p>
        </p:txBody>
      </p:sp>
      <p:pic>
        <p:nvPicPr>
          <p:cNvPr id="3" name="Picture 2" descr="A close up of a map&#10;&#10;Description automatically generated">
            <a:extLst>
              <a:ext uri="{FF2B5EF4-FFF2-40B4-BE49-F238E27FC236}">
                <a16:creationId xmlns:a16="http://schemas.microsoft.com/office/drawing/2014/main" id="{01D789B7-FAF9-4A29-9393-F815D165E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21"/>
            <a:ext cx="12204150" cy="6851179"/>
          </a:xfrm>
          <a:prstGeom prst="rect">
            <a:avLst/>
          </a:prstGeom>
        </p:spPr>
      </p:pic>
    </p:spTree>
    <p:extLst>
      <p:ext uri="{BB962C8B-B14F-4D97-AF65-F5344CB8AC3E}">
        <p14:creationId xmlns:p14="http://schemas.microsoft.com/office/powerpoint/2010/main" val="313394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893527-4DCD-4DC6-A97A-2463D538D9EB}"/>
              </a:ext>
            </a:extLst>
          </p:cNvPr>
          <p:cNvSpPr txBox="1"/>
          <p:nvPr/>
        </p:nvSpPr>
        <p:spPr>
          <a:xfrm>
            <a:off x="2108201" y="2167467"/>
            <a:ext cx="8204199"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FEFFFF"/>
                </a:solidFill>
              </a:rPr>
              <a:t>Training class advertisement here</a:t>
            </a:r>
            <a:r>
              <a:rPr lang="en-US" dirty="0"/>
              <a:t>​</a:t>
            </a:r>
          </a:p>
          <a:p>
            <a:pPr algn="ctr"/>
            <a:endParaRPr lang="en-US" dirty="0"/>
          </a:p>
          <a:p>
            <a:pPr algn="ctr"/>
            <a:r>
              <a:rPr lang="en-US" dirty="0"/>
              <a:t>For details around upcoming training courses available, please check with your local business development managers/office leadership</a:t>
            </a:r>
          </a:p>
        </p:txBody>
      </p:sp>
      <p:pic>
        <p:nvPicPr>
          <p:cNvPr id="7" name="Picture 6" descr="A close up of text on a white background&#10;&#10;Description automatically generated">
            <a:extLst>
              <a:ext uri="{FF2B5EF4-FFF2-40B4-BE49-F238E27FC236}">
                <a16:creationId xmlns:a16="http://schemas.microsoft.com/office/drawing/2014/main" id="{FEE3901E-703A-439D-80ED-E06EF1F3E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568" y="0"/>
            <a:ext cx="8180863" cy="6858000"/>
          </a:xfrm>
          <a:prstGeom prst="rect">
            <a:avLst/>
          </a:prstGeom>
        </p:spPr>
      </p:pic>
      <p:sp>
        <p:nvSpPr>
          <p:cNvPr id="9" name="Rectangle 8">
            <a:extLst>
              <a:ext uri="{FF2B5EF4-FFF2-40B4-BE49-F238E27FC236}">
                <a16:creationId xmlns:a16="http://schemas.microsoft.com/office/drawing/2014/main" id="{76229BAF-B216-4793-A179-743E7314AC2B}"/>
              </a:ext>
            </a:extLst>
          </p:cNvPr>
          <p:cNvSpPr/>
          <p:nvPr/>
        </p:nvSpPr>
        <p:spPr>
          <a:xfrm>
            <a:off x="2998544" y="4335830"/>
            <a:ext cx="6194909" cy="75695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BB3684D-903D-4252-81B0-E04208736AC9}"/>
              </a:ext>
            </a:extLst>
          </p:cNvPr>
          <p:cNvSpPr txBox="1"/>
          <p:nvPr/>
        </p:nvSpPr>
        <p:spPr>
          <a:xfrm>
            <a:off x="3421179" y="4349512"/>
            <a:ext cx="5578242" cy="584775"/>
          </a:xfrm>
          <a:prstGeom prst="rect">
            <a:avLst/>
          </a:prstGeom>
          <a:noFill/>
        </p:spPr>
        <p:txBody>
          <a:bodyPr wrap="square" rtlCol="0">
            <a:spAutoFit/>
          </a:bodyPr>
          <a:lstStyle/>
          <a:p>
            <a:pPr algn="ctr"/>
            <a:r>
              <a:rPr lang="en-US" sz="3200" b="1" dirty="0">
                <a:latin typeface="Open Sans" panose="020B0606030504020204" pitchFamily="34" charset="0"/>
                <a:ea typeface="Open Sans" panose="020B0606030504020204" pitchFamily="34" charset="0"/>
                <a:cs typeface="Open Sans" panose="020B0606030504020204" pitchFamily="34" charset="0"/>
              </a:rPr>
              <a:t>Fridays at 12pm CST</a:t>
            </a:r>
          </a:p>
        </p:txBody>
      </p:sp>
      <p:sp>
        <p:nvSpPr>
          <p:cNvPr id="12" name="TextBox 11">
            <a:extLst>
              <a:ext uri="{FF2B5EF4-FFF2-40B4-BE49-F238E27FC236}">
                <a16:creationId xmlns:a16="http://schemas.microsoft.com/office/drawing/2014/main" id="{CF025505-E8D1-416A-8916-2596E22321CE}"/>
              </a:ext>
            </a:extLst>
          </p:cNvPr>
          <p:cNvSpPr txBox="1"/>
          <p:nvPr/>
        </p:nvSpPr>
        <p:spPr>
          <a:xfrm>
            <a:off x="2005568" y="6212910"/>
            <a:ext cx="4146115" cy="584775"/>
          </a:xfrm>
          <a:prstGeom prst="rect">
            <a:avLst/>
          </a:prstGeom>
          <a:noFill/>
        </p:spPr>
        <p:txBody>
          <a:bodyPr wrap="square" rtlCol="0">
            <a:spAutoFit/>
          </a:bodyPr>
          <a:lstStyle/>
          <a:p>
            <a:pPr algn="ctr"/>
            <a:r>
              <a:rPr lang="en-US" sz="1600" dirty="0"/>
              <a:t>See past talks on our YouTube Page</a:t>
            </a:r>
          </a:p>
          <a:p>
            <a:pPr algn="ctr"/>
            <a:r>
              <a:rPr lang="en-US" sz="1600" u="sng" dirty="0"/>
              <a:t>https://bit.ly/2Rd0WC5</a:t>
            </a:r>
          </a:p>
        </p:txBody>
      </p:sp>
    </p:spTree>
    <p:extLst>
      <p:ext uri="{BB962C8B-B14F-4D97-AF65-F5344CB8AC3E}">
        <p14:creationId xmlns:p14="http://schemas.microsoft.com/office/powerpoint/2010/main" val="1505950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improving-2016-new">
      <a:dk1>
        <a:srgbClr val="005596"/>
      </a:dk1>
      <a:lt1>
        <a:srgbClr val="FEFFFF"/>
      </a:lt1>
      <a:dk2>
        <a:srgbClr val="4497D2"/>
      </a:dk2>
      <a:lt2>
        <a:srgbClr val="FFFFFF"/>
      </a:lt2>
      <a:accent1>
        <a:srgbClr val="005596"/>
      </a:accent1>
      <a:accent2>
        <a:srgbClr val="4497D2"/>
      </a:accent2>
      <a:accent3>
        <a:srgbClr val="A9A9A9"/>
      </a:accent3>
      <a:accent4>
        <a:srgbClr val="F4BA41"/>
      </a:accent4>
      <a:accent5>
        <a:srgbClr val="5BC1A6"/>
      </a:accent5>
      <a:accent6>
        <a:srgbClr val="58595A"/>
      </a:accent6>
      <a:hlink>
        <a:srgbClr val="4497D2"/>
      </a:hlink>
      <a:folHlink>
        <a:srgbClr val="A9A9A9"/>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Presentation6" id="{683C9562-9606-154A-8242-CBE1AC176671}" vid="{D895254F-436B-2844-A68E-DD8154C1A6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DAFA15693CA54D9F222E3753DD946D" ma:contentTypeVersion="8" ma:contentTypeDescription="Create a new document." ma:contentTypeScope="" ma:versionID="6ac43d13ff4539272863e612e3e44eec">
  <xsd:schema xmlns:xsd="http://www.w3.org/2001/XMLSchema" xmlns:xs="http://www.w3.org/2001/XMLSchema" xmlns:p="http://schemas.microsoft.com/office/2006/metadata/properties" xmlns:ns2="0858d84d-9456-4673-b11a-a5b5c65a976f" targetNamespace="http://schemas.microsoft.com/office/2006/metadata/properties" ma:root="true" ma:fieldsID="e55b6d9317976980d940ba9d560b4b00" ns2:_="">
    <xsd:import namespace="0858d84d-9456-4673-b11a-a5b5c65a976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58d84d-9456-4673-b11a-a5b5c65a97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97EA0C-840A-4D62-B846-B444E2EF3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58d84d-9456-4673-b11a-a5b5c65a97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9A6EC3F-A396-4D70-A10D-8F9116CDFDAE}">
  <ds:schemaRefs>
    <ds:schemaRef ds:uri="http://schemas.microsoft.com/sharepoint/v3/contenttype/forms"/>
  </ds:schemaRefs>
</ds:datastoreItem>
</file>

<file path=customXml/itemProps3.xml><?xml version="1.0" encoding="utf-8"?>
<ds:datastoreItem xmlns:ds="http://schemas.openxmlformats.org/officeDocument/2006/customXml" ds:itemID="{C992E7E6-9DCB-4E04-A270-2C9E3C545C85}">
  <ds:schemaRefs>
    <ds:schemaRef ds:uri="http://schemas.microsoft.com/office/2006/metadata/properties"/>
    <ds:schemaRef ds:uri="http://schemas.openxmlformats.org/package/2006/metadata/core-properties"/>
    <ds:schemaRef ds:uri="http://schemas.microsoft.com/office/2006/documentManagement/types"/>
    <ds:schemaRef ds:uri="0858d84d-9456-4673-b11a-a5b5c65a976f"/>
    <ds:schemaRef ds:uri="http://purl.org/dc/terms/"/>
    <ds:schemaRef ds:uri="http://schemas.microsoft.com/office/infopath/2007/PartnerControls"/>
    <ds:schemaRef ds:uri="http://purl.org/dc/dcmitype/"/>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20654</TotalTime>
  <Words>325</Words>
  <Application>Microsoft Office PowerPoint</Application>
  <PresentationFormat>Widescreen</PresentationFormat>
  <Paragraphs>36</Paragraphs>
  <Slides>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Century Gothic</vt:lpstr>
      <vt:lpstr>Courier New</vt:lpstr>
      <vt:lpstr>Open Sans</vt:lpstr>
      <vt:lpstr>Wingdings</vt:lpstr>
      <vt:lpstr>Wingdings 2</vt:lpstr>
      <vt:lpstr>Austin</vt:lpstr>
      <vt:lpstr>Harold Pulcher</vt:lpstr>
      <vt:lpstr>PowerPoint Presentation</vt:lpstr>
      <vt:lpstr>We’re Hiring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Positions</dc:title>
  <dc:creator>Gabriela Garza-Ramos</dc:creator>
  <cp:lastModifiedBy>Harold Pulcher</cp:lastModifiedBy>
  <cp:revision>280</cp:revision>
  <cp:lastPrinted>2017-04-20T19:41:04Z</cp:lastPrinted>
  <dcterms:modified xsi:type="dcterms:W3CDTF">2020-09-12T20:47:55Z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0x01010078DAFA15693CA54D9F222E3753DD946D</vt:lpwstr>
  </property>
  <property fmtid="{D5CDD505-2E9C-101B-9397-08002B2CF9AE}" pid="3" name="xd_Signature">
    <vt:bool>false</vt:bool>
  </property>
  <property fmtid="{D5CDD505-2E9C-101B-9397-08002B2CF9AE}" pid="4" name="xd_ProgID">
    <vt:lpwstr/>
  </property>
  <property fmtid="{D5CDD505-2E9C-101B-9397-08002B2CF9AE}" pid="5" name="ComplianceAssetId">
    <vt:lpwstr/>
  </property>
  <property fmtid="{D5CDD505-2E9C-101B-9397-08002B2CF9AE}" pid="6" name="TemplateUrl">
    <vt:lpwstr/>
  </property>
</Properties>
</file>