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2" r:id="rId2"/>
    <p:sldId id="348" r:id="rId3"/>
    <p:sldId id="288" r:id="rId4"/>
    <p:sldId id="316" r:id="rId5"/>
    <p:sldId id="349" r:id="rId6"/>
    <p:sldId id="333" r:id="rId7"/>
    <p:sldId id="342" r:id="rId8"/>
    <p:sldId id="334" r:id="rId9"/>
    <p:sldId id="343" r:id="rId10"/>
    <p:sldId id="318" r:id="rId11"/>
    <p:sldId id="337" r:id="rId12"/>
    <p:sldId id="319" r:id="rId13"/>
    <p:sldId id="344" r:id="rId14"/>
    <p:sldId id="346" r:id="rId15"/>
    <p:sldId id="350" r:id="rId16"/>
    <p:sldId id="351" r:id="rId17"/>
    <p:sldId id="352" r:id="rId18"/>
    <p:sldId id="353" r:id="rId19"/>
    <p:sldId id="354" r:id="rId20"/>
    <p:sldId id="355" r:id="rId21"/>
    <p:sldId id="347" r:id="rId22"/>
    <p:sldId id="338" r:id="rId23"/>
    <p:sldId id="341" r:id="rId24"/>
    <p:sldId id="340" r:id="rId25"/>
    <p:sldId id="339" r:id="rId26"/>
    <p:sldId id="320" r:id="rId27"/>
    <p:sldId id="330" r:id="rId28"/>
    <p:sldId id="327" r:id="rId29"/>
    <p:sldId id="329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000"/>
    <a:srgbClr val="D5D9E1"/>
    <a:srgbClr val="FFF594"/>
    <a:srgbClr val="FF9797"/>
    <a:srgbClr val="FFEC37"/>
    <a:srgbClr val="FFEF5B"/>
    <a:srgbClr val="FFDF1D"/>
    <a:srgbClr val="FAD600"/>
    <a:srgbClr val="810000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A1BA0-81CA-48D3-6A25-AD5E8A0BD87E}" v="9" dt="2020-09-03T01:37:0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1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7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1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6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9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5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6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5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789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57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36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89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6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5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5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9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0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9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18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1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ulcher/blazor-playground/tree/master/talks/houst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witch.tv/haroldpulcher" TargetMode="External"/><Relationship Id="rId5" Type="http://schemas.openxmlformats.org/officeDocument/2006/relationships/hyperlink" Target="https://youtube.com/user/hpulcher" TargetMode="External"/><Relationship Id="rId4" Type="http://schemas.openxmlformats.org/officeDocument/2006/relationships/hyperlink" Target="mailto:pulcher@pulcher.bi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presentations/blazor-worksho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azor.ne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ka.ms/blazor-carchecke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-presentations/blazor-workshop" TargetMode="External"/><Relationship Id="rId3" Type="http://schemas.openxmlformats.org/officeDocument/2006/relationships/hyperlink" Target="https://www.youtube.com/watch?v=Khn7sDUSEJM" TargetMode="External"/><Relationship Id="rId7" Type="http://schemas.openxmlformats.org/officeDocument/2006/relationships/hyperlink" Target="https://docs.microsoft.com/en-us/aspnet/core/blazor/routing?view=aspnetcore-3.1" TargetMode="External"/><Relationship Id="rId12" Type="http://schemas.openxmlformats.org/officeDocument/2006/relationships/hyperlink" Target="https://pacmanblazor.azurewebsites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uget.org/packages/Microsoft.AspNetCore.Blazor.Templates/" TargetMode="External"/><Relationship Id="rId11" Type="http://schemas.openxmlformats.org/officeDocument/2006/relationships/hyperlink" Target="https://aesalazar.github.io/AsteroidsWasm/" TargetMode="External"/><Relationship Id="rId5" Type="http://schemas.openxmlformats.org/officeDocument/2006/relationships/hyperlink" Target="https://docs.microsoft.com/en-us/aspnet/core/blazor/get-started?view=aspnetcore-3.1&amp;tabs=visual-studio" TargetMode="External"/><Relationship Id="rId10" Type="http://schemas.openxmlformats.org/officeDocument/2006/relationships/hyperlink" Target="https://channel9.msdn.com/Events/dotnetConf/Focus-on-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github.com/SteveSandersonMS/WebWindo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6CC2B4-7257-4E3F-935D-8812499CE559}"/>
              </a:ext>
            </a:extLst>
          </p:cNvPr>
          <p:cNvSpPr/>
          <p:nvPr/>
        </p:nvSpPr>
        <p:spPr>
          <a:xfrm>
            <a:off x="3625754" y="796817"/>
            <a:ext cx="8374593" cy="6072257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46819" h="7502278">
                <a:moveTo>
                  <a:pt x="1630082" y="2502979"/>
                </a:moveTo>
                <a:lnTo>
                  <a:pt x="2641685" y="3888598"/>
                </a:lnTo>
                <a:lnTo>
                  <a:pt x="1888525" y="3866115"/>
                </a:lnTo>
                <a:lnTo>
                  <a:pt x="1538943" y="3347965"/>
                </a:lnTo>
                <a:lnTo>
                  <a:pt x="1253395" y="4237076"/>
                </a:lnTo>
                <a:lnTo>
                  <a:pt x="994847" y="3838011"/>
                </a:lnTo>
                <a:lnTo>
                  <a:pt x="539578" y="3719979"/>
                </a:lnTo>
                <a:lnTo>
                  <a:pt x="311444" y="3344552"/>
                </a:lnTo>
                <a:lnTo>
                  <a:pt x="0" y="4450658"/>
                </a:lnTo>
                <a:lnTo>
                  <a:pt x="2040282" y="7485786"/>
                </a:lnTo>
                <a:lnTo>
                  <a:pt x="10346819" y="7502278"/>
                </a:lnTo>
                <a:lnTo>
                  <a:pt x="4902350" y="0"/>
                </a:lnTo>
                <a:lnTo>
                  <a:pt x="4496953" y="657989"/>
                </a:lnTo>
                <a:lnTo>
                  <a:pt x="4166981" y="148659"/>
                </a:lnTo>
                <a:lnTo>
                  <a:pt x="3625111" y="551379"/>
                </a:lnTo>
                <a:cubicBezTo>
                  <a:pt x="2030285" y="689561"/>
                  <a:pt x="1989504" y="404846"/>
                  <a:pt x="1521729" y="1802734"/>
                </a:cubicBez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Image result for blazor logo">
            <a:extLst>
              <a:ext uri="{FF2B5EF4-FFF2-40B4-BE49-F238E27FC236}">
                <a16:creationId xmlns:a16="http://schemas.microsoft.com/office/drawing/2014/main" id="{C98C3D9D-5483-4DCD-BFB6-7994369C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22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6" y="538743"/>
            <a:ext cx="2873347" cy="2873348"/>
          </a:xfrm>
          <a:prstGeom prst="rect">
            <a:avLst/>
          </a:prstGeom>
          <a:noFill/>
          <a:effectLst/>
          <a:scene3d>
            <a:camera prst="orthographicFront">
              <a:rot lat="20400000" lon="900000" rev="2118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29660" y="3463296"/>
            <a:ext cx="4965605" cy="1169874"/>
            <a:chOff x="990042" y="2433131"/>
            <a:chExt cx="6170865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90042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F780B-A872-41F9-8C5D-79B885962524}"/>
              </a:ext>
            </a:extLst>
          </p:cNvPr>
          <p:cNvSpPr/>
          <p:nvPr/>
        </p:nvSpPr>
        <p:spPr>
          <a:xfrm>
            <a:off x="0" y="4890148"/>
            <a:ext cx="12192000" cy="1967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24000" rtlCol="0" anchor="ctr"/>
          <a:lstStyle/>
          <a:p>
            <a:pPr algn="ctr"/>
            <a:r>
              <a:rPr lang="en-GB" sz="2800" dirty="0">
                <a:cs typeface="Segoe UI" panose="020B0502040204020203" pitchFamily="34" charset="0"/>
              </a:rPr>
              <a:t>Harold Pulcher (MVP)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GB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haroldpulcher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nb-NO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pulcher@pulcher.biz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nb-NO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https://youtube.com/user/hpulcher</a:t>
            </a:r>
            <a:r>
              <a:rPr lang="nb-NO" sz="2800" dirty="0">
                <a:solidFill>
                  <a:schemeClr val="tx1"/>
                </a:solidFill>
              </a:rPr>
              <a:t>                  </a:t>
            </a:r>
            <a:r>
              <a:rPr lang="nb-NO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https://twitch.tv/haroldpulcher</a:t>
            </a:r>
            <a:endParaRPr lang="nb-NO" sz="2800" dirty="0">
              <a:solidFill>
                <a:schemeClr val="tx1"/>
              </a:solidFill>
            </a:endParaRPr>
          </a:p>
          <a:p>
            <a:pPr algn="ctr"/>
            <a:endParaRPr lang="nb-NO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https://github.com/pulcher/blazor-playground/tree/master/talks/houston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1E8913-929B-4EDB-828B-F06A5F99711B}"/>
              </a:ext>
            </a:extLst>
          </p:cNvPr>
          <p:cNvGrpSpPr/>
          <p:nvPr/>
        </p:nvGrpSpPr>
        <p:grpSpPr>
          <a:xfrm>
            <a:off x="-12192000" y="4294757"/>
            <a:ext cx="24384000" cy="707549"/>
            <a:chOff x="0" y="4294757"/>
            <a:chExt cx="24384000" cy="707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7B002F-53D8-4945-8936-ACBF6ABFA5B0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5ACAF1-4575-4CB3-9D54-20695AE9309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tar: 10 Points 2">
            <a:extLst>
              <a:ext uri="{FF2B5EF4-FFF2-40B4-BE49-F238E27FC236}">
                <a16:creationId xmlns:a16="http://schemas.microsoft.com/office/drawing/2014/main" id="{C02B59BF-1B7E-4D6B-AAEE-392C6E42AC07}"/>
              </a:ext>
            </a:extLst>
          </p:cNvPr>
          <p:cNvSpPr/>
          <p:nvPr/>
        </p:nvSpPr>
        <p:spPr>
          <a:xfrm rot="20886040">
            <a:off x="9362999" y="3781289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607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6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299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B054CE-83B3-4F9A-B5AE-6A8BE4FFEBC4}"/>
              </a:ext>
            </a:extLst>
          </p:cNvPr>
          <p:cNvGrpSpPr/>
          <p:nvPr/>
        </p:nvGrpSpPr>
        <p:grpSpPr>
          <a:xfrm rot="21335611">
            <a:off x="1211373" y="2868934"/>
            <a:ext cx="4597047" cy="3372654"/>
            <a:chOff x="5966019" y="1381618"/>
            <a:chExt cx="4597047" cy="337265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263EA18-EC10-45DF-A7E8-BA9C068F9483}"/>
                </a:ext>
              </a:extLst>
            </p:cNvPr>
            <p:cNvGrpSpPr/>
            <p:nvPr/>
          </p:nvGrpSpPr>
          <p:grpSpPr>
            <a:xfrm>
              <a:off x="5966019" y="1381618"/>
              <a:ext cx="4597047" cy="3372654"/>
              <a:chOff x="6289779" y="595318"/>
              <a:chExt cx="4964936" cy="3939325"/>
            </a:xfrm>
          </p:grpSpPr>
          <p:sp>
            <p:nvSpPr>
              <p:cNvPr id="119" name="Flowchart: Stored Data 2">
                <a:extLst>
                  <a:ext uri="{FF2B5EF4-FFF2-40B4-BE49-F238E27FC236}">
                    <a16:creationId xmlns:a16="http://schemas.microsoft.com/office/drawing/2014/main" id="{6A635557-B932-4EC5-A719-7A6A93CACF35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lowchart: Stored Data 2">
                <a:extLst>
                  <a:ext uri="{FF2B5EF4-FFF2-40B4-BE49-F238E27FC236}">
                    <a16:creationId xmlns:a16="http://schemas.microsoft.com/office/drawing/2014/main" id="{2687EEDB-9B94-406A-8490-3294D02AAB49}"/>
                  </a:ext>
                </a:extLst>
              </p:cNvPr>
              <p:cNvSpPr/>
              <p:nvPr/>
            </p:nvSpPr>
            <p:spPr>
              <a:xfrm>
                <a:off x="6312010" y="595318"/>
                <a:ext cx="4942705" cy="362691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9F595B-88D4-429E-B330-67C216095A17}"/>
                </a:ext>
              </a:extLst>
            </p:cNvPr>
            <p:cNvSpPr/>
            <p:nvPr/>
          </p:nvSpPr>
          <p:spPr>
            <a:xfrm>
              <a:off x="6459689" y="1811419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Offline support / PWA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Zero latency UI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Static-files hosting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153C2-C353-496B-9E1F-804E43640B53}"/>
              </a:ext>
            </a:extLst>
          </p:cNvPr>
          <p:cNvGrpSpPr/>
          <p:nvPr/>
        </p:nvGrpSpPr>
        <p:grpSpPr>
          <a:xfrm rot="155115">
            <a:off x="6878825" y="2820168"/>
            <a:ext cx="4605503" cy="3373952"/>
            <a:chOff x="5966016" y="1380321"/>
            <a:chExt cx="4605503" cy="337395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CB384A3-C5F6-4357-9717-314AC06D28FD}"/>
                </a:ext>
              </a:extLst>
            </p:cNvPr>
            <p:cNvGrpSpPr/>
            <p:nvPr/>
          </p:nvGrpSpPr>
          <p:grpSpPr>
            <a:xfrm>
              <a:off x="5966016" y="1380321"/>
              <a:ext cx="4605503" cy="3373952"/>
              <a:chOff x="6289779" y="593803"/>
              <a:chExt cx="4974069" cy="3940840"/>
            </a:xfrm>
          </p:grpSpPr>
          <p:sp>
            <p:nvSpPr>
              <p:cNvPr id="124" name="Flowchart: Stored Data 2">
                <a:extLst>
                  <a:ext uri="{FF2B5EF4-FFF2-40B4-BE49-F238E27FC236}">
                    <a16:creationId xmlns:a16="http://schemas.microsoft.com/office/drawing/2014/main" id="{A129F364-014A-400A-AB3A-014F2C2A7C18}"/>
                  </a:ext>
                </a:extLst>
              </p:cNvPr>
              <p:cNvSpPr/>
              <p:nvPr/>
            </p:nvSpPr>
            <p:spPr>
              <a:xfrm>
                <a:off x="6289779" y="602750"/>
                <a:ext cx="4763157" cy="393189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445"/>
                  <a:gd name="connsiteX1" fmla="*/ 8997 w 10000"/>
                  <a:gd name="connsiteY1" fmla="*/ 0 h 10445"/>
                  <a:gd name="connsiteX2" fmla="*/ 9137 w 10000"/>
                  <a:gd name="connsiteY2" fmla="*/ 4803 h 10445"/>
                  <a:gd name="connsiteX3" fmla="*/ 10000 w 10000"/>
                  <a:gd name="connsiteY3" fmla="*/ 9785 h 10445"/>
                  <a:gd name="connsiteX4" fmla="*/ 538 w 10000"/>
                  <a:gd name="connsiteY4" fmla="*/ 10445 h 10445"/>
                  <a:gd name="connsiteX5" fmla="*/ 252 w 10000"/>
                  <a:gd name="connsiteY5" fmla="*/ 5536 h 10445"/>
                  <a:gd name="connsiteX6" fmla="*/ 0 w 10000"/>
                  <a:gd name="connsiteY6" fmla="*/ 16 h 10445"/>
                  <a:gd name="connsiteX0" fmla="*/ 27 w 10027"/>
                  <a:gd name="connsiteY0" fmla="*/ 16 h 10445"/>
                  <a:gd name="connsiteX1" fmla="*/ 9024 w 10027"/>
                  <a:gd name="connsiteY1" fmla="*/ 0 h 10445"/>
                  <a:gd name="connsiteX2" fmla="*/ 9164 w 10027"/>
                  <a:gd name="connsiteY2" fmla="*/ 4803 h 10445"/>
                  <a:gd name="connsiteX3" fmla="*/ 10027 w 10027"/>
                  <a:gd name="connsiteY3" fmla="*/ 9785 h 10445"/>
                  <a:gd name="connsiteX4" fmla="*/ 565 w 10027"/>
                  <a:gd name="connsiteY4" fmla="*/ 10445 h 10445"/>
                  <a:gd name="connsiteX5" fmla="*/ 25 w 10027"/>
                  <a:gd name="connsiteY5" fmla="*/ 6508 h 10445"/>
                  <a:gd name="connsiteX6" fmla="*/ 27 w 10027"/>
                  <a:gd name="connsiteY6" fmla="*/ 16 h 10445"/>
                  <a:gd name="connsiteX0" fmla="*/ 27 w 9471"/>
                  <a:gd name="connsiteY0" fmla="*/ 16 h 10445"/>
                  <a:gd name="connsiteX1" fmla="*/ 9024 w 9471"/>
                  <a:gd name="connsiteY1" fmla="*/ 0 h 10445"/>
                  <a:gd name="connsiteX2" fmla="*/ 9164 w 9471"/>
                  <a:gd name="connsiteY2" fmla="*/ 4803 h 10445"/>
                  <a:gd name="connsiteX3" fmla="*/ 9471 w 9471"/>
                  <a:gd name="connsiteY3" fmla="*/ 10378 h 10445"/>
                  <a:gd name="connsiteX4" fmla="*/ 565 w 9471"/>
                  <a:gd name="connsiteY4" fmla="*/ 10445 h 10445"/>
                  <a:gd name="connsiteX5" fmla="*/ 25 w 9471"/>
                  <a:gd name="connsiteY5" fmla="*/ 6508 h 10445"/>
                  <a:gd name="connsiteX6" fmla="*/ 27 w 9471"/>
                  <a:gd name="connsiteY6" fmla="*/ 16 h 10445"/>
                  <a:gd name="connsiteX0" fmla="*/ 29 w 10000"/>
                  <a:gd name="connsiteY0" fmla="*/ 15 h 10000"/>
                  <a:gd name="connsiteX1" fmla="*/ 9528 w 10000"/>
                  <a:gd name="connsiteY1" fmla="*/ 0 h 10000"/>
                  <a:gd name="connsiteX2" fmla="*/ 9114 w 10000"/>
                  <a:gd name="connsiteY2" fmla="*/ 4645 h 10000"/>
                  <a:gd name="connsiteX3" fmla="*/ 10000 w 10000"/>
                  <a:gd name="connsiteY3" fmla="*/ 9936 h 10000"/>
                  <a:gd name="connsiteX4" fmla="*/ 597 w 10000"/>
                  <a:gd name="connsiteY4" fmla="*/ 10000 h 10000"/>
                  <a:gd name="connsiteX5" fmla="*/ 26 w 10000"/>
                  <a:gd name="connsiteY5" fmla="*/ 6231 h 10000"/>
                  <a:gd name="connsiteX6" fmla="*/ 29 w 10000"/>
                  <a:gd name="connsiteY6" fmla="*/ 15 h 10000"/>
                  <a:gd name="connsiteX0" fmla="*/ 29 w 10000"/>
                  <a:gd name="connsiteY0" fmla="*/ 15 h 10379"/>
                  <a:gd name="connsiteX1" fmla="*/ 9528 w 10000"/>
                  <a:gd name="connsiteY1" fmla="*/ 0 h 10379"/>
                  <a:gd name="connsiteX2" fmla="*/ 9114 w 10000"/>
                  <a:gd name="connsiteY2" fmla="*/ 4645 h 10379"/>
                  <a:gd name="connsiteX3" fmla="*/ 10000 w 10000"/>
                  <a:gd name="connsiteY3" fmla="*/ 9936 h 10379"/>
                  <a:gd name="connsiteX4" fmla="*/ 597 w 10000"/>
                  <a:gd name="connsiteY4" fmla="*/ 10379 h 10379"/>
                  <a:gd name="connsiteX5" fmla="*/ 26 w 10000"/>
                  <a:gd name="connsiteY5" fmla="*/ 6231 h 10379"/>
                  <a:gd name="connsiteX6" fmla="*/ 29 w 10000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114 w 10128"/>
                  <a:gd name="connsiteY2" fmla="*/ 4645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29 w 10128"/>
                  <a:gd name="connsiteY0" fmla="*/ 15 h 10379"/>
                  <a:gd name="connsiteX1" fmla="*/ 9528 w 10128"/>
                  <a:gd name="connsiteY1" fmla="*/ 0 h 10379"/>
                  <a:gd name="connsiteX2" fmla="*/ 9216 w 10128"/>
                  <a:gd name="connsiteY2" fmla="*/ 4913 h 10379"/>
                  <a:gd name="connsiteX3" fmla="*/ 10128 w 10128"/>
                  <a:gd name="connsiteY3" fmla="*/ 10094 h 10379"/>
                  <a:gd name="connsiteX4" fmla="*/ 597 w 10128"/>
                  <a:gd name="connsiteY4" fmla="*/ 10379 h 10379"/>
                  <a:gd name="connsiteX5" fmla="*/ 26 w 10128"/>
                  <a:gd name="connsiteY5" fmla="*/ 6231 h 10379"/>
                  <a:gd name="connsiteX6" fmla="*/ 29 w 10128"/>
                  <a:gd name="connsiteY6" fmla="*/ 15 h 10379"/>
                  <a:gd name="connsiteX0" fmla="*/ 76 w 10175"/>
                  <a:gd name="connsiteY0" fmla="*/ 15 h 10379"/>
                  <a:gd name="connsiteX1" fmla="*/ 9575 w 10175"/>
                  <a:gd name="connsiteY1" fmla="*/ 0 h 10379"/>
                  <a:gd name="connsiteX2" fmla="*/ 9263 w 10175"/>
                  <a:gd name="connsiteY2" fmla="*/ 4913 h 10379"/>
                  <a:gd name="connsiteX3" fmla="*/ 10175 w 10175"/>
                  <a:gd name="connsiteY3" fmla="*/ 10094 h 10379"/>
                  <a:gd name="connsiteX4" fmla="*/ 644 w 10175"/>
                  <a:gd name="connsiteY4" fmla="*/ 10379 h 10379"/>
                  <a:gd name="connsiteX5" fmla="*/ 22 w 10175"/>
                  <a:gd name="connsiteY5" fmla="*/ 6341 h 10379"/>
                  <a:gd name="connsiteX6" fmla="*/ 76 w 10175"/>
                  <a:gd name="connsiteY6" fmla="*/ 15 h 1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5" h="10379">
                    <a:moveTo>
                      <a:pt x="76" y="15"/>
                    </a:moveTo>
                    <a:lnTo>
                      <a:pt x="9575" y="0"/>
                    </a:lnTo>
                    <a:cubicBezTo>
                      <a:pt x="9588" y="2052"/>
                      <a:pt x="9189" y="3468"/>
                      <a:pt x="9263" y="4913"/>
                    </a:cubicBezTo>
                    <a:cubicBezTo>
                      <a:pt x="9337" y="6358"/>
                      <a:pt x="9696" y="8611"/>
                      <a:pt x="10175" y="10094"/>
                    </a:cubicBezTo>
                    <a:lnTo>
                      <a:pt x="644" y="10379"/>
                    </a:lnTo>
                    <a:cubicBezTo>
                      <a:pt x="125" y="8927"/>
                      <a:pt x="117" y="8068"/>
                      <a:pt x="22" y="6341"/>
                    </a:cubicBezTo>
                    <a:cubicBezTo>
                      <a:pt x="-73" y="4614"/>
                      <a:pt x="175" y="2604"/>
                      <a:pt x="76" y="15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Flowchart: Stored Data 2">
                <a:extLst>
                  <a:ext uri="{FF2B5EF4-FFF2-40B4-BE49-F238E27FC236}">
                    <a16:creationId xmlns:a16="http://schemas.microsoft.com/office/drawing/2014/main" id="{0E0552F6-83F6-4409-998F-84F54A93F0C5}"/>
                  </a:ext>
                </a:extLst>
              </p:cNvPr>
              <p:cNvSpPr/>
              <p:nvPr/>
            </p:nvSpPr>
            <p:spPr>
              <a:xfrm>
                <a:off x="6321144" y="593803"/>
                <a:ext cx="4942704" cy="362691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2 w 10445"/>
                  <a:gd name="connsiteY0" fmla="*/ 0 h 10000"/>
                  <a:gd name="connsiteX1" fmla="*/ 10445 w 10445"/>
                  <a:gd name="connsiteY1" fmla="*/ 0 h 10000"/>
                  <a:gd name="connsiteX2" fmla="*/ 8778 w 10445"/>
                  <a:gd name="connsiteY2" fmla="*/ 5000 h 10000"/>
                  <a:gd name="connsiteX3" fmla="*/ 10445 w 10445"/>
                  <a:gd name="connsiteY3" fmla="*/ 10000 h 10000"/>
                  <a:gd name="connsiteX4" fmla="*/ 2112 w 10445"/>
                  <a:gd name="connsiteY4" fmla="*/ 10000 h 10000"/>
                  <a:gd name="connsiteX5" fmla="*/ 445 w 10445"/>
                  <a:gd name="connsiteY5" fmla="*/ 5000 h 10000"/>
                  <a:gd name="connsiteX6" fmla="*/ 492 w 10445"/>
                  <a:gd name="connsiteY6" fmla="*/ 0 h 10000"/>
                  <a:gd name="connsiteX0" fmla="*/ 194 w 10147"/>
                  <a:gd name="connsiteY0" fmla="*/ 0 h 10000"/>
                  <a:gd name="connsiteX1" fmla="*/ 10147 w 10147"/>
                  <a:gd name="connsiteY1" fmla="*/ 0 h 10000"/>
                  <a:gd name="connsiteX2" fmla="*/ 8480 w 10147"/>
                  <a:gd name="connsiteY2" fmla="*/ 5000 h 10000"/>
                  <a:gd name="connsiteX3" fmla="*/ 10147 w 10147"/>
                  <a:gd name="connsiteY3" fmla="*/ 10000 h 10000"/>
                  <a:gd name="connsiteX4" fmla="*/ 1814 w 10147"/>
                  <a:gd name="connsiteY4" fmla="*/ 10000 h 10000"/>
                  <a:gd name="connsiteX5" fmla="*/ 147 w 10147"/>
                  <a:gd name="connsiteY5" fmla="*/ 5000 h 10000"/>
                  <a:gd name="connsiteX6" fmla="*/ 194 w 10147"/>
                  <a:gd name="connsiteY6" fmla="*/ 0 h 10000"/>
                  <a:gd name="connsiteX0" fmla="*/ 135 w 10088"/>
                  <a:gd name="connsiteY0" fmla="*/ 0 h 10000"/>
                  <a:gd name="connsiteX1" fmla="*/ 10088 w 10088"/>
                  <a:gd name="connsiteY1" fmla="*/ 0 h 10000"/>
                  <a:gd name="connsiteX2" fmla="*/ 8421 w 10088"/>
                  <a:gd name="connsiteY2" fmla="*/ 5000 h 10000"/>
                  <a:gd name="connsiteX3" fmla="*/ 10088 w 10088"/>
                  <a:gd name="connsiteY3" fmla="*/ 10000 h 10000"/>
                  <a:gd name="connsiteX4" fmla="*/ 1755 w 10088"/>
                  <a:gd name="connsiteY4" fmla="*/ 10000 h 10000"/>
                  <a:gd name="connsiteX5" fmla="*/ 189 w 10088"/>
                  <a:gd name="connsiteY5" fmla="*/ 5815 h 10000"/>
                  <a:gd name="connsiteX6" fmla="*/ 135 w 10088"/>
                  <a:gd name="connsiteY6" fmla="*/ 0 h 10000"/>
                  <a:gd name="connsiteX0" fmla="*/ 64 w 10017"/>
                  <a:gd name="connsiteY0" fmla="*/ 0 h 10000"/>
                  <a:gd name="connsiteX1" fmla="*/ 10017 w 10017"/>
                  <a:gd name="connsiteY1" fmla="*/ 0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350 w 10017"/>
                  <a:gd name="connsiteY2" fmla="*/ 500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628 w 10017"/>
                  <a:gd name="connsiteY2" fmla="*/ 4959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577 w 10017"/>
                  <a:gd name="connsiteY2" fmla="*/ 4470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64 w 10017"/>
                  <a:gd name="connsiteY0" fmla="*/ 0 h 10000"/>
                  <a:gd name="connsiteX1" fmla="*/ 8220 w 10017"/>
                  <a:gd name="connsiteY1" fmla="*/ 163 h 10000"/>
                  <a:gd name="connsiteX2" fmla="*/ 8498 w 10017"/>
                  <a:gd name="connsiteY2" fmla="*/ 4617 h 10000"/>
                  <a:gd name="connsiteX3" fmla="*/ 10017 w 10017"/>
                  <a:gd name="connsiteY3" fmla="*/ 10000 h 10000"/>
                  <a:gd name="connsiteX4" fmla="*/ 1684 w 10017"/>
                  <a:gd name="connsiteY4" fmla="*/ 10000 h 10000"/>
                  <a:gd name="connsiteX5" fmla="*/ 118 w 10017"/>
                  <a:gd name="connsiteY5" fmla="*/ 5815 h 10000"/>
                  <a:gd name="connsiteX6" fmla="*/ 64 w 10017"/>
                  <a:gd name="connsiteY6" fmla="*/ 0 h 10000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10052"/>
                  <a:gd name="connsiteY0" fmla="*/ 0 h 10016"/>
                  <a:gd name="connsiteX1" fmla="*/ 8255 w 10052"/>
                  <a:gd name="connsiteY1" fmla="*/ 163 h 10016"/>
                  <a:gd name="connsiteX2" fmla="*/ 8533 w 10052"/>
                  <a:gd name="connsiteY2" fmla="*/ 4617 h 10016"/>
                  <a:gd name="connsiteX3" fmla="*/ 10052 w 10052"/>
                  <a:gd name="connsiteY3" fmla="*/ 10000 h 10016"/>
                  <a:gd name="connsiteX4" fmla="*/ 1098 w 10052"/>
                  <a:gd name="connsiteY4" fmla="*/ 10016 h 10016"/>
                  <a:gd name="connsiteX5" fmla="*/ 153 w 10052"/>
                  <a:gd name="connsiteY5" fmla="*/ 5815 h 10016"/>
                  <a:gd name="connsiteX6" fmla="*/ 99 w 10052"/>
                  <a:gd name="connsiteY6" fmla="*/ 0 h 10016"/>
                  <a:gd name="connsiteX0" fmla="*/ 99 w 9487"/>
                  <a:gd name="connsiteY0" fmla="*/ 0 h 10016"/>
                  <a:gd name="connsiteX1" fmla="*/ 8255 w 9487"/>
                  <a:gd name="connsiteY1" fmla="*/ 163 h 10016"/>
                  <a:gd name="connsiteX2" fmla="*/ 8533 w 9487"/>
                  <a:gd name="connsiteY2" fmla="*/ 4617 h 10016"/>
                  <a:gd name="connsiteX3" fmla="*/ 9487 w 9487"/>
                  <a:gd name="connsiteY3" fmla="*/ 9935 h 10016"/>
                  <a:gd name="connsiteX4" fmla="*/ 1098 w 9487"/>
                  <a:gd name="connsiteY4" fmla="*/ 10016 h 10016"/>
                  <a:gd name="connsiteX5" fmla="*/ 153 w 9487"/>
                  <a:gd name="connsiteY5" fmla="*/ 5815 h 10016"/>
                  <a:gd name="connsiteX6" fmla="*/ 99 w 9487"/>
                  <a:gd name="connsiteY6" fmla="*/ 0 h 10016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994 w 10000"/>
                  <a:gd name="connsiteY2" fmla="*/ 4610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104 w 10000"/>
                  <a:gd name="connsiteY0" fmla="*/ 0 h 10000"/>
                  <a:gd name="connsiteX1" fmla="*/ 8701 w 10000"/>
                  <a:gd name="connsiteY1" fmla="*/ 163 h 10000"/>
                  <a:gd name="connsiteX2" fmla="*/ 8827 w 10000"/>
                  <a:gd name="connsiteY2" fmla="*/ 4838 h 10000"/>
                  <a:gd name="connsiteX3" fmla="*/ 10000 w 10000"/>
                  <a:gd name="connsiteY3" fmla="*/ 9919 h 10000"/>
                  <a:gd name="connsiteX4" fmla="*/ 1157 w 10000"/>
                  <a:gd name="connsiteY4" fmla="*/ 10000 h 10000"/>
                  <a:gd name="connsiteX5" fmla="*/ 161 w 10000"/>
                  <a:gd name="connsiteY5" fmla="*/ 5806 h 10000"/>
                  <a:gd name="connsiteX6" fmla="*/ 104 w 10000"/>
                  <a:gd name="connsiteY6" fmla="*/ 0 h 10000"/>
                  <a:gd name="connsiteX0" fmla="*/ 87 w 9983"/>
                  <a:gd name="connsiteY0" fmla="*/ 0 h 10033"/>
                  <a:gd name="connsiteX1" fmla="*/ 8684 w 9983"/>
                  <a:gd name="connsiteY1" fmla="*/ 163 h 10033"/>
                  <a:gd name="connsiteX2" fmla="*/ 8810 w 9983"/>
                  <a:gd name="connsiteY2" fmla="*/ 4838 h 10033"/>
                  <a:gd name="connsiteX3" fmla="*/ 9983 w 9983"/>
                  <a:gd name="connsiteY3" fmla="*/ 9919 h 10033"/>
                  <a:gd name="connsiteX4" fmla="*/ 771 w 9983"/>
                  <a:gd name="connsiteY4" fmla="*/ 10033 h 10033"/>
                  <a:gd name="connsiteX5" fmla="*/ 144 w 9983"/>
                  <a:gd name="connsiteY5" fmla="*/ 5806 h 10033"/>
                  <a:gd name="connsiteX6" fmla="*/ 87 w 9983"/>
                  <a:gd name="connsiteY6" fmla="*/ 0 h 10033"/>
                  <a:gd name="connsiteX0" fmla="*/ 87 w 10000"/>
                  <a:gd name="connsiteY0" fmla="*/ 0 h 10000"/>
                  <a:gd name="connsiteX1" fmla="*/ 8699 w 10000"/>
                  <a:gd name="connsiteY1" fmla="*/ 162 h 10000"/>
                  <a:gd name="connsiteX2" fmla="*/ 8825 w 10000"/>
                  <a:gd name="connsiteY2" fmla="*/ 4822 h 10000"/>
                  <a:gd name="connsiteX3" fmla="*/ 10000 w 10000"/>
                  <a:gd name="connsiteY3" fmla="*/ 9886 h 10000"/>
                  <a:gd name="connsiteX4" fmla="*/ 772 w 10000"/>
                  <a:gd name="connsiteY4" fmla="*/ 10000 h 10000"/>
                  <a:gd name="connsiteX5" fmla="*/ 144 w 10000"/>
                  <a:gd name="connsiteY5" fmla="*/ 5787 h 10000"/>
                  <a:gd name="connsiteX6" fmla="*/ 87 w 10000"/>
                  <a:gd name="connsiteY6" fmla="*/ 0 h 10000"/>
                  <a:gd name="connsiteX0" fmla="*/ 77 w 9990"/>
                  <a:gd name="connsiteY0" fmla="*/ 0 h 10000"/>
                  <a:gd name="connsiteX1" fmla="*/ 8689 w 9990"/>
                  <a:gd name="connsiteY1" fmla="*/ 162 h 10000"/>
                  <a:gd name="connsiteX2" fmla="*/ 8815 w 9990"/>
                  <a:gd name="connsiteY2" fmla="*/ 4822 h 10000"/>
                  <a:gd name="connsiteX3" fmla="*/ 9990 w 9990"/>
                  <a:gd name="connsiteY3" fmla="*/ 9886 h 10000"/>
                  <a:gd name="connsiteX4" fmla="*/ 762 w 9990"/>
                  <a:gd name="connsiteY4" fmla="*/ 10000 h 10000"/>
                  <a:gd name="connsiteX5" fmla="*/ 170 w 9990"/>
                  <a:gd name="connsiteY5" fmla="*/ 5933 h 10000"/>
                  <a:gd name="connsiteX6" fmla="*/ 77 w 9990"/>
                  <a:gd name="connsiteY6" fmla="*/ 0 h 10000"/>
                  <a:gd name="connsiteX0" fmla="*/ 66 w 9989"/>
                  <a:gd name="connsiteY0" fmla="*/ 0 h 10000"/>
                  <a:gd name="connsiteX1" fmla="*/ 8687 w 9989"/>
                  <a:gd name="connsiteY1" fmla="*/ 162 h 10000"/>
                  <a:gd name="connsiteX2" fmla="*/ 8813 w 9989"/>
                  <a:gd name="connsiteY2" fmla="*/ 4822 h 10000"/>
                  <a:gd name="connsiteX3" fmla="*/ 9989 w 9989"/>
                  <a:gd name="connsiteY3" fmla="*/ 9886 h 10000"/>
                  <a:gd name="connsiteX4" fmla="*/ 752 w 9989"/>
                  <a:gd name="connsiteY4" fmla="*/ 10000 h 10000"/>
                  <a:gd name="connsiteX5" fmla="*/ 159 w 9989"/>
                  <a:gd name="connsiteY5" fmla="*/ 5933 h 10000"/>
                  <a:gd name="connsiteX6" fmla="*/ 66 w 9989"/>
                  <a:gd name="connsiteY6" fmla="*/ 0 h 10000"/>
                  <a:gd name="connsiteX0" fmla="*/ 43 w 10240"/>
                  <a:gd name="connsiteY0" fmla="*/ 16 h 9838"/>
                  <a:gd name="connsiteX1" fmla="*/ 8937 w 10240"/>
                  <a:gd name="connsiteY1" fmla="*/ 0 h 9838"/>
                  <a:gd name="connsiteX2" fmla="*/ 9063 w 10240"/>
                  <a:gd name="connsiteY2" fmla="*/ 4660 h 9838"/>
                  <a:gd name="connsiteX3" fmla="*/ 10240 w 10240"/>
                  <a:gd name="connsiteY3" fmla="*/ 9724 h 9838"/>
                  <a:gd name="connsiteX4" fmla="*/ 993 w 10240"/>
                  <a:gd name="connsiteY4" fmla="*/ 9838 h 9838"/>
                  <a:gd name="connsiteX5" fmla="*/ 399 w 10240"/>
                  <a:gd name="connsiteY5" fmla="*/ 5771 h 9838"/>
                  <a:gd name="connsiteX6" fmla="*/ 43 w 10240"/>
                  <a:gd name="connsiteY6" fmla="*/ 16 h 9838"/>
                  <a:gd name="connsiteX0" fmla="*/ 0 w 9958"/>
                  <a:gd name="connsiteY0" fmla="*/ 16 h 10000"/>
                  <a:gd name="connsiteX1" fmla="*/ 8686 w 9958"/>
                  <a:gd name="connsiteY1" fmla="*/ 0 h 10000"/>
                  <a:gd name="connsiteX2" fmla="*/ 8809 w 9958"/>
                  <a:gd name="connsiteY2" fmla="*/ 4737 h 10000"/>
                  <a:gd name="connsiteX3" fmla="*/ 9958 w 9958"/>
                  <a:gd name="connsiteY3" fmla="*/ 9884 h 10000"/>
                  <a:gd name="connsiteX4" fmla="*/ 928 w 9958"/>
                  <a:gd name="connsiteY4" fmla="*/ 10000 h 10000"/>
                  <a:gd name="connsiteX5" fmla="*/ 348 w 9958"/>
                  <a:gd name="connsiteY5" fmla="*/ 5866 h 10000"/>
                  <a:gd name="connsiteX6" fmla="*/ 0 w 9958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150 w 10000"/>
                  <a:gd name="connsiteY5" fmla="*/ 5487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46 w 10000"/>
                  <a:gd name="connsiteY2" fmla="*/ 4737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723 w 10000"/>
                  <a:gd name="connsiteY1" fmla="*/ 0 h 10000"/>
                  <a:gd name="connsiteX2" fmla="*/ 8858 w 10000"/>
                  <a:gd name="connsiteY2" fmla="*/ 4803 h 10000"/>
                  <a:gd name="connsiteX3" fmla="*/ 10000 w 10000"/>
                  <a:gd name="connsiteY3" fmla="*/ 9884 h 10000"/>
                  <a:gd name="connsiteX4" fmla="*/ 932 w 10000"/>
                  <a:gd name="connsiteY4" fmla="*/ 10000 h 10000"/>
                  <a:gd name="connsiteX5" fmla="*/ 244 w 10000"/>
                  <a:gd name="connsiteY5" fmla="*/ 5536 h 10000"/>
                  <a:gd name="connsiteX6" fmla="*/ 0 w 10000"/>
                  <a:gd name="connsiteY6" fmla="*/ 16 h 10000"/>
                  <a:gd name="connsiteX0" fmla="*/ 0 w 9695"/>
                  <a:gd name="connsiteY0" fmla="*/ 16 h 10000"/>
                  <a:gd name="connsiteX1" fmla="*/ 8723 w 9695"/>
                  <a:gd name="connsiteY1" fmla="*/ 0 h 10000"/>
                  <a:gd name="connsiteX2" fmla="*/ 8858 w 9695"/>
                  <a:gd name="connsiteY2" fmla="*/ 4803 h 10000"/>
                  <a:gd name="connsiteX3" fmla="*/ 9695 w 9695"/>
                  <a:gd name="connsiteY3" fmla="*/ 9785 h 10000"/>
                  <a:gd name="connsiteX4" fmla="*/ 932 w 9695"/>
                  <a:gd name="connsiteY4" fmla="*/ 10000 h 10000"/>
                  <a:gd name="connsiteX5" fmla="*/ 244 w 9695"/>
                  <a:gd name="connsiteY5" fmla="*/ 5536 h 10000"/>
                  <a:gd name="connsiteX6" fmla="*/ 0 w 9695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  <a:gd name="connsiteX0" fmla="*/ 0 w 10000"/>
                  <a:gd name="connsiteY0" fmla="*/ 16 h 10000"/>
                  <a:gd name="connsiteX1" fmla="*/ 8997 w 10000"/>
                  <a:gd name="connsiteY1" fmla="*/ 0 h 10000"/>
                  <a:gd name="connsiteX2" fmla="*/ 9137 w 10000"/>
                  <a:gd name="connsiteY2" fmla="*/ 4803 h 10000"/>
                  <a:gd name="connsiteX3" fmla="*/ 10000 w 10000"/>
                  <a:gd name="connsiteY3" fmla="*/ 9785 h 10000"/>
                  <a:gd name="connsiteX4" fmla="*/ 961 w 10000"/>
                  <a:gd name="connsiteY4" fmla="*/ 10000 h 10000"/>
                  <a:gd name="connsiteX5" fmla="*/ 252 w 10000"/>
                  <a:gd name="connsiteY5" fmla="*/ 5536 h 10000"/>
                  <a:gd name="connsiteX6" fmla="*/ 0 w 10000"/>
                  <a:gd name="connsiteY6" fmla="*/ 1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16"/>
                    </a:moveTo>
                    <a:lnTo>
                      <a:pt x="8997" y="0"/>
                    </a:lnTo>
                    <a:cubicBezTo>
                      <a:pt x="9009" y="2143"/>
                      <a:pt x="9091" y="3386"/>
                      <a:pt x="9137" y="4803"/>
                    </a:cubicBezTo>
                    <a:cubicBezTo>
                      <a:pt x="9183" y="6220"/>
                      <a:pt x="9546" y="8236"/>
                      <a:pt x="10000" y="9785"/>
                    </a:cubicBezTo>
                    <a:lnTo>
                      <a:pt x="961" y="10000"/>
                    </a:lnTo>
                    <a:cubicBezTo>
                      <a:pt x="470" y="8483"/>
                      <a:pt x="412" y="7200"/>
                      <a:pt x="252" y="5536"/>
                    </a:cubicBezTo>
                    <a:cubicBezTo>
                      <a:pt x="92" y="3872"/>
                      <a:pt x="94" y="2720"/>
                      <a:pt x="0" y="16"/>
                    </a:cubicBezTo>
                    <a:close/>
                  </a:path>
                </a:pathLst>
              </a:custGeom>
              <a:gradFill>
                <a:gsLst>
                  <a:gs pos="11000">
                    <a:srgbClr val="FFED41"/>
                  </a:gs>
                  <a:gs pos="0">
                    <a:srgbClr val="FFEC37"/>
                  </a:gs>
                  <a:gs pos="12000">
                    <a:srgbClr val="FFF594"/>
                  </a:gs>
                  <a:gs pos="100000">
                    <a:srgbClr val="FFF59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EE2245-8150-40EA-BCD3-28D948FAB23E}"/>
                </a:ext>
              </a:extLst>
            </p:cNvPr>
            <p:cNvSpPr/>
            <p:nvPr/>
          </p:nvSpPr>
          <p:spPr>
            <a:xfrm>
              <a:off x="6741168" y="1826540"/>
              <a:ext cx="3497729" cy="224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Great for: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- Thin client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- Full runtime</a:t>
              </a:r>
            </a:p>
            <a:p>
              <a:pPr>
                <a:lnSpc>
                  <a:spcPct val="150000"/>
                </a:lnSpc>
              </a:pPr>
              <a:r>
                <a:rPr lang="en-GB" sz="24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  - All code on server</a:t>
              </a:r>
              <a:endParaRPr lang="en-GB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5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E79058-BB07-46D5-B8BC-B1E9E43F3414}"/>
              </a:ext>
            </a:extLst>
          </p:cNvPr>
          <p:cNvSpPr/>
          <p:nvPr/>
        </p:nvSpPr>
        <p:spPr>
          <a:xfrm>
            <a:off x="3772364" y="503720"/>
            <a:ext cx="9664783" cy="6888113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055196"/>
              <a:gd name="connsiteY0" fmla="*/ 3754838 h 6401948"/>
              <a:gd name="connsiteX1" fmla="*/ 1748659 w 10055196"/>
              <a:gd name="connsiteY1" fmla="*/ 6385456 h 6401948"/>
              <a:gd name="connsiteX2" fmla="*/ 10055196 w 10055196"/>
              <a:gd name="connsiteY2" fmla="*/ 6401948 h 6401948"/>
              <a:gd name="connsiteX3" fmla="*/ 5411995 w 10055196"/>
              <a:gd name="connsiteY3" fmla="*/ 0 h 6401948"/>
              <a:gd name="connsiteX0" fmla="*/ 0 w 8982643"/>
              <a:gd name="connsiteY0" fmla="*/ 5345488 h 6401948"/>
              <a:gd name="connsiteX1" fmla="*/ 676106 w 8982643"/>
              <a:gd name="connsiteY1" fmla="*/ 6385456 h 6401948"/>
              <a:gd name="connsiteX2" fmla="*/ 8982643 w 8982643"/>
              <a:gd name="connsiteY2" fmla="*/ 6401948 h 6401948"/>
              <a:gd name="connsiteX3" fmla="*/ 4339442 w 8982643"/>
              <a:gd name="connsiteY3" fmla="*/ 0 h 64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2643" h="6401948">
                <a:moveTo>
                  <a:pt x="0" y="5345488"/>
                </a:moveTo>
                <a:lnTo>
                  <a:pt x="676106" y="6385456"/>
                </a:lnTo>
                <a:lnTo>
                  <a:pt x="8982643" y="6401948"/>
                </a:lnTo>
                <a:lnTo>
                  <a:pt x="4339442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2C615-502D-47FF-B8D3-7EA6CD964173}"/>
              </a:ext>
            </a:extLst>
          </p:cNvPr>
          <p:cNvSpPr/>
          <p:nvPr/>
        </p:nvSpPr>
        <p:spPr>
          <a:xfrm>
            <a:off x="3717908" y="421110"/>
            <a:ext cx="4756184" cy="5897148"/>
          </a:xfrm>
          <a:prstGeom prst="roundRect">
            <a:avLst>
              <a:gd name="adj" fmla="val 38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EF3-4B43-4C5D-BE76-96A7482B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64" y="788435"/>
            <a:ext cx="4460072" cy="5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sic Steps">
            <a:extLst>
              <a:ext uri="{FF2B5EF4-FFF2-40B4-BE49-F238E27FC236}">
                <a16:creationId xmlns:a16="http://schemas.microsoft.com/office/drawing/2014/main" id="{515E1580-C086-41C2-AC5F-24EC67C936A4}"/>
              </a:ext>
            </a:extLst>
          </p:cNvPr>
          <p:cNvSpPr txBox="1">
            <a:spLocks/>
          </p:cNvSpPr>
          <p:nvPr/>
        </p:nvSpPr>
        <p:spPr>
          <a:xfrm>
            <a:off x="3429000" y="175098"/>
            <a:ext cx="5334000" cy="101456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Started</a:t>
            </a:r>
          </a:p>
        </p:txBody>
      </p:sp>
      <p:sp>
        <p:nvSpPr>
          <p:cNvPr id="4" name="Get an Azure account…">
            <a:extLst>
              <a:ext uri="{FF2B5EF4-FFF2-40B4-BE49-F238E27FC236}">
                <a16:creationId xmlns:a16="http://schemas.microsoft.com/office/drawing/2014/main" id="{DB8B7772-7051-4B4A-87BC-32E97D34302B}"/>
              </a:ext>
            </a:extLst>
          </p:cNvPr>
          <p:cNvSpPr txBox="1">
            <a:spLocks/>
          </p:cNvSpPr>
          <p:nvPr/>
        </p:nvSpPr>
        <p:spPr>
          <a:xfrm>
            <a:off x="952500" y="1476753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 Pick your tool of choice: Visual Studio 2019, Visual Studio Code, or Visual Studio for Mac</a:t>
            </a:r>
          </a:p>
          <a:p>
            <a:pPr marL="374315" indent="-374315" algn="l">
              <a:spcBef>
                <a:spcPts val="3800"/>
              </a:spcBef>
              <a:buSzPct val="100000"/>
              <a:buFont typeface="Arial" panose="020B0604020202020204" pitchFamily="34" charset="0"/>
              <a:buAutoNum type="arabicPeriod"/>
              <a:defRPr sz="2800" u="none"/>
            </a:pPr>
            <a:r>
              <a:rPr lang="en-US" sz="2800" dirty="0"/>
              <a:t>Install .NET Core 3.1 SDK:   dot.net/get-core3</a:t>
            </a:r>
          </a:p>
        </p:txBody>
      </p:sp>
      <p:sp>
        <p:nvSpPr>
          <p:cNvPr id="5" name="Get an Azure account…">
            <a:extLst>
              <a:ext uri="{FF2B5EF4-FFF2-40B4-BE49-F238E27FC236}">
                <a16:creationId xmlns:a16="http://schemas.microsoft.com/office/drawing/2014/main" id="{424D2A49-EC26-4F7F-9B87-B09B41E13CB4}"/>
              </a:ext>
            </a:extLst>
          </p:cNvPr>
          <p:cNvSpPr txBox="1">
            <a:spLocks/>
          </p:cNvSpPr>
          <p:nvPr/>
        </p:nvSpPr>
        <p:spPr>
          <a:xfrm>
            <a:off x="952500" y="3285466"/>
            <a:ext cx="10769330" cy="15216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800"/>
              </a:spcBef>
              <a:buSzPct val="100000"/>
              <a:defRPr sz="2800" u="none"/>
            </a:pP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1F295-ACE0-41F1-AA53-A1310BE6A870}"/>
              </a:ext>
            </a:extLst>
          </p:cNvPr>
          <p:cNvSpPr/>
          <p:nvPr/>
        </p:nvSpPr>
        <p:spPr>
          <a:xfrm>
            <a:off x="1342417" y="4941911"/>
            <a:ext cx="4610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-o blazor-wasm1</a:t>
            </a:r>
          </a:p>
          <a:p>
            <a:r>
              <a:rPr lang="en-US" dirty="0"/>
              <a:t>cd blazor-wasm1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63C76-D65C-4CD8-AC94-41AB24C60537}"/>
              </a:ext>
            </a:extLst>
          </p:cNvPr>
          <p:cNvSpPr/>
          <p:nvPr/>
        </p:nvSpPr>
        <p:spPr>
          <a:xfrm>
            <a:off x="6417014" y="4921961"/>
            <a:ext cx="443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dotnet new </a:t>
            </a:r>
            <a:r>
              <a:rPr lang="en-US" dirty="0" err="1"/>
              <a:t>blazorserver</a:t>
            </a:r>
            <a:r>
              <a:rPr lang="en-US" dirty="0"/>
              <a:t> -o blazor-server1</a:t>
            </a:r>
          </a:p>
          <a:p>
            <a:r>
              <a:rPr lang="en-US" dirty="0"/>
              <a:t>cd blazor-server1</a:t>
            </a:r>
          </a:p>
          <a:p>
            <a:r>
              <a:rPr lang="en-US" dirty="0"/>
              <a:t>dotnet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9707F-8B57-4A31-8370-7BB091B30F22}"/>
              </a:ext>
            </a:extLst>
          </p:cNvPr>
          <p:cNvSpPr txBox="1"/>
          <p:nvPr/>
        </p:nvSpPr>
        <p:spPr>
          <a:xfrm>
            <a:off x="1994170" y="4322877"/>
            <a:ext cx="28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</a:t>
            </a:r>
            <a:r>
              <a:rPr lang="en-US" sz="2800" dirty="0" err="1"/>
              <a:t>Webassembly</a:t>
            </a:r>
            <a:r>
              <a:rPr lang="en-US" sz="28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21C1E-033A-445E-9838-7C924E34AB37}"/>
              </a:ext>
            </a:extLst>
          </p:cNvPr>
          <p:cNvSpPr txBox="1"/>
          <p:nvPr/>
        </p:nvSpPr>
        <p:spPr>
          <a:xfrm>
            <a:off x="7718087" y="4283865"/>
            <a:ext cx="1830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Server:</a:t>
            </a:r>
          </a:p>
        </p:txBody>
      </p:sp>
    </p:spTree>
    <p:extLst>
      <p:ext uri="{BB962C8B-B14F-4D97-AF65-F5344CB8AC3E}">
        <p14:creationId xmlns:p14="http://schemas.microsoft.com/office/powerpoint/2010/main" val="292574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753410" y="2828835"/>
            <a:ext cx="868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Let’s see this in action!</a:t>
            </a:r>
          </a:p>
        </p:txBody>
      </p:sp>
    </p:spTree>
    <p:extLst>
      <p:ext uri="{BB962C8B-B14F-4D97-AF65-F5344CB8AC3E}">
        <p14:creationId xmlns:p14="http://schemas.microsoft.com/office/powerpoint/2010/main" val="258455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82275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441564" y="2702376"/>
            <a:ext cx="530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Code sharing</a:t>
            </a:r>
          </a:p>
        </p:txBody>
      </p:sp>
    </p:spTree>
    <p:extLst>
      <p:ext uri="{BB962C8B-B14F-4D97-AF65-F5344CB8AC3E}">
        <p14:creationId xmlns:p14="http://schemas.microsoft.com/office/powerpoint/2010/main" val="2091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140007" y="2828835"/>
            <a:ext cx="687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JavaScript interop</a:t>
            </a:r>
          </a:p>
        </p:txBody>
      </p:sp>
    </p:spTree>
    <p:extLst>
      <p:ext uri="{BB962C8B-B14F-4D97-AF65-F5344CB8AC3E}">
        <p14:creationId xmlns:p14="http://schemas.microsoft.com/office/powerpoint/2010/main" val="345112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3993812" y="2731559"/>
            <a:ext cx="42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10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2310926" y="2828835"/>
            <a:ext cx="757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339641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Agenda: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 is </a:t>
            </a:r>
            <a:r>
              <a:rPr lang="en-US" sz="4000" dirty="0" err="1"/>
              <a:t>Blazor</a:t>
            </a:r>
            <a:r>
              <a:rPr lang="en-US" sz="4000" dirty="0"/>
              <a:t>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Getting Started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 Features in </a:t>
            </a:r>
            <a:r>
              <a:rPr lang="en-US" sz="4000" dirty="0" err="1"/>
              <a:t>Blazor</a:t>
            </a:r>
            <a:r>
              <a:rPr lang="en-US" sz="4000" dirty="0"/>
              <a:t> Web Assembly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522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7ACD-A0B0-43B4-B496-594F70E3A1D5}"/>
              </a:ext>
            </a:extLst>
          </p:cNvPr>
          <p:cNvSpPr txBox="1"/>
          <p:nvPr/>
        </p:nvSpPr>
        <p:spPr>
          <a:xfrm>
            <a:off x="1892637" y="2653738"/>
            <a:ext cx="840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23297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C61FE-A9AE-4389-B3D3-70733B1D0514}"/>
              </a:ext>
            </a:extLst>
          </p:cNvPr>
          <p:cNvSpPr txBox="1"/>
          <p:nvPr/>
        </p:nvSpPr>
        <p:spPr>
          <a:xfrm>
            <a:off x="2986390" y="447472"/>
            <a:ext cx="6219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Blazor</a:t>
            </a:r>
            <a:r>
              <a:rPr lang="en-US" sz="6600" dirty="0"/>
              <a:t>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E772E-E765-4428-8B16-E57DFC9CAA44}"/>
              </a:ext>
            </a:extLst>
          </p:cNvPr>
          <p:cNvSpPr txBox="1"/>
          <p:nvPr/>
        </p:nvSpPr>
        <p:spPr>
          <a:xfrm>
            <a:off x="497730" y="5759333"/>
            <a:ext cx="1119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EAFD8-99AA-4E0D-8F8A-6311E9DC592A}"/>
              </a:ext>
            </a:extLst>
          </p:cNvPr>
          <p:cNvSpPr txBox="1"/>
          <p:nvPr/>
        </p:nvSpPr>
        <p:spPr>
          <a:xfrm>
            <a:off x="2626468" y="4591455"/>
            <a:ext cx="6517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Do It!!!!</a:t>
            </a:r>
          </a:p>
        </p:txBody>
      </p:sp>
    </p:spTree>
    <p:extLst>
      <p:ext uri="{BB962C8B-B14F-4D97-AF65-F5344CB8AC3E}">
        <p14:creationId xmlns:p14="http://schemas.microsoft.com/office/powerpoint/2010/main" val="306547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6260811" y="444797"/>
            <a:ext cx="5479694" cy="2704799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1DE9D4-E8CE-493B-B3C0-D6662C69B59D}"/>
              </a:ext>
            </a:extLst>
          </p:cNvPr>
          <p:cNvSpPr/>
          <p:nvPr/>
        </p:nvSpPr>
        <p:spPr>
          <a:xfrm>
            <a:off x="1584836" y="68964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639F9C-882D-4834-92EC-2082B7629FF1}"/>
              </a:ext>
            </a:extLst>
          </p:cNvPr>
          <p:cNvSpPr/>
          <p:nvPr/>
        </p:nvSpPr>
        <p:spPr>
          <a:xfrm>
            <a:off x="7889039" y="689640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EB243-FB88-4182-B434-65E88A08BE27}"/>
              </a:ext>
            </a:extLst>
          </p:cNvPr>
          <p:cNvSpPr/>
          <p:nvPr/>
        </p:nvSpPr>
        <p:spPr>
          <a:xfrm>
            <a:off x="1387605" y="1981173"/>
            <a:ext cx="34470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7236CB-B1FE-46D4-8386-91220BB0E1CF}"/>
              </a:ext>
            </a:extLst>
          </p:cNvPr>
          <p:cNvSpPr/>
          <p:nvPr/>
        </p:nvSpPr>
        <p:spPr>
          <a:xfrm>
            <a:off x="7252300" y="1981172"/>
            <a:ext cx="3496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Shipped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Released in .NET Core 3.0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293181-44B0-4CB9-AB91-DFBBC891787D}"/>
              </a:ext>
            </a:extLst>
          </p:cNvPr>
          <p:cNvGrpSpPr/>
          <p:nvPr/>
        </p:nvGrpSpPr>
        <p:grpSpPr>
          <a:xfrm>
            <a:off x="371272" y="3794608"/>
            <a:ext cx="5479694" cy="2704799"/>
            <a:chOff x="371272" y="3794608"/>
            <a:chExt cx="5479694" cy="270479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418A0F-A498-4DC9-B3CC-4F7708564EBA}"/>
                </a:ext>
              </a:extLst>
            </p:cNvPr>
            <p:cNvSpPr/>
            <p:nvPr/>
          </p:nvSpPr>
          <p:spPr>
            <a:xfrm>
              <a:off x="371272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032B26-2544-43EA-8D15-191C983B0DD1}"/>
                </a:ext>
              </a:extLst>
            </p:cNvPr>
            <p:cNvSpPr/>
            <p:nvPr/>
          </p:nvSpPr>
          <p:spPr>
            <a:xfrm>
              <a:off x="451496" y="5201038"/>
              <a:ext cx="53192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</a:p>
            <a:p>
              <a:pPr algn="ctr"/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blazor</a:t>
              </a:r>
              <a:r>
                <a:rPr lang="en-GB" sz="2400" dirty="0">
                  <a:solidFill>
                    <a:srgbClr val="FFFF00"/>
                  </a:solidFill>
                </a:rPr>
                <a:t>-electron</a:t>
              </a:r>
              <a:br>
                <a:rPr lang="en-GB" sz="2400" dirty="0">
                  <a:solidFill>
                    <a:srgbClr val="FFFF00"/>
                  </a:solidFill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</a:t>
              </a:r>
              <a:r>
                <a:rPr lang="en-GB" sz="2400" dirty="0" err="1">
                  <a:solidFill>
                    <a:srgbClr val="FFFF00"/>
                  </a:solidFill>
                </a:rPr>
                <a:t>webwindow</a:t>
              </a:r>
              <a:endParaRPr lang="en-GB" sz="2400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6A54D6-2C1D-45F7-9CAD-BE0366EBE0D0}"/>
                </a:ext>
              </a:extLst>
            </p:cNvPr>
            <p:cNvSpPr/>
            <p:nvPr/>
          </p:nvSpPr>
          <p:spPr>
            <a:xfrm>
              <a:off x="699985" y="4051401"/>
              <a:ext cx="48222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Hybrid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(Desktop app with web rendering)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DF3AB7-6510-45B3-A6DB-14C34B957C13}"/>
              </a:ext>
            </a:extLst>
          </p:cNvPr>
          <p:cNvGrpSpPr/>
          <p:nvPr/>
        </p:nvGrpSpPr>
        <p:grpSpPr>
          <a:xfrm>
            <a:off x="6260811" y="3794608"/>
            <a:ext cx="5479694" cy="2704799"/>
            <a:chOff x="6260811" y="3794608"/>
            <a:chExt cx="5479694" cy="27047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2F7936-550F-4ECE-BB6A-039492E1310D}"/>
                </a:ext>
              </a:extLst>
            </p:cNvPr>
            <p:cNvSpPr/>
            <p:nvPr/>
          </p:nvSpPr>
          <p:spPr>
            <a:xfrm>
              <a:off x="6260811" y="3794608"/>
              <a:ext cx="5479694" cy="2704799"/>
            </a:xfrm>
            <a:prstGeom prst="roundRect">
              <a:avLst>
                <a:gd name="adj" fmla="val 6151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FE561E-F4AC-4005-ACA6-1EA88D695672}"/>
                </a:ext>
              </a:extLst>
            </p:cNvPr>
            <p:cNvSpPr/>
            <p:nvPr/>
          </p:nvSpPr>
          <p:spPr>
            <a:xfrm>
              <a:off x="6977912" y="5205852"/>
              <a:ext cx="404553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Uncommitted. Samples:</a:t>
              </a:r>
              <a:br>
                <a:rPr lang="en-GB" sz="2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GB" sz="2400" dirty="0">
                  <a:solidFill>
                    <a:srgbClr val="FFFF00"/>
                  </a:solidFill>
                </a:rPr>
                <a:t>aka.ms/mobile-blazor-bindings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51DD26-7AEF-491E-AA83-46A6F1FF9E73}"/>
                </a:ext>
              </a:extLst>
            </p:cNvPr>
            <p:cNvSpPr/>
            <p:nvPr/>
          </p:nvSpPr>
          <p:spPr>
            <a:xfrm>
              <a:off x="6668136" y="4051401"/>
              <a:ext cx="466506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Blazor + Native UI</a:t>
              </a:r>
            </a:p>
            <a:p>
              <a:pPr algn="ctr"/>
              <a:r>
                <a:rPr lang="en-GB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(Mobile/desktop with native OS UI)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660070-3B0C-4696-A75E-24B5417B4D5C}"/>
              </a:ext>
            </a:extLst>
          </p:cNvPr>
          <p:cNvCxnSpPr>
            <a:cxnSpLocks/>
          </p:cNvCxnSpPr>
          <p:nvPr/>
        </p:nvCxnSpPr>
        <p:spPr>
          <a:xfrm>
            <a:off x="335412" y="3470834"/>
            <a:ext cx="114648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50" y="437744"/>
            <a:ext cx="3365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My 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65762" y="1857983"/>
            <a:ext cx="1055451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Head over to </a:t>
            </a:r>
            <a:r>
              <a:rPr 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http://blazor.net</a:t>
            </a:r>
            <a:r>
              <a:rPr lang="en-US" sz="4000" dirty="0"/>
              <a:t> and give it a go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Checkout </a:t>
            </a:r>
            <a:r>
              <a:rPr lang="en-US" sz="4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https://aka.ms/blazor-carchecker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Do the workshop!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Send me some feedback: pulcher@pulcher.biz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2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3661F-2C17-495A-B7D8-3D0377415E9C}"/>
              </a:ext>
            </a:extLst>
          </p:cNvPr>
          <p:cNvSpPr txBox="1"/>
          <p:nvPr/>
        </p:nvSpPr>
        <p:spPr>
          <a:xfrm>
            <a:off x="3649493" y="0"/>
            <a:ext cx="489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Links and stuff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3415-3B80-426D-BD07-65AE34645B56}"/>
              </a:ext>
            </a:extLst>
          </p:cNvPr>
          <p:cNvSpPr txBox="1"/>
          <p:nvPr/>
        </p:nvSpPr>
        <p:spPr>
          <a:xfrm>
            <a:off x="515566" y="1245140"/>
            <a:ext cx="1128408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Steve Sanderson Video (used the start of this) presentation: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https://www.youtube.com/watch?v=Khn7sDUSEJM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Webassembly</a:t>
            </a:r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base information: https://webassembly.org/</a:t>
            </a:r>
            <a:endParaRPr lang="en-US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Getting Started: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https://docs.microsoft.com/en-us/aspnet/core/blazor/get-started?view=aspnetcore-3.1&amp;tabs=visual-studio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Templates: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https://www.nuget.org/packages/Microsoft.AspNetCore.Blazor.Templates/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Routing: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https://docs.microsoft.com/en-us/aspnet/core/blazor/routing?view=aspnetcore-3.1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Workshop: </a:t>
            </a: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https://github.com/dotnet-presentations/blazor-workshop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WebWindow</a:t>
            </a:r>
            <a:r>
              <a:rPr lang="en-US" dirty="0"/>
              <a:t>: </a:t>
            </a:r>
            <a:r>
              <a:rPr lang="en-U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https://github.com/SteveSandersonMS/WebWindow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Conf: Focus on </a:t>
            </a:r>
            <a:r>
              <a:rPr lang="en-US" dirty="0" err="1"/>
              <a:t>Blazor</a:t>
            </a:r>
            <a:r>
              <a:rPr lang="en-US" dirty="0"/>
              <a:t>: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https://channel9.msdn.com/Events/dotnetConf/Focus-on-Blazor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Basteroids</a:t>
            </a:r>
            <a:r>
              <a:rPr lang="en-US" dirty="0"/>
              <a:t>: </a:t>
            </a:r>
            <a:r>
              <a:rPr lang="en-US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https://aesalazar.github.io/AsteroidsWasm/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Blazor</a:t>
            </a:r>
            <a:r>
              <a:rPr lang="en-US" dirty="0"/>
              <a:t> Pacman: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https://pacmanblazor.azurewebsites.net/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9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D2E-8145-4282-8073-60C5A8C6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C78-1112-4853-A5AA-AB6FBC3D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0B1BB69-6DF0-4CAE-B9D1-2F878EBFB857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79DC6-C997-461C-A952-D8F07C2B1572}"/>
              </a:ext>
            </a:extLst>
          </p:cNvPr>
          <p:cNvSpPr/>
          <p:nvPr/>
        </p:nvSpPr>
        <p:spPr>
          <a:xfrm>
            <a:off x="267783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6FEFA-35A6-489E-AFE7-5C8708E8939B}"/>
              </a:ext>
            </a:extLst>
          </p:cNvPr>
          <p:cNvSpPr/>
          <p:nvPr/>
        </p:nvSpPr>
        <p:spPr>
          <a:xfrm>
            <a:off x="515173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7037A-8218-4308-87BE-4D236A9D1644}"/>
              </a:ext>
            </a:extLst>
          </p:cNvPr>
          <p:cNvSpPr/>
          <p:nvPr/>
        </p:nvSpPr>
        <p:spPr>
          <a:xfrm>
            <a:off x="7625635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8E65D-3DB2-40DB-A25F-EC62D8E4090C}"/>
              </a:ext>
            </a:extLst>
          </p:cNvPr>
          <p:cNvSpPr/>
          <p:nvPr/>
        </p:nvSpPr>
        <p:spPr>
          <a:xfrm>
            <a:off x="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3" name="Star: 10 Points 22">
            <a:extLst>
              <a:ext uri="{FF2B5EF4-FFF2-40B4-BE49-F238E27FC236}">
                <a16:creationId xmlns:a16="http://schemas.microsoft.com/office/drawing/2014/main" id="{2D2275FF-AE09-422C-ACA8-AA17CF893F57}"/>
              </a:ext>
            </a:extLst>
          </p:cNvPr>
          <p:cNvSpPr/>
          <p:nvPr/>
        </p:nvSpPr>
        <p:spPr>
          <a:xfrm rot="20886040">
            <a:off x="9362999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1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D418DB-1E3F-4FA2-A203-725244289EF8}"/>
              </a:ext>
            </a:extLst>
          </p:cNvPr>
          <p:cNvSpPr/>
          <p:nvPr/>
        </p:nvSpPr>
        <p:spPr>
          <a:xfrm>
            <a:off x="-1219200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A BIGGER APP </a:t>
            </a:r>
            <a:r>
              <a:rPr lang="en-GB" sz="3200" spc="100" dirty="0">
                <a:solidFill>
                  <a:srgbClr val="92D050"/>
                </a:solidFill>
              </a:rPr>
              <a:t>ON</a:t>
            </a:r>
            <a:r>
              <a:rPr lang="en-GB" sz="3200" spc="100" dirty="0"/>
              <a:t> WEBASSEMBLY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C2018-47D5-4971-A962-584EB80A97F3}"/>
              </a:ext>
            </a:extLst>
          </p:cNvPr>
          <p:cNvSpPr/>
          <p:nvPr/>
        </p:nvSpPr>
        <p:spPr>
          <a:xfrm>
            <a:off x="0" y="4110957"/>
            <a:ext cx="12192000" cy="707549"/>
          </a:xfrm>
          <a:prstGeom prst="rect">
            <a:avLst/>
          </a:prstGeom>
          <a:solidFill>
            <a:srgbClr val="00A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spc="100" dirty="0"/>
              <a:t>BLAZOR EVERYWHERE</a:t>
            </a:r>
          </a:p>
        </p:txBody>
      </p:sp>
      <p:sp>
        <p:nvSpPr>
          <p:cNvPr id="24" name="Star: 10 Points 23">
            <a:extLst>
              <a:ext uri="{FF2B5EF4-FFF2-40B4-BE49-F238E27FC236}">
                <a16:creationId xmlns:a16="http://schemas.microsoft.com/office/drawing/2014/main" id="{DC0B6A6A-9D95-44E5-A0F5-14B7EF2DC21F}"/>
              </a:ext>
            </a:extLst>
          </p:cNvPr>
          <p:cNvSpPr/>
          <p:nvPr/>
        </p:nvSpPr>
        <p:spPr>
          <a:xfrm rot="20886040">
            <a:off x="-2829001" y="3625906"/>
            <a:ext cx="1686994" cy="1564818"/>
          </a:xfrm>
          <a:prstGeom prst="star10">
            <a:avLst>
              <a:gd name="adj" fmla="val 41084"/>
              <a:gd name="hf" fmla="val 105146"/>
            </a:avLst>
          </a:prstGeom>
          <a:solidFill>
            <a:srgbClr val="FFF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FUTURE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744493"/>
            <a:ext cx="7235902" cy="6311281"/>
            <a:chOff x="4764446" y="538743"/>
            <a:chExt cx="7235902" cy="631128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7776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D7484C-26B7-4529-B454-3BD2EA9F488A}"/>
              </a:ext>
            </a:extLst>
          </p:cNvPr>
          <p:cNvSpPr/>
          <p:nvPr/>
        </p:nvSpPr>
        <p:spPr>
          <a:xfrm>
            <a:off x="-9455553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ABCDB0-D28F-40B4-99F3-7091AA5FC159}"/>
              </a:ext>
            </a:extLst>
          </p:cNvPr>
          <p:cNvSpPr/>
          <p:nvPr/>
        </p:nvSpPr>
        <p:spPr>
          <a:xfrm>
            <a:off x="-6981650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CB9282-804D-46CB-8B2B-89965FC5FF56}"/>
              </a:ext>
            </a:extLst>
          </p:cNvPr>
          <p:cNvSpPr/>
          <p:nvPr/>
        </p:nvSpPr>
        <p:spPr>
          <a:xfrm>
            <a:off x="-4507748" y="5483073"/>
            <a:ext cx="1888535" cy="6065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12239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3625754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351993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AFF0DC-56C6-4D33-9C49-D18EC914CA9B}"/>
              </a:ext>
            </a:extLst>
          </p:cNvPr>
          <p:cNvGrpSpPr/>
          <p:nvPr/>
        </p:nvGrpSpPr>
        <p:grpSpPr>
          <a:xfrm>
            <a:off x="13470339" y="731041"/>
            <a:ext cx="13232507" cy="6329147"/>
            <a:chOff x="1450489" y="1847593"/>
            <a:chExt cx="13232507" cy="632914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7202BB-CA84-4243-8B32-7FE560AB3A01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FACEDA9-7AE2-4189-9C7B-9A395CD07857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EE0B523-5F31-44AE-A915-E78BEF088D48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0EF4AF1-A23E-4AE4-AA0D-8BCE63E2B027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6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2DF6F-B9BC-4C84-9654-40D7F14FB0EB}"/>
              </a:ext>
            </a:extLst>
          </p:cNvPr>
          <p:cNvGrpSpPr/>
          <p:nvPr/>
        </p:nvGrpSpPr>
        <p:grpSpPr>
          <a:xfrm>
            <a:off x="0" y="5805942"/>
            <a:ext cx="12192000" cy="1052058"/>
            <a:chOff x="0" y="5805942"/>
            <a:chExt cx="12192000" cy="10520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F780B-A872-41F9-8C5D-79B885962524}"/>
                </a:ext>
              </a:extLst>
            </p:cNvPr>
            <p:cNvSpPr/>
            <p:nvPr/>
          </p:nvSpPr>
          <p:spPr>
            <a:xfrm>
              <a:off x="0" y="5805942"/>
              <a:ext cx="12192000" cy="1052058"/>
            </a:xfrm>
            <a:prstGeom prst="rect">
              <a:avLst/>
            </a:prstGeom>
            <a:solidFill>
              <a:srgbClr val="575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r"/>
              <a:r>
                <a:rPr lang="en-GB" dirty="0">
                  <a:cs typeface="Segoe UI" panose="020B0502040204020203" pitchFamily="34" charset="0"/>
                </a:rPr>
                <a:t>Steven Sanderson</a:t>
              </a:r>
            </a:p>
            <a:p>
              <a:pPr algn="r"/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@StevenSanderson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8B4F2F7-C886-4400-9B32-E088F15F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805942"/>
              <a:ext cx="2347415" cy="105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C464F4-DE90-4E78-ACBB-4F53BB83C153}"/>
              </a:ext>
            </a:extLst>
          </p:cNvPr>
          <p:cNvGrpSpPr/>
          <p:nvPr/>
        </p:nvGrpSpPr>
        <p:grpSpPr>
          <a:xfrm>
            <a:off x="-8087700" y="538743"/>
            <a:ext cx="8374593" cy="6330331"/>
            <a:chOff x="3625754" y="538743"/>
            <a:chExt cx="8374593" cy="633033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6CC2B4-7257-4E3F-935D-8812499CE559}"/>
                </a:ext>
              </a:extLst>
            </p:cNvPr>
            <p:cNvSpPr/>
            <p:nvPr/>
          </p:nvSpPr>
          <p:spPr>
            <a:xfrm>
              <a:off x="3625754" y="796817"/>
              <a:ext cx="837459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46819" h="7502278">
                  <a:moveTo>
                    <a:pt x="1630082" y="2502979"/>
                  </a:moveTo>
                  <a:lnTo>
                    <a:pt x="2641685" y="3888598"/>
                  </a:lnTo>
                  <a:lnTo>
                    <a:pt x="1888525" y="3866115"/>
                  </a:lnTo>
                  <a:lnTo>
                    <a:pt x="1538943" y="3347965"/>
                  </a:lnTo>
                  <a:lnTo>
                    <a:pt x="1253395" y="4237076"/>
                  </a:lnTo>
                  <a:lnTo>
                    <a:pt x="994847" y="3838011"/>
                  </a:lnTo>
                  <a:lnTo>
                    <a:pt x="539578" y="3719979"/>
                  </a:lnTo>
                  <a:lnTo>
                    <a:pt x="311444" y="3344552"/>
                  </a:lnTo>
                  <a:lnTo>
                    <a:pt x="0" y="4450658"/>
                  </a:lnTo>
                  <a:lnTo>
                    <a:pt x="2040282" y="7485786"/>
                  </a:lnTo>
                  <a:lnTo>
                    <a:pt x="10346819" y="7502278"/>
                  </a:lnTo>
                  <a:lnTo>
                    <a:pt x="4902350" y="0"/>
                  </a:lnTo>
                  <a:lnTo>
                    <a:pt x="4496953" y="657989"/>
                  </a:lnTo>
                  <a:lnTo>
                    <a:pt x="4166981" y="148659"/>
                  </a:lnTo>
                  <a:lnTo>
                    <a:pt x="3625111" y="551379"/>
                  </a:lnTo>
                  <a:cubicBezTo>
                    <a:pt x="2030285" y="689561"/>
                    <a:pt x="1989504" y="404846"/>
                    <a:pt x="1521729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28" name="Picture 4" descr="Image result for blazor logo">
              <a:extLst>
                <a:ext uri="{FF2B5EF4-FFF2-40B4-BE49-F238E27FC236}">
                  <a16:creationId xmlns:a16="http://schemas.microsoft.com/office/drawing/2014/main" id="{C98C3D9D-5483-4DCD-BFB6-7994369C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129C-687B-47FD-832E-598637394263}"/>
              </a:ext>
            </a:extLst>
          </p:cNvPr>
          <p:cNvGrpSpPr/>
          <p:nvPr/>
        </p:nvGrpSpPr>
        <p:grpSpPr>
          <a:xfrm>
            <a:off x="-8193522" y="3463296"/>
            <a:ext cx="4975333" cy="1169874"/>
            <a:chOff x="977953" y="2433131"/>
            <a:chExt cx="6182954" cy="1453829"/>
          </a:xfrm>
          <a:solidFill>
            <a:schemeClr val="tx1">
              <a:lumMod val="95000"/>
            </a:schemeClr>
          </a:solidFill>
          <a:effectLst/>
          <a:scene3d>
            <a:camera prst="perspectiveRelaxedModerately" fov="0">
              <a:rot lat="20400000" lon="930000" rev="21276000"/>
            </a:camera>
            <a:lightRig rig="flat" dir="t"/>
          </a:scene3d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49C2A-614B-45B6-9337-DF19B87CD32F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9B5C7B-52E1-484F-9926-4D334D52BD27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B338BE-2F3A-4157-B454-B5654968CF35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A63664-E3D6-4C6E-B486-3F8D512D92B6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36D50-84F3-4CD9-A478-F2ABB7548213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2E43A0-61BE-46B1-ABB8-A84E0CFF5EFA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  <a:sp3d prstMaterial="matte">
              <a:extrusionClr>
                <a:srgbClr val="A90000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88268-6A67-45E3-BD81-7FA79C21C2FE}"/>
              </a:ext>
            </a:extLst>
          </p:cNvPr>
          <p:cNvGrpSpPr/>
          <p:nvPr/>
        </p:nvGrpSpPr>
        <p:grpSpPr>
          <a:xfrm>
            <a:off x="1287009" y="731041"/>
            <a:ext cx="13232507" cy="6329147"/>
            <a:chOff x="1450489" y="1847593"/>
            <a:chExt cx="13232507" cy="632914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C44A87-8A55-4E03-A718-67D8905E07ED}"/>
                </a:ext>
              </a:extLst>
            </p:cNvPr>
            <p:cNvSpPr/>
            <p:nvPr/>
          </p:nvSpPr>
          <p:spPr>
            <a:xfrm>
              <a:off x="1491480" y="2664126"/>
              <a:ext cx="13191516" cy="5512614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354320 h 7353619"/>
                <a:gd name="connsiteX1" fmla="*/ 2641685 w 10346819"/>
                <a:gd name="connsiteY1" fmla="*/ 3739939 h 7353619"/>
                <a:gd name="connsiteX2" fmla="*/ 1888525 w 10346819"/>
                <a:gd name="connsiteY2" fmla="*/ 3717456 h 7353619"/>
                <a:gd name="connsiteX3" fmla="*/ 1538943 w 10346819"/>
                <a:gd name="connsiteY3" fmla="*/ 3199306 h 7353619"/>
                <a:gd name="connsiteX4" fmla="*/ 1253395 w 10346819"/>
                <a:gd name="connsiteY4" fmla="*/ 4088417 h 7353619"/>
                <a:gd name="connsiteX5" fmla="*/ 994847 w 10346819"/>
                <a:gd name="connsiteY5" fmla="*/ 3689352 h 7353619"/>
                <a:gd name="connsiteX6" fmla="*/ 539578 w 10346819"/>
                <a:gd name="connsiteY6" fmla="*/ 3571320 h 7353619"/>
                <a:gd name="connsiteX7" fmla="*/ 311444 w 10346819"/>
                <a:gd name="connsiteY7" fmla="*/ 3195893 h 7353619"/>
                <a:gd name="connsiteX8" fmla="*/ 0 w 10346819"/>
                <a:gd name="connsiteY8" fmla="*/ 4301999 h 7353619"/>
                <a:gd name="connsiteX9" fmla="*/ 2040282 w 10346819"/>
                <a:gd name="connsiteY9" fmla="*/ 7337127 h 7353619"/>
                <a:gd name="connsiteX10" fmla="*/ 10346819 w 10346819"/>
                <a:gd name="connsiteY10" fmla="*/ 7353619 h 7353619"/>
                <a:gd name="connsiteX11" fmla="*/ 5212789 w 10346819"/>
                <a:gd name="connsiteY11" fmla="*/ 269964 h 7353619"/>
                <a:gd name="connsiteX12" fmla="*/ 4496953 w 10346819"/>
                <a:gd name="connsiteY12" fmla="*/ 509330 h 7353619"/>
                <a:gd name="connsiteX13" fmla="*/ 4166981 w 10346819"/>
                <a:gd name="connsiteY13" fmla="*/ 0 h 7353619"/>
                <a:gd name="connsiteX14" fmla="*/ 3625111 w 10346819"/>
                <a:gd name="connsiteY14" fmla="*/ 402720 h 7353619"/>
                <a:gd name="connsiteX15" fmla="*/ 1521729 w 10346819"/>
                <a:gd name="connsiteY15" fmla="*/ 1654075 h 7353619"/>
                <a:gd name="connsiteX0" fmla="*/ 1318638 w 10035375"/>
                <a:gd name="connsiteY0" fmla="*/ 2354320 h 7353619"/>
                <a:gd name="connsiteX1" fmla="*/ 2330241 w 10035375"/>
                <a:gd name="connsiteY1" fmla="*/ 3739939 h 7353619"/>
                <a:gd name="connsiteX2" fmla="*/ 1577081 w 10035375"/>
                <a:gd name="connsiteY2" fmla="*/ 3717456 h 7353619"/>
                <a:gd name="connsiteX3" fmla="*/ 1227499 w 10035375"/>
                <a:gd name="connsiteY3" fmla="*/ 3199306 h 7353619"/>
                <a:gd name="connsiteX4" fmla="*/ 941951 w 10035375"/>
                <a:gd name="connsiteY4" fmla="*/ 4088417 h 7353619"/>
                <a:gd name="connsiteX5" fmla="*/ 683403 w 10035375"/>
                <a:gd name="connsiteY5" fmla="*/ 3689352 h 7353619"/>
                <a:gd name="connsiteX6" fmla="*/ 228134 w 10035375"/>
                <a:gd name="connsiteY6" fmla="*/ 3571320 h 7353619"/>
                <a:gd name="connsiteX7" fmla="*/ 0 w 10035375"/>
                <a:gd name="connsiteY7" fmla="*/ 3195893 h 7353619"/>
                <a:gd name="connsiteX8" fmla="*/ 8402 w 10035375"/>
                <a:gd name="connsiteY8" fmla="*/ 4701806 h 7353619"/>
                <a:gd name="connsiteX9" fmla="*/ 1728838 w 10035375"/>
                <a:gd name="connsiteY9" fmla="*/ 7337127 h 7353619"/>
                <a:gd name="connsiteX10" fmla="*/ 10035375 w 10035375"/>
                <a:gd name="connsiteY10" fmla="*/ 7353619 h 7353619"/>
                <a:gd name="connsiteX11" fmla="*/ 4901345 w 10035375"/>
                <a:gd name="connsiteY11" fmla="*/ 269964 h 7353619"/>
                <a:gd name="connsiteX12" fmla="*/ 4185509 w 10035375"/>
                <a:gd name="connsiteY12" fmla="*/ 509330 h 7353619"/>
                <a:gd name="connsiteX13" fmla="*/ 3855537 w 10035375"/>
                <a:gd name="connsiteY13" fmla="*/ 0 h 7353619"/>
                <a:gd name="connsiteX14" fmla="*/ 3313667 w 10035375"/>
                <a:gd name="connsiteY14" fmla="*/ 402720 h 7353619"/>
                <a:gd name="connsiteX15" fmla="*/ 1210285 w 10035375"/>
                <a:gd name="connsiteY15" fmla="*/ 1654075 h 7353619"/>
                <a:gd name="connsiteX0" fmla="*/ 1329381 w 10046118"/>
                <a:gd name="connsiteY0" fmla="*/ 2354320 h 7353619"/>
                <a:gd name="connsiteX1" fmla="*/ 2340984 w 10046118"/>
                <a:gd name="connsiteY1" fmla="*/ 3739939 h 7353619"/>
                <a:gd name="connsiteX2" fmla="*/ 1587824 w 10046118"/>
                <a:gd name="connsiteY2" fmla="*/ 3717456 h 7353619"/>
                <a:gd name="connsiteX3" fmla="*/ 1238242 w 10046118"/>
                <a:gd name="connsiteY3" fmla="*/ 3199306 h 7353619"/>
                <a:gd name="connsiteX4" fmla="*/ 952694 w 10046118"/>
                <a:gd name="connsiteY4" fmla="*/ 4088417 h 7353619"/>
                <a:gd name="connsiteX5" fmla="*/ 694146 w 10046118"/>
                <a:gd name="connsiteY5" fmla="*/ 3689352 h 7353619"/>
                <a:gd name="connsiteX6" fmla="*/ 238877 w 10046118"/>
                <a:gd name="connsiteY6" fmla="*/ 3571320 h 7353619"/>
                <a:gd name="connsiteX7" fmla="*/ 10743 w 10046118"/>
                <a:gd name="connsiteY7" fmla="*/ 3195893 h 7353619"/>
                <a:gd name="connsiteX8" fmla="*/ 330 w 10046118"/>
                <a:gd name="connsiteY8" fmla="*/ 4687695 h 7353619"/>
                <a:gd name="connsiteX9" fmla="*/ 1739581 w 10046118"/>
                <a:gd name="connsiteY9" fmla="*/ 7337127 h 7353619"/>
                <a:gd name="connsiteX10" fmla="*/ 10046118 w 10046118"/>
                <a:gd name="connsiteY10" fmla="*/ 7353619 h 7353619"/>
                <a:gd name="connsiteX11" fmla="*/ 4912088 w 10046118"/>
                <a:gd name="connsiteY11" fmla="*/ 269964 h 7353619"/>
                <a:gd name="connsiteX12" fmla="*/ 4196252 w 10046118"/>
                <a:gd name="connsiteY12" fmla="*/ 509330 h 7353619"/>
                <a:gd name="connsiteX13" fmla="*/ 3866280 w 10046118"/>
                <a:gd name="connsiteY13" fmla="*/ 0 h 7353619"/>
                <a:gd name="connsiteX14" fmla="*/ 3324410 w 10046118"/>
                <a:gd name="connsiteY14" fmla="*/ 402720 h 7353619"/>
                <a:gd name="connsiteX15" fmla="*/ 1221028 w 10046118"/>
                <a:gd name="connsiteY15" fmla="*/ 1654075 h 7353619"/>
                <a:gd name="connsiteX0" fmla="*/ 1338674 w 10055411"/>
                <a:gd name="connsiteY0" fmla="*/ 2354320 h 7353619"/>
                <a:gd name="connsiteX1" fmla="*/ 2350277 w 10055411"/>
                <a:gd name="connsiteY1" fmla="*/ 3739939 h 7353619"/>
                <a:gd name="connsiteX2" fmla="*/ 1597117 w 10055411"/>
                <a:gd name="connsiteY2" fmla="*/ 3717456 h 7353619"/>
                <a:gd name="connsiteX3" fmla="*/ 1247535 w 10055411"/>
                <a:gd name="connsiteY3" fmla="*/ 3199306 h 7353619"/>
                <a:gd name="connsiteX4" fmla="*/ 961987 w 10055411"/>
                <a:gd name="connsiteY4" fmla="*/ 4088417 h 7353619"/>
                <a:gd name="connsiteX5" fmla="*/ 703439 w 10055411"/>
                <a:gd name="connsiteY5" fmla="*/ 3689352 h 7353619"/>
                <a:gd name="connsiteX6" fmla="*/ 248170 w 10055411"/>
                <a:gd name="connsiteY6" fmla="*/ 3571320 h 7353619"/>
                <a:gd name="connsiteX7" fmla="*/ 20036 w 10055411"/>
                <a:gd name="connsiteY7" fmla="*/ 3195893 h 7353619"/>
                <a:gd name="connsiteX8" fmla="*/ 215 w 10055411"/>
                <a:gd name="connsiteY8" fmla="*/ 4706509 h 7353619"/>
                <a:gd name="connsiteX9" fmla="*/ 1748874 w 10055411"/>
                <a:gd name="connsiteY9" fmla="*/ 7337127 h 7353619"/>
                <a:gd name="connsiteX10" fmla="*/ 10055411 w 10055411"/>
                <a:gd name="connsiteY10" fmla="*/ 7353619 h 7353619"/>
                <a:gd name="connsiteX11" fmla="*/ 4921381 w 10055411"/>
                <a:gd name="connsiteY11" fmla="*/ 269964 h 7353619"/>
                <a:gd name="connsiteX12" fmla="*/ 4205545 w 10055411"/>
                <a:gd name="connsiteY12" fmla="*/ 509330 h 7353619"/>
                <a:gd name="connsiteX13" fmla="*/ 3875573 w 10055411"/>
                <a:gd name="connsiteY13" fmla="*/ 0 h 7353619"/>
                <a:gd name="connsiteX14" fmla="*/ 3333703 w 10055411"/>
                <a:gd name="connsiteY14" fmla="*/ 402720 h 7353619"/>
                <a:gd name="connsiteX15" fmla="*/ 1230321 w 10055411"/>
                <a:gd name="connsiteY15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247955 w 10055196"/>
                <a:gd name="connsiteY6" fmla="*/ 3571320 h 7353619"/>
                <a:gd name="connsiteX7" fmla="*/ 0 w 10055196"/>
                <a:gd name="connsiteY7" fmla="*/ 4706509 h 7353619"/>
                <a:gd name="connsiteX8" fmla="*/ 1748659 w 10055196"/>
                <a:gd name="connsiteY8" fmla="*/ 7337127 h 7353619"/>
                <a:gd name="connsiteX9" fmla="*/ 10055196 w 10055196"/>
                <a:gd name="connsiteY9" fmla="*/ 7353619 h 7353619"/>
                <a:gd name="connsiteX10" fmla="*/ 4921166 w 10055196"/>
                <a:gd name="connsiteY10" fmla="*/ 269964 h 7353619"/>
                <a:gd name="connsiteX11" fmla="*/ 4205330 w 10055196"/>
                <a:gd name="connsiteY11" fmla="*/ 509330 h 7353619"/>
                <a:gd name="connsiteX12" fmla="*/ 3875358 w 10055196"/>
                <a:gd name="connsiteY12" fmla="*/ 0 h 7353619"/>
                <a:gd name="connsiteX13" fmla="*/ 3333488 w 10055196"/>
                <a:gd name="connsiteY13" fmla="*/ 402720 h 7353619"/>
                <a:gd name="connsiteX14" fmla="*/ 1230106 w 10055196"/>
                <a:gd name="connsiteY14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703224 w 10055196"/>
                <a:gd name="connsiteY5" fmla="*/ 3689352 h 7353619"/>
                <a:gd name="connsiteX6" fmla="*/ 0 w 10055196"/>
                <a:gd name="connsiteY6" fmla="*/ 4706509 h 7353619"/>
                <a:gd name="connsiteX7" fmla="*/ 1748659 w 10055196"/>
                <a:gd name="connsiteY7" fmla="*/ 7337127 h 7353619"/>
                <a:gd name="connsiteX8" fmla="*/ 10055196 w 10055196"/>
                <a:gd name="connsiteY8" fmla="*/ 7353619 h 7353619"/>
                <a:gd name="connsiteX9" fmla="*/ 4921166 w 10055196"/>
                <a:gd name="connsiteY9" fmla="*/ 269964 h 7353619"/>
                <a:gd name="connsiteX10" fmla="*/ 4205330 w 10055196"/>
                <a:gd name="connsiteY10" fmla="*/ 509330 h 7353619"/>
                <a:gd name="connsiteX11" fmla="*/ 3875358 w 10055196"/>
                <a:gd name="connsiteY11" fmla="*/ 0 h 7353619"/>
                <a:gd name="connsiteX12" fmla="*/ 3333488 w 10055196"/>
                <a:gd name="connsiteY12" fmla="*/ 402720 h 7353619"/>
                <a:gd name="connsiteX13" fmla="*/ 1230106 w 10055196"/>
                <a:gd name="connsiteY13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961772 w 10055196"/>
                <a:gd name="connsiteY4" fmla="*/ 4088417 h 7353619"/>
                <a:gd name="connsiteX5" fmla="*/ 0 w 10055196"/>
                <a:gd name="connsiteY5" fmla="*/ 4706509 h 7353619"/>
                <a:gd name="connsiteX6" fmla="*/ 1748659 w 10055196"/>
                <a:gd name="connsiteY6" fmla="*/ 7337127 h 7353619"/>
                <a:gd name="connsiteX7" fmla="*/ 10055196 w 10055196"/>
                <a:gd name="connsiteY7" fmla="*/ 7353619 h 7353619"/>
                <a:gd name="connsiteX8" fmla="*/ 4921166 w 10055196"/>
                <a:gd name="connsiteY8" fmla="*/ 269964 h 7353619"/>
                <a:gd name="connsiteX9" fmla="*/ 4205330 w 10055196"/>
                <a:gd name="connsiteY9" fmla="*/ 509330 h 7353619"/>
                <a:gd name="connsiteX10" fmla="*/ 3875358 w 10055196"/>
                <a:gd name="connsiteY10" fmla="*/ 0 h 7353619"/>
                <a:gd name="connsiteX11" fmla="*/ 3333488 w 10055196"/>
                <a:gd name="connsiteY11" fmla="*/ 402720 h 7353619"/>
                <a:gd name="connsiteX12" fmla="*/ 1230106 w 10055196"/>
                <a:gd name="connsiteY12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1247320 w 10055196"/>
                <a:gd name="connsiteY3" fmla="*/ 3199306 h 7353619"/>
                <a:gd name="connsiteX4" fmla="*/ 0 w 10055196"/>
                <a:gd name="connsiteY4" fmla="*/ 4706509 h 7353619"/>
                <a:gd name="connsiteX5" fmla="*/ 1748659 w 10055196"/>
                <a:gd name="connsiteY5" fmla="*/ 7337127 h 7353619"/>
                <a:gd name="connsiteX6" fmla="*/ 10055196 w 10055196"/>
                <a:gd name="connsiteY6" fmla="*/ 7353619 h 7353619"/>
                <a:gd name="connsiteX7" fmla="*/ 4921166 w 10055196"/>
                <a:gd name="connsiteY7" fmla="*/ 269964 h 7353619"/>
                <a:gd name="connsiteX8" fmla="*/ 4205330 w 10055196"/>
                <a:gd name="connsiteY8" fmla="*/ 509330 h 7353619"/>
                <a:gd name="connsiteX9" fmla="*/ 3875358 w 10055196"/>
                <a:gd name="connsiteY9" fmla="*/ 0 h 7353619"/>
                <a:gd name="connsiteX10" fmla="*/ 3333488 w 10055196"/>
                <a:gd name="connsiteY10" fmla="*/ 402720 h 7353619"/>
                <a:gd name="connsiteX11" fmla="*/ 1230106 w 10055196"/>
                <a:gd name="connsiteY11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1596902 w 10055196"/>
                <a:gd name="connsiteY2" fmla="*/ 3717456 h 7353619"/>
                <a:gd name="connsiteX3" fmla="*/ 0 w 10055196"/>
                <a:gd name="connsiteY3" fmla="*/ 4706509 h 7353619"/>
                <a:gd name="connsiteX4" fmla="*/ 1748659 w 10055196"/>
                <a:gd name="connsiteY4" fmla="*/ 7337127 h 7353619"/>
                <a:gd name="connsiteX5" fmla="*/ 10055196 w 10055196"/>
                <a:gd name="connsiteY5" fmla="*/ 7353619 h 7353619"/>
                <a:gd name="connsiteX6" fmla="*/ 4921166 w 10055196"/>
                <a:gd name="connsiteY6" fmla="*/ 269964 h 7353619"/>
                <a:gd name="connsiteX7" fmla="*/ 4205330 w 10055196"/>
                <a:gd name="connsiteY7" fmla="*/ 509330 h 7353619"/>
                <a:gd name="connsiteX8" fmla="*/ 3875358 w 10055196"/>
                <a:gd name="connsiteY8" fmla="*/ 0 h 7353619"/>
                <a:gd name="connsiteX9" fmla="*/ 3333488 w 10055196"/>
                <a:gd name="connsiteY9" fmla="*/ 402720 h 7353619"/>
                <a:gd name="connsiteX10" fmla="*/ 1230106 w 10055196"/>
                <a:gd name="connsiteY10" fmla="*/ 1654075 h 7353619"/>
                <a:gd name="connsiteX0" fmla="*/ 1338459 w 10055196"/>
                <a:gd name="connsiteY0" fmla="*/ 2354320 h 7353619"/>
                <a:gd name="connsiteX1" fmla="*/ 2350062 w 10055196"/>
                <a:gd name="connsiteY1" fmla="*/ 3739939 h 7353619"/>
                <a:gd name="connsiteX2" fmla="*/ 0 w 10055196"/>
                <a:gd name="connsiteY2" fmla="*/ 4706509 h 7353619"/>
                <a:gd name="connsiteX3" fmla="*/ 1748659 w 10055196"/>
                <a:gd name="connsiteY3" fmla="*/ 7337127 h 7353619"/>
                <a:gd name="connsiteX4" fmla="*/ 10055196 w 10055196"/>
                <a:gd name="connsiteY4" fmla="*/ 7353619 h 7353619"/>
                <a:gd name="connsiteX5" fmla="*/ 4921166 w 10055196"/>
                <a:gd name="connsiteY5" fmla="*/ 269964 h 7353619"/>
                <a:gd name="connsiteX6" fmla="*/ 4205330 w 10055196"/>
                <a:gd name="connsiteY6" fmla="*/ 509330 h 7353619"/>
                <a:gd name="connsiteX7" fmla="*/ 3875358 w 10055196"/>
                <a:gd name="connsiteY7" fmla="*/ 0 h 7353619"/>
                <a:gd name="connsiteX8" fmla="*/ 3333488 w 10055196"/>
                <a:gd name="connsiteY8" fmla="*/ 402720 h 7353619"/>
                <a:gd name="connsiteX9" fmla="*/ 1230106 w 10055196"/>
                <a:gd name="connsiteY9" fmla="*/ 1654075 h 7353619"/>
                <a:gd name="connsiteX0" fmla="*/ 1338459 w 10055196"/>
                <a:gd name="connsiteY0" fmla="*/ 2354320 h 7353619"/>
                <a:gd name="connsiteX1" fmla="*/ 0 w 10055196"/>
                <a:gd name="connsiteY1" fmla="*/ 4706509 h 7353619"/>
                <a:gd name="connsiteX2" fmla="*/ 1748659 w 10055196"/>
                <a:gd name="connsiteY2" fmla="*/ 7337127 h 7353619"/>
                <a:gd name="connsiteX3" fmla="*/ 10055196 w 10055196"/>
                <a:gd name="connsiteY3" fmla="*/ 7353619 h 7353619"/>
                <a:gd name="connsiteX4" fmla="*/ 4921166 w 10055196"/>
                <a:gd name="connsiteY4" fmla="*/ 269964 h 7353619"/>
                <a:gd name="connsiteX5" fmla="*/ 4205330 w 10055196"/>
                <a:gd name="connsiteY5" fmla="*/ 509330 h 7353619"/>
                <a:gd name="connsiteX6" fmla="*/ 3875358 w 10055196"/>
                <a:gd name="connsiteY6" fmla="*/ 0 h 7353619"/>
                <a:gd name="connsiteX7" fmla="*/ 3333488 w 10055196"/>
                <a:gd name="connsiteY7" fmla="*/ 402720 h 7353619"/>
                <a:gd name="connsiteX8" fmla="*/ 1230106 w 10055196"/>
                <a:gd name="connsiteY8" fmla="*/ 1654075 h 7353619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3333488 w 10055196"/>
                <a:gd name="connsiteY6" fmla="*/ 132756 h 7083655"/>
                <a:gd name="connsiteX7" fmla="*/ 1230106 w 10055196"/>
                <a:gd name="connsiteY7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6" fmla="*/ 1230106 w 10055196"/>
                <a:gd name="connsiteY6" fmla="*/ 1384111 h 7083655"/>
                <a:gd name="connsiteX0" fmla="*/ 1338459 w 10055196"/>
                <a:gd name="connsiteY0" fmla="*/ 2084356 h 7083655"/>
                <a:gd name="connsiteX1" fmla="*/ 0 w 10055196"/>
                <a:gd name="connsiteY1" fmla="*/ 4436545 h 7083655"/>
                <a:gd name="connsiteX2" fmla="*/ 1748659 w 10055196"/>
                <a:gd name="connsiteY2" fmla="*/ 7067163 h 7083655"/>
                <a:gd name="connsiteX3" fmla="*/ 10055196 w 10055196"/>
                <a:gd name="connsiteY3" fmla="*/ 7083655 h 7083655"/>
                <a:gd name="connsiteX4" fmla="*/ 4921166 w 10055196"/>
                <a:gd name="connsiteY4" fmla="*/ 0 h 7083655"/>
                <a:gd name="connsiteX5" fmla="*/ 4205330 w 10055196"/>
                <a:gd name="connsiteY5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4" fmla="*/ 4205330 w 10055196"/>
                <a:gd name="connsiteY4" fmla="*/ 239366 h 7083655"/>
                <a:gd name="connsiteX0" fmla="*/ 0 w 10055196"/>
                <a:gd name="connsiteY0" fmla="*/ 4436545 h 7083655"/>
                <a:gd name="connsiteX1" fmla="*/ 1748659 w 10055196"/>
                <a:gd name="connsiteY1" fmla="*/ 7067163 h 7083655"/>
                <a:gd name="connsiteX2" fmla="*/ 10055196 w 10055196"/>
                <a:gd name="connsiteY2" fmla="*/ 7083655 h 7083655"/>
                <a:gd name="connsiteX3" fmla="*/ 4921166 w 10055196"/>
                <a:gd name="connsiteY3" fmla="*/ 0 h 7083655"/>
                <a:gd name="connsiteX0" fmla="*/ 0 w 9755679"/>
                <a:gd name="connsiteY0" fmla="*/ 4885820 h 7083655"/>
                <a:gd name="connsiteX1" fmla="*/ 1449142 w 9755679"/>
                <a:gd name="connsiteY1" fmla="*/ 7067163 h 7083655"/>
                <a:gd name="connsiteX2" fmla="*/ 9755679 w 9755679"/>
                <a:gd name="connsiteY2" fmla="*/ 7083655 h 7083655"/>
                <a:gd name="connsiteX3" fmla="*/ 4621649 w 9755679"/>
                <a:gd name="connsiteY3" fmla="*/ 0 h 7083655"/>
                <a:gd name="connsiteX0" fmla="*/ 0 w 9755679"/>
                <a:gd name="connsiteY0" fmla="*/ 746076 h 2943911"/>
                <a:gd name="connsiteX1" fmla="*/ 1449142 w 9755679"/>
                <a:gd name="connsiteY1" fmla="*/ 2927419 h 2943911"/>
                <a:gd name="connsiteX2" fmla="*/ 9755679 w 9755679"/>
                <a:gd name="connsiteY2" fmla="*/ 2943911 h 2943911"/>
                <a:gd name="connsiteX3" fmla="*/ 7584723 w 9755679"/>
                <a:gd name="connsiteY3" fmla="*/ 0 h 2943911"/>
                <a:gd name="connsiteX0" fmla="*/ 0 w 9755679"/>
                <a:gd name="connsiteY0" fmla="*/ 746076 h 3467618"/>
                <a:gd name="connsiteX1" fmla="*/ 1807492 w 9755679"/>
                <a:gd name="connsiteY1" fmla="*/ 3467618 h 3467618"/>
                <a:gd name="connsiteX2" fmla="*/ 9755679 w 9755679"/>
                <a:gd name="connsiteY2" fmla="*/ 2943911 h 3467618"/>
                <a:gd name="connsiteX3" fmla="*/ 7584723 w 9755679"/>
                <a:gd name="connsiteY3" fmla="*/ 0 h 3467618"/>
                <a:gd name="connsiteX0" fmla="*/ 0 w 10156817"/>
                <a:gd name="connsiteY0" fmla="*/ 746076 h 3467618"/>
                <a:gd name="connsiteX1" fmla="*/ 1807492 w 10156817"/>
                <a:gd name="connsiteY1" fmla="*/ 3467618 h 3467618"/>
                <a:gd name="connsiteX2" fmla="*/ 10156817 w 10156817"/>
                <a:gd name="connsiteY2" fmla="*/ 3462717 h 3467618"/>
                <a:gd name="connsiteX3" fmla="*/ 7584723 w 10156817"/>
                <a:gd name="connsiteY3" fmla="*/ 0 h 3467618"/>
                <a:gd name="connsiteX0" fmla="*/ 0 w 10879534"/>
                <a:gd name="connsiteY0" fmla="*/ 746076 h 4426340"/>
                <a:gd name="connsiteX1" fmla="*/ 1807492 w 10879534"/>
                <a:gd name="connsiteY1" fmla="*/ 3467618 h 4426340"/>
                <a:gd name="connsiteX2" fmla="*/ 10879534 w 10879534"/>
                <a:gd name="connsiteY2" fmla="*/ 4426340 h 4426340"/>
                <a:gd name="connsiteX3" fmla="*/ 7584723 w 10879534"/>
                <a:gd name="connsiteY3" fmla="*/ 0 h 4426340"/>
                <a:gd name="connsiteX0" fmla="*/ 0 w 10879534"/>
                <a:gd name="connsiteY0" fmla="*/ 746076 h 4546456"/>
                <a:gd name="connsiteX1" fmla="*/ 2519735 w 10879534"/>
                <a:gd name="connsiteY1" fmla="*/ 4546456 h 4546456"/>
                <a:gd name="connsiteX2" fmla="*/ 10879534 w 10879534"/>
                <a:gd name="connsiteY2" fmla="*/ 4426340 h 4546456"/>
                <a:gd name="connsiteX3" fmla="*/ 7584723 w 10879534"/>
                <a:gd name="connsiteY3" fmla="*/ 0 h 454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9534" h="4546456">
                  <a:moveTo>
                    <a:pt x="0" y="746076"/>
                  </a:moveTo>
                  <a:lnTo>
                    <a:pt x="2519735" y="4546456"/>
                  </a:lnTo>
                  <a:lnTo>
                    <a:pt x="10879534" y="4426340"/>
                  </a:lnTo>
                  <a:lnTo>
                    <a:pt x="7584723" y="0"/>
                  </a:ln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245D9-95F7-4F2E-820B-A6CDE0C7105A}"/>
                </a:ext>
              </a:extLst>
            </p:cNvPr>
            <p:cNvGrpSpPr/>
            <p:nvPr/>
          </p:nvGrpSpPr>
          <p:grpSpPr>
            <a:xfrm>
              <a:off x="1450489" y="1847593"/>
              <a:ext cx="9291022" cy="1767075"/>
              <a:chOff x="1450489" y="1847593"/>
              <a:chExt cx="9291022" cy="17670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A928482-7E37-4E2D-863C-C49A374B4F8E}"/>
                  </a:ext>
                </a:extLst>
              </p:cNvPr>
              <p:cNvSpPr/>
              <p:nvPr/>
            </p:nvSpPr>
            <p:spPr>
              <a:xfrm>
                <a:off x="1450489" y="2613205"/>
                <a:ext cx="9291022" cy="1001463"/>
              </a:xfrm>
              <a:prstGeom prst="roundRect">
                <a:avLst/>
              </a:prstGeom>
              <a:solidFill>
                <a:srgbClr val="8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b="1" dirty="0">
                    <a:solidFill>
                      <a:srgbClr val="FFF594"/>
                    </a:solidFill>
                    <a:latin typeface="Consolas" panose="020B0609020204030204" pitchFamily="49" charset="0"/>
                  </a:rPr>
                  <a:t>blazor.net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7B3489-CFA1-4B30-8687-8336F6277FE3}"/>
                  </a:ext>
                </a:extLst>
              </p:cNvPr>
              <p:cNvSpPr/>
              <p:nvPr/>
            </p:nvSpPr>
            <p:spPr>
              <a:xfrm>
                <a:off x="1822741" y="1847593"/>
                <a:ext cx="8546514" cy="52322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kern="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LEARN MORE  &amp;  GET STARTED</a:t>
                </a:r>
                <a:endParaRPr lang="en-GB" sz="28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A736F-45CB-4E71-9499-8B359BDC9A40}"/>
              </a:ext>
            </a:extLst>
          </p:cNvPr>
          <p:cNvGrpSpPr/>
          <p:nvPr/>
        </p:nvGrpSpPr>
        <p:grpSpPr>
          <a:xfrm>
            <a:off x="1287009" y="3117232"/>
            <a:ext cx="12356207" cy="5021047"/>
            <a:chOff x="1287009" y="3117232"/>
            <a:chExt cx="12356207" cy="5021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F63951-F6A9-4DCB-8EBA-9BEB7500A41A}"/>
                </a:ext>
              </a:extLst>
            </p:cNvPr>
            <p:cNvGrpSpPr/>
            <p:nvPr/>
          </p:nvGrpSpPr>
          <p:grpSpPr>
            <a:xfrm>
              <a:off x="1287009" y="3117232"/>
              <a:ext cx="12356207" cy="5021047"/>
              <a:chOff x="1450489" y="1847593"/>
              <a:chExt cx="12356207" cy="5021047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7DCD412-8538-4546-958E-4E5C136DF56B}"/>
                  </a:ext>
                </a:extLst>
              </p:cNvPr>
              <p:cNvSpPr/>
              <p:nvPr/>
            </p:nvSpPr>
            <p:spPr>
              <a:xfrm>
                <a:off x="1491480" y="2664126"/>
                <a:ext cx="12315216" cy="4204514"/>
              </a:xfrm>
              <a:custGeom>
                <a:avLst/>
                <a:gdLst>
                  <a:gd name="connsiteX0" fmla="*/ 0 w 6238875"/>
                  <a:gd name="connsiteY0" fmla="*/ 2605767 h 5034642"/>
                  <a:gd name="connsiteX1" fmla="*/ 1711098 w 6238875"/>
                  <a:gd name="connsiteY1" fmla="*/ 5034642 h 5034642"/>
                  <a:gd name="connsiteX2" fmla="*/ 6238875 w 6238875"/>
                  <a:gd name="connsiteY2" fmla="*/ 3231696 h 5034642"/>
                  <a:gd name="connsiteX3" fmla="*/ 3177267 w 6238875"/>
                  <a:gd name="connsiteY3" fmla="*/ 0 h 5034642"/>
                  <a:gd name="connsiteX4" fmla="*/ 2877910 w 6238875"/>
                  <a:gd name="connsiteY4" fmla="*/ 830035 h 5034642"/>
                  <a:gd name="connsiteX5" fmla="*/ 2415267 w 6238875"/>
                  <a:gd name="connsiteY5" fmla="*/ 170089 h 5034642"/>
                  <a:gd name="connsiteX0" fmla="*/ 0 w 6216797"/>
                  <a:gd name="connsiteY0" fmla="*/ 2640724 h 5034642"/>
                  <a:gd name="connsiteX1" fmla="*/ 1689020 w 6216797"/>
                  <a:gd name="connsiteY1" fmla="*/ 5034642 h 5034642"/>
                  <a:gd name="connsiteX2" fmla="*/ 6216797 w 6216797"/>
                  <a:gd name="connsiteY2" fmla="*/ 3231696 h 5034642"/>
                  <a:gd name="connsiteX3" fmla="*/ 3155189 w 6216797"/>
                  <a:gd name="connsiteY3" fmla="*/ 0 h 5034642"/>
                  <a:gd name="connsiteX4" fmla="*/ 2855832 w 6216797"/>
                  <a:gd name="connsiteY4" fmla="*/ 830035 h 5034642"/>
                  <a:gd name="connsiteX5" fmla="*/ 2393189 w 6216797"/>
                  <a:gd name="connsiteY5" fmla="*/ 170089 h 5034642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393189 w 6216797"/>
                  <a:gd name="connsiteY5" fmla="*/ 170089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55832 w 6216797"/>
                  <a:gd name="connsiteY4" fmla="*/ 830035 h 5847851"/>
                  <a:gd name="connsiteX5" fmla="*/ 2406068 w 6216797"/>
                  <a:gd name="connsiteY5" fmla="*/ 166410 h 5847851"/>
                  <a:gd name="connsiteX0" fmla="*/ 0 w 6216797"/>
                  <a:gd name="connsiteY0" fmla="*/ 2640724 h 5847851"/>
                  <a:gd name="connsiteX1" fmla="*/ 2321924 w 6216797"/>
                  <a:gd name="connsiteY1" fmla="*/ 5847851 h 5847851"/>
                  <a:gd name="connsiteX2" fmla="*/ 6216797 w 6216797"/>
                  <a:gd name="connsiteY2" fmla="*/ 3231696 h 5847851"/>
                  <a:gd name="connsiteX3" fmla="*/ 3155189 w 6216797"/>
                  <a:gd name="connsiteY3" fmla="*/ 0 h 5847851"/>
                  <a:gd name="connsiteX4" fmla="*/ 2866871 w 6216797"/>
                  <a:gd name="connsiteY4" fmla="*/ 800598 h 5847851"/>
                  <a:gd name="connsiteX5" fmla="*/ 2406068 w 6216797"/>
                  <a:gd name="connsiteY5" fmla="*/ 166410 h 5847851"/>
                  <a:gd name="connsiteX0" fmla="*/ 0 w 6216797"/>
                  <a:gd name="connsiteY0" fmla="*/ 2627845 h 5834972"/>
                  <a:gd name="connsiteX1" fmla="*/ 2321924 w 6216797"/>
                  <a:gd name="connsiteY1" fmla="*/ 5834972 h 5834972"/>
                  <a:gd name="connsiteX2" fmla="*/ 6216797 w 6216797"/>
                  <a:gd name="connsiteY2" fmla="*/ 3218817 h 5834972"/>
                  <a:gd name="connsiteX3" fmla="*/ 3153349 w 6216797"/>
                  <a:gd name="connsiteY3" fmla="*/ 0 h 5834972"/>
                  <a:gd name="connsiteX4" fmla="*/ 2866871 w 6216797"/>
                  <a:gd name="connsiteY4" fmla="*/ 787719 h 5834972"/>
                  <a:gd name="connsiteX5" fmla="*/ 2406068 w 6216797"/>
                  <a:gd name="connsiteY5" fmla="*/ 153531 h 5834972"/>
                  <a:gd name="connsiteX0" fmla="*/ 0 w 6170801"/>
                  <a:gd name="connsiteY0" fmla="*/ 2627845 h 5834972"/>
                  <a:gd name="connsiteX1" fmla="*/ 2321924 w 6170801"/>
                  <a:gd name="connsiteY1" fmla="*/ 5834972 h 5834972"/>
                  <a:gd name="connsiteX2" fmla="*/ 6170801 w 6170801"/>
                  <a:gd name="connsiteY2" fmla="*/ 3756050 h 5834972"/>
                  <a:gd name="connsiteX3" fmla="*/ 3153349 w 6170801"/>
                  <a:gd name="connsiteY3" fmla="*/ 0 h 5834972"/>
                  <a:gd name="connsiteX4" fmla="*/ 2866871 w 6170801"/>
                  <a:gd name="connsiteY4" fmla="*/ 787719 h 5834972"/>
                  <a:gd name="connsiteX5" fmla="*/ 2406068 w 6170801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406068 w 7193316"/>
                  <a:gd name="connsiteY5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2406068 w 7193316"/>
                  <a:gd name="connsiteY6" fmla="*/ 153531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761175 w 7193316"/>
                  <a:gd name="connsiteY6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1761175 w 7193316"/>
                  <a:gd name="connsiteY7" fmla="*/ 764735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649547 w 7193316"/>
                  <a:gd name="connsiteY5" fmla="*/ 459677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7719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0 w 7193316"/>
                  <a:gd name="connsiteY0" fmla="*/ 2627845 h 5834972"/>
                  <a:gd name="connsiteX1" fmla="*/ 2321924 w 7193316"/>
                  <a:gd name="connsiteY1" fmla="*/ 5834972 h 5834972"/>
                  <a:gd name="connsiteX2" fmla="*/ 7193316 w 7193316"/>
                  <a:gd name="connsiteY2" fmla="*/ 5550033 h 5834972"/>
                  <a:gd name="connsiteX3" fmla="*/ 3153349 w 7193316"/>
                  <a:gd name="connsiteY3" fmla="*/ 0 h 5834972"/>
                  <a:gd name="connsiteX4" fmla="*/ 2866871 w 7193316"/>
                  <a:gd name="connsiteY4" fmla="*/ 782855 h 5834972"/>
                  <a:gd name="connsiteX5" fmla="*/ 2394195 w 7193316"/>
                  <a:gd name="connsiteY5" fmla="*/ 160551 h 5834972"/>
                  <a:gd name="connsiteX6" fmla="*/ 1995029 w 7193316"/>
                  <a:gd name="connsiteY6" fmla="*/ 676245 h 5834972"/>
                  <a:gd name="connsiteX7" fmla="*/ 331823 w 7193316"/>
                  <a:gd name="connsiteY7" fmla="*/ 2097834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88898 w 7282214"/>
                  <a:gd name="connsiteY0" fmla="*/ 2627845 h 5834972"/>
                  <a:gd name="connsiteX1" fmla="*/ 2410822 w 7282214"/>
                  <a:gd name="connsiteY1" fmla="*/ 5834972 h 5834972"/>
                  <a:gd name="connsiteX2" fmla="*/ 7282214 w 7282214"/>
                  <a:gd name="connsiteY2" fmla="*/ 5550033 h 5834972"/>
                  <a:gd name="connsiteX3" fmla="*/ 3242247 w 7282214"/>
                  <a:gd name="connsiteY3" fmla="*/ 0 h 5834972"/>
                  <a:gd name="connsiteX4" fmla="*/ 2955769 w 7282214"/>
                  <a:gd name="connsiteY4" fmla="*/ 782855 h 5834972"/>
                  <a:gd name="connsiteX5" fmla="*/ 2483093 w 7282214"/>
                  <a:gd name="connsiteY5" fmla="*/ 160551 h 5834972"/>
                  <a:gd name="connsiteX6" fmla="*/ 2083927 w 7282214"/>
                  <a:gd name="connsiteY6" fmla="*/ 676245 h 5834972"/>
                  <a:gd name="connsiteX7" fmla="*/ 0 w 7282214"/>
                  <a:gd name="connsiteY7" fmla="*/ 1988398 h 5834972"/>
                  <a:gd name="connsiteX0" fmla="*/ 108353 w 7301669"/>
                  <a:gd name="connsiteY0" fmla="*/ 2627845 h 5834972"/>
                  <a:gd name="connsiteX1" fmla="*/ 2430277 w 7301669"/>
                  <a:gd name="connsiteY1" fmla="*/ 5834972 h 5834972"/>
                  <a:gd name="connsiteX2" fmla="*/ 7301669 w 7301669"/>
                  <a:gd name="connsiteY2" fmla="*/ 5550033 h 5834972"/>
                  <a:gd name="connsiteX3" fmla="*/ 3261702 w 7301669"/>
                  <a:gd name="connsiteY3" fmla="*/ 0 h 5834972"/>
                  <a:gd name="connsiteX4" fmla="*/ 2975224 w 7301669"/>
                  <a:gd name="connsiteY4" fmla="*/ 782855 h 5834972"/>
                  <a:gd name="connsiteX5" fmla="*/ 2502548 w 7301669"/>
                  <a:gd name="connsiteY5" fmla="*/ 160551 h 5834972"/>
                  <a:gd name="connsiteX6" fmla="*/ 2103382 w 7301669"/>
                  <a:gd name="connsiteY6" fmla="*/ 676245 h 5834972"/>
                  <a:gd name="connsiteX7" fmla="*/ 0 w 7301669"/>
                  <a:gd name="connsiteY7" fmla="*/ 1927600 h 5834972"/>
                  <a:gd name="connsiteX0" fmla="*/ 108353 w 7991406"/>
                  <a:gd name="connsiteY0" fmla="*/ 2627845 h 6495449"/>
                  <a:gd name="connsiteX1" fmla="*/ 2430277 w 7991406"/>
                  <a:gd name="connsiteY1" fmla="*/ 5834972 h 6495449"/>
                  <a:gd name="connsiteX2" fmla="*/ 7991406 w 7991406"/>
                  <a:gd name="connsiteY2" fmla="*/ 6495449 h 6495449"/>
                  <a:gd name="connsiteX3" fmla="*/ 3261702 w 7991406"/>
                  <a:gd name="connsiteY3" fmla="*/ 0 h 6495449"/>
                  <a:gd name="connsiteX4" fmla="*/ 2975224 w 7991406"/>
                  <a:gd name="connsiteY4" fmla="*/ 782855 h 6495449"/>
                  <a:gd name="connsiteX5" fmla="*/ 2502548 w 7991406"/>
                  <a:gd name="connsiteY5" fmla="*/ 160551 h 6495449"/>
                  <a:gd name="connsiteX6" fmla="*/ 2103382 w 7991406"/>
                  <a:gd name="connsiteY6" fmla="*/ 676245 h 6495449"/>
                  <a:gd name="connsiteX7" fmla="*/ 0 w 7991406"/>
                  <a:gd name="connsiteY7" fmla="*/ 1927600 h 6495449"/>
                  <a:gd name="connsiteX0" fmla="*/ 108353 w 7991406"/>
                  <a:gd name="connsiteY0" fmla="*/ 2627845 h 6500926"/>
                  <a:gd name="connsiteX1" fmla="*/ 2905957 w 7991406"/>
                  <a:gd name="connsiteY1" fmla="*/ 6500926 h 6500926"/>
                  <a:gd name="connsiteX2" fmla="*/ 7991406 w 7991406"/>
                  <a:gd name="connsiteY2" fmla="*/ 6495449 h 6500926"/>
                  <a:gd name="connsiteX3" fmla="*/ 3261702 w 7991406"/>
                  <a:gd name="connsiteY3" fmla="*/ 0 h 6500926"/>
                  <a:gd name="connsiteX4" fmla="*/ 2975224 w 7991406"/>
                  <a:gd name="connsiteY4" fmla="*/ 782855 h 6500926"/>
                  <a:gd name="connsiteX5" fmla="*/ 2502548 w 7991406"/>
                  <a:gd name="connsiteY5" fmla="*/ 160551 h 6500926"/>
                  <a:gd name="connsiteX6" fmla="*/ 2103382 w 7991406"/>
                  <a:gd name="connsiteY6" fmla="*/ 676245 h 6500926"/>
                  <a:gd name="connsiteX7" fmla="*/ 0 w 7991406"/>
                  <a:gd name="connsiteY7" fmla="*/ 1927600 h 6500926"/>
                  <a:gd name="connsiteX0" fmla="*/ 108353 w 9668181"/>
                  <a:gd name="connsiteY0" fmla="*/ 2627845 h 8790610"/>
                  <a:gd name="connsiteX1" fmla="*/ 2905957 w 9668181"/>
                  <a:gd name="connsiteY1" fmla="*/ 6500926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627845 h 8790610"/>
                  <a:gd name="connsiteX1" fmla="*/ 4422191 w 9668181"/>
                  <a:gd name="connsiteY1" fmla="*/ 8599868 h 8790610"/>
                  <a:gd name="connsiteX2" fmla="*/ 9668181 w 9668181"/>
                  <a:gd name="connsiteY2" fmla="*/ 8790610 h 8790610"/>
                  <a:gd name="connsiteX3" fmla="*/ 3261702 w 9668181"/>
                  <a:gd name="connsiteY3" fmla="*/ 0 h 8790610"/>
                  <a:gd name="connsiteX4" fmla="*/ 2975224 w 9668181"/>
                  <a:gd name="connsiteY4" fmla="*/ 782855 h 8790610"/>
                  <a:gd name="connsiteX5" fmla="*/ 2502548 w 9668181"/>
                  <a:gd name="connsiteY5" fmla="*/ 160551 h 8790610"/>
                  <a:gd name="connsiteX6" fmla="*/ 2103382 w 9668181"/>
                  <a:gd name="connsiteY6" fmla="*/ 676245 h 8790610"/>
                  <a:gd name="connsiteX7" fmla="*/ 0 w 9668181"/>
                  <a:gd name="connsiteY7" fmla="*/ 1927600 h 8790610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502548 w 9668181"/>
                  <a:gd name="connsiteY5" fmla="*/ 35685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4422191 w 9668181"/>
                  <a:gd name="connsiteY1" fmla="*/ 8475002 h 8665744"/>
                  <a:gd name="connsiteX2" fmla="*/ 9668181 w 9668181"/>
                  <a:gd name="connsiteY2" fmla="*/ 8665744 h 8665744"/>
                  <a:gd name="connsiteX3" fmla="*/ 3380621 w 9668181"/>
                  <a:gd name="connsiteY3" fmla="*/ 0 h 8665744"/>
                  <a:gd name="connsiteX4" fmla="*/ 2975224 w 9668181"/>
                  <a:gd name="connsiteY4" fmla="*/ 657989 h 8665744"/>
                  <a:gd name="connsiteX5" fmla="*/ 2645252 w 9668181"/>
                  <a:gd name="connsiteY5" fmla="*/ 148659 h 8665744"/>
                  <a:gd name="connsiteX6" fmla="*/ 2103382 w 9668181"/>
                  <a:gd name="connsiteY6" fmla="*/ 551379 h 8665744"/>
                  <a:gd name="connsiteX7" fmla="*/ 0 w 9668181"/>
                  <a:gd name="connsiteY7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4422191 w 9668181"/>
                  <a:gd name="connsiteY2" fmla="*/ 8475002 h 8665744"/>
                  <a:gd name="connsiteX3" fmla="*/ 9668181 w 9668181"/>
                  <a:gd name="connsiteY3" fmla="*/ 8665744 h 8665744"/>
                  <a:gd name="connsiteX4" fmla="*/ 3380621 w 9668181"/>
                  <a:gd name="connsiteY4" fmla="*/ 0 h 8665744"/>
                  <a:gd name="connsiteX5" fmla="*/ 2975224 w 9668181"/>
                  <a:gd name="connsiteY5" fmla="*/ 657989 h 8665744"/>
                  <a:gd name="connsiteX6" fmla="*/ 2645252 w 9668181"/>
                  <a:gd name="connsiteY6" fmla="*/ 148659 h 8665744"/>
                  <a:gd name="connsiteX7" fmla="*/ 2103382 w 9668181"/>
                  <a:gd name="connsiteY7" fmla="*/ 551379 h 8665744"/>
                  <a:gd name="connsiteX8" fmla="*/ 0 w 9668181"/>
                  <a:gd name="connsiteY8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2120425 w 9668181"/>
                  <a:gd name="connsiteY2" fmla="*/ 5299370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1474055 w 9668181"/>
                  <a:gd name="connsiteY2" fmla="*/ 5080166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4422191 w 9668181"/>
                  <a:gd name="connsiteY3" fmla="*/ 8475002 h 8665744"/>
                  <a:gd name="connsiteX4" fmla="*/ 9668181 w 9668181"/>
                  <a:gd name="connsiteY4" fmla="*/ 8665744 h 8665744"/>
                  <a:gd name="connsiteX5" fmla="*/ 3380621 w 9668181"/>
                  <a:gd name="connsiteY5" fmla="*/ 0 h 8665744"/>
                  <a:gd name="connsiteX6" fmla="*/ 2975224 w 9668181"/>
                  <a:gd name="connsiteY6" fmla="*/ 657989 h 8665744"/>
                  <a:gd name="connsiteX7" fmla="*/ 2645252 w 9668181"/>
                  <a:gd name="connsiteY7" fmla="*/ 148659 h 8665744"/>
                  <a:gd name="connsiteX8" fmla="*/ 2103382 w 9668181"/>
                  <a:gd name="connsiteY8" fmla="*/ 551379 h 8665744"/>
                  <a:gd name="connsiteX9" fmla="*/ 0 w 9668181"/>
                  <a:gd name="connsiteY9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1007544 w 9668181"/>
                  <a:gd name="connsiteY3" fmla="*/ 4579932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4422191 w 9668181"/>
                  <a:gd name="connsiteY4" fmla="*/ 8475002 h 8665744"/>
                  <a:gd name="connsiteX5" fmla="*/ 9668181 w 9668181"/>
                  <a:gd name="connsiteY5" fmla="*/ 8665744 h 8665744"/>
                  <a:gd name="connsiteX6" fmla="*/ 3380621 w 9668181"/>
                  <a:gd name="connsiteY6" fmla="*/ 0 h 8665744"/>
                  <a:gd name="connsiteX7" fmla="*/ 2975224 w 9668181"/>
                  <a:gd name="connsiteY7" fmla="*/ 657989 h 8665744"/>
                  <a:gd name="connsiteX8" fmla="*/ 2645252 w 9668181"/>
                  <a:gd name="connsiteY8" fmla="*/ 148659 h 8665744"/>
                  <a:gd name="connsiteX9" fmla="*/ 2103382 w 9668181"/>
                  <a:gd name="connsiteY9" fmla="*/ 551379 h 8665744"/>
                  <a:gd name="connsiteX10" fmla="*/ 0 w 9668181"/>
                  <a:gd name="connsiteY10" fmla="*/ 1802734 h 8665744"/>
                  <a:gd name="connsiteX0" fmla="*/ 108353 w 9668181"/>
                  <a:gd name="connsiteY0" fmla="*/ 2502979 h 8665744"/>
                  <a:gd name="connsiteX1" fmla="*/ 1119956 w 9668181"/>
                  <a:gd name="connsiteY1" fmla="*/ 3888598 h 8665744"/>
                  <a:gd name="connsiteX2" fmla="*/ 366796 w 9668181"/>
                  <a:gd name="connsiteY2" fmla="*/ 3866115 h 8665744"/>
                  <a:gd name="connsiteX3" fmla="*/ 23938 w 9668181"/>
                  <a:gd name="connsiteY3" fmla="*/ 3371501 h 8665744"/>
                  <a:gd name="connsiteX4" fmla="*/ 1670775 w 9668181"/>
                  <a:gd name="connsiteY4" fmla="*/ 5299370 h 8665744"/>
                  <a:gd name="connsiteX5" fmla="*/ 4422191 w 9668181"/>
                  <a:gd name="connsiteY5" fmla="*/ 8475002 h 8665744"/>
                  <a:gd name="connsiteX6" fmla="*/ 9668181 w 9668181"/>
                  <a:gd name="connsiteY6" fmla="*/ 8665744 h 8665744"/>
                  <a:gd name="connsiteX7" fmla="*/ 3380621 w 9668181"/>
                  <a:gd name="connsiteY7" fmla="*/ 0 h 8665744"/>
                  <a:gd name="connsiteX8" fmla="*/ 2975224 w 9668181"/>
                  <a:gd name="connsiteY8" fmla="*/ 657989 h 8665744"/>
                  <a:gd name="connsiteX9" fmla="*/ 2645252 w 9668181"/>
                  <a:gd name="connsiteY9" fmla="*/ 148659 h 8665744"/>
                  <a:gd name="connsiteX10" fmla="*/ 2103382 w 9668181"/>
                  <a:gd name="connsiteY10" fmla="*/ 551379 h 8665744"/>
                  <a:gd name="connsiteX11" fmla="*/ 0 w 9668181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4690525 w 9936515"/>
                  <a:gd name="connsiteY5" fmla="*/ 8475002 h 8665744"/>
                  <a:gd name="connsiteX6" fmla="*/ 9936515 w 9936515"/>
                  <a:gd name="connsiteY6" fmla="*/ 8665744 h 8665744"/>
                  <a:gd name="connsiteX7" fmla="*/ 3648955 w 9936515"/>
                  <a:gd name="connsiteY7" fmla="*/ 0 h 8665744"/>
                  <a:gd name="connsiteX8" fmla="*/ 3243558 w 9936515"/>
                  <a:gd name="connsiteY8" fmla="*/ 657989 h 8665744"/>
                  <a:gd name="connsiteX9" fmla="*/ 2913586 w 9936515"/>
                  <a:gd name="connsiteY9" fmla="*/ 148659 h 8665744"/>
                  <a:gd name="connsiteX10" fmla="*/ 2371716 w 9936515"/>
                  <a:gd name="connsiteY10" fmla="*/ 551379 h 8665744"/>
                  <a:gd name="connsiteX11" fmla="*/ 268334 w 9936515"/>
                  <a:gd name="connsiteY11" fmla="*/ 1802734 h 8665744"/>
                  <a:gd name="connsiteX0" fmla="*/ 376687 w 9936515"/>
                  <a:gd name="connsiteY0" fmla="*/ 2502979 h 8665744"/>
                  <a:gd name="connsiteX1" fmla="*/ 1388290 w 9936515"/>
                  <a:gd name="connsiteY1" fmla="*/ 3888598 h 8665744"/>
                  <a:gd name="connsiteX2" fmla="*/ 635130 w 9936515"/>
                  <a:gd name="connsiteY2" fmla="*/ 3866115 h 8665744"/>
                  <a:gd name="connsiteX3" fmla="*/ 292272 w 9936515"/>
                  <a:gd name="connsiteY3" fmla="*/ 3371501 h 8665744"/>
                  <a:gd name="connsiteX4" fmla="*/ 0 w 9936515"/>
                  <a:gd name="connsiteY4" fmla="*/ 4237076 h 8665744"/>
                  <a:gd name="connsiteX5" fmla="*/ 1635597 w 9936515"/>
                  <a:gd name="connsiteY5" fmla="*/ 5709674 h 8665744"/>
                  <a:gd name="connsiteX6" fmla="*/ 4690525 w 9936515"/>
                  <a:gd name="connsiteY6" fmla="*/ 8475002 h 8665744"/>
                  <a:gd name="connsiteX7" fmla="*/ 9936515 w 9936515"/>
                  <a:gd name="connsiteY7" fmla="*/ 8665744 h 8665744"/>
                  <a:gd name="connsiteX8" fmla="*/ 3648955 w 9936515"/>
                  <a:gd name="connsiteY8" fmla="*/ 0 h 8665744"/>
                  <a:gd name="connsiteX9" fmla="*/ 3243558 w 9936515"/>
                  <a:gd name="connsiteY9" fmla="*/ 657989 h 8665744"/>
                  <a:gd name="connsiteX10" fmla="*/ 2913586 w 9936515"/>
                  <a:gd name="connsiteY10" fmla="*/ 148659 h 8665744"/>
                  <a:gd name="connsiteX11" fmla="*/ 2371716 w 9936515"/>
                  <a:gd name="connsiteY11" fmla="*/ 551379 h 8665744"/>
                  <a:gd name="connsiteX12" fmla="*/ 268334 w 9936515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4949073 w 10195063"/>
                  <a:gd name="connsiteY6" fmla="*/ 8475002 h 8665744"/>
                  <a:gd name="connsiteX7" fmla="*/ 10195063 w 10195063"/>
                  <a:gd name="connsiteY7" fmla="*/ 8665744 h 8665744"/>
                  <a:gd name="connsiteX8" fmla="*/ 3907503 w 10195063"/>
                  <a:gd name="connsiteY8" fmla="*/ 0 h 8665744"/>
                  <a:gd name="connsiteX9" fmla="*/ 3502106 w 10195063"/>
                  <a:gd name="connsiteY9" fmla="*/ 657989 h 8665744"/>
                  <a:gd name="connsiteX10" fmla="*/ 3172134 w 10195063"/>
                  <a:gd name="connsiteY10" fmla="*/ 148659 h 8665744"/>
                  <a:gd name="connsiteX11" fmla="*/ 2630264 w 10195063"/>
                  <a:gd name="connsiteY11" fmla="*/ 551379 h 8665744"/>
                  <a:gd name="connsiteX12" fmla="*/ 526882 w 10195063"/>
                  <a:gd name="connsiteY12" fmla="*/ 1802734 h 8665744"/>
                  <a:gd name="connsiteX0" fmla="*/ 635235 w 10195063"/>
                  <a:gd name="connsiteY0" fmla="*/ 2502979 h 8665744"/>
                  <a:gd name="connsiteX1" fmla="*/ 1646838 w 10195063"/>
                  <a:gd name="connsiteY1" fmla="*/ 3888598 h 8665744"/>
                  <a:gd name="connsiteX2" fmla="*/ 893678 w 10195063"/>
                  <a:gd name="connsiteY2" fmla="*/ 3866115 h 8665744"/>
                  <a:gd name="connsiteX3" fmla="*/ 550820 w 10195063"/>
                  <a:gd name="connsiteY3" fmla="*/ 3371501 h 8665744"/>
                  <a:gd name="connsiteX4" fmla="*/ 258548 w 10195063"/>
                  <a:gd name="connsiteY4" fmla="*/ 4237076 h 8665744"/>
                  <a:gd name="connsiteX5" fmla="*/ 0 w 10195063"/>
                  <a:gd name="connsiteY5" fmla="*/ 3838011 h 8665744"/>
                  <a:gd name="connsiteX6" fmla="*/ 3557845 w 10195063"/>
                  <a:gd name="connsiteY6" fmla="*/ 7176652 h 8665744"/>
                  <a:gd name="connsiteX7" fmla="*/ 4949073 w 10195063"/>
                  <a:gd name="connsiteY7" fmla="*/ 8475002 h 8665744"/>
                  <a:gd name="connsiteX8" fmla="*/ 10195063 w 10195063"/>
                  <a:gd name="connsiteY8" fmla="*/ 8665744 h 8665744"/>
                  <a:gd name="connsiteX9" fmla="*/ 3907503 w 10195063"/>
                  <a:gd name="connsiteY9" fmla="*/ 0 h 8665744"/>
                  <a:gd name="connsiteX10" fmla="*/ 3502106 w 10195063"/>
                  <a:gd name="connsiteY10" fmla="*/ 657989 h 8665744"/>
                  <a:gd name="connsiteX11" fmla="*/ 3172134 w 10195063"/>
                  <a:gd name="connsiteY11" fmla="*/ 148659 h 8665744"/>
                  <a:gd name="connsiteX12" fmla="*/ 2630264 w 10195063"/>
                  <a:gd name="connsiteY12" fmla="*/ 551379 h 8665744"/>
                  <a:gd name="connsiteX13" fmla="*/ 526882 w 10195063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5404342 w 10650332"/>
                  <a:gd name="connsiteY7" fmla="*/ 8475002 h 8665744"/>
                  <a:gd name="connsiteX8" fmla="*/ 10650332 w 10650332"/>
                  <a:gd name="connsiteY8" fmla="*/ 8665744 h 8665744"/>
                  <a:gd name="connsiteX9" fmla="*/ 4362772 w 10650332"/>
                  <a:gd name="connsiteY9" fmla="*/ 0 h 8665744"/>
                  <a:gd name="connsiteX10" fmla="*/ 3957375 w 10650332"/>
                  <a:gd name="connsiteY10" fmla="*/ 657989 h 8665744"/>
                  <a:gd name="connsiteX11" fmla="*/ 3627403 w 10650332"/>
                  <a:gd name="connsiteY11" fmla="*/ 148659 h 8665744"/>
                  <a:gd name="connsiteX12" fmla="*/ 3085533 w 10650332"/>
                  <a:gd name="connsiteY12" fmla="*/ 551379 h 8665744"/>
                  <a:gd name="connsiteX13" fmla="*/ 982151 w 10650332"/>
                  <a:gd name="connsiteY13" fmla="*/ 1802734 h 8665744"/>
                  <a:gd name="connsiteX0" fmla="*/ 1090504 w 10650332"/>
                  <a:gd name="connsiteY0" fmla="*/ 2502979 h 8665744"/>
                  <a:gd name="connsiteX1" fmla="*/ 2102107 w 10650332"/>
                  <a:gd name="connsiteY1" fmla="*/ 3888598 h 8665744"/>
                  <a:gd name="connsiteX2" fmla="*/ 1348947 w 10650332"/>
                  <a:gd name="connsiteY2" fmla="*/ 3866115 h 8665744"/>
                  <a:gd name="connsiteX3" fmla="*/ 1006089 w 10650332"/>
                  <a:gd name="connsiteY3" fmla="*/ 3371501 h 8665744"/>
                  <a:gd name="connsiteX4" fmla="*/ 713817 w 10650332"/>
                  <a:gd name="connsiteY4" fmla="*/ 4237076 h 8665744"/>
                  <a:gd name="connsiteX5" fmla="*/ 455269 w 10650332"/>
                  <a:gd name="connsiteY5" fmla="*/ 3838011 h 8665744"/>
                  <a:gd name="connsiteX6" fmla="*/ 0 w 10650332"/>
                  <a:gd name="connsiteY6" fmla="*/ 3719979 h 8665744"/>
                  <a:gd name="connsiteX7" fmla="*/ 1112881 w 10650332"/>
                  <a:gd name="connsiteY7" fmla="*/ 4692344 h 8665744"/>
                  <a:gd name="connsiteX8" fmla="*/ 5404342 w 10650332"/>
                  <a:gd name="connsiteY8" fmla="*/ 8475002 h 8665744"/>
                  <a:gd name="connsiteX9" fmla="*/ 10650332 w 10650332"/>
                  <a:gd name="connsiteY9" fmla="*/ 8665744 h 8665744"/>
                  <a:gd name="connsiteX10" fmla="*/ 4362772 w 10650332"/>
                  <a:gd name="connsiteY10" fmla="*/ 0 h 8665744"/>
                  <a:gd name="connsiteX11" fmla="*/ 3957375 w 10650332"/>
                  <a:gd name="connsiteY11" fmla="*/ 657989 h 8665744"/>
                  <a:gd name="connsiteX12" fmla="*/ 3627403 w 10650332"/>
                  <a:gd name="connsiteY12" fmla="*/ 148659 h 8665744"/>
                  <a:gd name="connsiteX13" fmla="*/ 3085533 w 10650332"/>
                  <a:gd name="connsiteY13" fmla="*/ 551379 h 8665744"/>
                  <a:gd name="connsiteX14" fmla="*/ 982151 w 10650332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5612303 w 10858293"/>
                  <a:gd name="connsiteY8" fmla="*/ 8475002 h 8665744"/>
                  <a:gd name="connsiteX9" fmla="*/ 10858293 w 10858293"/>
                  <a:gd name="connsiteY9" fmla="*/ 8665744 h 8665744"/>
                  <a:gd name="connsiteX10" fmla="*/ 4570733 w 10858293"/>
                  <a:gd name="connsiteY10" fmla="*/ 0 h 8665744"/>
                  <a:gd name="connsiteX11" fmla="*/ 4165336 w 10858293"/>
                  <a:gd name="connsiteY11" fmla="*/ 657989 h 8665744"/>
                  <a:gd name="connsiteX12" fmla="*/ 3835364 w 10858293"/>
                  <a:gd name="connsiteY12" fmla="*/ 148659 h 8665744"/>
                  <a:gd name="connsiteX13" fmla="*/ 3293494 w 10858293"/>
                  <a:gd name="connsiteY13" fmla="*/ 551379 h 8665744"/>
                  <a:gd name="connsiteX14" fmla="*/ 1190112 w 10858293"/>
                  <a:gd name="connsiteY14" fmla="*/ 1802734 h 8665744"/>
                  <a:gd name="connsiteX0" fmla="*/ 1298465 w 10858293"/>
                  <a:gd name="connsiteY0" fmla="*/ 2502979 h 8665744"/>
                  <a:gd name="connsiteX1" fmla="*/ 2310068 w 10858293"/>
                  <a:gd name="connsiteY1" fmla="*/ 3888598 h 8665744"/>
                  <a:gd name="connsiteX2" fmla="*/ 1556908 w 10858293"/>
                  <a:gd name="connsiteY2" fmla="*/ 3866115 h 8665744"/>
                  <a:gd name="connsiteX3" fmla="*/ 1214050 w 10858293"/>
                  <a:gd name="connsiteY3" fmla="*/ 3371501 h 8665744"/>
                  <a:gd name="connsiteX4" fmla="*/ 921778 w 10858293"/>
                  <a:gd name="connsiteY4" fmla="*/ 4237076 h 8665744"/>
                  <a:gd name="connsiteX5" fmla="*/ 663230 w 10858293"/>
                  <a:gd name="connsiteY5" fmla="*/ 3838011 h 8665744"/>
                  <a:gd name="connsiteX6" fmla="*/ 207961 w 10858293"/>
                  <a:gd name="connsiteY6" fmla="*/ 3719979 h 8665744"/>
                  <a:gd name="connsiteX7" fmla="*/ 0 w 10858293"/>
                  <a:gd name="connsiteY7" fmla="*/ 3354640 h 8665744"/>
                  <a:gd name="connsiteX8" fmla="*/ 4288523 w 10858293"/>
                  <a:gd name="connsiteY8" fmla="*/ 7260961 h 8665744"/>
                  <a:gd name="connsiteX9" fmla="*/ 5612303 w 10858293"/>
                  <a:gd name="connsiteY9" fmla="*/ 8475002 h 8665744"/>
                  <a:gd name="connsiteX10" fmla="*/ 10858293 w 10858293"/>
                  <a:gd name="connsiteY10" fmla="*/ 8665744 h 8665744"/>
                  <a:gd name="connsiteX11" fmla="*/ 4570733 w 10858293"/>
                  <a:gd name="connsiteY11" fmla="*/ 0 h 8665744"/>
                  <a:gd name="connsiteX12" fmla="*/ 4165336 w 10858293"/>
                  <a:gd name="connsiteY12" fmla="*/ 657989 h 8665744"/>
                  <a:gd name="connsiteX13" fmla="*/ 3835364 w 10858293"/>
                  <a:gd name="connsiteY13" fmla="*/ 148659 h 8665744"/>
                  <a:gd name="connsiteX14" fmla="*/ 3293494 w 10858293"/>
                  <a:gd name="connsiteY14" fmla="*/ 551379 h 8665744"/>
                  <a:gd name="connsiteX15" fmla="*/ 1190112 w 10858293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5943920 w 11189910"/>
                  <a:gd name="connsiteY9" fmla="*/ 8475002 h 8665744"/>
                  <a:gd name="connsiteX10" fmla="*/ 11189910 w 11189910"/>
                  <a:gd name="connsiteY10" fmla="*/ 8665744 h 8665744"/>
                  <a:gd name="connsiteX11" fmla="*/ 4902350 w 11189910"/>
                  <a:gd name="connsiteY11" fmla="*/ 0 h 8665744"/>
                  <a:gd name="connsiteX12" fmla="*/ 4496953 w 11189910"/>
                  <a:gd name="connsiteY12" fmla="*/ 657989 h 8665744"/>
                  <a:gd name="connsiteX13" fmla="*/ 4166981 w 11189910"/>
                  <a:gd name="connsiteY13" fmla="*/ 148659 h 8665744"/>
                  <a:gd name="connsiteX14" fmla="*/ 3625111 w 11189910"/>
                  <a:gd name="connsiteY14" fmla="*/ 551379 h 8665744"/>
                  <a:gd name="connsiteX15" fmla="*/ 1521729 w 11189910"/>
                  <a:gd name="connsiteY15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3923185 w 11189910"/>
                  <a:gd name="connsiteY9" fmla="*/ 7092344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31617 w 11189910"/>
                  <a:gd name="connsiteY7" fmla="*/ 3354640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267733 w 11189910"/>
                  <a:gd name="connsiteY7" fmla="*/ 3428611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45667 w 11189910"/>
                  <a:gd name="connsiteY3" fmla="*/ 3371501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343927 w 11189910"/>
                  <a:gd name="connsiteY3" fmla="*/ 3586689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641687 w 11189910"/>
                  <a:gd name="connsiteY9" fmla="*/ 8368222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1189910"/>
                  <a:gd name="connsiteY0" fmla="*/ 2502979 h 8665744"/>
                  <a:gd name="connsiteX1" fmla="*/ 2641685 w 11189910"/>
                  <a:gd name="connsiteY1" fmla="*/ 3888598 h 8665744"/>
                  <a:gd name="connsiteX2" fmla="*/ 1888525 w 11189910"/>
                  <a:gd name="connsiteY2" fmla="*/ 3866115 h 8665744"/>
                  <a:gd name="connsiteX3" fmla="*/ 1538943 w 11189910"/>
                  <a:gd name="connsiteY3" fmla="*/ 3347965 h 8665744"/>
                  <a:gd name="connsiteX4" fmla="*/ 1253395 w 11189910"/>
                  <a:gd name="connsiteY4" fmla="*/ 4237076 h 8665744"/>
                  <a:gd name="connsiteX5" fmla="*/ 994847 w 11189910"/>
                  <a:gd name="connsiteY5" fmla="*/ 3838011 h 8665744"/>
                  <a:gd name="connsiteX6" fmla="*/ 539578 w 11189910"/>
                  <a:gd name="connsiteY6" fmla="*/ 3719979 h 8665744"/>
                  <a:gd name="connsiteX7" fmla="*/ 311444 w 11189910"/>
                  <a:gd name="connsiteY7" fmla="*/ 3344552 h 8665744"/>
                  <a:gd name="connsiteX8" fmla="*/ 0 w 11189910"/>
                  <a:gd name="connsiteY8" fmla="*/ 4450658 h 8665744"/>
                  <a:gd name="connsiteX9" fmla="*/ 2040282 w 11189910"/>
                  <a:gd name="connsiteY9" fmla="*/ 7485786 h 8665744"/>
                  <a:gd name="connsiteX10" fmla="*/ 5943920 w 11189910"/>
                  <a:gd name="connsiteY10" fmla="*/ 8475002 h 8665744"/>
                  <a:gd name="connsiteX11" fmla="*/ 11189910 w 11189910"/>
                  <a:gd name="connsiteY11" fmla="*/ 8665744 h 8665744"/>
                  <a:gd name="connsiteX12" fmla="*/ 4902350 w 11189910"/>
                  <a:gd name="connsiteY12" fmla="*/ 0 h 8665744"/>
                  <a:gd name="connsiteX13" fmla="*/ 4496953 w 11189910"/>
                  <a:gd name="connsiteY13" fmla="*/ 657989 h 8665744"/>
                  <a:gd name="connsiteX14" fmla="*/ 4166981 w 11189910"/>
                  <a:gd name="connsiteY14" fmla="*/ 148659 h 8665744"/>
                  <a:gd name="connsiteX15" fmla="*/ 3625111 w 11189910"/>
                  <a:gd name="connsiteY15" fmla="*/ 551379 h 8665744"/>
                  <a:gd name="connsiteX16" fmla="*/ 1521729 w 11189910"/>
                  <a:gd name="connsiteY16" fmla="*/ 1802734 h 8665744"/>
                  <a:gd name="connsiteX0" fmla="*/ 1630082 w 10346819"/>
                  <a:gd name="connsiteY0" fmla="*/ 2502979 h 8475002"/>
                  <a:gd name="connsiteX1" fmla="*/ 2641685 w 10346819"/>
                  <a:gd name="connsiteY1" fmla="*/ 3888598 h 8475002"/>
                  <a:gd name="connsiteX2" fmla="*/ 1888525 w 10346819"/>
                  <a:gd name="connsiteY2" fmla="*/ 3866115 h 8475002"/>
                  <a:gd name="connsiteX3" fmla="*/ 1538943 w 10346819"/>
                  <a:gd name="connsiteY3" fmla="*/ 3347965 h 8475002"/>
                  <a:gd name="connsiteX4" fmla="*/ 1253395 w 10346819"/>
                  <a:gd name="connsiteY4" fmla="*/ 4237076 h 8475002"/>
                  <a:gd name="connsiteX5" fmla="*/ 994847 w 10346819"/>
                  <a:gd name="connsiteY5" fmla="*/ 3838011 h 8475002"/>
                  <a:gd name="connsiteX6" fmla="*/ 539578 w 10346819"/>
                  <a:gd name="connsiteY6" fmla="*/ 3719979 h 8475002"/>
                  <a:gd name="connsiteX7" fmla="*/ 311444 w 10346819"/>
                  <a:gd name="connsiteY7" fmla="*/ 3344552 h 8475002"/>
                  <a:gd name="connsiteX8" fmla="*/ 0 w 10346819"/>
                  <a:gd name="connsiteY8" fmla="*/ 4450658 h 8475002"/>
                  <a:gd name="connsiteX9" fmla="*/ 2040282 w 10346819"/>
                  <a:gd name="connsiteY9" fmla="*/ 7485786 h 8475002"/>
                  <a:gd name="connsiteX10" fmla="*/ 5943920 w 10346819"/>
                  <a:gd name="connsiteY10" fmla="*/ 8475002 h 8475002"/>
                  <a:gd name="connsiteX11" fmla="*/ 10346819 w 10346819"/>
                  <a:gd name="connsiteY11" fmla="*/ 7502278 h 8475002"/>
                  <a:gd name="connsiteX12" fmla="*/ 4902350 w 10346819"/>
                  <a:gd name="connsiteY12" fmla="*/ 0 h 8475002"/>
                  <a:gd name="connsiteX13" fmla="*/ 4496953 w 10346819"/>
                  <a:gd name="connsiteY13" fmla="*/ 657989 h 8475002"/>
                  <a:gd name="connsiteX14" fmla="*/ 4166981 w 10346819"/>
                  <a:gd name="connsiteY14" fmla="*/ 148659 h 8475002"/>
                  <a:gd name="connsiteX15" fmla="*/ 3625111 w 10346819"/>
                  <a:gd name="connsiteY15" fmla="*/ 551379 h 8475002"/>
                  <a:gd name="connsiteX16" fmla="*/ 1521729 w 10346819"/>
                  <a:gd name="connsiteY16" fmla="*/ 1802734 h 8475002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502979 h 7502278"/>
                  <a:gd name="connsiteX1" fmla="*/ 2641685 w 10346819"/>
                  <a:gd name="connsiteY1" fmla="*/ 3888598 h 7502278"/>
                  <a:gd name="connsiteX2" fmla="*/ 1888525 w 10346819"/>
                  <a:gd name="connsiteY2" fmla="*/ 3866115 h 7502278"/>
                  <a:gd name="connsiteX3" fmla="*/ 1538943 w 10346819"/>
                  <a:gd name="connsiteY3" fmla="*/ 3347965 h 7502278"/>
                  <a:gd name="connsiteX4" fmla="*/ 1253395 w 10346819"/>
                  <a:gd name="connsiteY4" fmla="*/ 4237076 h 7502278"/>
                  <a:gd name="connsiteX5" fmla="*/ 994847 w 10346819"/>
                  <a:gd name="connsiteY5" fmla="*/ 3838011 h 7502278"/>
                  <a:gd name="connsiteX6" fmla="*/ 539578 w 10346819"/>
                  <a:gd name="connsiteY6" fmla="*/ 3719979 h 7502278"/>
                  <a:gd name="connsiteX7" fmla="*/ 311444 w 10346819"/>
                  <a:gd name="connsiteY7" fmla="*/ 3344552 h 7502278"/>
                  <a:gd name="connsiteX8" fmla="*/ 0 w 10346819"/>
                  <a:gd name="connsiteY8" fmla="*/ 4450658 h 7502278"/>
                  <a:gd name="connsiteX9" fmla="*/ 2040282 w 10346819"/>
                  <a:gd name="connsiteY9" fmla="*/ 7485786 h 7502278"/>
                  <a:gd name="connsiteX10" fmla="*/ 10346819 w 10346819"/>
                  <a:gd name="connsiteY10" fmla="*/ 7502278 h 7502278"/>
                  <a:gd name="connsiteX11" fmla="*/ 4902350 w 10346819"/>
                  <a:gd name="connsiteY11" fmla="*/ 0 h 7502278"/>
                  <a:gd name="connsiteX12" fmla="*/ 4496953 w 10346819"/>
                  <a:gd name="connsiteY12" fmla="*/ 657989 h 7502278"/>
                  <a:gd name="connsiteX13" fmla="*/ 4166981 w 10346819"/>
                  <a:gd name="connsiteY13" fmla="*/ 148659 h 7502278"/>
                  <a:gd name="connsiteX14" fmla="*/ 3625111 w 10346819"/>
                  <a:gd name="connsiteY14" fmla="*/ 551379 h 7502278"/>
                  <a:gd name="connsiteX15" fmla="*/ 1521729 w 10346819"/>
                  <a:gd name="connsiteY15" fmla="*/ 1802734 h 7502278"/>
                  <a:gd name="connsiteX0" fmla="*/ 1630082 w 10346819"/>
                  <a:gd name="connsiteY0" fmla="*/ 2354320 h 7353619"/>
                  <a:gd name="connsiteX1" fmla="*/ 2641685 w 10346819"/>
                  <a:gd name="connsiteY1" fmla="*/ 3739939 h 7353619"/>
                  <a:gd name="connsiteX2" fmla="*/ 1888525 w 10346819"/>
                  <a:gd name="connsiteY2" fmla="*/ 3717456 h 7353619"/>
                  <a:gd name="connsiteX3" fmla="*/ 1538943 w 10346819"/>
                  <a:gd name="connsiteY3" fmla="*/ 3199306 h 7353619"/>
                  <a:gd name="connsiteX4" fmla="*/ 1253395 w 10346819"/>
                  <a:gd name="connsiteY4" fmla="*/ 4088417 h 7353619"/>
                  <a:gd name="connsiteX5" fmla="*/ 994847 w 10346819"/>
                  <a:gd name="connsiteY5" fmla="*/ 3689352 h 7353619"/>
                  <a:gd name="connsiteX6" fmla="*/ 539578 w 10346819"/>
                  <a:gd name="connsiteY6" fmla="*/ 3571320 h 7353619"/>
                  <a:gd name="connsiteX7" fmla="*/ 311444 w 10346819"/>
                  <a:gd name="connsiteY7" fmla="*/ 3195893 h 7353619"/>
                  <a:gd name="connsiteX8" fmla="*/ 0 w 10346819"/>
                  <a:gd name="connsiteY8" fmla="*/ 4301999 h 7353619"/>
                  <a:gd name="connsiteX9" fmla="*/ 2040282 w 10346819"/>
                  <a:gd name="connsiteY9" fmla="*/ 7337127 h 7353619"/>
                  <a:gd name="connsiteX10" fmla="*/ 10346819 w 10346819"/>
                  <a:gd name="connsiteY10" fmla="*/ 7353619 h 7353619"/>
                  <a:gd name="connsiteX11" fmla="*/ 5212789 w 10346819"/>
                  <a:gd name="connsiteY11" fmla="*/ 269964 h 7353619"/>
                  <a:gd name="connsiteX12" fmla="*/ 4496953 w 10346819"/>
                  <a:gd name="connsiteY12" fmla="*/ 509330 h 7353619"/>
                  <a:gd name="connsiteX13" fmla="*/ 4166981 w 10346819"/>
                  <a:gd name="connsiteY13" fmla="*/ 0 h 7353619"/>
                  <a:gd name="connsiteX14" fmla="*/ 3625111 w 10346819"/>
                  <a:gd name="connsiteY14" fmla="*/ 402720 h 7353619"/>
                  <a:gd name="connsiteX15" fmla="*/ 1521729 w 10346819"/>
                  <a:gd name="connsiteY15" fmla="*/ 1654075 h 7353619"/>
                  <a:gd name="connsiteX0" fmla="*/ 1318638 w 10035375"/>
                  <a:gd name="connsiteY0" fmla="*/ 2354320 h 7353619"/>
                  <a:gd name="connsiteX1" fmla="*/ 2330241 w 10035375"/>
                  <a:gd name="connsiteY1" fmla="*/ 3739939 h 7353619"/>
                  <a:gd name="connsiteX2" fmla="*/ 1577081 w 10035375"/>
                  <a:gd name="connsiteY2" fmla="*/ 3717456 h 7353619"/>
                  <a:gd name="connsiteX3" fmla="*/ 1227499 w 10035375"/>
                  <a:gd name="connsiteY3" fmla="*/ 3199306 h 7353619"/>
                  <a:gd name="connsiteX4" fmla="*/ 941951 w 10035375"/>
                  <a:gd name="connsiteY4" fmla="*/ 4088417 h 7353619"/>
                  <a:gd name="connsiteX5" fmla="*/ 683403 w 10035375"/>
                  <a:gd name="connsiteY5" fmla="*/ 3689352 h 7353619"/>
                  <a:gd name="connsiteX6" fmla="*/ 228134 w 10035375"/>
                  <a:gd name="connsiteY6" fmla="*/ 3571320 h 7353619"/>
                  <a:gd name="connsiteX7" fmla="*/ 0 w 10035375"/>
                  <a:gd name="connsiteY7" fmla="*/ 3195893 h 7353619"/>
                  <a:gd name="connsiteX8" fmla="*/ 8402 w 10035375"/>
                  <a:gd name="connsiteY8" fmla="*/ 4701806 h 7353619"/>
                  <a:gd name="connsiteX9" fmla="*/ 1728838 w 10035375"/>
                  <a:gd name="connsiteY9" fmla="*/ 7337127 h 7353619"/>
                  <a:gd name="connsiteX10" fmla="*/ 10035375 w 10035375"/>
                  <a:gd name="connsiteY10" fmla="*/ 7353619 h 7353619"/>
                  <a:gd name="connsiteX11" fmla="*/ 4901345 w 10035375"/>
                  <a:gd name="connsiteY11" fmla="*/ 269964 h 7353619"/>
                  <a:gd name="connsiteX12" fmla="*/ 4185509 w 10035375"/>
                  <a:gd name="connsiteY12" fmla="*/ 509330 h 7353619"/>
                  <a:gd name="connsiteX13" fmla="*/ 3855537 w 10035375"/>
                  <a:gd name="connsiteY13" fmla="*/ 0 h 7353619"/>
                  <a:gd name="connsiteX14" fmla="*/ 3313667 w 10035375"/>
                  <a:gd name="connsiteY14" fmla="*/ 402720 h 7353619"/>
                  <a:gd name="connsiteX15" fmla="*/ 1210285 w 10035375"/>
                  <a:gd name="connsiteY15" fmla="*/ 1654075 h 7353619"/>
                  <a:gd name="connsiteX0" fmla="*/ 1329381 w 10046118"/>
                  <a:gd name="connsiteY0" fmla="*/ 2354320 h 7353619"/>
                  <a:gd name="connsiteX1" fmla="*/ 2340984 w 10046118"/>
                  <a:gd name="connsiteY1" fmla="*/ 3739939 h 7353619"/>
                  <a:gd name="connsiteX2" fmla="*/ 1587824 w 10046118"/>
                  <a:gd name="connsiteY2" fmla="*/ 3717456 h 7353619"/>
                  <a:gd name="connsiteX3" fmla="*/ 1238242 w 10046118"/>
                  <a:gd name="connsiteY3" fmla="*/ 3199306 h 7353619"/>
                  <a:gd name="connsiteX4" fmla="*/ 952694 w 10046118"/>
                  <a:gd name="connsiteY4" fmla="*/ 4088417 h 7353619"/>
                  <a:gd name="connsiteX5" fmla="*/ 694146 w 10046118"/>
                  <a:gd name="connsiteY5" fmla="*/ 3689352 h 7353619"/>
                  <a:gd name="connsiteX6" fmla="*/ 238877 w 10046118"/>
                  <a:gd name="connsiteY6" fmla="*/ 3571320 h 7353619"/>
                  <a:gd name="connsiteX7" fmla="*/ 10743 w 10046118"/>
                  <a:gd name="connsiteY7" fmla="*/ 3195893 h 7353619"/>
                  <a:gd name="connsiteX8" fmla="*/ 330 w 10046118"/>
                  <a:gd name="connsiteY8" fmla="*/ 4687695 h 7353619"/>
                  <a:gd name="connsiteX9" fmla="*/ 1739581 w 10046118"/>
                  <a:gd name="connsiteY9" fmla="*/ 7337127 h 7353619"/>
                  <a:gd name="connsiteX10" fmla="*/ 10046118 w 10046118"/>
                  <a:gd name="connsiteY10" fmla="*/ 7353619 h 7353619"/>
                  <a:gd name="connsiteX11" fmla="*/ 4912088 w 10046118"/>
                  <a:gd name="connsiteY11" fmla="*/ 269964 h 7353619"/>
                  <a:gd name="connsiteX12" fmla="*/ 4196252 w 10046118"/>
                  <a:gd name="connsiteY12" fmla="*/ 509330 h 7353619"/>
                  <a:gd name="connsiteX13" fmla="*/ 3866280 w 10046118"/>
                  <a:gd name="connsiteY13" fmla="*/ 0 h 7353619"/>
                  <a:gd name="connsiteX14" fmla="*/ 3324410 w 10046118"/>
                  <a:gd name="connsiteY14" fmla="*/ 402720 h 7353619"/>
                  <a:gd name="connsiteX15" fmla="*/ 1221028 w 10046118"/>
                  <a:gd name="connsiteY15" fmla="*/ 1654075 h 7353619"/>
                  <a:gd name="connsiteX0" fmla="*/ 1338674 w 10055411"/>
                  <a:gd name="connsiteY0" fmla="*/ 2354320 h 7353619"/>
                  <a:gd name="connsiteX1" fmla="*/ 2350277 w 10055411"/>
                  <a:gd name="connsiteY1" fmla="*/ 3739939 h 7353619"/>
                  <a:gd name="connsiteX2" fmla="*/ 1597117 w 10055411"/>
                  <a:gd name="connsiteY2" fmla="*/ 3717456 h 7353619"/>
                  <a:gd name="connsiteX3" fmla="*/ 1247535 w 10055411"/>
                  <a:gd name="connsiteY3" fmla="*/ 3199306 h 7353619"/>
                  <a:gd name="connsiteX4" fmla="*/ 961987 w 10055411"/>
                  <a:gd name="connsiteY4" fmla="*/ 4088417 h 7353619"/>
                  <a:gd name="connsiteX5" fmla="*/ 703439 w 10055411"/>
                  <a:gd name="connsiteY5" fmla="*/ 3689352 h 7353619"/>
                  <a:gd name="connsiteX6" fmla="*/ 248170 w 10055411"/>
                  <a:gd name="connsiteY6" fmla="*/ 3571320 h 7353619"/>
                  <a:gd name="connsiteX7" fmla="*/ 20036 w 10055411"/>
                  <a:gd name="connsiteY7" fmla="*/ 3195893 h 7353619"/>
                  <a:gd name="connsiteX8" fmla="*/ 215 w 10055411"/>
                  <a:gd name="connsiteY8" fmla="*/ 4706509 h 7353619"/>
                  <a:gd name="connsiteX9" fmla="*/ 1748874 w 10055411"/>
                  <a:gd name="connsiteY9" fmla="*/ 7337127 h 7353619"/>
                  <a:gd name="connsiteX10" fmla="*/ 10055411 w 10055411"/>
                  <a:gd name="connsiteY10" fmla="*/ 7353619 h 7353619"/>
                  <a:gd name="connsiteX11" fmla="*/ 4921381 w 10055411"/>
                  <a:gd name="connsiteY11" fmla="*/ 269964 h 7353619"/>
                  <a:gd name="connsiteX12" fmla="*/ 4205545 w 10055411"/>
                  <a:gd name="connsiteY12" fmla="*/ 509330 h 7353619"/>
                  <a:gd name="connsiteX13" fmla="*/ 3875573 w 10055411"/>
                  <a:gd name="connsiteY13" fmla="*/ 0 h 7353619"/>
                  <a:gd name="connsiteX14" fmla="*/ 3333703 w 10055411"/>
                  <a:gd name="connsiteY14" fmla="*/ 402720 h 7353619"/>
                  <a:gd name="connsiteX15" fmla="*/ 1230321 w 10055411"/>
                  <a:gd name="connsiteY15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247955 w 10055196"/>
                  <a:gd name="connsiteY6" fmla="*/ 3571320 h 7353619"/>
                  <a:gd name="connsiteX7" fmla="*/ 0 w 10055196"/>
                  <a:gd name="connsiteY7" fmla="*/ 4706509 h 7353619"/>
                  <a:gd name="connsiteX8" fmla="*/ 1748659 w 10055196"/>
                  <a:gd name="connsiteY8" fmla="*/ 7337127 h 7353619"/>
                  <a:gd name="connsiteX9" fmla="*/ 10055196 w 10055196"/>
                  <a:gd name="connsiteY9" fmla="*/ 7353619 h 7353619"/>
                  <a:gd name="connsiteX10" fmla="*/ 4921166 w 10055196"/>
                  <a:gd name="connsiteY10" fmla="*/ 269964 h 7353619"/>
                  <a:gd name="connsiteX11" fmla="*/ 4205330 w 10055196"/>
                  <a:gd name="connsiteY11" fmla="*/ 509330 h 7353619"/>
                  <a:gd name="connsiteX12" fmla="*/ 3875358 w 10055196"/>
                  <a:gd name="connsiteY12" fmla="*/ 0 h 7353619"/>
                  <a:gd name="connsiteX13" fmla="*/ 3333488 w 10055196"/>
                  <a:gd name="connsiteY13" fmla="*/ 402720 h 7353619"/>
                  <a:gd name="connsiteX14" fmla="*/ 1230106 w 10055196"/>
                  <a:gd name="connsiteY14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703224 w 10055196"/>
                  <a:gd name="connsiteY5" fmla="*/ 3689352 h 7353619"/>
                  <a:gd name="connsiteX6" fmla="*/ 0 w 10055196"/>
                  <a:gd name="connsiteY6" fmla="*/ 4706509 h 7353619"/>
                  <a:gd name="connsiteX7" fmla="*/ 1748659 w 10055196"/>
                  <a:gd name="connsiteY7" fmla="*/ 7337127 h 7353619"/>
                  <a:gd name="connsiteX8" fmla="*/ 10055196 w 10055196"/>
                  <a:gd name="connsiteY8" fmla="*/ 7353619 h 7353619"/>
                  <a:gd name="connsiteX9" fmla="*/ 4921166 w 10055196"/>
                  <a:gd name="connsiteY9" fmla="*/ 269964 h 7353619"/>
                  <a:gd name="connsiteX10" fmla="*/ 4205330 w 10055196"/>
                  <a:gd name="connsiteY10" fmla="*/ 509330 h 7353619"/>
                  <a:gd name="connsiteX11" fmla="*/ 3875358 w 10055196"/>
                  <a:gd name="connsiteY11" fmla="*/ 0 h 7353619"/>
                  <a:gd name="connsiteX12" fmla="*/ 3333488 w 10055196"/>
                  <a:gd name="connsiteY12" fmla="*/ 402720 h 7353619"/>
                  <a:gd name="connsiteX13" fmla="*/ 1230106 w 10055196"/>
                  <a:gd name="connsiteY13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961772 w 10055196"/>
                  <a:gd name="connsiteY4" fmla="*/ 4088417 h 7353619"/>
                  <a:gd name="connsiteX5" fmla="*/ 0 w 10055196"/>
                  <a:gd name="connsiteY5" fmla="*/ 4706509 h 7353619"/>
                  <a:gd name="connsiteX6" fmla="*/ 1748659 w 10055196"/>
                  <a:gd name="connsiteY6" fmla="*/ 7337127 h 7353619"/>
                  <a:gd name="connsiteX7" fmla="*/ 10055196 w 10055196"/>
                  <a:gd name="connsiteY7" fmla="*/ 7353619 h 7353619"/>
                  <a:gd name="connsiteX8" fmla="*/ 4921166 w 10055196"/>
                  <a:gd name="connsiteY8" fmla="*/ 269964 h 7353619"/>
                  <a:gd name="connsiteX9" fmla="*/ 4205330 w 10055196"/>
                  <a:gd name="connsiteY9" fmla="*/ 509330 h 7353619"/>
                  <a:gd name="connsiteX10" fmla="*/ 3875358 w 10055196"/>
                  <a:gd name="connsiteY10" fmla="*/ 0 h 7353619"/>
                  <a:gd name="connsiteX11" fmla="*/ 3333488 w 10055196"/>
                  <a:gd name="connsiteY11" fmla="*/ 402720 h 7353619"/>
                  <a:gd name="connsiteX12" fmla="*/ 1230106 w 10055196"/>
                  <a:gd name="connsiteY12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1247320 w 10055196"/>
                  <a:gd name="connsiteY3" fmla="*/ 3199306 h 7353619"/>
                  <a:gd name="connsiteX4" fmla="*/ 0 w 10055196"/>
                  <a:gd name="connsiteY4" fmla="*/ 4706509 h 7353619"/>
                  <a:gd name="connsiteX5" fmla="*/ 1748659 w 10055196"/>
                  <a:gd name="connsiteY5" fmla="*/ 7337127 h 7353619"/>
                  <a:gd name="connsiteX6" fmla="*/ 10055196 w 10055196"/>
                  <a:gd name="connsiteY6" fmla="*/ 7353619 h 7353619"/>
                  <a:gd name="connsiteX7" fmla="*/ 4921166 w 10055196"/>
                  <a:gd name="connsiteY7" fmla="*/ 269964 h 7353619"/>
                  <a:gd name="connsiteX8" fmla="*/ 4205330 w 10055196"/>
                  <a:gd name="connsiteY8" fmla="*/ 509330 h 7353619"/>
                  <a:gd name="connsiteX9" fmla="*/ 3875358 w 10055196"/>
                  <a:gd name="connsiteY9" fmla="*/ 0 h 7353619"/>
                  <a:gd name="connsiteX10" fmla="*/ 3333488 w 10055196"/>
                  <a:gd name="connsiteY10" fmla="*/ 402720 h 7353619"/>
                  <a:gd name="connsiteX11" fmla="*/ 1230106 w 10055196"/>
                  <a:gd name="connsiteY11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1596902 w 10055196"/>
                  <a:gd name="connsiteY2" fmla="*/ 3717456 h 7353619"/>
                  <a:gd name="connsiteX3" fmla="*/ 0 w 10055196"/>
                  <a:gd name="connsiteY3" fmla="*/ 4706509 h 7353619"/>
                  <a:gd name="connsiteX4" fmla="*/ 1748659 w 10055196"/>
                  <a:gd name="connsiteY4" fmla="*/ 7337127 h 7353619"/>
                  <a:gd name="connsiteX5" fmla="*/ 10055196 w 10055196"/>
                  <a:gd name="connsiteY5" fmla="*/ 7353619 h 7353619"/>
                  <a:gd name="connsiteX6" fmla="*/ 4921166 w 10055196"/>
                  <a:gd name="connsiteY6" fmla="*/ 269964 h 7353619"/>
                  <a:gd name="connsiteX7" fmla="*/ 4205330 w 10055196"/>
                  <a:gd name="connsiteY7" fmla="*/ 509330 h 7353619"/>
                  <a:gd name="connsiteX8" fmla="*/ 3875358 w 10055196"/>
                  <a:gd name="connsiteY8" fmla="*/ 0 h 7353619"/>
                  <a:gd name="connsiteX9" fmla="*/ 3333488 w 10055196"/>
                  <a:gd name="connsiteY9" fmla="*/ 402720 h 7353619"/>
                  <a:gd name="connsiteX10" fmla="*/ 1230106 w 10055196"/>
                  <a:gd name="connsiteY10" fmla="*/ 1654075 h 7353619"/>
                  <a:gd name="connsiteX0" fmla="*/ 1338459 w 10055196"/>
                  <a:gd name="connsiteY0" fmla="*/ 2354320 h 7353619"/>
                  <a:gd name="connsiteX1" fmla="*/ 2350062 w 10055196"/>
                  <a:gd name="connsiteY1" fmla="*/ 3739939 h 7353619"/>
                  <a:gd name="connsiteX2" fmla="*/ 0 w 10055196"/>
                  <a:gd name="connsiteY2" fmla="*/ 4706509 h 7353619"/>
                  <a:gd name="connsiteX3" fmla="*/ 1748659 w 10055196"/>
                  <a:gd name="connsiteY3" fmla="*/ 7337127 h 7353619"/>
                  <a:gd name="connsiteX4" fmla="*/ 10055196 w 10055196"/>
                  <a:gd name="connsiteY4" fmla="*/ 7353619 h 7353619"/>
                  <a:gd name="connsiteX5" fmla="*/ 4921166 w 10055196"/>
                  <a:gd name="connsiteY5" fmla="*/ 269964 h 7353619"/>
                  <a:gd name="connsiteX6" fmla="*/ 4205330 w 10055196"/>
                  <a:gd name="connsiteY6" fmla="*/ 509330 h 7353619"/>
                  <a:gd name="connsiteX7" fmla="*/ 3875358 w 10055196"/>
                  <a:gd name="connsiteY7" fmla="*/ 0 h 7353619"/>
                  <a:gd name="connsiteX8" fmla="*/ 3333488 w 10055196"/>
                  <a:gd name="connsiteY8" fmla="*/ 402720 h 7353619"/>
                  <a:gd name="connsiteX9" fmla="*/ 1230106 w 10055196"/>
                  <a:gd name="connsiteY9" fmla="*/ 1654075 h 7353619"/>
                  <a:gd name="connsiteX0" fmla="*/ 1338459 w 10055196"/>
                  <a:gd name="connsiteY0" fmla="*/ 2354320 h 7353619"/>
                  <a:gd name="connsiteX1" fmla="*/ 0 w 10055196"/>
                  <a:gd name="connsiteY1" fmla="*/ 4706509 h 7353619"/>
                  <a:gd name="connsiteX2" fmla="*/ 1748659 w 10055196"/>
                  <a:gd name="connsiteY2" fmla="*/ 7337127 h 7353619"/>
                  <a:gd name="connsiteX3" fmla="*/ 10055196 w 10055196"/>
                  <a:gd name="connsiteY3" fmla="*/ 7353619 h 7353619"/>
                  <a:gd name="connsiteX4" fmla="*/ 4921166 w 10055196"/>
                  <a:gd name="connsiteY4" fmla="*/ 269964 h 7353619"/>
                  <a:gd name="connsiteX5" fmla="*/ 4205330 w 10055196"/>
                  <a:gd name="connsiteY5" fmla="*/ 509330 h 7353619"/>
                  <a:gd name="connsiteX6" fmla="*/ 3875358 w 10055196"/>
                  <a:gd name="connsiteY6" fmla="*/ 0 h 7353619"/>
                  <a:gd name="connsiteX7" fmla="*/ 3333488 w 10055196"/>
                  <a:gd name="connsiteY7" fmla="*/ 402720 h 7353619"/>
                  <a:gd name="connsiteX8" fmla="*/ 1230106 w 10055196"/>
                  <a:gd name="connsiteY8" fmla="*/ 1654075 h 7353619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3333488 w 10055196"/>
                  <a:gd name="connsiteY6" fmla="*/ 132756 h 7083655"/>
                  <a:gd name="connsiteX7" fmla="*/ 1230106 w 10055196"/>
                  <a:gd name="connsiteY7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6" fmla="*/ 1230106 w 10055196"/>
                  <a:gd name="connsiteY6" fmla="*/ 1384111 h 7083655"/>
                  <a:gd name="connsiteX0" fmla="*/ 1338459 w 10055196"/>
                  <a:gd name="connsiteY0" fmla="*/ 2084356 h 7083655"/>
                  <a:gd name="connsiteX1" fmla="*/ 0 w 10055196"/>
                  <a:gd name="connsiteY1" fmla="*/ 4436545 h 7083655"/>
                  <a:gd name="connsiteX2" fmla="*/ 1748659 w 10055196"/>
                  <a:gd name="connsiteY2" fmla="*/ 7067163 h 7083655"/>
                  <a:gd name="connsiteX3" fmla="*/ 10055196 w 10055196"/>
                  <a:gd name="connsiteY3" fmla="*/ 7083655 h 7083655"/>
                  <a:gd name="connsiteX4" fmla="*/ 4921166 w 10055196"/>
                  <a:gd name="connsiteY4" fmla="*/ 0 h 7083655"/>
                  <a:gd name="connsiteX5" fmla="*/ 4205330 w 10055196"/>
                  <a:gd name="connsiteY5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4" fmla="*/ 4205330 w 10055196"/>
                  <a:gd name="connsiteY4" fmla="*/ 239366 h 7083655"/>
                  <a:gd name="connsiteX0" fmla="*/ 0 w 10055196"/>
                  <a:gd name="connsiteY0" fmla="*/ 4436545 h 7083655"/>
                  <a:gd name="connsiteX1" fmla="*/ 1748659 w 10055196"/>
                  <a:gd name="connsiteY1" fmla="*/ 7067163 h 7083655"/>
                  <a:gd name="connsiteX2" fmla="*/ 10055196 w 10055196"/>
                  <a:gd name="connsiteY2" fmla="*/ 7083655 h 7083655"/>
                  <a:gd name="connsiteX3" fmla="*/ 4921166 w 10055196"/>
                  <a:gd name="connsiteY3" fmla="*/ 0 h 7083655"/>
                  <a:gd name="connsiteX0" fmla="*/ 0 w 9755679"/>
                  <a:gd name="connsiteY0" fmla="*/ 4885820 h 7083655"/>
                  <a:gd name="connsiteX1" fmla="*/ 1449142 w 9755679"/>
                  <a:gd name="connsiteY1" fmla="*/ 7067163 h 7083655"/>
                  <a:gd name="connsiteX2" fmla="*/ 9755679 w 9755679"/>
                  <a:gd name="connsiteY2" fmla="*/ 7083655 h 7083655"/>
                  <a:gd name="connsiteX3" fmla="*/ 4621649 w 9755679"/>
                  <a:gd name="connsiteY3" fmla="*/ 0 h 7083655"/>
                  <a:gd name="connsiteX0" fmla="*/ 0 w 9755679"/>
                  <a:gd name="connsiteY0" fmla="*/ 746076 h 2943911"/>
                  <a:gd name="connsiteX1" fmla="*/ 1449142 w 9755679"/>
                  <a:gd name="connsiteY1" fmla="*/ 2927419 h 2943911"/>
                  <a:gd name="connsiteX2" fmla="*/ 9755679 w 9755679"/>
                  <a:gd name="connsiteY2" fmla="*/ 2943911 h 2943911"/>
                  <a:gd name="connsiteX3" fmla="*/ 7584723 w 9755679"/>
                  <a:gd name="connsiteY3" fmla="*/ 0 h 2943911"/>
                  <a:gd name="connsiteX0" fmla="*/ 0 w 9755679"/>
                  <a:gd name="connsiteY0" fmla="*/ 746076 h 3467618"/>
                  <a:gd name="connsiteX1" fmla="*/ 1807492 w 9755679"/>
                  <a:gd name="connsiteY1" fmla="*/ 3467618 h 3467618"/>
                  <a:gd name="connsiteX2" fmla="*/ 9755679 w 9755679"/>
                  <a:gd name="connsiteY2" fmla="*/ 2943911 h 3467618"/>
                  <a:gd name="connsiteX3" fmla="*/ 7584723 w 9755679"/>
                  <a:gd name="connsiteY3" fmla="*/ 0 h 3467618"/>
                  <a:gd name="connsiteX0" fmla="*/ 0 w 10156817"/>
                  <a:gd name="connsiteY0" fmla="*/ 746076 h 3467618"/>
                  <a:gd name="connsiteX1" fmla="*/ 1807492 w 10156817"/>
                  <a:gd name="connsiteY1" fmla="*/ 3467618 h 3467618"/>
                  <a:gd name="connsiteX2" fmla="*/ 10156817 w 10156817"/>
                  <a:gd name="connsiteY2" fmla="*/ 3462717 h 3467618"/>
                  <a:gd name="connsiteX3" fmla="*/ 7584723 w 10156817"/>
                  <a:gd name="connsiteY3" fmla="*/ 0 h 346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6817" h="3467618">
                    <a:moveTo>
                      <a:pt x="0" y="746076"/>
                    </a:moveTo>
                    <a:lnTo>
                      <a:pt x="1807492" y="3467618"/>
                    </a:lnTo>
                    <a:lnTo>
                      <a:pt x="10156817" y="3462717"/>
                    </a:lnTo>
                    <a:lnTo>
                      <a:pt x="7584723" y="0"/>
                    </a:lnTo>
                  </a:path>
                </a:pathLst>
              </a:custGeom>
              <a:solidFill>
                <a:schemeClr val="bg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1A4688F-8B72-405F-8F8D-7BEAA82D8D1F}"/>
                  </a:ext>
                </a:extLst>
              </p:cNvPr>
              <p:cNvGrpSpPr/>
              <p:nvPr/>
            </p:nvGrpSpPr>
            <p:grpSpPr>
              <a:xfrm>
                <a:off x="1450489" y="1847593"/>
                <a:ext cx="9291022" cy="1767075"/>
                <a:chOff x="1450489" y="1847593"/>
                <a:chExt cx="9291022" cy="176707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599CA18-A189-4D36-B6F4-8049F69956FC}"/>
                    </a:ext>
                  </a:extLst>
                </p:cNvPr>
                <p:cNvSpPr/>
                <p:nvPr/>
              </p:nvSpPr>
              <p:spPr>
                <a:xfrm>
                  <a:off x="1450489" y="2613205"/>
                  <a:ext cx="9291022" cy="1001463"/>
                </a:xfrm>
                <a:prstGeom prst="roundRect">
                  <a:avLst/>
                </a:prstGeom>
                <a:solidFill>
                  <a:srgbClr val="81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b="1" dirty="0">
                      <a:solidFill>
                        <a:srgbClr val="FFF594"/>
                      </a:solidFill>
                      <a:latin typeface="Consolas" panose="020B0609020204030204" pitchFamily="49" charset="0"/>
                    </a:rPr>
                    <a:t>aka.ms/sanderson-london-2020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F7BDE21-2085-4A9E-97C6-A074A7454854}"/>
                    </a:ext>
                  </a:extLst>
                </p:cNvPr>
                <p:cNvSpPr/>
                <p:nvPr/>
              </p:nvSpPr>
              <p:spPr>
                <a:xfrm>
                  <a:off x="1822741" y="1847593"/>
                  <a:ext cx="8546514" cy="523220"/>
                </a:xfrm>
                <a:prstGeom prst="rect">
                  <a:avLst/>
                </a:prstGeom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2800" kern="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CODE  &amp;  SLIDES</a:t>
                  </a:r>
                  <a:endParaRPr lang="en-GB" sz="28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E1746-1766-4ECB-AEE2-C0E58A33231F}"/>
                </a:ext>
              </a:extLst>
            </p:cNvPr>
            <p:cNvSpPr/>
            <p:nvPr/>
          </p:nvSpPr>
          <p:spPr>
            <a:xfrm>
              <a:off x="2448148" y="4881424"/>
              <a:ext cx="70604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FFF594"/>
                  </a:solidFill>
                  <a:latin typeface="Consolas" panose="020B0609020204030204" pitchFamily="49" charset="0"/>
                </a:rPr>
                <a:t>== https://github.com/SteveSandersonMS/presentation-2020-01-NDCLondon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8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8C1F05-DB08-4C43-B1C4-CFBE6302BC68}"/>
              </a:ext>
            </a:extLst>
          </p:cNvPr>
          <p:cNvSpPr/>
          <p:nvPr/>
        </p:nvSpPr>
        <p:spPr>
          <a:xfrm>
            <a:off x="3718707" y="1146412"/>
            <a:ext cx="9725190" cy="6851176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5196" h="7083655">
                <a:moveTo>
                  <a:pt x="0" y="4436545"/>
                </a:moveTo>
                <a:lnTo>
                  <a:pt x="1748659" y="7067163"/>
                </a:lnTo>
                <a:lnTo>
                  <a:pt x="10055196" y="7083655"/>
                </a:lnTo>
                <a:lnTo>
                  <a:pt x="4921166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3721701" y="1132819"/>
            <a:ext cx="4748598" cy="4316605"/>
            <a:chOff x="6763966" y="1195735"/>
            <a:chExt cx="4748598" cy="4316605"/>
          </a:xfrm>
          <a:solidFill>
            <a:schemeClr val="tx1">
              <a:lumMod val="65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tx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9408" y="2585663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92" y="2436737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61" y="2619149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4070750" y="4073140"/>
            <a:ext cx="4050500" cy="945841"/>
          </a:xfrm>
          <a:prstGeom prst="rect">
            <a:avLst/>
          </a:prstGeom>
          <a:solidFill>
            <a:srgbClr val="FA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0D840B9-A30F-48D3-A002-9C54B68839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21" t="11142" r="36523" b="38511"/>
          <a:stretch/>
        </p:blipFill>
        <p:spPr>
          <a:xfrm rot="20961542">
            <a:off x="9120428" y="3019966"/>
            <a:ext cx="3512223" cy="34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7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0D677A-30DD-44B8-93D2-E0E26414BCAB}"/>
              </a:ext>
            </a:extLst>
          </p:cNvPr>
          <p:cNvGrpSpPr/>
          <p:nvPr/>
        </p:nvGrpSpPr>
        <p:grpSpPr>
          <a:xfrm>
            <a:off x="863693" y="2005624"/>
            <a:ext cx="2730230" cy="2158141"/>
            <a:chOff x="856034" y="3191821"/>
            <a:chExt cx="2730230" cy="215814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5C4218-70A4-411E-9B5B-3822EDEAE2E2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EE9C26C-896F-43C3-B735-5F860179DA48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ECDA3-99BD-4681-9BDE-A9BC6FA324CC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A2581FAE-A0AF-41C9-AE73-95B2B5ECD0C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3C3C08-D349-4E4F-BE8B-6462D0DAB0F4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5EAA20-2946-4FB4-8995-85FEB383F194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0574327-FCBA-48AB-8855-A1C8354C70E0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BBFBE71A-99EC-4765-8B7D-DCD551F0B626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BAD0EF6-4852-41F7-A12F-E061CEC8D2D1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AA120DF-557A-4CAA-8B70-85BD6743C32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: Rounded Corners 21">
                <a:extLst>
                  <a:ext uri="{FF2B5EF4-FFF2-40B4-BE49-F238E27FC236}">
                    <a16:creationId xmlns:a16="http://schemas.microsoft.com/office/drawing/2014/main" id="{88B3932E-5810-444F-A3F4-055FCB121063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699ADD-91EA-4143-882D-947C0B51DD44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7" name="Cylinder 116">
                  <a:extLst>
                    <a:ext uri="{FF2B5EF4-FFF2-40B4-BE49-F238E27FC236}">
                      <a16:creationId xmlns:a16="http://schemas.microsoft.com/office/drawing/2014/main" id="{B280D624-A2CD-41FB-A8A9-6CE5F58642FF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936CB4B-CB1E-4B17-AEFB-E7B00495DB41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6BD4A6FD-83F0-49CD-8E8E-E6EAD7DA477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B450216-2B27-40EF-BF38-3CF5D2D10BFC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52A9194F-DB4B-4130-85EF-3FAA96FF2918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: Rounded Corners 21">
                <a:extLst>
                  <a:ext uri="{FF2B5EF4-FFF2-40B4-BE49-F238E27FC236}">
                    <a16:creationId xmlns:a16="http://schemas.microsoft.com/office/drawing/2014/main" id="{E3674F0C-A026-4E68-95DD-FCCFAF86A397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808CEDF-B6E0-4CEF-8A27-85571EF8B7D3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111" name="Cylinder 110">
                  <a:extLst>
                    <a:ext uri="{FF2B5EF4-FFF2-40B4-BE49-F238E27FC236}">
                      <a16:creationId xmlns:a16="http://schemas.microsoft.com/office/drawing/2014/main" id="{14B5E80E-CE7C-48F5-AAF7-34134F218421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AC395B7-F1B7-4BC8-B77C-CEB11E972F98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D269A70-17B1-4681-AF16-8A925842CFEB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D1A0686-940C-43EE-A378-A255B31E7FB6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40E79CD-A64D-4047-B148-27ACC4B00AD5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94394E-E140-45F7-B029-E7693679BB73}"/>
              </a:ext>
            </a:extLst>
          </p:cNvPr>
          <p:cNvGrpSpPr/>
          <p:nvPr/>
        </p:nvGrpSpPr>
        <p:grpSpPr>
          <a:xfrm>
            <a:off x="856034" y="3710495"/>
            <a:ext cx="2730230" cy="2158141"/>
            <a:chOff x="856034" y="3191821"/>
            <a:chExt cx="2730230" cy="21581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8BF797B-661B-4100-B5C0-C2446A868D3F}"/>
                </a:ext>
              </a:extLst>
            </p:cNvPr>
            <p:cNvGrpSpPr/>
            <p:nvPr/>
          </p:nvGrpSpPr>
          <p:grpSpPr>
            <a:xfrm>
              <a:off x="856034" y="4535727"/>
              <a:ext cx="2730230" cy="814235"/>
              <a:chOff x="856034" y="4539737"/>
              <a:chExt cx="2730230" cy="8142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3EB3775-C483-4F99-A8E3-913CFC9E48E6}"/>
                  </a:ext>
                </a:extLst>
              </p:cNvPr>
              <p:cNvSpPr/>
              <p:nvPr/>
            </p:nvSpPr>
            <p:spPr>
              <a:xfrm>
                <a:off x="856034" y="4548213"/>
                <a:ext cx="2730230" cy="805759"/>
              </a:xfrm>
              <a:prstGeom prst="rect">
                <a:avLst/>
              </a:prstGeom>
              <a:gradFill>
                <a:gsLst>
                  <a:gs pos="87400">
                    <a:srgbClr val="737373"/>
                  </a:gs>
                  <a:gs pos="0">
                    <a:srgbClr val="9E9E9E"/>
                  </a:gs>
                  <a:gs pos="100000">
                    <a:schemeClr val="bg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E208EB-8993-44C9-B3CE-6E8EBE5DA140}"/>
                  </a:ext>
                </a:extLst>
              </p:cNvPr>
              <p:cNvGrpSpPr/>
              <p:nvPr/>
            </p:nvGrpSpPr>
            <p:grpSpPr>
              <a:xfrm>
                <a:off x="2358955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AE94F7-AD04-46A9-A189-85D0D8AC7E3D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4A2F4B5-AB52-404E-B01C-F15450CD2D6D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AB1B7D-B33F-4422-A9D7-7B72DF8FFB01}"/>
                  </a:ext>
                </a:extLst>
              </p:cNvPr>
              <p:cNvGrpSpPr/>
              <p:nvPr/>
            </p:nvGrpSpPr>
            <p:grpSpPr>
              <a:xfrm>
                <a:off x="1185190" y="4539737"/>
                <a:ext cx="817124" cy="629780"/>
                <a:chOff x="3904613" y="2632850"/>
                <a:chExt cx="817124" cy="6297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B9548A-2597-4DE1-9FD9-82A7DC20A793}"/>
                    </a:ext>
                  </a:extLst>
                </p:cNvPr>
                <p:cNvSpPr/>
                <p:nvPr/>
              </p:nvSpPr>
              <p:spPr>
                <a:xfrm>
                  <a:off x="3904613" y="2632850"/>
                  <a:ext cx="817124" cy="62978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091B6AB-C5B5-455D-8683-8F1837ED96BE}"/>
                    </a:ext>
                  </a:extLst>
                </p:cNvPr>
                <p:cNvSpPr/>
                <p:nvPr/>
              </p:nvSpPr>
              <p:spPr>
                <a:xfrm>
                  <a:off x="4005619" y="2641326"/>
                  <a:ext cx="596600" cy="445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AB3B15-9CD1-4366-BF0D-2E715DF316EF}"/>
                </a:ext>
              </a:extLst>
            </p:cNvPr>
            <p:cNvGrpSpPr/>
            <p:nvPr/>
          </p:nvGrpSpPr>
          <p:grpSpPr>
            <a:xfrm>
              <a:off x="2300857" y="3191821"/>
              <a:ext cx="900285" cy="1854947"/>
              <a:chOff x="1508932" y="924910"/>
              <a:chExt cx="2312894" cy="476548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98556A2E-F7CF-41BF-A625-13ED6462C37B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21">
                <a:extLst>
                  <a:ext uri="{FF2B5EF4-FFF2-40B4-BE49-F238E27FC236}">
                    <a16:creationId xmlns:a16="http://schemas.microsoft.com/office/drawing/2014/main" id="{232CAB3A-AD4D-47C2-9A38-7515CA9B249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2A20448-63E3-4CA7-8C52-1AFD460377CC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BFFFD14F-9EAF-4936-9528-3D1C0887E1C9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0E0275-D710-476A-BB5E-6090B626DBB0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5EB40061-E18E-4097-B0BA-41EA6BFF5856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F83075-2477-4D57-9889-8B59DB8F96A4}"/>
                </a:ext>
              </a:extLst>
            </p:cNvPr>
            <p:cNvGrpSpPr/>
            <p:nvPr/>
          </p:nvGrpSpPr>
          <p:grpSpPr>
            <a:xfrm>
              <a:off x="1123068" y="3191821"/>
              <a:ext cx="900285" cy="1854947"/>
              <a:chOff x="1508932" y="924910"/>
              <a:chExt cx="2312894" cy="4765486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F4017E76-484A-4D8B-AB73-5B4BD9F4EFCA}"/>
                  </a:ext>
                </a:extLst>
              </p:cNvPr>
              <p:cNvSpPr/>
              <p:nvPr/>
            </p:nvSpPr>
            <p:spPr>
              <a:xfrm>
                <a:off x="1508932" y="924910"/>
                <a:ext cx="2312894" cy="3828744"/>
              </a:xfrm>
              <a:prstGeom prst="roundRect">
                <a:avLst>
                  <a:gd name="adj" fmla="val 27882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 extrusionH="838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: Rounded Corners 21">
                <a:extLst>
                  <a:ext uri="{FF2B5EF4-FFF2-40B4-BE49-F238E27FC236}">
                    <a16:creationId xmlns:a16="http://schemas.microsoft.com/office/drawing/2014/main" id="{DDF6CCDB-A613-415D-9B2A-071AC62E34D5}"/>
                  </a:ext>
                </a:extLst>
              </p:cNvPr>
              <p:cNvSpPr/>
              <p:nvPr/>
            </p:nvSpPr>
            <p:spPr>
              <a:xfrm>
                <a:off x="1624667" y="1057854"/>
                <a:ext cx="2081423" cy="3445624"/>
              </a:xfrm>
              <a:custGeom>
                <a:avLst/>
                <a:gdLst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580342 w 2081423"/>
                  <a:gd name="connsiteY6" fmla="*/ 3445569 h 3445569"/>
                  <a:gd name="connsiteX7" fmla="*/ 0 w 2081423"/>
                  <a:gd name="connsiteY7" fmla="*/ 2865227 h 3445569"/>
                  <a:gd name="connsiteX8" fmla="*/ 0 w 2081423"/>
                  <a:gd name="connsiteY8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720947 w 2081423"/>
                  <a:gd name="connsiteY6" fmla="*/ 3443237 h 3445569"/>
                  <a:gd name="connsiteX7" fmla="*/ 580342 w 2081423"/>
                  <a:gd name="connsiteY7" fmla="*/ 3445569 h 3445569"/>
                  <a:gd name="connsiteX8" fmla="*/ 0 w 2081423"/>
                  <a:gd name="connsiteY8" fmla="*/ 2865227 h 3445569"/>
                  <a:gd name="connsiteX9" fmla="*/ 0 w 2081423"/>
                  <a:gd name="connsiteY9" fmla="*/ 580342 h 3445569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720947 w 2081423"/>
                  <a:gd name="connsiteY7" fmla="*/ 3443237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56207"/>
                  <a:gd name="connsiteX1" fmla="*/ 580342 w 2081423"/>
                  <a:gd name="connsiteY1" fmla="*/ 0 h 3456207"/>
                  <a:gd name="connsiteX2" fmla="*/ 1501081 w 2081423"/>
                  <a:gd name="connsiteY2" fmla="*/ 0 h 3456207"/>
                  <a:gd name="connsiteX3" fmla="*/ 2081423 w 2081423"/>
                  <a:gd name="connsiteY3" fmla="*/ 580342 h 3456207"/>
                  <a:gd name="connsiteX4" fmla="*/ 2081423 w 2081423"/>
                  <a:gd name="connsiteY4" fmla="*/ 2865227 h 3456207"/>
                  <a:gd name="connsiteX5" fmla="*/ 1501081 w 2081423"/>
                  <a:gd name="connsiteY5" fmla="*/ 3445569 h 3456207"/>
                  <a:gd name="connsiteX6" fmla="*/ 1375943 w 2081423"/>
                  <a:gd name="connsiteY6" fmla="*/ 3456207 h 3456207"/>
                  <a:gd name="connsiteX7" fmla="*/ 577565 w 2081423"/>
                  <a:gd name="connsiteY7" fmla="*/ 3230869 h 3456207"/>
                  <a:gd name="connsiteX8" fmla="*/ 580342 w 2081423"/>
                  <a:gd name="connsiteY8" fmla="*/ 3445569 h 3456207"/>
                  <a:gd name="connsiteX9" fmla="*/ 0 w 2081423"/>
                  <a:gd name="connsiteY9" fmla="*/ 2865227 h 3456207"/>
                  <a:gd name="connsiteX10" fmla="*/ 0 w 2081423"/>
                  <a:gd name="connsiteY10" fmla="*/ 580342 h 3456207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577565 w 2081423"/>
                  <a:gd name="connsiteY7" fmla="*/ 3230869 h 3445569"/>
                  <a:gd name="connsiteX8" fmla="*/ 580342 w 2081423"/>
                  <a:gd name="connsiteY8" fmla="*/ 3445569 h 3445569"/>
                  <a:gd name="connsiteX9" fmla="*/ 0 w 2081423"/>
                  <a:gd name="connsiteY9" fmla="*/ 2865227 h 3445569"/>
                  <a:gd name="connsiteX10" fmla="*/ 0 w 2081423"/>
                  <a:gd name="connsiteY10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12480 w 2081423"/>
                  <a:gd name="connsiteY7" fmla="*/ 3228931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77565 w 2081423"/>
                  <a:gd name="connsiteY8" fmla="*/ 323086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34370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582976 w 2081423"/>
                  <a:gd name="connsiteY8" fmla="*/ 3276860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503093 w 2081423"/>
                  <a:gd name="connsiteY6" fmla="*/ 3284418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569"/>
                  <a:gd name="connsiteX1" fmla="*/ 580342 w 2081423"/>
                  <a:gd name="connsiteY1" fmla="*/ 0 h 3445569"/>
                  <a:gd name="connsiteX2" fmla="*/ 1501081 w 2081423"/>
                  <a:gd name="connsiteY2" fmla="*/ 0 h 3445569"/>
                  <a:gd name="connsiteX3" fmla="*/ 2081423 w 2081423"/>
                  <a:gd name="connsiteY3" fmla="*/ 580342 h 3445569"/>
                  <a:gd name="connsiteX4" fmla="*/ 2081423 w 2081423"/>
                  <a:gd name="connsiteY4" fmla="*/ 2865227 h 3445569"/>
                  <a:gd name="connsiteX5" fmla="*/ 1501081 w 2081423"/>
                  <a:gd name="connsiteY5" fmla="*/ 3445569 h 3445569"/>
                  <a:gd name="connsiteX6" fmla="*/ 1448849 w 2081423"/>
                  <a:gd name="connsiteY6" fmla="*/ 3276669 h 3445569"/>
                  <a:gd name="connsiteX7" fmla="*/ 1043592 w 2081423"/>
                  <a:gd name="connsiteY7" fmla="*/ 3074727 h 3445569"/>
                  <a:gd name="connsiteX8" fmla="*/ 635670 w 2081423"/>
                  <a:gd name="connsiteY8" fmla="*/ 3281509 h 3445569"/>
                  <a:gd name="connsiteX9" fmla="*/ 580342 w 2081423"/>
                  <a:gd name="connsiteY9" fmla="*/ 3445569 h 3445569"/>
                  <a:gd name="connsiteX10" fmla="*/ 0 w 2081423"/>
                  <a:gd name="connsiteY10" fmla="*/ 2865227 h 3445569"/>
                  <a:gd name="connsiteX11" fmla="*/ 0 w 2081423"/>
                  <a:gd name="connsiteY11" fmla="*/ 580342 h 3445569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35670 w 2081423"/>
                  <a:gd name="connsiteY8" fmla="*/ 3281509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2"/>
                  <a:gd name="connsiteX1" fmla="*/ 580342 w 2081423"/>
                  <a:gd name="connsiteY1" fmla="*/ 0 h 3445612"/>
                  <a:gd name="connsiteX2" fmla="*/ 1501081 w 2081423"/>
                  <a:gd name="connsiteY2" fmla="*/ 0 h 3445612"/>
                  <a:gd name="connsiteX3" fmla="*/ 2081423 w 2081423"/>
                  <a:gd name="connsiteY3" fmla="*/ 580342 h 3445612"/>
                  <a:gd name="connsiteX4" fmla="*/ 2081423 w 2081423"/>
                  <a:gd name="connsiteY4" fmla="*/ 2865227 h 3445612"/>
                  <a:gd name="connsiteX5" fmla="*/ 1501081 w 2081423"/>
                  <a:gd name="connsiteY5" fmla="*/ 3445569 h 3445612"/>
                  <a:gd name="connsiteX6" fmla="*/ 1448849 w 2081423"/>
                  <a:gd name="connsiteY6" fmla="*/ 3276669 h 3445612"/>
                  <a:gd name="connsiteX7" fmla="*/ 1043592 w 2081423"/>
                  <a:gd name="connsiteY7" fmla="*/ 3074727 h 3445612"/>
                  <a:gd name="connsiteX8" fmla="*/ 662018 w 2081423"/>
                  <a:gd name="connsiteY8" fmla="*/ 3278410 h 3445612"/>
                  <a:gd name="connsiteX9" fmla="*/ 580342 w 2081423"/>
                  <a:gd name="connsiteY9" fmla="*/ 3445569 h 3445612"/>
                  <a:gd name="connsiteX10" fmla="*/ 0 w 2081423"/>
                  <a:gd name="connsiteY10" fmla="*/ 2865227 h 3445612"/>
                  <a:gd name="connsiteX11" fmla="*/ 0 w 2081423"/>
                  <a:gd name="connsiteY11" fmla="*/ 580342 h 3445612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10"/>
                  <a:gd name="connsiteX1" fmla="*/ 580342 w 2081423"/>
                  <a:gd name="connsiteY1" fmla="*/ 0 h 3445610"/>
                  <a:gd name="connsiteX2" fmla="*/ 1501081 w 2081423"/>
                  <a:gd name="connsiteY2" fmla="*/ 0 h 3445610"/>
                  <a:gd name="connsiteX3" fmla="*/ 2081423 w 2081423"/>
                  <a:gd name="connsiteY3" fmla="*/ 580342 h 3445610"/>
                  <a:gd name="connsiteX4" fmla="*/ 2081423 w 2081423"/>
                  <a:gd name="connsiteY4" fmla="*/ 2865227 h 3445610"/>
                  <a:gd name="connsiteX5" fmla="*/ 1501081 w 2081423"/>
                  <a:gd name="connsiteY5" fmla="*/ 3445569 h 3445610"/>
                  <a:gd name="connsiteX6" fmla="*/ 1448849 w 2081423"/>
                  <a:gd name="connsiteY6" fmla="*/ 3276669 h 3445610"/>
                  <a:gd name="connsiteX7" fmla="*/ 1043592 w 2081423"/>
                  <a:gd name="connsiteY7" fmla="*/ 3074727 h 3445610"/>
                  <a:gd name="connsiteX8" fmla="*/ 662018 w 2081423"/>
                  <a:gd name="connsiteY8" fmla="*/ 3278410 h 3445610"/>
                  <a:gd name="connsiteX9" fmla="*/ 580342 w 2081423"/>
                  <a:gd name="connsiteY9" fmla="*/ 3445569 h 3445610"/>
                  <a:gd name="connsiteX10" fmla="*/ 0 w 2081423"/>
                  <a:gd name="connsiteY10" fmla="*/ 2865227 h 3445610"/>
                  <a:gd name="connsiteX11" fmla="*/ 0 w 2081423"/>
                  <a:gd name="connsiteY11" fmla="*/ 580342 h 3445610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3592 w 2081423"/>
                  <a:gd name="connsiteY7" fmla="*/ 3074727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278410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08"/>
                  <a:gd name="connsiteX1" fmla="*/ 580342 w 2081423"/>
                  <a:gd name="connsiteY1" fmla="*/ 0 h 3445608"/>
                  <a:gd name="connsiteX2" fmla="*/ 1501081 w 2081423"/>
                  <a:gd name="connsiteY2" fmla="*/ 0 h 3445608"/>
                  <a:gd name="connsiteX3" fmla="*/ 2081423 w 2081423"/>
                  <a:gd name="connsiteY3" fmla="*/ 580342 h 3445608"/>
                  <a:gd name="connsiteX4" fmla="*/ 2081423 w 2081423"/>
                  <a:gd name="connsiteY4" fmla="*/ 2865227 h 3445608"/>
                  <a:gd name="connsiteX5" fmla="*/ 1501081 w 2081423"/>
                  <a:gd name="connsiteY5" fmla="*/ 3445569 h 3445608"/>
                  <a:gd name="connsiteX6" fmla="*/ 1428701 w 2081423"/>
                  <a:gd name="connsiteY6" fmla="*/ 3270470 h 3445608"/>
                  <a:gd name="connsiteX7" fmla="*/ 1041646 w 2081423"/>
                  <a:gd name="connsiteY7" fmla="*/ 3121420 h 3445608"/>
                  <a:gd name="connsiteX8" fmla="*/ 662018 w 2081423"/>
                  <a:gd name="connsiteY8" fmla="*/ 3319266 h 3445608"/>
                  <a:gd name="connsiteX9" fmla="*/ 580342 w 2081423"/>
                  <a:gd name="connsiteY9" fmla="*/ 3445569 h 3445608"/>
                  <a:gd name="connsiteX10" fmla="*/ 0 w 2081423"/>
                  <a:gd name="connsiteY10" fmla="*/ 2865227 h 3445608"/>
                  <a:gd name="connsiteX11" fmla="*/ 0 w 2081423"/>
                  <a:gd name="connsiteY11" fmla="*/ 580342 h 3445608"/>
                  <a:gd name="connsiteX0" fmla="*/ 0 w 2081423"/>
                  <a:gd name="connsiteY0" fmla="*/ 580342 h 3445624"/>
                  <a:gd name="connsiteX1" fmla="*/ 580342 w 2081423"/>
                  <a:gd name="connsiteY1" fmla="*/ 0 h 3445624"/>
                  <a:gd name="connsiteX2" fmla="*/ 1501081 w 2081423"/>
                  <a:gd name="connsiteY2" fmla="*/ 0 h 3445624"/>
                  <a:gd name="connsiteX3" fmla="*/ 2081423 w 2081423"/>
                  <a:gd name="connsiteY3" fmla="*/ 580342 h 3445624"/>
                  <a:gd name="connsiteX4" fmla="*/ 2081423 w 2081423"/>
                  <a:gd name="connsiteY4" fmla="*/ 2865227 h 3445624"/>
                  <a:gd name="connsiteX5" fmla="*/ 1501081 w 2081423"/>
                  <a:gd name="connsiteY5" fmla="*/ 3445569 h 3445624"/>
                  <a:gd name="connsiteX6" fmla="*/ 1430647 w 2081423"/>
                  <a:gd name="connsiteY6" fmla="*/ 3303544 h 3445624"/>
                  <a:gd name="connsiteX7" fmla="*/ 1041646 w 2081423"/>
                  <a:gd name="connsiteY7" fmla="*/ 3121420 h 3445624"/>
                  <a:gd name="connsiteX8" fmla="*/ 662018 w 2081423"/>
                  <a:gd name="connsiteY8" fmla="*/ 3319266 h 3445624"/>
                  <a:gd name="connsiteX9" fmla="*/ 580342 w 2081423"/>
                  <a:gd name="connsiteY9" fmla="*/ 3445569 h 3445624"/>
                  <a:gd name="connsiteX10" fmla="*/ 0 w 2081423"/>
                  <a:gd name="connsiteY10" fmla="*/ 2865227 h 3445624"/>
                  <a:gd name="connsiteX11" fmla="*/ 0 w 2081423"/>
                  <a:gd name="connsiteY11" fmla="*/ 580342 h 3445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1423" h="3445624">
                    <a:moveTo>
                      <a:pt x="0" y="580342"/>
                    </a:moveTo>
                    <a:cubicBezTo>
                      <a:pt x="0" y="259828"/>
                      <a:pt x="259828" y="0"/>
                      <a:pt x="580342" y="0"/>
                    </a:cubicBezTo>
                    <a:lnTo>
                      <a:pt x="1501081" y="0"/>
                    </a:lnTo>
                    <a:cubicBezTo>
                      <a:pt x="1821595" y="0"/>
                      <a:pt x="2081423" y="259828"/>
                      <a:pt x="2081423" y="580342"/>
                    </a:cubicBezTo>
                    <a:lnTo>
                      <a:pt x="2081423" y="2865227"/>
                    </a:lnTo>
                    <a:cubicBezTo>
                      <a:pt x="2081423" y="3185741"/>
                      <a:pt x="1821595" y="3445569"/>
                      <a:pt x="1501081" y="3445569"/>
                    </a:cubicBezTo>
                    <a:cubicBezTo>
                      <a:pt x="1450608" y="3448011"/>
                      <a:pt x="1454773" y="3369294"/>
                      <a:pt x="1430647" y="3303544"/>
                    </a:cubicBezTo>
                    <a:cubicBezTo>
                      <a:pt x="1402434" y="3206087"/>
                      <a:pt x="1288146" y="3120528"/>
                      <a:pt x="1041646" y="3121420"/>
                    </a:cubicBezTo>
                    <a:cubicBezTo>
                      <a:pt x="797028" y="3122066"/>
                      <a:pt x="693195" y="3250253"/>
                      <a:pt x="662018" y="3319266"/>
                    </a:cubicBezTo>
                    <a:cubicBezTo>
                      <a:pt x="641245" y="3395483"/>
                      <a:pt x="639859" y="3442195"/>
                      <a:pt x="580342" y="3445569"/>
                    </a:cubicBezTo>
                    <a:cubicBezTo>
                      <a:pt x="259828" y="3445569"/>
                      <a:pt x="0" y="3185741"/>
                      <a:pt x="0" y="2865227"/>
                    </a:cubicBezTo>
                    <a:lnTo>
                      <a:pt x="0" y="58034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  <a:scene3d>
                <a:camera prst="perspectiveRelaxedModerately" fov="0">
                  <a:rot lat="21000000" lon="0" rev="0"/>
                </a:camera>
                <a:lightRig rig="balanced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7E756EE-ABAC-49E3-BE4C-54C034A4A242}"/>
                  </a:ext>
                </a:extLst>
              </p:cNvPr>
              <p:cNvGrpSpPr/>
              <p:nvPr/>
            </p:nvGrpSpPr>
            <p:grpSpPr>
              <a:xfrm>
                <a:off x="2088200" y="4840846"/>
                <a:ext cx="1193262" cy="849550"/>
                <a:chOff x="2717256" y="4270158"/>
                <a:chExt cx="1193262" cy="849550"/>
              </a:xfrm>
            </p:grpSpPr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1FA0DD97-4528-4794-B113-9199CF94AC6D}"/>
                    </a:ext>
                  </a:extLst>
                </p:cNvPr>
                <p:cNvSpPr/>
                <p:nvPr/>
              </p:nvSpPr>
              <p:spPr>
                <a:xfrm rot="10800000">
                  <a:off x="2717258" y="4270158"/>
                  <a:ext cx="1193260" cy="849549"/>
                </a:xfrm>
                <a:prstGeom prst="can">
                  <a:avLst/>
                </a:prstGeom>
                <a:gradFill>
                  <a:gsLst>
                    <a:gs pos="100000">
                      <a:srgbClr val="B3B3B3"/>
                    </a:gs>
                    <a:gs pos="54000">
                      <a:srgbClr val="9E9E9E"/>
                    </a:gs>
                    <a:gs pos="0">
                      <a:srgbClr val="6D6D6D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949336A-C0F2-4771-8F14-AC6404A0DFEE}"/>
                    </a:ext>
                  </a:extLst>
                </p:cNvPr>
                <p:cNvSpPr/>
                <p:nvPr/>
              </p:nvSpPr>
              <p:spPr>
                <a:xfrm>
                  <a:off x="2717256" y="4907030"/>
                  <a:ext cx="1193261" cy="212678"/>
                </a:xfrm>
                <a:prstGeom prst="ellipse">
                  <a:avLst/>
                </a:prstGeom>
                <a:solidFill>
                  <a:srgbClr val="71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8B03CBA-A959-48C6-8072-59222D8651DF}"/>
                  </a:ext>
                </a:extLst>
              </p:cNvPr>
              <p:cNvSpPr/>
              <p:nvPr/>
            </p:nvSpPr>
            <p:spPr>
              <a:xfrm>
                <a:off x="1788782" y="1492927"/>
                <a:ext cx="1752174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C9D385-5357-4552-9AAD-BDA3C311F8E4}"/>
                </a:ext>
              </a:extLst>
            </p:cNvPr>
            <p:cNvSpPr/>
            <p:nvPr/>
          </p:nvSpPr>
          <p:spPr>
            <a:xfrm>
              <a:off x="1252621" y="4988823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E6747F-2D9A-4C6D-A698-DA450A3636D3}"/>
                </a:ext>
              </a:extLst>
            </p:cNvPr>
            <p:cNvSpPr/>
            <p:nvPr/>
          </p:nvSpPr>
          <p:spPr>
            <a:xfrm>
              <a:off x="2422713" y="4988822"/>
              <a:ext cx="671095" cy="117913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265DD87B-08A9-4C10-95C6-7F7B66170B01}"/>
              </a:ext>
            </a:extLst>
          </p:cNvPr>
          <p:cNvGrpSpPr/>
          <p:nvPr/>
        </p:nvGrpSpPr>
        <p:grpSpPr>
          <a:xfrm>
            <a:off x="5674485" y="714691"/>
            <a:ext cx="1232154" cy="2352808"/>
            <a:chOff x="8917021" y="-119606"/>
            <a:chExt cx="1232154" cy="2352808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2E671E19-E868-4BAA-954B-FF198089B317}"/>
                </a:ext>
              </a:extLst>
            </p:cNvPr>
            <p:cNvSpPr/>
            <p:nvPr/>
          </p:nvSpPr>
          <p:spPr>
            <a:xfrm>
              <a:off x="8917021" y="-119606"/>
              <a:ext cx="1232154" cy="2352808"/>
            </a:xfrm>
            <a:prstGeom prst="rect">
              <a:avLst/>
            </a:prstGeom>
            <a:solidFill>
              <a:srgbClr val="008A3E"/>
            </a:solidFill>
            <a:ln>
              <a:noFill/>
            </a:ln>
            <a:scene3d>
              <a:camera prst="perspectiveRelaxedModerately" fov="3300000">
                <a:rot lat="17100000" lon="0" rev="0"/>
              </a:camera>
              <a:lightRig rig="balanced" dir="t"/>
            </a:scene3d>
            <a:sp3d extrusionH="768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8B20EB-41FC-4256-B908-D322C15D9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492" y="1514598"/>
              <a:ext cx="880691" cy="5793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F8B79CC-A526-4F68-85D7-5EBE3872E037}"/>
              </a:ext>
            </a:extLst>
          </p:cNvPr>
          <p:cNvGrpSpPr/>
          <p:nvPr/>
        </p:nvGrpSpPr>
        <p:grpSpPr>
          <a:xfrm>
            <a:off x="5511220" y="2581542"/>
            <a:ext cx="1171821" cy="985218"/>
            <a:chOff x="5511220" y="2484267"/>
            <a:chExt cx="1171821" cy="985218"/>
          </a:xfrm>
        </p:grpSpPr>
        <p:sp>
          <p:nvSpPr>
            <p:cNvPr id="126" name="Flowchart: Manual Operation 125">
              <a:extLst>
                <a:ext uri="{FF2B5EF4-FFF2-40B4-BE49-F238E27FC236}">
                  <a16:creationId xmlns:a16="http://schemas.microsoft.com/office/drawing/2014/main" id="{4A5E7DCD-2E9C-4ED8-B4A9-CBECF18E3886}"/>
                </a:ext>
              </a:extLst>
            </p:cNvPr>
            <p:cNvSpPr/>
            <p:nvPr/>
          </p:nvSpPr>
          <p:spPr>
            <a:xfrm>
              <a:off x="5541117" y="2484267"/>
              <a:ext cx="1141924" cy="98521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956 w 10000"/>
                <a:gd name="connsiteY2" fmla="*/ 9868 h 10000"/>
                <a:gd name="connsiteX3" fmla="*/ 4158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5956" y="9868"/>
                  </a:lnTo>
                  <a:lnTo>
                    <a:pt x="4158" y="10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0000">
                  <a:srgbClr val="FF9797">
                    <a:alpha val="26000"/>
                  </a:srgbClr>
                </a:gs>
                <a:gs pos="0">
                  <a:srgbClr val="FF9797">
                    <a:alpha val="78824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D0CAE073-A4AA-43EA-BADD-5418B95D10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220" y="2484267"/>
              <a:ext cx="11718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glow rad="63500">
                <a:srgbClr val="FFFF00">
                  <a:alpha val="21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5B837A6-CCD2-483D-AC32-8541BEC9240F}"/>
              </a:ext>
            </a:extLst>
          </p:cNvPr>
          <p:cNvGrpSpPr/>
          <p:nvPr/>
        </p:nvGrpSpPr>
        <p:grpSpPr>
          <a:xfrm rot="5400000">
            <a:off x="8812827" y="4570714"/>
            <a:ext cx="1902347" cy="1275092"/>
            <a:chOff x="7676155" y="5067629"/>
            <a:chExt cx="1902347" cy="1275092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116CD5C-EEB2-4FC9-BC6E-0DFFCE4EF0C5}"/>
                </a:ext>
              </a:extLst>
            </p:cNvPr>
            <p:cNvSpPr/>
            <p:nvPr/>
          </p:nvSpPr>
          <p:spPr>
            <a:xfrm>
              <a:off x="7755569" y="5067629"/>
              <a:ext cx="1822933" cy="1275092"/>
            </a:xfrm>
            <a:prstGeom prst="roundRect">
              <a:avLst>
                <a:gd name="adj" fmla="val 7251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70B2302-E534-441A-9B0D-7EE2E7562DB6}"/>
                </a:ext>
              </a:extLst>
            </p:cNvPr>
            <p:cNvSpPr txBox="1"/>
            <p:nvPr/>
          </p:nvSpPr>
          <p:spPr>
            <a:xfrm>
              <a:off x="7676155" y="5858938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onsolas" panose="020B0609020204030204" pitchFamily="49" charset="0"/>
                </a:rPr>
                <a:t>0000 0000 0000 0000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420850AF-D296-4A69-A2EF-303CB8EDE0B1}"/>
                </a:ext>
              </a:extLst>
            </p:cNvPr>
            <p:cNvGrpSpPr/>
            <p:nvPr/>
          </p:nvGrpSpPr>
          <p:grpSpPr>
            <a:xfrm>
              <a:off x="9037349" y="5267274"/>
              <a:ext cx="341552" cy="217470"/>
              <a:chOff x="10376451" y="5104802"/>
              <a:chExt cx="417788" cy="266011"/>
            </a:xfrm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78FA11A-9554-421D-8738-17F3A1B42082}"/>
                  </a:ext>
                </a:extLst>
              </p:cNvPr>
              <p:cNvSpPr/>
              <p:nvPr/>
            </p:nvSpPr>
            <p:spPr>
              <a:xfrm>
                <a:off x="10376451" y="5108420"/>
                <a:ext cx="262393" cy="26239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11A703B-ACBD-46D5-95A8-D373FDBAA0B7}"/>
                  </a:ext>
                </a:extLst>
              </p:cNvPr>
              <p:cNvSpPr/>
              <p:nvPr/>
            </p:nvSpPr>
            <p:spPr>
              <a:xfrm>
                <a:off x="10531846" y="5104802"/>
                <a:ext cx="262393" cy="26239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22142E-5061-452D-95D7-1CE533C3B8E5}"/>
              </a:ext>
            </a:extLst>
          </p:cNvPr>
          <p:cNvGrpSpPr/>
          <p:nvPr/>
        </p:nvGrpSpPr>
        <p:grpSpPr>
          <a:xfrm>
            <a:off x="8782376" y="1986239"/>
            <a:ext cx="1997413" cy="2970179"/>
            <a:chOff x="8782376" y="2297015"/>
            <a:chExt cx="1997413" cy="2970179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33E919AD-CD90-4068-AB23-3CB58B282F96}"/>
                </a:ext>
              </a:extLst>
            </p:cNvPr>
            <p:cNvSpPr/>
            <p:nvPr/>
          </p:nvSpPr>
          <p:spPr>
            <a:xfrm>
              <a:off x="8782376" y="2297015"/>
              <a:ext cx="1997413" cy="2970179"/>
            </a:xfrm>
            <a:prstGeom prst="roundRect">
              <a:avLst>
                <a:gd name="adj" fmla="val 7251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CA0C508-B9E2-4FF8-AB6F-211DE3BBDC06}"/>
                </a:ext>
              </a:extLst>
            </p:cNvPr>
            <p:cNvSpPr/>
            <p:nvPr/>
          </p:nvSpPr>
          <p:spPr>
            <a:xfrm>
              <a:off x="8867821" y="2383180"/>
              <a:ext cx="1827661" cy="1249768"/>
            </a:xfrm>
            <a:prstGeom prst="roundRect">
              <a:avLst>
                <a:gd name="adj" fmla="val 72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EC46B385-B90B-4BC3-80C2-D6794EA7269B}"/>
                </a:ext>
              </a:extLst>
            </p:cNvPr>
            <p:cNvGrpSpPr/>
            <p:nvPr/>
          </p:nvGrpSpPr>
          <p:grpSpPr>
            <a:xfrm>
              <a:off x="8990471" y="4817540"/>
              <a:ext cx="1547061" cy="295332"/>
              <a:chOff x="8320963" y="4035549"/>
              <a:chExt cx="1547061" cy="295332"/>
            </a:xfrm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B71D029-DA01-4CCA-B44B-50F9EB266658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FC434FA4-E292-445A-A0E9-6678786F2662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49182EE3-6B52-499F-BBCB-C451BA91BA8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5FC4C97-6498-4BB8-A577-C7232D5CAC58}"/>
                </a:ext>
              </a:extLst>
            </p:cNvPr>
            <p:cNvGrpSpPr/>
            <p:nvPr/>
          </p:nvGrpSpPr>
          <p:grpSpPr>
            <a:xfrm>
              <a:off x="8990471" y="4468239"/>
              <a:ext cx="1547061" cy="295332"/>
              <a:chOff x="8320963" y="4035549"/>
              <a:chExt cx="1547061" cy="295332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10B3723C-7860-40DF-920B-E05EC1DED3C1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49C53538-7E9E-445C-BA33-1606CD2DBA07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1BCED09-F9E2-4811-897D-0B41B4948025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52F0393-57FB-4059-997A-7298C32DCD54}"/>
                </a:ext>
              </a:extLst>
            </p:cNvPr>
            <p:cNvGrpSpPr/>
            <p:nvPr/>
          </p:nvGrpSpPr>
          <p:grpSpPr>
            <a:xfrm>
              <a:off x="8990471" y="4124375"/>
              <a:ext cx="1547061" cy="295332"/>
              <a:chOff x="8320963" y="4035549"/>
              <a:chExt cx="1547061" cy="29533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00B6CE1F-F240-4AA2-957B-92005C2AAD3B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1EF496C-CD1E-4E4E-B932-12D9CFA6AAB0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EAE20938-93C7-49A9-BA45-65E196114F74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AF90CFE-8231-4310-9A00-53AC061A63C2}"/>
                </a:ext>
              </a:extLst>
            </p:cNvPr>
            <p:cNvGrpSpPr/>
            <p:nvPr/>
          </p:nvGrpSpPr>
          <p:grpSpPr>
            <a:xfrm>
              <a:off x="8990471" y="3796519"/>
              <a:ext cx="1547061" cy="295332"/>
              <a:chOff x="8320963" y="4035549"/>
              <a:chExt cx="1547061" cy="295332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438DFD38-3039-4239-8545-E38980D937E2}"/>
                  </a:ext>
                </a:extLst>
              </p:cNvPr>
              <p:cNvSpPr/>
              <p:nvPr/>
            </p:nvSpPr>
            <p:spPr>
              <a:xfrm>
                <a:off x="8320963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D642A652-C44F-430C-A51A-D2DB9A0ACF69}"/>
                  </a:ext>
                </a:extLst>
              </p:cNvPr>
              <p:cNvSpPr/>
              <p:nvPr/>
            </p:nvSpPr>
            <p:spPr>
              <a:xfrm>
                <a:off x="8845862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17A22691-645A-423E-BECC-65908AA9CBFE}"/>
                  </a:ext>
                </a:extLst>
              </p:cNvPr>
              <p:cNvSpPr/>
              <p:nvPr/>
            </p:nvSpPr>
            <p:spPr>
              <a:xfrm>
                <a:off x="9370761" y="4035549"/>
                <a:ext cx="497263" cy="295332"/>
              </a:xfrm>
              <a:prstGeom prst="roundRect">
                <a:avLst>
                  <a:gd name="adj" fmla="val 7251"/>
                </a:avLst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54D5753-56DC-4C74-948F-44500F3877D4}"/>
                </a:ext>
              </a:extLst>
            </p:cNvPr>
            <p:cNvSpPr/>
            <p:nvPr/>
          </p:nvSpPr>
          <p:spPr>
            <a:xfrm>
              <a:off x="8932001" y="2456633"/>
              <a:ext cx="1700332" cy="1099333"/>
            </a:xfrm>
            <a:prstGeom prst="roundRect">
              <a:avLst>
                <a:gd name="adj" fmla="val 725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036" name="Oval 1035">
            <a:extLst>
              <a:ext uri="{FF2B5EF4-FFF2-40B4-BE49-F238E27FC236}">
                <a16:creationId xmlns:a16="http://schemas.microsoft.com/office/drawing/2014/main" id="{1AE46333-61A8-4613-B814-857F3D98C3EE}"/>
              </a:ext>
            </a:extLst>
          </p:cNvPr>
          <p:cNvSpPr/>
          <p:nvPr/>
        </p:nvSpPr>
        <p:spPr>
          <a:xfrm>
            <a:off x="1823264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9AAB95-8E00-461F-939A-C8AFC0EF2E72}"/>
              </a:ext>
            </a:extLst>
          </p:cNvPr>
          <p:cNvGrpSpPr/>
          <p:nvPr/>
        </p:nvGrpSpPr>
        <p:grpSpPr>
          <a:xfrm>
            <a:off x="5140016" y="3104101"/>
            <a:ext cx="1911967" cy="3939417"/>
            <a:chOff x="1508932" y="924910"/>
            <a:chExt cx="2312894" cy="476548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924307-B926-49A7-BB61-93DD9BC75D78}"/>
                </a:ext>
              </a:extLst>
            </p:cNvPr>
            <p:cNvSpPr/>
            <p:nvPr/>
          </p:nvSpPr>
          <p:spPr>
            <a:xfrm>
              <a:off x="1508932" y="924910"/>
              <a:ext cx="2312894" cy="3828744"/>
            </a:xfrm>
            <a:prstGeom prst="roundRect">
              <a:avLst>
                <a:gd name="adj" fmla="val 27882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 extrusionH="14922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FD766A-C694-457D-B865-4481E19D8EC4}"/>
                </a:ext>
              </a:extLst>
            </p:cNvPr>
            <p:cNvSpPr/>
            <p:nvPr/>
          </p:nvSpPr>
          <p:spPr>
            <a:xfrm>
              <a:off x="1624667" y="1057854"/>
              <a:ext cx="2081423" cy="3445624"/>
            </a:xfrm>
            <a:custGeom>
              <a:avLst/>
              <a:gdLst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580342 w 2081423"/>
                <a:gd name="connsiteY6" fmla="*/ 3445569 h 3445569"/>
                <a:gd name="connsiteX7" fmla="*/ 0 w 2081423"/>
                <a:gd name="connsiteY7" fmla="*/ 2865227 h 3445569"/>
                <a:gd name="connsiteX8" fmla="*/ 0 w 2081423"/>
                <a:gd name="connsiteY8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720947 w 2081423"/>
                <a:gd name="connsiteY6" fmla="*/ 3443237 h 3445569"/>
                <a:gd name="connsiteX7" fmla="*/ 580342 w 2081423"/>
                <a:gd name="connsiteY7" fmla="*/ 3445569 h 3445569"/>
                <a:gd name="connsiteX8" fmla="*/ 0 w 2081423"/>
                <a:gd name="connsiteY8" fmla="*/ 2865227 h 3445569"/>
                <a:gd name="connsiteX9" fmla="*/ 0 w 2081423"/>
                <a:gd name="connsiteY9" fmla="*/ 580342 h 3445569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720947 w 2081423"/>
                <a:gd name="connsiteY7" fmla="*/ 3443237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56207"/>
                <a:gd name="connsiteX1" fmla="*/ 580342 w 2081423"/>
                <a:gd name="connsiteY1" fmla="*/ 0 h 3456207"/>
                <a:gd name="connsiteX2" fmla="*/ 1501081 w 2081423"/>
                <a:gd name="connsiteY2" fmla="*/ 0 h 3456207"/>
                <a:gd name="connsiteX3" fmla="*/ 2081423 w 2081423"/>
                <a:gd name="connsiteY3" fmla="*/ 580342 h 3456207"/>
                <a:gd name="connsiteX4" fmla="*/ 2081423 w 2081423"/>
                <a:gd name="connsiteY4" fmla="*/ 2865227 h 3456207"/>
                <a:gd name="connsiteX5" fmla="*/ 1501081 w 2081423"/>
                <a:gd name="connsiteY5" fmla="*/ 3445569 h 3456207"/>
                <a:gd name="connsiteX6" fmla="*/ 1375943 w 2081423"/>
                <a:gd name="connsiteY6" fmla="*/ 3456207 h 3456207"/>
                <a:gd name="connsiteX7" fmla="*/ 577565 w 2081423"/>
                <a:gd name="connsiteY7" fmla="*/ 3230869 h 3456207"/>
                <a:gd name="connsiteX8" fmla="*/ 580342 w 2081423"/>
                <a:gd name="connsiteY8" fmla="*/ 3445569 h 3456207"/>
                <a:gd name="connsiteX9" fmla="*/ 0 w 2081423"/>
                <a:gd name="connsiteY9" fmla="*/ 2865227 h 3456207"/>
                <a:gd name="connsiteX10" fmla="*/ 0 w 2081423"/>
                <a:gd name="connsiteY10" fmla="*/ 580342 h 3456207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577565 w 2081423"/>
                <a:gd name="connsiteY7" fmla="*/ 3230869 h 3445569"/>
                <a:gd name="connsiteX8" fmla="*/ 580342 w 2081423"/>
                <a:gd name="connsiteY8" fmla="*/ 3445569 h 3445569"/>
                <a:gd name="connsiteX9" fmla="*/ 0 w 2081423"/>
                <a:gd name="connsiteY9" fmla="*/ 2865227 h 3445569"/>
                <a:gd name="connsiteX10" fmla="*/ 0 w 2081423"/>
                <a:gd name="connsiteY10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12480 w 2081423"/>
                <a:gd name="connsiteY7" fmla="*/ 3228931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77565 w 2081423"/>
                <a:gd name="connsiteY8" fmla="*/ 323086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34370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582976 w 2081423"/>
                <a:gd name="connsiteY8" fmla="*/ 3276860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503093 w 2081423"/>
                <a:gd name="connsiteY6" fmla="*/ 3284418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569"/>
                <a:gd name="connsiteX1" fmla="*/ 580342 w 2081423"/>
                <a:gd name="connsiteY1" fmla="*/ 0 h 3445569"/>
                <a:gd name="connsiteX2" fmla="*/ 1501081 w 2081423"/>
                <a:gd name="connsiteY2" fmla="*/ 0 h 3445569"/>
                <a:gd name="connsiteX3" fmla="*/ 2081423 w 2081423"/>
                <a:gd name="connsiteY3" fmla="*/ 580342 h 3445569"/>
                <a:gd name="connsiteX4" fmla="*/ 2081423 w 2081423"/>
                <a:gd name="connsiteY4" fmla="*/ 2865227 h 3445569"/>
                <a:gd name="connsiteX5" fmla="*/ 1501081 w 2081423"/>
                <a:gd name="connsiteY5" fmla="*/ 3445569 h 3445569"/>
                <a:gd name="connsiteX6" fmla="*/ 1448849 w 2081423"/>
                <a:gd name="connsiteY6" fmla="*/ 3276669 h 3445569"/>
                <a:gd name="connsiteX7" fmla="*/ 1043592 w 2081423"/>
                <a:gd name="connsiteY7" fmla="*/ 3074727 h 3445569"/>
                <a:gd name="connsiteX8" fmla="*/ 635670 w 2081423"/>
                <a:gd name="connsiteY8" fmla="*/ 3281509 h 3445569"/>
                <a:gd name="connsiteX9" fmla="*/ 580342 w 2081423"/>
                <a:gd name="connsiteY9" fmla="*/ 3445569 h 3445569"/>
                <a:gd name="connsiteX10" fmla="*/ 0 w 2081423"/>
                <a:gd name="connsiteY10" fmla="*/ 2865227 h 3445569"/>
                <a:gd name="connsiteX11" fmla="*/ 0 w 2081423"/>
                <a:gd name="connsiteY11" fmla="*/ 580342 h 3445569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35670 w 2081423"/>
                <a:gd name="connsiteY8" fmla="*/ 3281509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2"/>
                <a:gd name="connsiteX1" fmla="*/ 580342 w 2081423"/>
                <a:gd name="connsiteY1" fmla="*/ 0 h 3445612"/>
                <a:gd name="connsiteX2" fmla="*/ 1501081 w 2081423"/>
                <a:gd name="connsiteY2" fmla="*/ 0 h 3445612"/>
                <a:gd name="connsiteX3" fmla="*/ 2081423 w 2081423"/>
                <a:gd name="connsiteY3" fmla="*/ 580342 h 3445612"/>
                <a:gd name="connsiteX4" fmla="*/ 2081423 w 2081423"/>
                <a:gd name="connsiteY4" fmla="*/ 2865227 h 3445612"/>
                <a:gd name="connsiteX5" fmla="*/ 1501081 w 2081423"/>
                <a:gd name="connsiteY5" fmla="*/ 3445569 h 3445612"/>
                <a:gd name="connsiteX6" fmla="*/ 1448849 w 2081423"/>
                <a:gd name="connsiteY6" fmla="*/ 3276669 h 3445612"/>
                <a:gd name="connsiteX7" fmla="*/ 1043592 w 2081423"/>
                <a:gd name="connsiteY7" fmla="*/ 3074727 h 3445612"/>
                <a:gd name="connsiteX8" fmla="*/ 662018 w 2081423"/>
                <a:gd name="connsiteY8" fmla="*/ 3278410 h 3445612"/>
                <a:gd name="connsiteX9" fmla="*/ 580342 w 2081423"/>
                <a:gd name="connsiteY9" fmla="*/ 3445569 h 3445612"/>
                <a:gd name="connsiteX10" fmla="*/ 0 w 2081423"/>
                <a:gd name="connsiteY10" fmla="*/ 2865227 h 3445612"/>
                <a:gd name="connsiteX11" fmla="*/ 0 w 2081423"/>
                <a:gd name="connsiteY11" fmla="*/ 580342 h 3445612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10"/>
                <a:gd name="connsiteX1" fmla="*/ 580342 w 2081423"/>
                <a:gd name="connsiteY1" fmla="*/ 0 h 3445610"/>
                <a:gd name="connsiteX2" fmla="*/ 1501081 w 2081423"/>
                <a:gd name="connsiteY2" fmla="*/ 0 h 3445610"/>
                <a:gd name="connsiteX3" fmla="*/ 2081423 w 2081423"/>
                <a:gd name="connsiteY3" fmla="*/ 580342 h 3445610"/>
                <a:gd name="connsiteX4" fmla="*/ 2081423 w 2081423"/>
                <a:gd name="connsiteY4" fmla="*/ 2865227 h 3445610"/>
                <a:gd name="connsiteX5" fmla="*/ 1501081 w 2081423"/>
                <a:gd name="connsiteY5" fmla="*/ 3445569 h 3445610"/>
                <a:gd name="connsiteX6" fmla="*/ 1448849 w 2081423"/>
                <a:gd name="connsiteY6" fmla="*/ 3276669 h 3445610"/>
                <a:gd name="connsiteX7" fmla="*/ 1043592 w 2081423"/>
                <a:gd name="connsiteY7" fmla="*/ 3074727 h 3445610"/>
                <a:gd name="connsiteX8" fmla="*/ 662018 w 2081423"/>
                <a:gd name="connsiteY8" fmla="*/ 3278410 h 3445610"/>
                <a:gd name="connsiteX9" fmla="*/ 580342 w 2081423"/>
                <a:gd name="connsiteY9" fmla="*/ 3445569 h 3445610"/>
                <a:gd name="connsiteX10" fmla="*/ 0 w 2081423"/>
                <a:gd name="connsiteY10" fmla="*/ 2865227 h 3445610"/>
                <a:gd name="connsiteX11" fmla="*/ 0 w 2081423"/>
                <a:gd name="connsiteY11" fmla="*/ 580342 h 3445610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3592 w 2081423"/>
                <a:gd name="connsiteY7" fmla="*/ 3074727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278410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08"/>
                <a:gd name="connsiteX1" fmla="*/ 580342 w 2081423"/>
                <a:gd name="connsiteY1" fmla="*/ 0 h 3445608"/>
                <a:gd name="connsiteX2" fmla="*/ 1501081 w 2081423"/>
                <a:gd name="connsiteY2" fmla="*/ 0 h 3445608"/>
                <a:gd name="connsiteX3" fmla="*/ 2081423 w 2081423"/>
                <a:gd name="connsiteY3" fmla="*/ 580342 h 3445608"/>
                <a:gd name="connsiteX4" fmla="*/ 2081423 w 2081423"/>
                <a:gd name="connsiteY4" fmla="*/ 2865227 h 3445608"/>
                <a:gd name="connsiteX5" fmla="*/ 1501081 w 2081423"/>
                <a:gd name="connsiteY5" fmla="*/ 3445569 h 3445608"/>
                <a:gd name="connsiteX6" fmla="*/ 1428701 w 2081423"/>
                <a:gd name="connsiteY6" fmla="*/ 3270470 h 3445608"/>
                <a:gd name="connsiteX7" fmla="*/ 1041646 w 2081423"/>
                <a:gd name="connsiteY7" fmla="*/ 3121420 h 3445608"/>
                <a:gd name="connsiteX8" fmla="*/ 662018 w 2081423"/>
                <a:gd name="connsiteY8" fmla="*/ 3319266 h 3445608"/>
                <a:gd name="connsiteX9" fmla="*/ 580342 w 2081423"/>
                <a:gd name="connsiteY9" fmla="*/ 3445569 h 3445608"/>
                <a:gd name="connsiteX10" fmla="*/ 0 w 2081423"/>
                <a:gd name="connsiteY10" fmla="*/ 2865227 h 3445608"/>
                <a:gd name="connsiteX11" fmla="*/ 0 w 2081423"/>
                <a:gd name="connsiteY11" fmla="*/ 580342 h 3445608"/>
                <a:gd name="connsiteX0" fmla="*/ 0 w 2081423"/>
                <a:gd name="connsiteY0" fmla="*/ 580342 h 3445624"/>
                <a:gd name="connsiteX1" fmla="*/ 580342 w 2081423"/>
                <a:gd name="connsiteY1" fmla="*/ 0 h 3445624"/>
                <a:gd name="connsiteX2" fmla="*/ 1501081 w 2081423"/>
                <a:gd name="connsiteY2" fmla="*/ 0 h 3445624"/>
                <a:gd name="connsiteX3" fmla="*/ 2081423 w 2081423"/>
                <a:gd name="connsiteY3" fmla="*/ 580342 h 3445624"/>
                <a:gd name="connsiteX4" fmla="*/ 2081423 w 2081423"/>
                <a:gd name="connsiteY4" fmla="*/ 2865227 h 3445624"/>
                <a:gd name="connsiteX5" fmla="*/ 1501081 w 2081423"/>
                <a:gd name="connsiteY5" fmla="*/ 3445569 h 3445624"/>
                <a:gd name="connsiteX6" fmla="*/ 1430647 w 2081423"/>
                <a:gd name="connsiteY6" fmla="*/ 3303544 h 3445624"/>
                <a:gd name="connsiteX7" fmla="*/ 1041646 w 2081423"/>
                <a:gd name="connsiteY7" fmla="*/ 3121420 h 3445624"/>
                <a:gd name="connsiteX8" fmla="*/ 662018 w 2081423"/>
                <a:gd name="connsiteY8" fmla="*/ 3319266 h 3445624"/>
                <a:gd name="connsiteX9" fmla="*/ 580342 w 2081423"/>
                <a:gd name="connsiteY9" fmla="*/ 3445569 h 3445624"/>
                <a:gd name="connsiteX10" fmla="*/ 0 w 2081423"/>
                <a:gd name="connsiteY10" fmla="*/ 2865227 h 3445624"/>
                <a:gd name="connsiteX11" fmla="*/ 0 w 2081423"/>
                <a:gd name="connsiteY11" fmla="*/ 580342 h 34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1423" h="3445624">
                  <a:moveTo>
                    <a:pt x="0" y="580342"/>
                  </a:moveTo>
                  <a:cubicBezTo>
                    <a:pt x="0" y="259828"/>
                    <a:pt x="259828" y="0"/>
                    <a:pt x="580342" y="0"/>
                  </a:cubicBezTo>
                  <a:lnTo>
                    <a:pt x="1501081" y="0"/>
                  </a:lnTo>
                  <a:cubicBezTo>
                    <a:pt x="1821595" y="0"/>
                    <a:pt x="2081423" y="259828"/>
                    <a:pt x="2081423" y="580342"/>
                  </a:cubicBezTo>
                  <a:lnTo>
                    <a:pt x="2081423" y="2865227"/>
                  </a:lnTo>
                  <a:cubicBezTo>
                    <a:pt x="2081423" y="3185741"/>
                    <a:pt x="1821595" y="3445569"/>
                    <a:pt x="1501081" y="3445569"/>
                  </a:cubicBezTo>
                  <a:cubicBezTo>
                    <a:pt x="1450608" y="3448011"/>
                    <a:pt x="1454773" y="3369294"/>
                    <a:pt x="1430647" y="3303544"/>
                  </a:cubicBezTo>
                  <a:cubicBezTo>
                    <a:pt x="1402434" y="3206087"/>
                    <a:pt x="1288146" y="3120528"/>
                    <a:pt x="1041646" y="3121420"/>
                  </a:cubicBezTo>
                  <a:cubicBezTo>
                    <a:pt x="797028" y="3122066"/>
                    <a:pt x="693195" y="3250253"/>
                    <a:pt x="662018" y="3319266"/>
                  </a:cubicBezTo>
                  <a:cubicBezTo>
                    <a:pt x="641245" y="3395483"/>
                    <a:pt x="639859" y="3442195"/>
                    <a:pt x="580342" y="3445569"/>
                  </a:cubicBezTo>
                  <a:cubicBezTo>
                    <a:pt x="259828" y="3445569"/>
                    <a:pt x="0" y="3185741"/>
                    <a:pt x="0" y="2865227"/>
                  </a:cubicBezTo>
                  <a:lnTo>
                    <a:pt x="0" y="580342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  <a:scene3d>
              <a:camera prst="perspectiveRelaxedModerately" fov="0">
                <a:rot lat="21000000" lon="0" rev="0"/>
              </a:camera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333E3E-E8C8-4772-87FA-21523FC17683}"/>
                </a:ext>
              </a:extLst>
            </p:cNvPr>
            <p:cNvGrpSpPr/>
            <p:nvPr/>
          </p:nvGrpSpPr>
          <p:grpSpPr>
            <a:xfrm>
              <a:off x="2088200" y="4840846"/>
              <a:ext cx="1193262" cy="849550"/>
              <a:chOff x="2717256" y="4270158"/>
              <a:chExt cx="1193262" cy="849550"/>
            </a:xfrm>
          </p:grpSpPr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59B1AB06-F316-41AF-9CD6-E0CEEA7A0104}"/>
                  </a:ext>
                </a:extLst>
              </p:cNvPr>
              <p:cNvSpPr/>
              <p:nvPr/>
            </p:nvSpPr>
            <p:spPr>
              <a:xfrm rot="10800000">
                <a:off x="2717258" y="4270158"/>
                <a:ext cx="1193260" cy="849549"/>
              </a:xfrm>
              <a:prstGeom prst="can">
                <a:avLst/>
              </a:prstGeom>
              <a:gradFill>
                <a:gsLst>
                  <a:gs pos="100000">
                    <a:srgbClr val="B3B3B3"/>
                  </a:gs>
                  <a:gs pos="54000">
                    <a:srgbClr val="9E9E9E"/>
                  </a:gs>
                  <a:gs pos="0">
                    <a:srgbClr val="6D6D6D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0AC36F-224D-4E3B-AF70-E83C8CAAA8AE}"/>
                  </a:ext>
                </a:extLst>
              </p:cNvPr>
              <p:cNvSpPr/>
              <p:nvPr/>
            </p:nvSpPr>
            <p:spPr>
              <a:xfrm>
                <a:off x="2717256" y="4907030"/>
                <a:ext cx="1193261" cy="212678"/>
              </a:xfrm>
              <a:prstGeom prst="ellipse">
                <a:avLst/>
              </a:prstGeom>
              <a:solidFill>
                <a:srgbClr val="71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7F39B49-4AF0-4AD0-8CEE-8098518C013E}"/>
                </a:ext>
              </a:extLst>
            </p:cNvPr>
            <p:cNvGrpSpPr/>
            <p:nvPr/>
          </p:nvGrpSpPr>
          <p:grpSpPr>
            <a:xfrm>
              <a:off x="1788275" y="1492001"/>
              <a:ext cx="1753190" cy="2517147"/>
              <a:chOff x="6493728" y="1695355"/>
              <a:chExt cx="1753190" cy="251714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A2DB207-EB39-453B-9201-850123F39DDA}"/>
                  </a:ext>
                </a:extLst>
              </p:cNvPr>
              <p:cNvSpPr/>
              <p:nvPr/>
            </p:nvSpPr>
            <p:spPr>
              <a:xfrm>
                <a:off x="6494235" y="1696281"/>
                <a:ext cx="1752175" cy="2516221"/>
              </a:xfrm>
              <a:prstGeom prst="roundRect">
                <a:avLst>
                  <a:gd name="adj" fmla="val 408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616964D-8AD3-434C-B34B-D7C729E1EDE7}"/>
                  </a:ext>
                </a:extLst>
              </p:cNvPr>
              <p:cNvSpPr/>
              <p:nvPr/>
            </p:nvSpPr>
            <p:spPr>
              <a:xfrm>
                <a:off x="6494235" y="1695355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latin typeface="Bahnschrift SemiBold" panose="020B0502040204020203" pitchFamily="34" charset="0"/>
                  </a:rPr>
                  <a:t>CART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1069C9-28AE-414E-AB1C-48BEEB6AD558}"/>
                  </a:ext>
                </a:extLst>
              </p:cNvPr>
              <p:cNvGrpSpPr/>
              <p:nvPr/>
            </p:nvGrpSpPr>
            <p:grpSpPr>
              <a:xfrm>
                <a:off x="6538735" y="2089171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47119F1-90E7-45C5-8F12-3DC3C26438E3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F0EF08-F7D6-4DCB-B837-EF28A65BDB30}"/>
                    </a:ext>
                  </a:extLst>
                </p:cNvPr>
                <p:cNvSpPr txBox="1"/>
                <p:nvPr/>
              </p:nvSpPr>
              <p:spPr>
                <a:xfrm>
                  <a:off x="7593921" y="2089171"/>
                  <a:ext cx="6527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£3.95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9D2E467-306B-41B7-A377-87E6567278EF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95E7696-62DE-4F95-93EC-62DC65298825}"/>
                  </a:ext>
                </a:extLst>
              </p:cNvPr>
              <p:cNvGrpSpPr/>
              <p:nvPr/>
            </p:nvGrpSpPr>
            <p:grpSpPr>
              <a:xfrm>
                <a:off x="6538735" y="2442112"/>
                <a:ext cx="1707929" cy="338554"/>
                <a:chOff x="6538735" y="2089171"/>
                <a:chExt cx="1707929" cy="338554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EAD00-E5A7-4410-84DA-94C8943642FD}"/>
                    </a:ext>
                  </a:extLst>
                </p:cNvPr>
                <p:cNvSpPr txBox="1"/>
                <p:nvPr/>
              </p:nvSpPr>
              <p:spPr>
                <a:xfrm>
                  <a:off x="6538735" y="2089171"/>
                  <a:ext cx="719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>
                      <a:solidFill>
                        <a:schemeClr val="bg1"/>
                      </a:solidFill>
                    </a:rPr>
                    <a:t>Item 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E87F47-E612-4725-8136-9126E4779A24}"/>
                    </a:ext>
                  </a:extLst>
                </p:cNvPr>
                <p:cNvSpPr txBox="1"/>
                <p:nvPr/>
              </p:nvSpPr>
              <p:spPr>
                <a:xfrm>
                  <a:off x="7489726" y="2089171"/>
                  <a:ext cx="756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chemeClr val="bg1"/>
                      </a:solidFill>
                    </a:rPr>
                    <a:t>£12.00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BAC2FE1-E306-4389-9819-49EDB62B02AD}"/>
                    </a:ext>
                  </a:extLst>
                </p:cNvPr>
                <p:cNvCxnSpPr/>
                <p:nvPr/>
              </p:nvCxnSpPr>
              <p:spPr>
                <a:xfrm>
                  <a:off x="6565185" y="2427725"/>
                  <a:ext cx="161027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: Rounded Corners 28">
                <a:extLst>
                  <a:ext uri="{FF2B5EF4-FFF2-40B4-BE49-F238E27FC236}">
                    <a16:creationId xmlns:a16="http://schemas.microsoft.com/office/drawing/2014/main" id="{2C203945-A229-4BED-A514-322B2F17C03B}"/>
                  </a:ext>
                </a:extLst>
              </p:cNvPr>
              <p:cNvSpPr/>
              <p:nvPr/>
            </p:nvSpPr>
            <p:spPr>
              <a:xfrm rot="10800000">
                <a:off x="6493854" y="3897889"/>
                <a:ext cx="1752683" cy="314613"/>
              </a:xfrm>
              <a:custGeom>
                <a:avLst/>
                <a:gdLst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62924 w 1752683"/>
                  <a:gd name="connsiteY6" fmla="*/ 377537 h 377537"/>
                  <a:gd name="connsiteX7" fmla="*/ 0 w 1752683"/>
                  <a:gd name="connsiteY7" fmla="*/ 314613 h 377537"/>
                  <a:gd name="connsiteX8" fmla="*/ 0 w 1752683"/>
                  <a:gd name="connsiteY8" fmla="*/ 62924 h 377537"/>
                  <a:gd name="connsiteX0" fmla="*/ 0 w 1752683"/>
                  <a:gd name="connsiteY0" fmla="*/ 62924 h 377537"/>
                  <a:gd name="connsiteX1" fmla="*/ 62924 w 1752683"/>
                  <a:gd name="connsiteY1" fmla="*/ 0 h 377537"/>
                  <a:gd name="connsiteX2" fmla="*/ 1689759 w 1752683"/>
                  <a:gd name="connsiteY2" fmla="*/ 0 h 377537"/>
                  <a:gd name="connsiteX3" fmla="*/ 1752683 w 1752683"/>
                  <a:gd name="connsiteY3" fmla="*/ 62924 h 377537"/>
                  <a:gd name="connsiteX4" fmla="*/ 1752683 w 1752683"/>
                  <a:gd name="connsiteY4" fmla="*/ 314613 h 377537"/>
                  <a:gd name="connsiteX5" fmla="*/ 1689759 w 1752683"/>
                  <a:gd name="connsiteY5" fmla="*/ 377537 h 377537"/>
                  <a:gd name="connsiteX6" fmla="*/ 0 w 1752683"/>
                  <a:gd name="connsiteY6" fmla="*/ 314613 h 377537"/>
                  <a:gd name="connsiteX7" fmla="*/ 0 w 1752683"/>
                  <a:gd name="connsiteY7" fmla="*/ 62924 h 377537"/>
                  <a:gd name="connsiteX0" fmla="*/ 0 w 1752683"/>
                  <a:gd name="connsiteY0" fmla="*/ 62924 h 346074"/>
                  <a:gd name="connsiteX1" fmla="*/ 62924 w 1752683"/>
                  <a:gd name="connsiteY1" fmla="*/ 0 h 346074"/>
                  <a:gd name="connsiteX2" fmla="*/ 1689759 w 1752683"/>
                  <a:gd name="connsiteY2" fmla="*/ 0 h 346074"/>
                  <a:gd name="connsiteX3" fmla="*/ 1752683 w 1752683"/>
                  <a:gd name="connsiteY3" fmla="*/ 62924 h 346074"/>
                  <a:gd name="connsiteX4" fmla="*/ 1752683 w 1752683"/>
                  <a:gd name="connsiteY4" fmla="*/ 314613 h 346074"/>
                  <a:gd name="connsiteX5" fmla="*/ 0 w 1752683"/>
                  <a:gd name="connsiteY5" fmla="*/ 314613 h 346074"/>
                  <a:gd name="connsiteX6" fmla="*/ 0 w 1752683"/>
                  <a:gd name="connsiteY6" fmla="*/ 62924 h 346074"/>
                  <a:gd name="connsiteX0" fmla="*/ 0 w 1752683"/>
                  <a:gd name="connsiteY0" fmla="*/ 62924 h 336840"/>
                  <a:gd name="connsiteX1" fmla="*/ 62924 w 1752683"/>
                  <a:gd name="connsiteY1" fmla="*/ 0 h 336840"/>
                  <a:gd name="connsiteX2" fmla="*/ 1689759 w 1752683"/>
                  <a:gd name="connsiteY2" fmla="*/ 0 h 336840"/>
                  <a:gd name="connsiteX3" fmla="*/ 1752683 w 1752683"/>
                  <a:gd name="connsiteY3" fmla="*/ 62924 h 336840"/>
                  <a:gd name="connsiteX4" fmla="*/ 1752683 w 1752683"/>
                  <a:gd name="connsiteY4" fmla="*/ 314613 h 336840"/>
                  <a:gd name="connsiteX5" fmla="*/ 0 w 1752683"/>
                  <a:gd name="connsiteY5" fmla="*/ 314613 h 336840"/>
                  <a:gd name="connsiteX6" fmla="*/ 0 w 1752683"/>
                  <a:gd name="connsiteY6" fmla="*/ 62924 h 336840"/>
                  <a:gd name="connsiteX0" fmla="*/ 0 w 1752683"/>
                  <a:gd name="connsiteY0" fmla="*/ 62924 h 321886"/>
                  <a:gd name="connsiteX1" fmla="*/ 62924 w 1752683"/>
                  <a:gd name="connsiteY1" fmla="*/ 0 h 321886"/>
                  <a:gd name="connsiteX2" fmla="*/ 1689759 w 1752683"/>
                  <a:gd name="connsiteY2" fmla="*/ 0 h 321886"/>
                  <a:gd name="connsiteX3" fmla="*/ 1752683 w 1752683"/>
                  <a:gd name="connsiteY3" fmla="*/ 62924 h 321886"/>
                  <a:gd name="connsiteX4" fmla="*/ 1752683 w 1752683"/>
                  <a:gd name="connsiteY4" fmla="*/ 314613 h 321886"/>
                  <a:gd name="connsiteX5" fmla="*/ 0 w 1752683"/>
                  <a:gd name="connsiteY5" fmla="*/ 314613 h 321886"/>
                  <a:gd name="connsiteX6" fmla="*/ 0 w 1752683"/>
                  <a:gd name="connsiteY6" fmla="*/ 62924 h 321886"/>
                  <a:gd name="connsiteX0" fmla="*/ 0 w 1752683"/>
                  <a:gd name="connsiteY0" fmla="*/ 62924 h 314613"/>
                  <a:gd name="connsiteX1" fmla="*/ 62924 w 1752683"/>
                  <a:gd name="connsiteY1" fmla="*/ 0 h 314613"/>
                  <a:gd name="connsiteX2" fmla="*/ 1689759 w 1752683"/>
                  <a:gd name="connsiteY2" fmla="*/ 0 h 314613"/>
                  <a:gd name="connsiteX3" fmla="*/ 1752683 w 1752683"/>
                  <a:gd name="connsiteY3" fmla="*/ 62924 h 314613"/>
                  <a:gd name="connsiteX4" fmla="*/ 1752683 w 1752683"/>
                  <a:gd name="connsiteY4" fmla="*/ 314613 h 314613"/>
                  <a:gd name="connsiteX5" fmla="*/ 0 w 1752683"/>
                  <a:gd name="connsiteY5" fmla="*/ 314613 h 314613"/>
                  <a:gd name="connsiteX6" fmla="*/ 0 w 1752683"/>
                  <a:gd name="connsiteY6" fmla="*/ 62924 h 314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683" h="314613">
                    <a:moveTo>
                      <a:pt x="0" y="62924"/>
                    </a:moveTo>
                    <a:cubicBezTo>
                      <a:pt x="0" y="28172"/>
                      <a:pt x="28172" y="0"/>
                      <a:pt x="62924" y="0"/>
                    </a:cubicBezTo>
                    <a:lnTo>
                      <a:pt x="1689759" y="0"/>
                    </a:lnTo>
                    <a:cubicBezTo>
                      <a:pt x="1724511" y="0"/>
                      <a:pt x="1752683" y="28172"/>
                      <a:pt x="1752683" y="62924"/>
                    </a:cubicBezTo>
                    <a:lnTo>
                      <a:pt x="1752683" y="314613"/>
                    </a:lnTo>
                    <a:lnTo>
                      <a:pt x="0" y="314613"/>
                    </a:lnTo>
                    <a:lnTo>
                      <a:pt x="0" y="62924"/>
                    </a:lnTo>
                    <a:close/>
                  </a:path>
                </a:pathLst>
              </a:custGeom>
              <a:solidFill>
                <a:srgbClr val="00A2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05ACF0-CED3-40C4-9B24-E8690A981C56}"/>
                  </a:ext>
                </a:extLst>
              </p:cNvPr>
              <p:cNvSpPr/>
              <p:nvPr/>
            </p:nvSpPr>
            <p:spPr>
              <a:xfrm>
                <a:off x="6493728" y="3897910"/>
                <a:ext cx="1752174" cy="313666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r>
                  <a:rPr lang="en-GB" sz="1200" dirty="0">
                    <a:latin typeface="Bahnschrift SemiBold" panose="020B0502040204020203" pitchFamily="34" charset="0"/>
                  </a:rPr>
                  <a:t> Total:  £15.95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02D1F2-BC43-4B33-A0C7-6152D9A3E655}"/>
                  </a:ext>
                </a:extLst>
              </p:cNvPr>
              <p:cNvSpPr/>
              <p:nvPr/>
            </p:nvSpPr>
            <p:spPr>
              <a:xfrm>
                <a:off x="7769300" y="3958268"/>
                <a:ext cx="408861" cy="1870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4DFCDF1A-2EC1-4148-9EB9-5AE676E93EE8}"/>
                  </a:ext>
                </a:extLst>
              </p:cNvPr>
              <p:cNvSpPr/>
              <p:nvPr/>
            </p:nvSpPr>
            <p:spPr>
              <a:xfrm rot="5400000">
                <a:off x="7930958" y="3995412"/>
                <a:ext cx="109746" cy="10628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F48080D-CC3D-4BFE-951C-76BA88129BAF}"/>
              </a:ext>
            </a:extLst>
          </p:cNvPr>
          <p:cNvSpPr/>
          <p:nvPr/>
        </p:nvSpPr>
        <p:spPr>
          <a:xfrm>
            <a:off x="5696059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7DAB002-6A10-4225-B241-EE3728225F1F}"/>
              </a:ext>
            </a:extLst>
          </p:cNvPr>
          <p:cNvSpPr/>
          <p:nvPr/>
        </p:nvSpPr>
        <p:spPr>
          <a:xfrm>
            <a:off x="9358456" y="588704"/>
            <a:ext cx="811088" cy="8110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F366004-F005-42B7-9AF9-AF1C5EED2E43}"/>
              </a:ext>
            </a:extLst>
          </p:cNvPr>
          <p:cNvSpPr/>
          <p:nvPr/>
        </p:nvSpPr>
        <p:spPr>
          <a:xfrm>
            <a:off x="8932001" y="2151643"/>
            <a:ext cx="1700332" cy="1099333"/>
          </a:xfrm>
          <a:prstGeom prst="roundRect">
            <a:avLst>
              <a:gd name="adj" fmla="val 72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PIN</a:t>
            </a:r>
          </a:p>
          <a:p>
            <a:pPr algn="ctr"/>
            <a:r>
              <a:rPr lang="en-GB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14179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/>
      <p:bldP spid="161" grpId="0" animBg="1"/>
      <p:bldP spid="162" grpId="0" animBg="1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C08A12-D5F2-44D0-AF1D-E5C0FFDFD11B}"/>
              </a:ext>
            </a:extLst>
          </p:cNvPr>
          <p:cNvGrpSpPr/>
          <p:nvPr/>
        </p:nvGrpSpPr>
        <p:grpSpPr>
          <a:xfrm>
            <a:off x="0" y="4294756"/>
            <a:ext cx="24384000" cy="707549"/>
            <a:chOff x="0" y="4294757"/>
            <a:chExt cx="24384000" cy="7075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8EB7B-FE62-40AA-B834-EFE9844C23AA}"/>
                </a:ext>
              </a:extLst>
            </p:cNvPr>
            <p:cNvSpPr/>
            <p:nvPr/>
          </p:nvSpPr>
          <p:spPr>
            <a:xfrm>
              <a:off x="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INTERACTIVE WEB UI </a:t>
              </a:r>
              <a:r>
                <a:rPr lang="en-GB" sz="3200" spc="100" dirty="0">
                  <a:solidFill>
                    <a:srgbClr val="92D050"/>
                  </a:solidFill>
                </a:rPr>
                <a:t>FOR</a:t>
              </a:r>
              <a:r>
                <a:rPr lang="en-GB" sz="3200" spc="100" dirty="0"/>
                <a:t> .NET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06CA5D-B377-4187-AE4E-88E18477CCAA}"/>
                </a:ext>
              </a:extLst>
            </p:cNvPr>
            <p:cNvSpPr/>
            <p:nvPr/>
          </p:nvSpPr>
          <p:spPr>
            <a:xfrm>
              <a:off x="12192000" y="4294757"/>
              <a:ext cx="12192000" cy="707549"/>
            </a:xfrm>
            <a:prstGeom prst="rect">
              <a:avLst/>
            </a:prstGeom>
            <a:solidFill>
              <a:srgbClr val="00A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spc="100" dirty="0"/>
                <a:t>A BIGGER APP </a:t>
              </a:r>
              <a:r>
                <a:rPr lang="en-GB" sz="3200" spc="100" dirty="0">
                  <a:solidFill>
                    <a:srgbClr val="92D050"/>
                  </a:solidFill>
                </a:rPr>
                <a:t>ON</a:t>
              </a:r>
              <a:r>
                <a:rPr lang="en-GB" sz="3200" spc="100" dirty="0"/>
                <a:t> WEBASSEMBLY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0E235-EBCF-4B0D-982C-C0A817296952}"/>
              </a:ext>
            </a:extLst>
          </p:cNvPr>
          <p:cNvGrpSpPr/>
          <p:nvPr/>
        </p:nvGrpSpPr>
        <p:grpSpPr>
          <a:xfrm>
            <a:off x="4911141" y="928293"/>
            <a:ext cx="7235902" cy="6330331"/>
            <a:chOff x="4764446" y="538743"/>
            <a:chExt cx="7235902" cy="633033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D3AF4E-0942-4C66-AFEF-53C48DDBA1D3}"/>
                </a:ext>
              </a:extLst>
            </p:cNvPr>
            <p:cNvSpPr/>
            <p:nvPr/>
          </p:nvSpPr>
          <p:spPr>
            <a:xfrm>
              <a:off x="4857425" y="796817"/>
              <a:ext cx="7142923" cy="6072257"/>
            </a:xfrm>
            <a:custGeom>
              <a:avLst/>
              <a:gdLst>
                <a:gd name="connsiteX0" fmla="*/ 0 w 6238875"/>
                <a:gd name="connsiteY0" fmla="*/ 2605767 h 5034642"/>
                <a:gd name="connsiteX1" fmla="*/ 1711098 w 6238875"/>
                <a:gd name="connsiteY1" fmla="*/ 5034642 h 5034642"/>
                <a:gd name="connsiteX2" fmla="*/ 6238875 w 6238875"/>
                <a:gd name="connsiteY2" fmla="*/ 3231696 h 5034642"/>
                <a:gd name="connsiteX3" fmla="*/ 3177267 w 6238875"/>
                <a:gd name="connsiteY3" fmla="*/ 0 h 5034642"/>
                <a:gd name="connsiteX4" fmla="*/ 2877910 w 6238875"/>
                <a:gd name="connsiteY4" fmla="*/ 830035 h 5034642"/>
                <a:gd name="connsiteX5" fmla="*/ 2415267 w 6238875"/>
                <a:gd name="connsiteY5" fmla="*/ 170089 h 5034642"/>
                <a:gd name="connsiteX0" fmla="*/ 0 w 6216797"/>
                <a:gd name="connsiteY0" fmla="*/ 2640724 h 5034642"/>
                <a:gd name="connsiteX1" fmla="*/ 1689020 w 6216797"/>
                <a:gd name="connsiteY1" fmla="*/ 5034642 h 5034642"/>
                <a:gd name="connsiteX2" fmla="*/ 6216797 w 6216797"/>
                <a:gd name="connsiteY2" fmla="*/ 3231696 h 5034642"/>
                <a:gd name="connsiteX3" fmla="*/ 3155189 w 6216797"/>
                <a:gd name="connsiteY3" fmla="*/ 0 h 5034642"/>
                <a:gd name="connsiteX4" fmla="*/ 2855832 w 6216797"/>
                <a:gd name="connsiteY4" fmla="*/ 830035 h 5034642"/>
                <a:gd name="connsiteX5" fmla="*/ 2393189 w 6216797"/>
                <a:gd name="connsiteY5" fmla="*/ 170089 h 5034642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393189 w 6216797"/>
                <a:gd name="connsiteY5" fmla="*/ 170089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55832 w 6216797"/>
                <a:gd name="connsiteY4" fmla="*/ 830035 h 5847851"/>
                <a:gd name="connsiteX5" fmla="*/ 2406068 w 6216797"/>
                <a:gd name="connsiteY5" fmla="*/ 166410 h 5847851"/>
                <a:gd name="connsiteX0" fmla="*/ 0 w 6216797"/>
                <a:gd name="connsiteY0" fmla="*/ 2640724 h 5847851"/>
                <a:gd name="connsiteX1" fmla="*/ 2321924 w 6216797"/>
                <a:gd name="connsiteY1" fmla="*/ 5847851 h 5847851"/>
                <a:gd name="connsiteX2" fmla="*/ 6216797 w 6216797"/>
                <a:gd name="connsiteY2" fmla="*/ 3231696 h 5847851"/>
                <a:gd name="connsiteX3" fmla="*/ 3155189 w 6216797"/>
                <a:gd name="connsiteY3" fmla="*/ 0 h 5847851"/>
                <a:gd name="connsiteX4" fmla="*/ 2866871 w 6216797"/>
                <a:gd name="connsiteY4" fmla="*/ 800598 h 5847851"/>
                <a:gd name="connsiteX5" fmla="*/ 2406068 w 6216797"/>
                <a:gd name="connsiteY5" fmla="*/ 166410 h 5847851"/>
                <a:gd name="connsiteX0" fmla="*/ 0 w 6216797"/>
                <a:gd name="connsiteY0" fmla="*/ 2627845 h 5834972"/>
                <a:gd name="connsiteX1" fmla="*/ 2321924 w 6216797"/>
                <a:gd name="connsiteY1" fmla="*/ 5834972 h 5834972"/>
                <a:gd name="connsiteX2" fmla="*/ 6216797 w 6216797"/>
                <a:gd name="connsiteY2" fmla="*/ 3218817 h 5834972"/>
                <a:gd name="connsiteX3" fmla="*/ 3153349 w 6216797"/>
                <a:gd name="connsiteY3" fmla="*/ 0 h 5834972"/>
                <a:gd name="connsiteX4" fmla="*/ 2866871 w 6216797"/>
                <a:gd name="connsiteY4" fmla="*/ 787719 h 5834972"/>
                <a:gd name="connsiteX5" fmla="*/ 2406068 w 6216797"/>
                <a:gd name="connsiteY5" fmla="*/ 153531 h 5834972"/>
                <a:gd name="connsiteX0" fmla="*/ 0 w 6170801"/>
                <a:gd name="connsiteY0" fmla="*/ 2627845 h 5834972"/>
                <a:gd name="connsiteX1" fmla="*/ 2321924 w 6170801"/>
                <a:gd name="connsiteY1" fmla="*/ 5834972 h 5834972"/>
                <a:gd name="connsiteX2" fmla="*/ 6170801 w 6170801"/>
                <a:gd name="connsiteY2" fmla="*/ 3756050 h 5834972"/>
                <a:gd name="connsiteX3" fmla="*/ 3153349 w 6170801"/>
                <a:gd name="connsiteY3" fmla="*/ 0 h 5834972"/>
                <a:gd name="connsiteX4" fmla="*/ 2866871 w 6170801"/>
                <a:gd name="connsiteY4" fmla="*/ 787719 h 5834972"/>
                <a:gd name="connsiteX5" fmla="*/ 2406068 w 6170801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406068 w 7193316"/>
                <a:gd name="connsiteY5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2406068 w 7193316"/>
                <a:gd name="connsiteY6" fmla="*/ 153531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761175 w 7193316"/>
                <a:gd name="connsiteY6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1761175 w 7193316"/>
                <a:gd name="connsiteY7" fmla="*/ 764735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649547 w 7193316"/>
                <a:gd name="connsiteY5" fmla="*/ 459677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7719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0 w 7193316"/>
                <a:gd name="connsiteY0" fmla="*/ 2627845 h 5834972"/>
                <a:gd name="connsiteX1" fmla="*/ 2321924 w 7193316"/>
                <a:gd name="connsiteY1" fmla="*/ 5834972 h 5834972"/>
                <a:gd name="connsiteX2" fmla="*/ 7193316 w 7193316"/>
                <a:gd name="connsiteY2" fmla="*/ 5550033 h 5834972"/>
                <a:gd name="connsiteX3" fmla="*/ 3153349 w 7193316"/>
                <a:gd name="connsiteY3" fmla="*/ 0 h 5834972"/>
                <a:gd name="connsiteX4" fmla="*/ 2866871 w 7193316"/>
                <a:gd name="connsiteY4" fmla="*/ 782855 h 5834972"/>
                <a:gd name="connsiteX5" fmla="*/ 2394195 w 7193316"/>
                <a:gd name="connsiteY5" fmla="*/ 160551 h 5834972"/>
                <a:gd name="connsiteX6" fmla="*/ 1995029 w 7193316"/>
                <a:gd name="connsiteY6" fmla="*/ 676245 h 5834972"/>
                <a:gd name="connsiteX7" fmla="*/ 331823 w 7193316"/>
                <a:gd name="connsiteY7" fmla="*/ 2097834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88898 w 7282214"/>
                <a:gd name="connsiteY0" fmla="*/ 2627845 h 5834972"/>
                <a:gd name="connsiteX1" fmla="*/ 2410822 w 7282214"/>
                <a:gd name="connsiteY1" fmla="*/ 5834972 h 5834972"/>
                <a:gd name="connsiteX2" fmla="*/ 7282214 w 7282214"/>
                <a:gd name="connsiteY2" fmla="*/ 5550033 h 5834972"/>
                <a:gd name="connsiteX3" fmla="*/ 3242247 w 7282214"/>
                <a:gd name="connsiteY3" fmla="*/ 0 h 5834972"/>
                <a:gd name="connsiteX4" fmla="*/ 2955769 w 7282214"/>
                <a:gd name="connsiteY4" fmla="*/ 782855 h 5834972"/>
                <a:gd name="connsiteX5" fmla="*/ 2483093 w 7282214"/>
                <a:gd name="connsiteY5" fmla="*/ 160551 h 5834972"/>
                <a:gd name="connsiteX6" fmla="*/ 2083927 w 7282214"/>
                <a:gd name="connsiteY6" fmla="*/ 676245 h 5834972"/>
                <a:gd name="connsiteX7" fmla="*/ 0 w 7282214"/>
                <a:gd name="connsiteY7" fmla="*/ 1988398 h 5834972"/>
                <a:gd name="connsiteX0" fmla="*/ 108353 w 7301669"/>
                <a:gd name="connsiteY0" fmla="*/ 2627845 h 5834972"/>
                <a:gd name="connsiteX1" fmla="*/ 2430277 w 7301669"/>
                <a:gd name="connsiteY1" fmla="*/ 5834972 h 5834972"/>
                <a:gd name="connsiteX2" fmla="*/ 7301669 w 7301669"/>
                <a:gd name="connsiteY2" fmla="*/ 5550033 h 5834972"/>
                <a:gd name="connsiteX3" fmla="*/ 3261702 w 7301669"/>
                <a:gd name="connsiteY3" fmla="*/ 0 h 5834972"/>
                <a:gd name="connsiteX4" fmla="*/ 2975224 w 7301669"/>
                <a:gd name="connsiteY4" fmla="*/ 782855 h 5834972"/>
                <a:gd name="connsiteX5" fmla="*/ 2502548 w 7301669"/>
                <a:gd name="connsiteY5" fmla="*/ 160551 h 5834972"/>
                <a:gd name="connsiteX6" fmla="*/ 2103382 w 7301669"/>
                <a:gd name="connsiteY6" fmla="*/ 676245 h 5834972"/>
                <a:gd name="connsiteX7" fmla="*/ 0 w 7301669"/>
                <a:gd name="connsiteY7" fmla="*/ 1927600 h 5834972"/>
                <a:gd name="connsiteX0" fmla="*/ 108353 w 7991406"/>
                <a:gd name="connsiteY0" fmla="*/ 2627845 h 6495449"/>
                <a:gd name="connsiteX1" fmla="*/ 2430277 w 7991406"/>
                <a:gd name="connsiteY1" fmla="*/ 5834972 h 6495449"/>
                <a:gd name="connsiteX2" fmla="*/ 7991406 w 7991406"/>
                <a:gd name="connsiteY2" fmla="*/ 6495449 h 6495449"/>
                <a:gd name="connsiteX3" fmla="*/ 3261702 w 7991406"/>
                <a:gd name="connsiteY3" fmla="*/ 0 h 6495449"/>
                <a:gd name="connsiteX4" fmla="*/ 2975224 w 7991406"/>
                <a:gd name="connsiteY4" fmla="*/ 782855 h 6495449"/>
                <a:gd name="connsiteX5" fmla="*/ 2502548 w 7991406"/>
                <a:gd name="connsiteY5" fmla="*/ 160551 h 6495449"/>
                <a:gd name="connsiteX6" fmla="*/ 2103382 w 7991406"/>
                <a:gd name="connsiteY6" fmla="*/ 676245 h 6495449"/>
                <a:gd name="connsiteX7" fmla="*/ 0 w 7991406"/>
                <a:gd name="connsiteY7" fmla="*/ 1927600 h 6495449"/>
                <a:gd name="connsiteX0" fmla="*/ 108353 w 7991406"/>
                <a:gd name="connsiteY0" fmla="*/ 2627845 h 6500926"/>
                <a:gd name="connsiteX1" fmla="*/ 2905957 w 7991406"/>
                <a:gd name="connsiteY1" fmla="*/ 6500926 h 6500926"/>
                <a:gd name="connsiteX2" fmla="*/ 7991406 w 7991406"/>
                <a:gd name="connsiteY2" fmla="*/ 6495449 h 6500926"/>
                <a:gd name="connsiteX3" fmla="*/ 3261702 w 7991406"/>
                <a:gd name="connsiteY3" fmla="*/ 0 h 6500926"/>
                <a:gd name="connsiteX4" fmla="*/ 2975224 w 7991406"/>
                <a:gd name="connsiteY4" fmla="*/ 782855 h 6500926"/>
                <a:gd name="connsiteX5" fmla="*/ 2502548 w 7991406"/>
                <a:gd name="connsiteY5" fmla="*/ 160551 h 6500926"/>
                <a:gd name="connsiteX6" fmla="*/ 2103382 w 7991406"/>
                <a:gd name="connsiteY6" fmla="*/ 676245 h 6500926"/>
                <a:gd name="connsiteX7" fmla="*/ 0 w 7991406"/>
                <a:gd name="connsiteY7" fmla="*/ 1927600 h 6500926"/>
                <a:gd name="connsiteX0" fmla="*/ 108353 w 9668181"/>
                <a:gd name="connsiteY0" fmla="*/ 2627845 h 8790610"/>
                <a:gd name="connsiteX1" fmla="*/ 2905957 w 9668181"/>
                <a:gd name="connsiteY1" fmla="*/ 6500926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627845 h 8790610"/>
                <a:gd name="connsiteX1" fmla="*/ 4422191 w 9668181"/>
                <a:gd name="connsiteY1" fmla="*/ 8599868 h 8790610"/>
                <a:gd name="connsiteX2" fmla="*/ 9668181 w 9668181"/>
                <a:gd name="connsiteY2" fmla="*/ 8790610 h 8790610"/>
                <a:gd name="connsiteX3" fmla="*/ 3261702 w 9668181"/>
                <a:gd name="connsiteY3" fmla="*/ 0 h 8790610"/>
                <a:gd name="connsiteX4" fmla="*/ 2975224 w 9668181"/>
                <a:gd name="connsiteY4" fmla="*/ 782855 h 8790610"/>
                <a:gd name="connsiteX5" fmla="*/ 2502548 w 9668181"/>
                <a:gd name="connsiteY5" fmla="*/ 160551 h 8790610"/>
                <a:gd name="connsiteX6" fmla="*/ 2103382 w 9668181"/>
                <a:gd name="connsiteY6" fmla="*/ 676245 h 8790610"/>
                <a:gd name="connsiteX7" fmla="*/ 0 w 9668181"/>
                <a:gd name="connsiteY7" fmla="*/ 1927600 h 8790610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502548 w 9668181"/>
                <a:gd name="connsiteY5" fmla="*/ 35685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4422191 w 9668181"/>
                <a:gd name="connsiteY1" fmla="*/ 8475002 h 8665744"/>
                <a:gd name="connsiteX2" fmla="*/ 9668181 w 9668181"/>
                <a:gd name="connsiteY2" fmla="*/ 8665744 h 8665744"/>
                <a:gd name="connsiteX3" fmla="*/ 3380621 w 9668181"/>
                <a:gd name="connsiteY3" fmla="*/ 0 h 8665744"/>
                <a:gd name="connsiteX4" fmla="*/ 2975224 w 9668181"/>
                <a:gd name="connsiteY4" fmla="*/ 657989 h 8665744"/>
                <a:gd name="connsiteX5" fmla="*/ 2645252 w 9668181"/>
                <a:gd name="connsiteY5" fmla="*/ 148659 h 8665744"/>
                <a:gd name="connsiteX6" fmla="*/ 2103382 w 9668181"/>
                <a:gd name="connsiteY6" fmla="*/ 551379 h 8665744"/>
                <a:gd name="connsiteX7" fmla="*/ 0 w 9668181"/>
                <a:gd name="connsiteY7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4422191 w 9668181"/>
                <a:gd name="connsiteY2" fmla="*/ 8475002 h 8665744"/>
                <a:gd name="connsiteX3" fmla="*/ 9668181 w 9668181"/>
                <a:gd name="connsiteY3" fmla="*/ 8665744 h 8665744"/>
                <a:gd name="connsiteX4" fmla="*/ 3380621 w 9668181"/>
                <a:gd name="connsiteY4" fmla="*/ 0 h 8665744"/>
                <a:gd name="connsiteX5" fmla="*/ 2975224 w 9668181"/>
                <a:gd name="connsiteY5" fmla="*/ 657989 h 8665744"/>
                <a:gd name="connsiteX6" fmla="*/ 2645252 w 9668181"/>
                <a:gd name="connsiteY6" fmla="*/ 148659 h 8665744"/>
                <a:gd name="connsiteX7" fmla="*/ 2103382 w 9668181"/>
                <a:gd name="connsiteY7" fmla="*/ 551379 h 8665744"/>
                <a:gd name="connsiteX8" fmla="*/ 0 w 9668181"/>
                <a:gd name="connsiteY8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2120425 w 9668181"/>
                <a:gd name="connsiteY2" fmla="*/ 5299370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1474055 w 9668181"/>
                <a:gd name="connsiteY2" fmla="*/ 5080166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4422191 w 9668181"/>
                <a:gd name="connsiteY3" fmla="*/ 8475002 h 8665744"/>
                <a:gd name="connsiteX4" fmla="*/ 9668181 w 9668181"/>
                <a:gd name="connsiteY4" fmla="*/ 8665744 h 8665744"/>
                <a:gd name="connsiteX5" fmla="*/ 3380621 w 9668181"/>
                <a:gd name="connsiteY5" fmla="*/ 0 h 8665744"/>
                <a:gd name="connsiteX6" fmla="*/ 2975224 w 9668181"/>
                <a:gd name="connsiteY6" fmla="*/ 657989 h 8665744"/>
                <a:gd name="connsiteX7" fmla="*/ 2645252 w 9668181"/>
                <a:gd name="connsiteY7" fmla="*/ 148659 h 8665744"/>
                <a:gd name="connsiteX8" fmla="*/ 2103382 w 9668181"/>
                <a:gd name="connsiteY8" fmla="*/ 551379 h 8665744"/>
                <a:gd name="connsiteX9" fmla="*/ 0 w 9668181"/>
                <a:gd name="connsiteY9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1007544 w 9668181"/>
                <a:gd name="connsiteY3" fmla="*/ 4579932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4422191 w 9668181"/>
                <a:gd name="connsiteY4" fmla="*/ 8475002 h 8665744"/>
                <a:gd name="connsiteX5" fmla="*/ 9668181 w 9668181"/>
                <a:gd name="connsiteY5" fmla="*/ 8665744 h 8665744"/>
                <a:gd name="connsiteX6" fmla="*/ 3380621 w 9668181"/>
                <a:gd name="connsiteY6" fmla="*/ 0 h 8665744"/>
                <a:gd name="connsiteX7" fmla="*/ 2975224 w 9668181"/>
                <a:gd name="connsiteY7" fmla="*/ 657989 h 8665744"/>
                <a:gd name="connsiteX8" fmla="*/ 2645252 w 9668181"/>
                <a:gd name="connsiteY8" fmla="*/ 148659 h 8665744"/>
                <a:gd name="connsiteX9" fmla="*/ 2103382 w 9668181"/>
                <a:gd name="connsiteY9" fmla="*/ 551379 h 8665744"/>
                <a:gd name="connsiteX10" fmla="*/ 0 w 9668181"/>
                <a:gd name="connsiteY10" fmla="*/ 1802734 h 8665744"/>
                <a:gd name="connsiteX0" fmla="*/ 108353 w 9668181"/>
                <a:gd name="connsiteY0" fmla="*/ 2502979 h 8665744"/>
                <a:gd name="connsiteX1" fmla="*/ 1119956 w 9668181"/>
                <a:gd name="connsiteY1" fmla="*/ 3888598 h 8665744"/>
                <a:gd name="connsiteX2" fmla="*/ 366796 w 9668181"/>
                <a:gd name="connsiteY2" fmla="*/ 3866115 h 8665744"/>
                <a:gd name="connsiteX3" fmla="*/ 23938 w 9668181"/>
                <a:gd name="connsiteY3" fmla="*/ 3371501 h 8665744"/>
                <a:gd name="connsiteX4" fmla="*/ 1670775 w 9668181"/>
                <a:gd name="connsiteY4" fmla="*/ 5299370 h 8665744"/>
                <a:gd name="connsiteX5" fmla="*/ 4422191 w 9668181"/>
                <a:gd name="connsiteY5" fmla="*/ 8475002 h 8665744"/>
                <a:gd name="connsiteX6" fmla="*/ 9668181 w 9668181"/>
                <a:gd name="connsiteY6" fmla="*/ 8665744 h 8665744"/>
                <a:gd name="connsiteX7" fmla="*/ 3380621 w 9668181"/>
                <a:gd name="connsiteY7" fmla="*/ 0 h 8665744"/>
                <a:gd name="connsiteX8" fmla="*/ 2975224 w 9668181"/>
                <a:gd name="connsiteY8" fmla="*/ 657989 h 8665744"/>
                <a:gd name="connsiteX9" fmla="*/ 2645252 w 9668181"/>
                <a:gd name="connsiteY9" fmla="*/ 148659 h 8665744"/>
                <a:gd name="connsiteX10" fmla="*/ 2103382 w 9668181"/>
                <a:gd name="connsiteY10" fmla="*/ 551379 h 8665744"/>
                <a:gd name="connsiteX11" fmla="*/ 0 w 9668181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4690525 w 9936515"/>
                <a:gd name="connsiteY5" fmla="*/ 8475002 h 8665744"/>
                <a:gd name="connsiteX6" fmla="*/ 9936515 w 9936515"/>
                <a:gd name="connsiteY6" fmla="*/ 8665744 h 8665744"/>
                <a:gd name="connsiteX7" fmla="*/ 3648955 w 9936515"/>
                <a:gd name="connsiteY7" fmla="*/ 0 h 8665744"/>
                <a:gd name="connsiteX8" fmla="*/ 3243558 w 9936515"/>
                <a:gd name="connsiteY8" fmla="*/ 657989 h 8665744"/>
                <a:gd name="connsiteX9" fmla="*/ 2913586 w 9936515"/>
                <a:gd name="connsiteY9" fmla="*/ 148659 h 8665744"/>
                <a:gd name="connsiteX10" fmla="*/ 2371716 w 9936515"/>
                <a:gd name="connsiteY10" fmla="*/ 551379 h 8665744"/>
                <a:gd name="connsiteX11" fmla="*/ 268334 w 9936515"/>
                <a:gd name="connsiteY11" fmla="*/ 1802734 h 8665744"/>
                <a:gd name="connsiteX0" fmla="*/ 376687 w 9936515"/>
                <a:gd name="connsiteY0" fmla="*/ 2502979 h 8665744"/>
                <a:gd name="connsiteX1" fmla="*/ 1388290 w 9936515"/>
                <a:gd name="connsiteY1" fmla="*/ 3888598 h 8665744"/>
                <a:gd name="connsiteX2" fmla="*/ 635130 w 9936515"/>
                <a:gd name="connsiteY2" fmla="*/ 3866115 h 8665744"/>
                <a:gd name="connsiteX3" fmla="*/ 292272 w 9936515"/>
                <a:gd name="connsiteY3" fmla="*/ 3371501 h 8665744"/>
                <a:gd name="connsiteX4" fmla="*/ 0 w 9936515"/>
                <a:gd name="connsiteY4" fmla="*/ 4237076 h 8665744"/>
                <a:gd name="connsiteX5" fmla="*/ 1635597 w 9936515"/>
                <a:gd name="connsiteY5" fmla="*/ 5709674 h 8665744"/>
                <a:gd name="connsiteX6" fmla="*/ 4690525 w 9936515"/>
                <a:gd name="connsiteY6" fmla="*/ 8475002 h 8665744"/>
                <a:gd name="connsiteX7" fmla="*/ 9936515 w 9936515"/>
                <a:gd name="connsiteY7" fmla="*/ 8665744 h 8665744"/>
                <a:gd name="connsiteX8" fmla="*/ 3648955 w 9936515"/>
                <a:gd name="connsiteY8" fmla="*/ 0 h 8665744"/>
                <a:gd name="connsiteX9" fmla="*/ 3243558 w 9936515"/>
                <a:gd name="connsiteY9" fmla="*/ 657989 h 8665744"/>
                <a:gd name="connsiteX10" fmla="*/ 2913586 w 9936515"/>
                <a:gd name="connsiteY10" fmla="*/ 148659 h 8665744"/>
                <a:gd name="connsiteX11" fmla="*/ 2371716 w 9936515"/>
                <a:gd name="connsiteY11" fmla="*/ 551379 h 8665744"/>
                <a:gd name="connsiteX12" fmla="*/ 268334 w 9936515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4949073 w 10195063"/>
                <a:gd name="connsiteY6" fmla="*/ 8475002 h 8665744"/>
                <a:gd name="connsiteX7" fmla="*/ 10195063 w 10195063"/>
                <a:gd name="connsiteY7" fmla="*/ 8665744 h 8665744"/>
                <a:gd name="connsiteX8" fmla="*/ 3907503 w 10195063"/>
                <a:gd name="connsiteY8" fmla="*/ 0 h 8665744"/>
                <a:gd name="connsiteX9" fmla="*/ 3502106 w 10195063"/>
                <a:gd name="connsiteY9" fmla="*/ 657989 h 8665744"/>
                <a:gd name="connsiteX10" fmla="*/ 3172134 w 10195063"/>
                <a:gd name="connsiteY10" fmla="*/ 148659 h 8665744"/>
                <a:gd name="connsiteX11" fmla="*/ 2630264 w 10195063"/>
                <a:gd name="connsiteY11" fmla="*/ 551379 h 8665744"/>
                <a:gd name="connsiteX12" fmla="*/ 526882 w 10195063"/>
                <a:gd name="connsiteY12" fmla="*/ 1802734 h 8665744"/>
                <a:gd name="connsiteX0" fmla="*/ 635235 w 10195063"/>
                <a:gd name="connsiteY0" fmla="*/ 2502979 h 8665744"/>
                <a:gd name="connsiteX1" fmla="*/ 1646838 w 10195063"/>
                <a:gd name="connsiteY1" fmla="*/ 3888598 h 8665744"/>
                <a:gd name="connsiteX2" fmla="*/ 893678 w 10195063"/>
                <a:gd name="connsiteY2" fmla="*/ 3866115 h 8665744"/>
                <a:gd name="connsiteX3" fmla="*/ 550820 w 10195063"/>
                <a:gd name="connsiteY3" fmla="*/ 3371501 h 8665744"/>
                <a:gd name="connsiteX4" fmla="*/ 258548 w 10195063"/>
                <a:gd name="connsiteY4" fmla="*/ 4237076 h 8665744"/>
                <a:gd name="connsiteX5" fmla="*/ 0 w 10195063"/>
                <a:gd name="connsiteY5" fmla="*/ 3838011 h 8665744"/>
                <a:gd name="connsiteX6" fmla="*/ 3557845 w 10195063"/>
                <a:gd name="connsiteY6" fmla="*/ 7176652 h 8665744"/>
                <a:gd name="connsiteX7" fmla="*/ 4949073 w 10195063"/>
                <a:gd name="connsiteY7" fmla="*/ 8475002 h 8665744"/>
                <a:gd name="connsiteX8" fmla="*/ 10195063 w 10195063"/>
                <a:gd name="connsiteY8" fmla="*/ 8665744 h 8665744"/>
                <a:gd name="connsiteX9" fmla="*/ 3907503 w 10195063"/>
                <a:gd name="connsiteY9" fmla="*/ 0 h 8665744"/>
                <a:gd name="connsiteX10" fmla="*/ 3502106 w 10195063"/>
                <a:gd name="connsiteY10" fmla="*/ 657989 h 8665744"/>
                <a:gd name="connsiteX11" fmla="*/ 3172134 w 10195063"/>
                <a:gd name="connsiteY11" fmla="*/ 148659 h 8665744"/>
                <a:gd name="connsiteX12" fmla="*/ 2630264 w 10195063"/>
                <a:gd name="connsiteY12" fmla="*/ 551379 h 8665744"/>
                <a:gd name="connsiteX13" fmla="*/ 526882 w 10195063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5404342 w 10650332"/>
                <a:gd name="connsiteY7" fmla="*/ 8475002 h 8665744"/>
                <a:gd name="connsiteX8" fmla="*/ 10650332 w 10650332"/>
                <a:gd name="connsiteY8" fmla="*/ 8665744 h 8665744"/>
                <a:gd name="connsiteX9" fmla="*/ 4362772 w 10650332"/>
                <a:gd name="connsiteY9" fmla="*/ 0 h 8665744"/>
                <a:gd name="connsiteX10" fmla="*/ 3957375 w 10650332"/>
                <a:gd name="connsiteY10" fmla="*/ 657989 h 8665744"/>
                <a:gd name="connsiteX11" fmla="*/ 3627403 w 10650332"/>
                <a:gd name="connsiteY11" fmla="*/ 148659 h 8665744"/>
                <a:gd name="connsiteX12" fmla="*/ 3085533 w 10650332"/>
                <a:gd name="connsiteY12" fmla="*/ 551379 h 8665744"/>
                <a:gd name="connsiteX13" fmla="*/ 982151 w 10650332"/>
                <a:gd name="connsiteY13" fmla="*/ 1802734 h 8665744"/>
                <a:gd name="connsiteX0" fmla="*/ 1090504 w 10650332"/>
                <a:gd name="connsiteY0" fmla="*/ 2502979 h 8665744"/>
                <a:gd name="connsiteX1" fmla="*/ 2102107 w 10650332"/>
                <a:gd name="connsiteY1" fmla="*/ 3888598 h 8665744"/>
                <a:gd name="connsiteX2" fmla="*/ 1348947 w 10650332"/>
                <a:gd name="connsiteY2" fmla="*/ 3866115 h 8665744"/>
                <a:gd name="connsiteX3" fmla="*/ 1006089 w 10650332"/>
                <a:gd name="connsiteY3" fmla="*/ 3371501 h 8665744"/>
                <a:gd name="connsiteX4" fmla="*/ 713817 w 10650332"/>
                <a:gd name="connsiteY4" fmla="*/ 4237076 h 8665744"/>
                <a:gd name="connsiteX5" fmla="*/ 455269 w 10650332"/>
                <a:gd name="connsiteY5" fmla="*/ 3838011 h 8665744"/>
                <a:gd name="connsiteX6" fmla="*/ 0 w 10650332"/>
                <a:gd name="connsiteY6" fmla="*/ 3719979 h 8665744"/>
                <a:gd name="connsiteX7" fmla="*/ 1112881 w 10650332"/>
                <a:gd name="connsiteY7" fmla="*/ 4692344 h 8665744"/>
                <a:gd name="connsiteX8" fmla="*/ 5404342 w 10650332"/>
                <a:gd name="connsiteY8" fmla="*/ 8475002 h 8665744"/>
                <a:gd name="connsiteX9" fmla="*/ 10650332 w 10650332"/>
                <a:gd name="connsiteY9" fmla="*/ 8665744 h 8665744"/>
                <a:gd name="connsiteX10" fmla="*/ 4362772 w 10650332"/>
                <a:gd name="connsiteY10" fmla="*/ 0 h 8665744"/>
                <a:gd name="connsiteX11" fmla="*/ 3957375 w 10650332"/>
                <a:gd name="connsiteY11" fmla="*/ 657989 h 8665744"/>
                <a:gd name="connsiteX12" fmla="*/ 3627403 w 10650332"/>
                <a:gd name="connsiteY12" fmla="*/ 148659 h 8665744"/>
                <a:gd name="connsiteX13" fmla="*/ 3085533 w 10650332"/>
                <a:gd name="connsiteY13" fmla="*/ 551379 h 8665744"/>
                <a:gd name="connsiteX14" fmla="*/ 982151 w 10650332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5612303 w 10858293"/>
                <a:gd name="connsiteY8" fmla="*/ 8475002 h 8665744"/>
                <a:gd name="connsiteX9" fmla="*/ 10858293 w 10858293"/>
                <a:gd name="connsiteY9" fmla="*/ 8665744 h 8665744"/>
                <a:gd name="connsiteX10" fmla="*/ 4570733 w 10858293"/>
                <a:gd name="connsiteY10" fmla="*/ 0 h 8665744"/>
                <a:gd name="connsiteX11" fmla="*/ 4165336 w 10858293"/>
                <a:gd name="connsiteY11" fmla="*/ 657989 h 8665744"/>
                <a:gd name="connsiteX12" fmla="*/ 3835364 w 10858293"/>
                <a:gd name="connsiteY12" fmla="*/ 148659 h 8665744"/>
                <a:gd name="connsiteX13" fmla="*/ 3293494 w 10858293"/>
                <a:gd name="connsiteY13" fmla="*/ 551379 h 8665744"/>
                <a:gd name="connsiteX14" fmla="*/ 1190112 w 10858293"/>
                <a:gd name="connsiteY14" fmla="*/ 1802734 h 8665744"/>
                <a:gd name="connsiteX0" fmla="*/ 1298465 w 10858293"/>
                <a:gd name="connsiteY0" fmla="*/ 2502979 h 8665744"/>
                <a:gd name="connsiteX1" fmla="*/ 2310068 w 10858293"/>
                <a:gd name="connsiteY1" fmla="*/ 3888598 h 8665744"/>
                <a:gd name="connsiteX2" fmla="*/ 1556908 w 10858293"/>
                <a:gd name="connsiteY2" fmla="*/ 3866115 h 8665744"/>
                <a:gd name="connsiteX3" fmla="*/ 1214050 w 10858293"/>
                <a:gd name="connsiteY3" fmla="*/ 3371501 h 8665744"/>
                <a:gd name="connsiteX4" fmla="*/ 921778 w 10858293"/>
                <a:gd name="connsiteY4" fmla="*/ 4237076 h 8665744"/>
                <a:gd name="connsiteX5" fmla="*/ 663230 w 10858293"/>
                <a:gd name="connsiteY5" fmla="*/ 3838011 h 8665744"/>
                <a:gd name="connsiteX6" fmla="*/ 207961 w 10858293"/>
                <a:gd name="connsiteY6" fmla="*/ 3719979 h 8665744"/>
                <a:gd name="connsiteX7" fmla="*/ 0 w 10858293"/>
                <a:gd name="connsiteY7" fmla="*/ 3354640 h 8665744"/>
                <a:gd name="connsiteX8" fmla="*/ 4288523 w 10858293"/>
                <a:gd name="connsiteY8" fmla="*/ 7260961 h 8665744"/>
                <a:gd name="connsiteX9" fmla="*/ 5612303 w 10858293"/>
                <a:gd name="connsiteY9" fmla="*/ 8475002 h 8665744"/>
                <a:gd name="connsiteX10" fmla="*/ 10858293 w 10858293"/>
                <a:gd name="connsiteY10" fmla="*/ 8665744 h 8665744"/>
                <a:gd name="connsiteX11" fmla="*/ 4570733 w 10858293"/>
                <a:gd name="connsiteY11" fmla="*/ 0 h 8665744"/>
                <a:gd name="connsiteX12" fmla="*/ 4165336 w 10858293"/>
                <a:gd name="connsiteY12" fmla="*/ 657989 h 8665744"/>
                <a:gd name="connsiteX13" fmla="*/ 3835364 w 10858293"/>
                <a:gd name="connsiteY13" fmla="*/ 148659 h 8665744"/>
                <a:gd name="connsiteX14" fmla="*/ 3293494 w 10858293"/>
                <a:gd name="connsiteY14" fmla="*/ 551379 h 8665744"/>
                <a:gd name="connsiteX15" fmla="*/ 1190112 w 10858293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5943920 w 11189910"/>
                <a:gd name="connsiteY9" fmla="*/ 8475002 h 8665744"/>
                <a:gd name="connsiteX10" fmla="*/ 11189910 w 11189910"/>
                <a:gd name="connsiteY10" fmla="*/ 8665744 h 8665744"/>
                <a:gd name="connsiteX11" fmla="*/ 4902350 w 11189910"/>
                <a:gd name="connsiteY11" fmla="*/ 0 h 8665744"/>
                <a:gd name="connsiteX12" fmla="*/ 4496953 w 11189910"/>
                <a:gd name="connsiteY12" fmla="*/ 657989 h 8665744"/>
                <a:gd name="connsiteX13" fmla="*/ 4166981 w 11189910"/>
                <a:gd name="connsiteY13" fmla="*/ 148659 h 8665744"/>
                <a:gd name="connsiteX14" fmla="*/ 3625111 w 11189910"/>
                <a:gd name="connsiteY14" fmla="*/ 551379 h 8665744"/>
                <a:gd name="connsiteX15" fmla="*/ 1521729 w 11189910"/>
                <a:gd name="connsiteY15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3923185 w 11189910"/>
                <a:gd name="connsiteY9" fmla="*/ 7092344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31617 w 11189910"/>
                <a:gd name="connsiteY7" fmla="*/ 3354640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267733 w 11189910"/>
                <a:gd name="connsiteY7" fmla="*/ 3428611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45667 w 11189910"/>
                <a:gd name="connsiteY3" fmla="*/ 3371501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343927 w 11189910"/>
                <a:gd name="connsiteY3" fmla="*/ 3586689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641687 w 11189910"/>
                <a:gd name="connsiteY9" fmla="*/ 8368222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1189910"/>
                <a:gd name="connsiteY0" fmla="*/ 2502979 h 8665744"/>
                <a:gd name="connsiteX1" fmla="*/ 2641685 w 11189910"/>
                <a:gd name="connsiteY1" fmla="*/ 3888598 h 8665744"/>
                <a:gd name="connsiteX2" fmla="*/ 1888525 w 11189910"/>
                <a:gd name="connsiteY2" fmla="*/ 3866115 h 8665744"/>
                <a:gd name="connsiteX3" fmla="*/ 1538943 w 11189910"/>
                <a:gd name="connsiteY3" fmla="*/ 3347965 h 8665744"/>
                <a:gd name="connsiteX4" fmla="*/ 1253395 w 11189910"/>
                <a:gd name="connsiteY4" fmla="*/ 4237076 h 8665744"/>
                <a:gd name="connsiteX5" fmla="*/ 994847 w 11189910"/>
                <a:gd name="connsiteY5" fmla="*/ 3838011 h 8665744"/>
                <a:gd name="connsiteX6" fmla="*/ 539578 w 11189910"/>
                <a:gd name="connsiteY6" fmla="*/ 3719979 h 8665744"/>
                <a:gd name="connsiteX7" fmla="*/ 311444 w 11189910"/>
                <a:gd name="connsiteY7" fmla="*/ 3344552 h 8665744"/>
                <a:gd name="connsiteX8" fmla="*/ 0 w 11189910"/>
                <a:gd name="connsiteY8" fmla="*/ 4450658 h 8665744"/>
                <a:gd name="connsiteX9" fmla="*/ 2040282 w 11189910"/>
                <a:gd name="connsiteY9" fmla="*/ 7485786 h 8665744"/>
                <a:gd name="connsiteX10" fmla="*/ 5943920 w 11189910"/>
                <a:gd name="connsiteY10" fmla="*/ 8475002 h 8665744"/>
                <a:gd name="connsiteX11" fmla="*/ 11189910 w 11189910"/>
                <a:gd name="connsiteY11" fmla="*/ 8665744 h 8665744"/>
                <a:gd name="connsiteX12" fmla="*/ 4902350 w 11189910"/>
                <a:gd name="connsiteY12" fmla="*/ 0 h 8665744"/>
                <a:gd name="connsiteX13" fmla="*/ 4496953 w 11189910"/>
                <a:gd name="connsiteY13" fmla="*/ 657989 h 8665744"/>
                <a:gd name="connsiteX14" fmla="*/ 4166981 w 11189910"/>
                <a:gd name="connsiteY14" fmla="*/ 148659 h 8665744"/>
                <a:gd name="connsiteX15" fmla="*/ 3625111 w 11189910"/>
                <a:gd name="connsiteY15" fmla="*/ 551379 h 8665744"/>
                <a:gd name="connsiteX16" fmla="*/ 1521729 w 11189910"/>
                <a:gd name="connsiteY16" fmla="*/ 1802734 h 8665744"/>
                <a:gd name="connsiteX0" fmla="*/ 1630082 w 10346819"/>
                <a:gd name="connsiteY0" fmla="*/ 2502979 h 8475002"/>
                <a:gd name="connsiteX1" fmla="*/ 2641685 w 10346819"/>
                <a:gd name="connsiteY1" fmla="*/ 3888598 h 8475002"/>
                <a:gd name="connsiteX2" fmla="*/ 1888525 w 10346819"/>
                <a:gd name="connsiteY2" fmla="*/ 3866115 h 8475002"/>
                <a:gd name="connsiteX3" fmla="*/ 1538943 w 10346819"/>
                <a:gd name="connsiteY3" fmla="*/ 3347965 h 8475002"/>
                <a:gd name="connsiteX4" fmla="*/ 1253395 w 10346819"/>
                <a:gd name="connsiteY4" fmla="*/ 4237076 h 8475002"/>
                <a:gd name="connsiteX5" fmla="*/ 994847 w 10346819"/>
                <a:gd name="connsiteY5" fmla="*/ 3838011 h 8475002"/>
                <a:gd name="connsiteX6" fmla="*/ 539578 w 10346819"/>
                <a:gd name="connsiteY6" fmla="*/ 3719979 h 8475002"/>
                <a:gd name="connsiteX7" fmla="*/ 311444 w 10346819"/>
                <a:gd name="connsiteY7" fmla="*/ 3344552 h 8475002"/>
                <a:gd name="connsiteX8" fmla="*/ 0 w 10346819"/>
                <a:gd name="connsiteY8" fmla="*/ 4450658 h 8475002"/>
                <a:gd name="connsiteX9" fmla="*/ 2040282 w 10346819"/>
                <a:gd name="connsiteY9" fmla="*/ 7485786 h 8475002"/>
                <a:gd name="connsiteX10" fmla="*/ 5943920 w 10346819"/>
                <a:gd name="connsiteY10" fmla="*/ 8475002 h 8475002"/>
                <a:gd name="connsiteX11" fmla="*/ 10346819 w 10346819"/>
                <a:gd name="connsiteY11" fmla="*/ 7502278 h 8475002"/>
                <a:gd name="connsiteX12" fmla="*/ 4902350 w 10346819"/>
                <a:gd name="connsiteY12" fmla="*/ 0 h 8475002"/>
                <a:gd name="connsiteX13" fmla="*/ 4496953 w 10346819"/>
                <a:gd name="connsiteY13" fmla="*/ 657989 h 8475002"/>
                <a:gd name="connsiteX14" fmla="*/ 4166981 w 10346819"/>
                <a:gd name="connsiteY14" fmla="*/ 148659 h 8475002"/>
                <a:gd name="connsiteX15" fmla="*/ 3625111 w 10346819"/>
                <a:gd name="connsiteY15" fmla="*/ 551379 h 8475002"/>
                <a:gd name="connsiteX16" fmla="*/ 1521729 w 10346819"/>
                <a:gd name="connsiteY16" fmla="*/ 1802734 h 8475002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888525 w 10346819"/>
                <a:gd name="connsiteY2" fmla="*/ 3866115 h 7502278"/>
                <a:gd name="connsiteX3" fmla="*/ 1538943 w 10346819"/>
                <a:gd name="connsiteY3" fmla="*/ 3347965 h 7502278"/>
                <a:gd name="connsiteX4" fmla="*/ 1253395 w 10346819"/>
                <a:gd name="connsiteY4" fmla="*/ 4237076 h 7502278"/>
                <a:gd name="connsiteX5" fmla="*/ 994847 w 10346819"/>
                <a:gd name="connsiteY5" fmla="*/ 3838011 h 7502278"/>
                <a:gd name="connsiteX6" fmla="*/ 539578 w 10346819"/>
                <a:gd name="connsiteY6" fmla="*/ 3719979 h 7502278"/>
                <a:gd name="connsiteX7" fmla="*/ 311444 w 10346819"/>
                <a:gd name="connsiteY7" fmla="*/ 3344552 h 7502278"/>
                <a:gd name="connsiteX8" fmla="*/ 0 w 10346819"/>
                <a:gd name="connsiteY8" fmla="*/ 4450658 h 7502278"/>
                <a:gd name="connsiteX9" fmla="*/ 2040282 w 10346819"/>
                <a:gd name="connsiteY9" fmla="*/ 7485786 h 7502278"/>
                <a:gd name="connsiteX10" fmla="*/ 10346819 w 10346819"/>
                <a:gd name="connsiteY10" fmla="*/ 7502278 h 7502278"/>
                <a:gd name="connsiteX11" fmla="*/ 4902350 w 10346819"/>
                <a:gd name="connsiteY11" fmla="*/ 0 h 7502278"/>
                <a:gd name="connsiteX12" fmla="*/ 4496953 w 10346819"/>
                <a:gd name="connsiteY12" fmla="*/ 657989 h 7502278"/>
                <a:gd name="connsiteX13" fmla="*/ 4166981 w 10346819"/>
                <a:gd name="connsiteY13" fmla="*/ 148659 h 7502278"/>
                <a:gd name="connsiteX14" fmla="*/ 3625111 w 10346819"/>
                <a:gd name="connsiteY14" fmla="*/ 551379 h 7502278"/>
                <a:gd name="connsiteX15" fmla="*/ 1521729 w 10346819"/>
                <a:gd name="connsiteY15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538943 w 10346819"/>
                <a:gd name="connsiteY2" fmla="*/ 3347965 h 7502278"/>
                <a:gd name="connsiteX3" fmla="*/ 1253395 w 10346819"/>
                <a:gd name="connsiteY3" fmla="*/ 4237076 h 7502278"/>
                <a:gd name="connsiteX4" fmla="*/ 994847 w 10346819"/>
                <a:gd name="connsiteY4" fmla="*/ 3838011 h 7502278"/>
                <a:gd name="connsiteX5" fmla="*/ 539578 w 10346819"/>
                <a:gd name="connsiteY5" fmla="*/ 3719979 h 7502278"/>
                <a:gd name="connsiteX6" fmla="*/ 311444 w 10346819"/>
                <a:gd name="connsiteY6" fmla="*/ 3344552 h 7502278"/>
                <a:gd name="connsiteX7" fmla="*/ 0 w 10346819"/>
                <a:gd name="connsiteY7" fmla="*/ 4450658 h 7502278"/>
                <a:gd name="connsiteX8" fmla="*/ 2040282 w 10346819"/>
                <a:gd name="connsiteY8" fmla="*/ 7485786 h 7502278"/>
                <a:gd name="connsiteX9" fmla="*/ 10346819 w 10346819"/>
                <a:gd name="connsiteY9" fmla="*/ 7502278 h 7502278"/>
                <a:gd name="connsiteX10" fmla="*/ 4902350 w 10346819"/>
                <a:gd name="connsiteY10" fmla="*/ 0 h 7502278"/>
                <a:gd name="connsiteX11" fmla="*/ 4496953 w 10346819"/>
                <a:gd name="connsiteY11" fmla="*/ 657989 h 7502278"/>
                <a:gd name="connsiteX12" fmla="*/ 4166981 w 10346819"/>
                <a:gd name="connsiteY12" fmla="*/ 148659 h 7502278"/>
                <a:gd name="connsiteX13" fmla="*/ 3625111 w 10346819"/>
                <a:gd name="connsiteY13" fmla="*/ 551379 h 7502278"/>
                <a:gd name="connsiteX14" fmla="*/ 1521729 w 10346819"/>
                <a:gd name="connsiteY14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1253395 w 10346819"/>
                <a:gd name="connsiteY2" fmla="*/ 4237076 h 7502278"/>
                <a:gd name="connsiteX3" fmla="*/ 994847 w 10346819"/>
                <a:gd name="connsiteY3" fmla="*/ 3838011 h 7502278"/>
                <a:gd name="connsiteX4" fmla="*/ 539578 w 10346819"/>
                <a:gd name="connsiteY4" fmla="*/ 3719979 h 7502278"/>
                <a:gd name="connsiteX5" fmla="*/ 311444 w 10346819"/>
                <a:gd name="connsiteY5" fmla="*/ 3344552 h 7502278"/>
                <a:gd name="connsiteX6" fmla="*/ 0 w 10346819"/>
                <a:gd name="connsiteY6" fmla="*/ 4450658 h 7502278"/>
                <a:gd name="connsiteX7" fmla="*/ 2040282 w 10346819"/>
                <a:gd name="connsiteY7" fmla="*/ 7485786 h 7502278"/>
                <a:gd name="connsiteX8" fmla="*/ 10346819 w 10346819"/>
                <a:gd name="connsiteY8" fmla="*/ 7502278 h 7502278"/>
                <a:gd name="connsiteX9" fmla="*/ 4902350 w 10346819"/>
                <a:gd name="connsiteY9" fmla="*/ 0 h 7502278"/>
                <a:gd name="connsiteX10" fmla="*/ 4496953 w 10346819"/>
                <a:gd name="connsiteY10" fmla="*/ 657989 h 7502278"/>
                <a:gd name="connsiteX11" fmla="*/ 4166981 w 10346819"/>
                <a:gd name="connsiteY11" fmla="*/ 148659 h 7502278"/>
                <a:gd name="connsiteX12" fmla="*/ 3625111 w 10346819"/>
                <a:gd name="connsiteY12" fmla="*/ 551379 h 7502278"/>
                <a:gd name="connsiteX13" fmla="*/ 1521729 w 10346819"/>
                <a:gd name="connsiteY13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994847 w 10346819"/>
                <a:gd name="connsiteY2" fmla="*/ 3838011 h 7502278"/>
                <a:gd name="connsiteX3" fmla="*/ 539578 w 10346819"/>
                <a:gd name="connsiteY3" fmla="*/ 3719979 h 7502278"/>
                <a:gd name="connsiteX4" fmla="*/ 311444 w 10346819"/>
                <a:gd name="connsiteY4" fmla="*/ 3344552 h 7502278"/>
                <a:gd name="connsiteX5" fmla="*/ 0 w 10346819"/>
                <a:gd name="connsiteY5" fmla="*/ 4450658 h 7502278"/>
                <a:gd name="connsiteX6" fmla="*/ 2040282 w 10346819"/>
                <a:gd name="connsiteY6" fmla="*/ 7485786 h 7502278"/>
                <a:gd name="connsiteX7" fmla="*/ 10346819 w 10346819"/>
                <a:gd name="connsiteY7" fmla="*/ 7502278 h 7502278"/>
                <a:gd name="connsiteX8" fmla="*/ 4902350 w 10346819"/>
                <a:gd name="connsiteY8" fmla="*/ 0 h 7502278"/>
                <a:gd name="connsiteX9" fmla="*/ 4496953 w 10346819"/>
                <a:gd name="connsiteY9" fmla="*/ 657989 h 7502278"/>
                <a:gd name="connsiteX10" fmla="*/ 4166981 w 10346819"/>
                <a:gd name="connsiteY10" fmla="*/ 148659 h 7502278"/>
                <a:gd name="connsiteX11" fmla="*/ 3625111 w 10346819"/>
                <a:gd name="connsiteY11" fmla="*/ 551379 h 7502278"/>
                <a:gd name="connsiteX12" fmla="*/ 1521729 w 10346819"/>
                <a:gd name="connsiteY12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539578 w 10346819"/>
                <a:gd name="connsiteY2" fmla="*/ 3719979 h 7502278"/>
                <a:gd name="connsiteX3" fmla="*/ 311444 w 10346819"/>
                <a:gd name="connsiteY3" fmla="*/ 3344552 h 7502278"/>
                <a:gd name="connsiteX4" fmla="*/ 0 w 10346819"/>
                <a:gd name="connsiteY4" fmla="*/ 4450658 h 7502278"/>
                <a:gd name="connsiteX5" fmla="*/ 2040282 w 10346819"/>
                <a:gd name="connsiteY5" fmla="*/ 7485786 h 7502278"/>
                <a:gd name="connsiteX6" fmla="*/ 10346819 w 10346819"/>
                <a:gd name="connsiteY6" fmla="*/ 7502278 h 7502278"/>
                <a:gd name="connsiteX7" fmla="*/ 4902350 w 10346819"/>
                <a:gd name="connsiteY7" fmla="*/ 0 h 7502278"/>
                <a:gd name="connsiteX8" fmla="*/ 4496953 w 10346819"/>
                <a:gd name="connsiteY8" fmla="*/ 657989 h 7502278"/>
                <a:gd name="connsiteX9" fmla="*/ 4166981 w 10346819"/>
                <a:gd name="connsiteY9" fmla="*/ 148659 h 7502278"/>
                <a:gd name="connsiteX10" fmla="*/ 3625111 w 10346819"/>
                <a:gd name="connsiteY10" fmla="*/ 551379 h 7502278"/>
                <a:gd name="connsiteX11" fmla="*/ 1521729 w 10346819"/>
                <a:gd name="connsiteY11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311444 w 10346819"/>
                <a:gd name="connsiteY2" fmla="*/ 3344552 h 7502278"/>
                <a:gd name="connsiteX3" fmla="*/ 0 w 10346819"/>
                <a:gd name="connsiteY3" fmla="*/ 4450658 h 7502278"/>
                <a:gd name="connsiteX4" fmla="*/ 2040282 w 10346819"/>
                <a:gd name="connsiteY4" fmla="*/ 7485786 h 7502278"/>
                <a:gd name="connsiteX5" fmla="*/ 10346819 w 10346819"/>
                <a:gd name="connsiteY5" fmla="*/ 7502278 h 7502278"/>
                <a:gd name="connsiteX6" fmla="*/ 4902350 w 10346819"/>
                <a:gd name="connsiteY6" fmla="*/ 0 h 7502278"/>
                <a:gd name="connsiteX7" fmla="*/ 4496953 w 10346819"/>
                <a:gd name="connsiteY7" fmla="*/ 657989 h 7502278"/>
                <a:gd name="connsiteX8" fmla="*/ 4166981 w 10346819"/>
                <a:gd name="connsiteY8" fmla="*/ 148659 h 7502278"/>
                <a:gd name="connsiteX9" fmla="*/ 3625111 w 10346819"/>
                <a:gd name="connsiteY9" fmla="*/ 551379 h 7502278"/>
                <a:gd name="connsiteX10" fmla="*/ 1521729 w 10346819"/>
                <a:gd name="connsiteY10" fmla="*/ 1802734 h 7502278"/>
                <a:gd name="connsiteX0" fmla="*/ 1630082 w 10346819"/>
                <a:gd name="connsiteY0" fmla="*/ 2502979 h 7502278"/>
                <a:gd name="connsiteX1" fmla="*/ 2641685 w 10346819"/>
                <a:gd name="connsiteY1" fmla="*/ 3888598 h 7502278"/>
                <a:gd name="connsiteX2" fmla="*/ 0 w 10346819"/>
                <a:gd name="connsiteY2" fmla="*/ 4450658 h 7502278"/>
                <a:gd name="connsiteX3" fmla="*/ 2040282 w 10346819"/>
                <a:gd name="connsiteY3" fmla="*/ 7485786 h 7502278"/>
                <a:gd name="connsiteX4" fmla="*/ 10346819 w 10346819"/>
                <a:gd name="connsiteY4" fmla="*/ 7502278 h 7502278"/>
                <a:gd name="connsiteX5" fmla="*/ 4902350 w 10346819"/>
                <a:gd name="connsiteY5" fmla="*/ 0 h 7502278"/>
                <a:gd name="connsiteX6" fmla="*/ 4496953 w 10346819"/>
                <a:gd name="connsiteY6" fmla="*/ 657989 h 7502278"/>
                <a:gd name="connsiteX7" fmla="*/ 4166981 w 10346819"/>
                <a:gd name="connsiteY7" fmla="*/ 148659 h 7502278"/>
                <a:gd name="connsiteX8" fmla="*/ 3625111 w 10346819"/>
                <a:gd name="connsiteY8" fmla="*/ 551379 h 7502278"/>
                <a:gd name="connsiteX9" fmla="*/ 1521729 w 10346819"/>
                <a:gd name="connsiteY9" fmla="*/ 1802734 h 7502278"/>
                <a:gd name="connsiteX0" fmla="*/ 108354 w 8825091"/>
                <a:gd name="connsiteY0" fmla="*/ 2502979 h 7502278"/>
                <a:gd name="connsiteX1" fmla="*/ 1119957 w 8825091"/>
                <a:gd name="connsiteY1" fmla="*/ 3888598 h 7502278"/>
                <a:gd name="connsiteX2" fmla="*/ 518554 w 8825091"/>
                <a:gd name="connsiteY2" fmla="*/ 7485786 h 7502278"/>
                <a:gd name="connsiteX3" fmla="*/ 8825091 w 8825091"/>
                <a:gd name="connsiteY3" fmla="*/ 7502278 h 7502278"/>
                <a:gd name="connsiteX4" fmla="*/ 3380622 w 8825091"/>
                <a:gd name="connsiteY4" fmla="*/ 0 h 7502278"/>
                <a:gd name="connsiteX5" fmla="*/ 2975225 w 8825091"/>
                <a:gd name="connsiteY5" fmla="*/ 657989 h 7502278"/>
                <a:gd name="connsiteX6" fmla="*/ 2645253 w 8825091"/>
                <a:gd name="connsiteY6" fmla="*/ 148659 h 7502278"/>
                <a:gd name="connsiteX7" fmla="*/ 2103383 w 8825091"/>
                <a:gd name="connsiteY7" fmla="*/ 551379 h 7502278"/>
                <a:gd name="connsiteX8" fmla="*/ 1 w 8825091"/>
                <a:gd name="connsiteY8" fmla="*/ 1802734 h 7502278"/>
                <a:gd name="connsiteX0" fmla="*/ 108353 w 8825090"/>
                <a:gd name="connsiteY0" fmla="*/ 2502979 h 7502278"/>
                <a:gd name="connsiteX1" fmla="*/ 1119956 w 8825090"/>
                <a:gd name="connsiteY1" fmla="*/ 3888598 h 7502278"/>
                <a:gd name="connsiteX2" fmla="*/ 3593627 w 8825090"/>
                <a:gd name="connsiteY2" fmla="*/ 7497870 h 7502278"/>
                <a:gd name="connsiteX3" fmla="*/ 8825090 w 8825090"/>
                <a:gd name="connsiteY3" fmla="*/ 7502278 h 7502278"/>
                <a:gd name="connsiteX4" fmla="*/ 3380621 w 8825090"/>
                <a:gd name="connsiteY4" fmla="*/ 0 h 7502278"/>
                <a:gd name="connsiteX5" fmla="*/ 2975224 w 8825090"/>
                <a:gd name="connsiteY5" fmla="*/ 657989 h 7502278"/>
                <a:gd name="connsiteX6" fmla="*/ 2645252 w 8825090"/>
                <a:gd name="connsiteY6" fmla="*/ 148659 h 7502278"/>
                <a:gd name="connsiteX7" fmla="*/ 2103382 w 8825090"/>
                <a:gd name="connsiteY7" fmla="*/ 551379 h 7502278"/>
                <a:gd name="connsiteX8" fmla="*/ 0 w 8825090"/>
                <a:gd name="connsiteY8" fmla="*/ 1802734 h 7502278"/>
                <a:gd name="connsiteX0" fmla="*/ 108353 w 8825090"/>
                <a:gd name="connsiteY0" fmla="*/ 2502979 h 7502278"/>
                <a:gd name="connsiteX1" fmla="*/ 3593627 w 8825090"/>
                <a:gd name="connsiteY1" fmla="*/ 7497870 h 7502278"/>
                <a:gd name="connsiteX2" fmla="*/ 8825090 w 8825090"/>
                <a:gd name="connsiteY2" fmla="*/ 7502278 h 7502278"/>
                <a:gd name="connsiteX3" fmla="*/ 3380621 w 8825090"/>
                <a:gd name="connsiteY3" fmla="*/ 0 h 7502278"/>
                <a:gd name="connsiteX4" fmla="*/ 2975224 w 8825090"/>
                <a:gd name="connsiteY4" fmla="*/ 657989 h 7502278"/>
                <a:gd name="connsiteX5" fmla="*/ 2645252 w 8825090"/>
                <a:gd name="connsiteY5" fmla="*/ 148659 h 7502278"/>
                <a:gd name="connsiteX6" fmla="*/ 2103382 w 8825090"/>
                <a:gd name="connsiteY6" fmla="*/ 551379 h 7502278"/>
                <a:gd name="connsiteX7" fmla="*/ 0 w 8825090"/>
                <a:gd name="connsiteY7" fmla="*/ 1802734 h 75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25090" h="7502278">
                  <a:moveTo>
                    <a:pt x="108353" y="2502979"/>
                  </a:moveTo>
                  <a:lnTo>
                    <a:pt x="3593627" y="7497870"/>
                  </a:lnTo>
                  <a:lnTo>
                    <a:pt x="8825090" y="7502278"/>
                  </a:lnTo>
                  <a:lnTo>
                    <a:pt x="3380621" y="0"/>
                  </a:lnTo>
                  <a:lnTo>
                    <a:pt x="2975224" y="657989"/>
                  </a:lnTo>
                  <a:lnTo>
                    <a:pt x="2645252" y="148659"/>
                  </a:lnTo>
                  <a:lnTo>
                    <a:pt x="2103382" y="551379"/>
                  </a:lnTo>
                  <a:cubicBezTo>
                    <a:pt x="508556" y="689561"/>
                    <a:pt x="467775" y="404846"/>
                    <a:pt x="0" y="1802734"/>
                  </a:cubicBezTo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5" name="Picture 4" descr="Image result for blazor logo">
              <a:extLst>
                <a:ext uri="{FF2B5EF4-FFF2-40B4-BE49-F238E27FC236}">
                  <a16:creationId xmlns:a16="http://schemas.microsoft.com/office/drawing/2014/main" id="{F54FAB18-FE9A-4E90-88E6-23059AC3F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2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446" y="538743"/>
              <a:ext cx="2873347" cy="2873348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4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9F547-26CC-4A68-AE86-C59D7ACB3466}"/>
              </a:ext>
            </a:extLst>
          </p:cNvPr>
          <p:cNvSpPr txBox="1"/>
          <p:nvPr/>
        </p:nvSpPr>
        <p:spPr>
          <a:xfrm>
            <a:off x="544749" y="437744"/>
            <a:ext cx="1115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you should be interested in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26EC8-4C55-46E0-AF69-08DD8419DF1C}"/>
              </a:ext>
            </a:extLst>
          </p:cNvPr>
          <p:cNvSpPr txBox="1"/>
          <p:nvPr/>
        </p:nvSpPr>
        <p:spPr>
          <a:xfrm>
            <a:off x="818745" y="1776286"/>
            <a:ext cx="4844636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C# Language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Tooling / IDE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Consistent ecosystem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6782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9A1FAC-E3B1-4567-AE22-64D2B48CEE0B}"/>
              </a:ext>
            </a:extLst>
          </p:cNvPr>
          <p:cNvSpPr/>
          <p:nvPr/>
        </p:nvSpPr>
        <p:spPr>
          <a:xfrm>
            <a:off x="4178866" y="863739"/>
            <a:ext cx="7729942" cy="5996705"/>
          </a:xfrm>
          <a:custGeom>
            <a:avLst/>
            <a:gdLst>
              <a:gd name="connsiteX0" fmla="*/ 0 w 6238875"/>
              <a:gd name="connsiteY0" fmla="*/ 2605767 h 5034642"/>
              <a:gd name="connsiteX1" fmla="*/ 1711098 w 6238875"/>
              <a:gd name="connsiteY1" fmla="*/ 5034642 h 5034642"/>
              <a:gd name="connsiteX2" fmla="*/ 6238875 w 6238875"/>
              <a:gd name="connsiteY2" fmla="*/ 3231696 h 5034642"/>
              <a:gd name="connsiteX3" fmla="*/ 3177267 w 6238875"/>
              <a:gd name="connsiteY3" fmla="*/ 0 h 5034642"/>
              <a:gd name="connsiteX4" fmla="*/ 2877910 w 6238875"/>
              <a:gd name="connsiteY4" fmla="*/ 830035 h 5034642"/>
              <a:gd name="connsiteX5" fmla="*/ 2415267 w 6238875"/>
              <a:gd name="connsiteY5" fmla="*/ 170089 h 5034642"/>
              <a:gd name="connsiteX0" fmla="*/ 0 w 6216797"/>
              <a:gd name="connsiteY0" fmla="*/ 2640724 h 5034642"/>
              <a:gd name="connsiteX1" fmla="*/ 1689020 w 6216797"/>
              <a:gd name="connsiteY1" fmla="*/ 5034642 h 5034642"/>
              <a:gd name="connsiteX2" fmla="*/ 6216797 w 6216797"/>
              <a:gd name="connsiteY2" fmla="*/ 3231696 h 5034642"/>
              <a:gd name="connsiteX3" fmla="*/ 3155189 w 6216797"/>
              <a:gd name="connsiteY3" fmla="*/ 0 h 5034642"/>
              <a:gd name="connsiteX4" fmla="*/ 2855832 w 6216797"/>
              <a:gd name="connsiteY4" fmla="*/ 830035 h 5034642"/>
              <a:gd name="connsiteX5" fmla="*/ 2393189 w 6216797"/>
              <a:gd name="connsiteY5" fmla="*/ 170089 h 5034642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393189 w 6216797"/>
              <a:gd name="connsiteY5" fmla="*/ 170089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55832 w 6216797"/>
              <a:gd name="connsiteY4" fmla="*/ 830035 h 5847851"/>
              <a:gd name="connsiteX5" fmla="*/ 2406068 w 6216797"/>
              <a:gd name="connsiteY5" fmla="*/ 166410 h 5847851"/>
              <a:gd name="connsiteX0" fmla="*/ 0 w 6216797"/>
              <a:gd name="connsiteY0" fmla="*/ 2640724 h 5847851"/>
              <a:gd name="connsiteX1" fmla="*/ 2321924 w 6216797"/>
              <a:gd name="connsiteY1" fmla="*/ 5847851 h 5847851"/>
              <a:gd name="connsiteX2" fmla="*/ 6216797 w 6216797"/>
              <a:gd name="connsiteY2" fmla="*/ 3231696 h 5847851"/>
              <a:gd name="connsiteX3" fmla="*/ 3155189 w 6216797"/>
              <a:gd name="connsiteY3" fmla="*/ 0 h 5847851"/>
              <a:gd name="connsiteX4" fmla="*/ 2866871 w 6216797"/>
              <a:gd name="connsiteY4" fmla="*/ 800598 h 5847851"/>
              <a:gd name="connsiteX5" fmla="*/ 2406068 w 6216797"/>
              <a:gd name="connsiteY5" fmla="*/ 166410 h 5847851"/>
              <a:gd name="connsiteX0" fmla="*/ 0 w 6216797"/>
              <a:gd name="connsiteY0" fmla="*/ 2627845 h 5834972"/>
              <a:gd name="connsiteX1" fmla="*/ 2321924 w 6216797"/>
              <a:gd name="connsiteY1" fmla="*/ 5834972 h 5834972"/>
              <a:gd name="connsiteX2" fmla="*/ 6216797 w 6216797"/>
              <a:gd name="connsiteY2" fmla="*/ 3218817 h 5834972"/>
              <a:gd name="connsiteX3" fmla="*/ 3153349 w 6216797"/>
              <a:gd name="connsiteY3" fmla="*/ 0 h 5834972"/>
              <a:gd name="connsiteX4" fmla="*/ 2866871 w 6216797"/>
              <a:gd name="connsiteY4" fmla="*/ 787719 h 5834972"/>
              <a:gd name="connsiteX5" fmla="*/ 2406068 w 6216797"/>
              <a:gd name="connsiteY5" fmla="*/ 153531 h 5834972"/>
              <a:gd name="connsiteX0" fmla="*/ 0 w 6170801"/>
              <a:gd name="connsiteY0" fmla="*/ 2627845 h 5834972"/>
              <a:gd name="connsiteX1" fmla="*/ 2321924 w 6170801"/>
              <a:gd name="connsiteY1" fmla="*/ 5834972 h 5834972"/>
              <a:gd name="connsiteX2" fmla="*/ 6170801 w 6170801"/>
              <a:gd name="connsiteY2" fmla="*/ 3756050 h 5834972"/>
              <a:gd name="connsiteX3" fmla="*/ 3153349 w 6170801"/>
              <a:gd name="connsiteY3" fmla="*/ 0 h 5834972"/>
              <a:gd name="connsiteX4" fmla="*/ 2866871 w 6170801"/>
              <a:gd name="connsiteY4" fmla="*/ 787719 h 5834972"/>
              <a:gd name="connsiteX5" fmla="*/ 2406068 w 6170801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406068 w 7193316"/>
              <a:gd name="connsiteY5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2406068 w 7193316"/>
              <a:gd name="connsiteY6" fmla="*/ 153531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761175 w 7193316"/>
              <a:gd name="connsiteY6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1761175 w 7193316"/>
              <a:gd name="connsiteY7" fmla="*/ 764735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649547 w 7193316"/>
              <a:gd name="connsiteY5" fmla="*/ 459677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7719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0 w 7193316"/>
              <a:gd name="connsiteY0" fmla="*/ 2627845 h 5834972"/>
              <a:gd name="connsiteX1" fmla="*/ 2321924 w 7193316"/>
              <a:gd name="connsiteY1" fmla="*/ 5834972 h 5834972"/>
              <a:gd name="connsiteX2" fmla="*/ 7193316 w 7193316"/>
              <a:gd name="connsiteY2" fmla="*/ 5550033 h 5834972"/>
              <a:gd name="connsiteX3" fmla="*/ 3153349 w 7193316"/>
              <a:gd name="connsiteY3" fmla="*/ 0 h 5834972"/>
              <a:gd name="connsiteX4" fmla="*/ 2866871 w 7193316"/>
              <a:gd name="connsiteY4" fmla="*/ 782855 h 5834972"/>
              <a:gd name="connsiteX5" fmla="*/ 2394195 w 7193316"/>
              <a:gd name="connsiteY5" fmla="*/ 160551 h 5834972"/>
              <a:gd name="connsiteX6" fmla="*/ 1995029 w 7193316"/>
              <a:gd name="connsiteY6" fmla="*/ 676245 h 5834972"/>
              <a:gd name="connsiteX7" fmla="*/ 331823 w 7193316"/>
              <a:gd name="connsiteY7" fmla="*/ 2097834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88898 w 7282214"/>
              <a:gd name="connsiteY0" fmla="*/ 2627845 h 5834972"/>
              <a:gd name="connsiteX1" fmla="*/ 2410822 w 7282214"/>
              <a:gd name="connsiteY1" fmla="*/ 5834972 h 5834972"/>
              <a:gd name="connsiteX2" fmla="*/ 7282214 w 7282214"/>
              <a:gd name="connsiteY2" fmla="*/ 5550033 h 5834972"/>
              <a:gd name="connsiteX3" fmla="*/ 3242247 w 7282214"/>
              <a:gd name="connsiteY3" fmla="*/ 0 h 5834972"/>
              <a:gd name="connsiteX4" fmla="*/ 2955769 w 7282214"/>
              <a:gd name="connsiteY4" fmla="*/ 782855 h 5834972"/>
              <a:gd name="connsiteX5" fmla="*/ 2483093 w 7282214"/>
              <a:gd name="connsiteY5" fmla="*/ 160551 h 5834972"/>
              <a:gd name="connsiteX6" fmla="*/ 2083927 w 7282214"/>
              <a:gd name="connsiteY6" fmla="*/ 676245 h 5834972"/>
              <a:gd name="connsiteX7" fmla="*/ 0 w 7282214"/>
              <a:gd name="connsiteY7" fmla="*/ 1988398 h 5834972"/>
              <a:gd name="connsiteX0" fmla="*/ 108353 w 7301669"/>
              <a:gd name="connsiteY0" fmla="*/ 2627845 h 5834972"/>
              <a:gd name="connsiteX1" fmla="*/ 2430277 w 7301669"/>
              <a:gd name="connsiteY1" fmla="*/ 5834972 h 5834972"/>
              <a:gd name="connsiteX2" fmla="*/ 7301669 w 7301669"/>
              <a:gd name="connsiteY2" fmla="*/ 5550033 h 5834972"/>
              <a:gd name="connsiteX3" fmla="*/ 3261702 w 7301669"/>
              <a:gd name="connsiteY3" fmla="*/ 0 h 5834972"/>
              <a:gd name="connsiteX4" fmla="*/ 2975224 w 7301669"/>
              <a:gd name="connsiteY4" fmla="*/ 782855 h 5834972"/>
              <a:gd name="connsiteX5" fmla="*/ 2502548 w 7301669"/>
              <a:gd name="connsiteY5" fmla="*/ 160551 h 5834972"/>
              <a:gd name="connsiteX6" fmla="*/ 2103382 w 7301669"/>
              <a:gd name="connsiteY6" fmla="*/ 676245 h 5834972"/>
              <a:gd name="connsiteX7" fmla="*/ 0 w 7301669"/>
              <a:gd name="connsiteY7" fmla="*/ 1927600 h 5834972"/>
              <a:gd name="connsiteX0" fmla="*/ 108353 w 7991406"/>
              <a:gd name="connsiteY0" fmla="*/ 2627845 h 6495449"/>
              <a:gd name="connsiteX1" fmla="*/ 2430277 w 7991406"/>
              <a:gd name="connsiteY1" fmla="*/ 5834972 h 6495449"/>
              <a:gd name="connsiteX2" fmla="*/ 7991406 w 7991406"/>
              <a:gd name="connsiteY2" fmla="*/ 6495449 h 6495449"/>
              <a:gd name="connsiteX3" fmla="*/ 3261702 w 7991406"/>
              <a:gd name="connsiteY3" fmla="*/ 0 h 6495449"/>
              <a:gd name="connsiteX4" fmla="*/ 2975224 w 7991406"/>
              <a:gd name="connsiteY4" fmla="*/ 782855 h 6495449"/>
              <a:gd name="connsiteX5" fmla="*/ 2502548 w 7991406"/>
              <a:gd name="connsiteY5" fmla="*/ 160551 h 6495449"/>
              <a:gd name="connsiteX6" fmla="*/ 2103382 w 7991406"/>
              <a:gd name="connsiteY6" fmla="*/ 676245 h 6495449"/>
              <a:gd name="connsiteX7" fmla="*/ 0 w 7991406"/>
              <a:gd name="connsiteY7" fmla="*/ 1927600 h 6495449"/>
              <a:gd name="connsiteX0" fmla="*/ 108353 w 7991406"/>
              <a:gd name="connsiteY0" fmla="*/ 2627845 h 6500926"/>
              <a:gd name="connsiteX1" fmla="*/ 2905957 w 7991406"/>
              <a:gd name="connsiteY1" fmla="*/ 6500926 h 6500926"/>
              <a:gd name="connsiteX2" fmla="*/ 7991406 w 7991406"/>
              <a:gd name="connsiteY2" fmla="*/ 6495449 h 6500926"/>
              <a:gd name="connsiteX3" fmla="*/ 3261702 w 7991406"/>
              <a:gd name="connsiteY3" fmla="*/ 0 h 6500926"/>
              <a:gd name="connsiteX4" fmla="*/ 2975224 w 7991406"/>
              <a:gd name="connsiteY4" fmla="*/ 782855 h 6500926"/>
              <a:gd name="connsiteX5" fmla="*/ 2502548 w 7991406"/>
              <a:gd name="connsiteY5" fmla="*/ 160551 h 6500926"/>
              <a:gd name="connsiteX6" fmla="*/ 2103382 w 7991406"/>
              <a:gd name="connsiteY6" fmla="*/ 676245 h 6500926"/>
              <a:gd name="connsiteX7" fmla="*/ 0 w 7991406"/>
              <a:gd name="connsiteY7" fmla="*/ 1927600 h 6500926"/>
              <a:gd name="connsiteX0" fmla="*/ 108353 w 9668181"/>
              <a:gd name="connsiteY0" fmla="*/ 2627845 h 8790610"/>
              <a:gd name="connsiteX1" fmla="*/ 2905957 w 9668181"/>
              <a:gd name="connsiteY1" fmla="*/ 6500926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627845 h 8790610"/>
              <a:gd name="connsiteX1" fmla="*/ 4422191 w 9668181"/>
              <a:gd name="connsiteY1" fmla="*/ 8599868 h 8790610"/>
              <a:gd name="connsiteX2" fmla="*/ 9668181 w 9668181"/>
              <a:gd name="connsiteY2" fmla="*/ 8790610 h 8790610"/>
              <a:gd name="connsiteX3" fmla="*/ 3261702 w 9668181"/>
              <a:gd name="connsiteY3" fmla="*/ 0 h 8790610"/>
              <a:gd name="connsiteX4" fmla="*/ 2975224 w 9668181"/>
              <a:gd name="connsiteY4" fmla="*/ 782855 h 8790610"/>
              <a:gd name="connsiteX5" fmla="*/ 2502548 w 9668181"/>
              <a:gd name="connsiteY5" fmla="*/ 160551 h 8790610"/>
              <a:gd name="connsiteX6" fmla="*/ 2103382 w 9668181"/>
              <a:gd name="connsiteY6" fmla="*/ 676245 h 8790610"/>
              <a:gd name="connsiteX7" fmla="*/ 0 w 9668181"/>
              <a:gd name="connsiteY7" fmla="*/ 1927600 h 8790610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502548 w 9668181"/>
              <a:gd name="connsiteY5" fmla="*/ 35685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4422191 w 9668181"/>
              <a:gd name="connsiteY1" fmla="*/ 8475002 h 8665744"/>
              <a:gd name="connsiteX2" fmla="*/ 9668181 w 9668181"/>
              <a:gd name="connsiteY2" fmla="*/ 8665744 h 8665744"/>
              <a:gd name="connsiteX3" fmla="*/ 3380621 w 9668181"/>
              <a:gd name="connsiteY3" fmla="*/ 0 h 8665744"/>
              <a:gd name="connsiteX4" fmla="*/ 2975224 w 9668181"/>
              <a:gd name="connsiteY4" fmla="*/ 657989 h 8665744"/>
              <a:gd name="connsiteX5" fmla="*/ 2645252 w 9668181"/>
              <a:gd name="connsiteY5" fmla="*/ 148659 h 8665744"/>
              <a:gd name="connsiteX6" fmla="*/ 2103382 w 9668181"/>
              <a:gd name="connsiteY6" fmla="*/ 551379 h 8665744"/>
              <a:gd name="connsiteX7" fmla="*/ 0 w 9668181"/>
              <a:gd name="connsiteY7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4422191 w 9668181"/>
              <a:gd name="connsiteY2" fmla="*/ 8475002 h 8665744"/>
              <a:gd name="connsiteX3" fmla="*/ 9668181 w 9668181"/>
              <a:gd name="connsiteY3" fmla="*/ 8665744 h 8665744"/>
              <a:gd name="connsiteX4" fmla="*/ 3380621 w 9668181"/>
              <a:gd name="connsiteY4" fmla="*/ 0 h 8665744"/>
              <a:gd name="connsiteX5" fmla="*/ 2975224 w 9668181"/>
              <a:gd name="connsiteY5" fmla="*/ 657989 h 8665744"/>
              <a:gd name="connsiteX6" fmla="*/ 2645252 w 9668181"/>
              <a:gd name="connsiteY6" fmla="*/ 148659 h 8665744"/>
              <a:gd name="connsiteX7" fmla="*/ 2103382 w 9668181"/>
              <a:gd name="connsiteY7" fmla="*/ 551379 h 8665744"/>
              <a:gd name="connsiteX8" fmla="*/ 0 w 9668181"/>
              <a:gd name="connsiteY8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2120425 w 9668181"/>
              <a:gd name="connsiteY2" fmla="*/ 5299370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1474055 w 9668181"/>
              <a:gd name="connsiteY2" fmla="*/ 5080166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4422191 w 9668181"/>
              <a:gd name="connsiteY3" fmla="*/ 8475002 h 8665744"/>
              <a:gd name="connsiteX4" fmla="*/ 9668181 w 9668181"/>
              <a:gd name="connsiteY4" fmla="*/ 8665744 h 8665744"/>
              <a:gd name="connsiteX5" fmla="*/ 3380621 w 9668181"/>
              <a:gd name="connsiteY5" fmla="*/ 0 h 8665744"/>
              <a:gd name="connsiteX6" fmla="*/ 2975224 w 9668181"/>
              <a:gd name="connsiteY6" fmla="*/ 657989 h 8665744"/>
              <a:gd name="connsiteX7" fmla="*/ 2645252 w 9668181"/>
              <a:gd name="connsiteY7" fmla="*/ 148659 h 8665744"/>
              <a:gd name="connsiteX8" fmla="*/ 2103382 w 9668181"/>
              <a:gd name="connsiteY8" fmla="*/ 551379 h 8665744"/>
              <a:gd name="connsiteX9" fmla="*/ 0 w 9668181"/>
              <a:gd name="connsiteY9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1007544 w 9668181"/>
              <a:gd name="connsiteY3" fmla="*/ 4579932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4422191 w 9668181"/>
              <a:gd name="connsiteY4" fmla="*/ 8475002 h 8665744"/>
              <a:gd name="connsiteX5" fmla="*/ 9668181 w 9668181"/>
              <a:gd name="connsiteY5" fmla="*/ 8665744 h 8665744"/>
              <a:gd name="connsiteX6" fmla="*/ 3380621 w 9668181"/>
              <a:gd name="connsiteY6" fmla="*/ 0 h 8665744"/>
              <a:gd name="connsiteX7" fmla="*/ 2975224 w 9668181"/>
              <a:gd name="connsiteY7" fmla="*/ 657989 h 8665744"/>
              <a:gd name="connsiteX8" fmla="*/ 2645252 w 9668181"/>
              <a:gd name="connsiteY8" fmla="*/ 148659 h 8665744"/>
              <a:gd name="connsiteX9" fmla="*/ 2103382 w 9668181"/>
              <a:gd name="connsiteY9" fmla="*/ 551379 h 8665744"/>
              <a:gd name="connsiteX10" fmla="*/ 0 w 9668181"/>
              <a:gd name="connsiteY10" fmla="*/ 1802734 h 8665744"/>
              <a:gd name="connsiteX0" fmla="*/ 108353 w 9668181"/>
              <a:gd name="connsiteY0" fmla="*/ 2502979 h 8665744"/>
              <a:gd name="connsiteX1" fmla="*/ 1119956 w 9668181"/>
              <a:gd name="connsiteY1" fmla="*/ 3888598 h 8665744"/>
              <a:gd name="connsiteX2" fmla="*/ 366796 w 9668181"/>
              <a:gd name="connsiteY2" fmla="*/ 3866115 h 8665744"/>
              <a:gd name="connsiteX3" fmla="*/ 23938 w 9668181"/>
              <a:gd name="connsiteY3" fmla="*/ 3371501 h 8665744"/>
              <a:gd name="connsiteX4" fmla="*/ 1670775 w 9668181"/>
              <a:gd name="connsiteY4" fmla="*/ 5299370 h 8665744"/>
              <a:gd name="connsiteX5" fmla="*/ 4422191 w 9668181"/>
              <a:gd name="connsiteY5" fmla="*/ 8475002 h 8665744"/>
              <a:gd name="connsiteX6" fmla="*/ 9668181 w 9668181"/>
              <a:gd name="connsiteY6" fmla="*/ 8665744 h 8665744"/>
              <a:gd name="connsiteX7" fmla="*/ 3380621 w 9668181"/>
              <a:gd name="connsiteY7" fmla="*/ 0 h 8665744"/>
              <a:gd name="connsiteX8" fmla="*/ 2975224 w 9668181"/>
              <a:gd name="connsiteY8" fmla="*/ 657989 h 8665744"/>
              <a:gd name="connsiteX9" fmla="*/ 2645252 w 9668181"/>
              <a:gd name="connsiteY9" fmla="*/ 148659 h 8665744"/>
              <a:gd name="connsiteX10" fmla="*/ 2103382 w 9668181"/>
              <a:gd name="connsiteY10" fmla="*/ 551379 h 8665744"/>
              <a:gd name="connsiteX11" fmla="*/ 0 w 9668181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4690525 w 9936515"/>
              <a:gd name="connsiteY5" fmla="*/ 8475002 h 8665744"/>
              <a:gd name="connsiteX6" fmla="*/ 9936515 w 9936515"/>
              <a:gd name="connsiteY6" fmla="*/ 8665744 h 8665744"/>
              <a:gd name="connsiteX7" fmla="*/ 3648955 w 9936515"/>
              <a:gd name="connsiteY7" fmla="*/ 0 h 8665744"/>
              <a:gd name="connsiteX8" fmla="*/ 3243558 w 9936515"/>
              <a:gd name="connsiteY8" fmla="*/ 657989 h 8665744"/>
              <a:gd name="connsiteX9" fmla="*/ 2913586 w 9936515"/>
              <a:gd name="connsiteY9" fmla="*/ 148659 h 8665744"/>
              <a:gd name="connsiteX10" fmla="*/ 2371716 w 9936515"/>
              <a:gd name="connsiteY10" fmla="*/ 551379 h 8665744"/>
              <a:gd name="connsiteX11" fmla="*/ 268334 w 9936515"/>
              <a:gd name="connsiteY11" fmla="*/ 1802734 h 8665744"/>
              <a:gd name="connsiteX0" fmla="*/ 376687 w 9936515"/>
              <a:gd name="connsiteY0" fmla="*/ 2502979 h 8665744"/>
              <a:gd name="connsiteX1" fmla="*/ 1388290 w 9936515"/>
              <a:gd name="connsiteY1" fmla="*/ 3888598 h 8665744"/>
              <a:gd name="connsiteX2" fmla="*/ 635130 w 9936515"/>
              <a:gd name="connsiteY2" fmla="*/ 3866115 h 8665744"/>
              <a:gd name="connsiteX3" fmla="*/ 292272 w 9936515"/>
              <a:gd name="connsiteY3" fmla="*/ 3371501 h 8665744"/>
              <a:gd name="connsiteX4" fmla="*/ 0 w 9936515"/>
              <a:gd name="connsiteY4" fmla="*/ 4237076 h 8665744"/>
              <a:gd name="connsiteX5" fmla="*/ 1635597 w 9936515"/>
              <a:gd name="connsiteY5" fmla="*/ 5709674 h 8665744"/>
              <a:gd name="connsiteX6" fmla="*/ 4690525 w 9936515"/>
              <a:gd name="connsiteY6" fmla="*/ 8475002 h 8665744"/>
              <a:gd name="connsiteX7" fmla="*/ 9936515 w 9936515"/>
              <a:gd name="connsiteY7" fmla="*/ 8665744 h 8665744"/>
              <a:gd name="connsiteX8" fmla="*/ 3648955 w 9936515"/>
              <a:gd name="connsiteY8" fmla="*/ 0 h 8665744"/>
              <a:gd name="connsiteX9" fmla="*/ 3243558 w 9936515"/>
              <a:gd name="connsiteY9" fmla="*/ 657989 h 8665744"/>
              <a:gd name="connsiteX10" fmla="*/ 2913586 w 9936515"/>
              <a:gd name="connsiteY10" fmla="*/ 148659 h 8665744"/>
              <a:gd name="connsiteX11" fmla="*/ 2371716 w 9936515"/>
              <a:gd name="connsiteY11" fmla="*/ 551379 h 8665744"/>
              <a:gd name="connsiteX12" fmla="*/ 268334 w 9936515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4949073 w 10195063"/>
              <a:gd name="connsiteY6" fmla="*/ 8475002 h 8665744"/>
              <a:gd name="connsiteX7" fmla="*/ 10195063 w 10195063"/>
              <a:gd name="connsiteY7" fmla="*/ 8665744 h 8665744"/>
              <a:gd name="connsiteX8" fmla="*/ 3907503 w 10195063"/>
              <a:gd name="connsiteY8" fmla="*/ 0 h 8665744"/>
              <a:gd name="connsiteX9" fmla="*/ 3502106 w 10195063"/>
              <a:gd name="connsiteY9" fmla="*/ 657989 h 8665744"/>
              <a:gd name="connsiteX10" fmla="*/ 3172134 w 10195063"/>
              <a:gd name="connsiteY10" fmla="*/ 148659 h 8665744"/>
              <a:gd name="connsiteX11" fmla="*/ 2630264 w 10195063"/>
              <a:gd name="connsiteY11" fmla="*/ 551379 h 8665744"/>
              <a:gd name="connsiteX12" fmla="*/ 526882 w 10195063"/>
              <a:gd name="connsiteY12" fmla="*/ 1802734 h 8665744"/>
              <a:gd name="connsiteX0" fmla="*/ 635235 w 10195063"/>
              <a:gd name="connsiteY0" fmla="*/ 2502979 h 8665744"/>
              <a:gd name="connsiteX1" fmla="*/ 1646838 w 10195063"/>
              <a:gd name="connsiteY1" fmla="*/ 3888598 h 8665744"/>
              <a:gd name="connsiteX2" fmla="*/ 893678 w 10195063"/>
              <a:gd name="connsiteY2" fmla="*/ 3866115 h 8665744"/>
              <a:gd name="connsiteX3" fmla="*/ 550820 w 10195063"/>
              <a:gd name="connsiteY3" fmla="*/ 3371501 h 8665744"/>
              <a:gd name="connsiteX4" fmla="*/ 258548 w 10195063"/>
              <a:gd name="connsiteY4" fmla="*/ 4237076 h 8665744"/>
              <a:gd name="connsiteX5" fmla="*/ 0 w 10195063"/>
              <a:gd name="connsiteY5" fmla="*/ 3838011 h 8665744"/>
              <a:gd name="connsiteX6" fmla="*/ 3557845 w 10195063"/>
              <a:gd name="connsiteY6" fmla="*/ 7176652 h 8665744"/>
              <a:gd name="connsiteX7" fmla="*/ 4949073 w 10195063"/>
              <a:gd name="connsiteY7" fmla="*/ 8475002 h 8665744"/>
              <a:gd name="connsiteX8" fmla="*/ 10195063 w 10195063"/>
              <a:gd name="connsiteY8" fmla="*/ 8665744 h 8665744"/>
              <a:gd name="connsiteX9" fmla="*/ 3907503 w 10195063"/>
              <a:gd name="connsiteY9" fmla="*/ 0 h 8665744"/>
              <a:gd name="connsiteX10" fmla="*/ 3502106 w 10195063"/>
              <a:gd name="connsiteY10" fmla="*/ 657989 h 8665744"/>
              <a:gd name="connsiteX11" fmla="*/ 3172134 w 10195063"/>
              <a:gd name="connsiteY11" fmla="*/ 148659 h 8665744"/>
              <a:gd name="connsiteX12" fmla="*/ 2630264 w 10195063"/>
              <a:gd name="connsiteY12" fmla="*/ 551379 h 8665744"/>
              <a:gd name="connsiteX13" fmla="*/ 526882 w 10195063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5404342 w 10650332"/>
              <a:gd name="connsiteY7" fmla="*/ 8475002 h 8665744"/>
              <a:gd name="connsiteX8" fmla="*/ 10650332 w 10650332"/>
              <a:gd name="connsiteY8" fmla="*/ 8665744 h 8665744"/>
              <a:gd name="connsiteX9" fmla="*/ 4362772 w 10650332"/>
              <a:gd name="connsiteY9" fmla="*/ 0 h 8665744"/>
              <a:gd name="connsiteX10" fmla="*/ 3957375 w 10650332"/>
              <a:gd name="connsiteY10" fmla="*/ 657989 h 8665744"/>
              <a:gd name="connsiteX11" fmla="*/ 3627403 w 10650332"/>
              <a:gd name="connsiteY11" fmla="*/ 148659 h 8665744"/>
              <a:gd name="connsiteX12" fmla="*/ 3085533 w 10650332"/>
              <a:gd name="connsiteY12" fmla="*/ 551379 h 8665744"/>
              <a:gd name="connsiteX13" fmla="*/ 982151 w 10650332"/>
              <a:gd name="connsiteY13" fmla="*/ 1802734 h 8665744"/>
              <a:gd name="connsiteX0" fmla="*/ 1090504 w 10650332"/>
              <a:gd name="connsiteY0" fmla="*/ 2502979 h 8665744"/>
              <a:gd name="connsiteX1" fmla="*/ 2102107 w 10650332"/>
              <a:gd name="connsiteY1" fmla="*/ 3888598 h 8665744"/>
              <a:gd name="connsiteX2" fmla="*/ 1348947 w 10650332"/>
              <a:gd name="connsiteY2" fmla="*/ 3866115 h 8665744"/>
              <a:gd name="connsiteX3" fmla="*/ 1006089 w 10650332"/>
              <a:gd name="connsiteY3" fmla="*/ 3371501 h 8665744"/>
              <a:gd name="connsiteX4" fmla="*/ 713817 w 10650332"/>
              <a:gd name="connsiteY4" fmla="*/ 4237076 h 8665744"/>
              <a:gd name="connsiteX5" fmla="*/ 455269 w 10650332"/>
              <a:gd name="connsiteY5" fmla="*/ 3838011 h 8665744"/>
              <a:gd name="connsiteX6" fmla="*/ 0 w 10650332"/>
              <a:gd name="connsiteY6" fmla="*/ 3719979 h 8665744"/>
              <a:gd name="connsiteX7" fmla="*/ 1112881 w 10650332"/>
              <a:gd name="connsiteY7" fmla="*/ 4692344 h 8665744"/>
              <a:gd name="connsiteX8" fmla="*/ 5404342 w 10650332"/>
              <a:gd name="connsiteY8" fmla="*/ 8475002 h 8665744"/>
              <a:gd name="connsiteX9" fmla="*/ 10650332 w 10650332"/>
              <a:gd name="connsiteY9" fmla="*/ 8665744 h 8665744"/>
              <a:gd name="connsiteX10" fmla="*/ 4362772 w 10650332"/>
              <a:gd name="connsiteY10" fmla="*/ 0 h 8665744"/>
              <a:gd name="connsiteX11" fmla="*/ 3957375 w 10650332"/>
              <a:gd name="connsiteY11" fmla="*/ 657989 h 8665744"/>
              <a:gd name="connsiteX12" fmla="*/ 3627403 w 10650332"/>
              <a:gd name="connsiteY12" fmla="*/ 148659 h 8665744"/>
              <a:gd name="connsiteX13" fmla="*/ 3085533 w 10650332"/>
              <a:gd name="connsiteY13" fmla="*/ 551379 h 8665744"/>
              <a:gd name="connsiteX14" fmla="*/ 982151 w 10650332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5612303 w 10858293"/>
              <a:gd name="connsiteY8" fmla="*/ 8475002 h 8665744"/>
              <a:gd name="connsiteX9" fmla="*/ 10858293 w 10858293"/>
              <a:gd name="connsiteY9" fmla="*/ 8665744 h 8665744"/>
              <a:gd name="connsiteX10" fmla="*/ 4570733 w 10858293"/>
              <a:gd name="connsiteY10" fmla="*/ 0 h 8665744"/>
              <a:gd name="connsiteX11" fmla="*/ 4165336 w 10858293"/>
              <a:gd name="connsiteY11" fmla="*/ 657989 h 8665744"/>
              <a:gd name="connsiteX12" fmla="*/ 3835364 w 10858293"/>
              <a:gd name="connsiteY12" fmla="*/ 148659 h 8665744"/>
              <a:gd name="connsiteX13" fmla="*/ 3293494 w 10858293"/>
              <a:gd name="connsiteY13" fmla="*/ 551379 h 8665744"/>
              <a:gd name="connsiteX14" fmla="*/ 1190112 w 10858293"/>
              <a:gd name="connsiteY14" fmla="*/ 1802734 h 8665744"/>
              <a:gd name="connsiteX0" fmla="*/ 1298465 w 10858293"/>
              <a:gd name="connsiteY0" fmla="*/ 2502979 h 8665744"/>
              <a:gd name="connsiteX1" fmla="*/ 2310068 w 10858293"/>
              <a:gd name="connsiteY1" fmla="*/ 3888598 h 8665744"/>
              <a:gd name="connsiteX2" fmla="*/ 1556908 w 10858293"/>
              <a:gd name="connsiteY2" fmla="*/ 3866115 h 8665744"/>
              <a:gd name="connsiteX3" fmla="*/ 1214050 w 10858293"/>
              <a:gd name="connsiteY3" fmla="*/ 3371501 h 8665744"/>
              <a:gd name="connsiteX4" fmla="*/ 921778 w 10858293"/>
              <a:gd name="connsiteY4" fmla="*/ 4237076 h 8665744"/>
              <a:gd name="connsiteX5" fmla="*/ 663230 w 10858293"/>
              <a:gd name="connsiteY5" fmla="*/ 3838011 h 8665744"/>
              <a:gd name="connsiteX6" fmla="*/ 207961 w 10858293"/>
              <a:gd name="connsiteY6" fmla="*/ 3719979 h 8665744"/>
              <a:gd name="connsiteX7" fmla="*/ 0 w 10858293"/>
              <a:gd name="connsiteY7" fmla="*/ 3354640 h 8665744"/>
              <a:gd name="connsiteX8" fmla="*/ 4288523 w 10858293"/>
              <a:gd name="connsiteY8" fmla="*/ 7260961 h 8665744"/>
              <a:gd name="connsiteX9" fmla="*/ 5612303 w 10858293"/>
              <a:gd name="connsiteY9" fmla="*/ 8475002 h 8665744"/>
              <a:gd name="connsiteX10" fmla="*/ 10858293 w 10858293"/>
              <a:gd name="connsiteY10" fmla="*/ 8665744 h 8665744"/>
              <a:gd name="connsiteX11" fmla="*/ 4570733 w 10858293"/>
              <a:gd name="connsiteY11" fmla="*/ 0 h 8665744"/>
              <a:gd name="connsiteX12" fmla="*/ 4165336 w 10858293"/>
              <a:gd name="connsiteY12" fmla="*/ 657989 h 8665744"/>
              <a:gd name="connsiteX13" fmla="*/ 3835364 w 10858293"/>
              <a:gd name="connsiteY13" fmla="*/ 148659 h 8665744"/>
              <a:gd name="connsiteX14" fmla="*/ 3293494 w 10858293"/>
              <a:gd name="connsiteY14" fmla="*/ 551379 h 8665744"/>
              <a:gd name="connsiteX15" fmla="*/ 1190112 w 10858293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5943920 w 11189910"/>
              <a:gd name="connsiteY9" fmla="*/ 8475002 h 8665744"/>
              <a:gd name="connsiteX10" fmla="*/ 11189910 w 11189910"/>
              <a:gd name="connsiteY10" fmla="*/ 8665744 h 8665744"/>
              <a:gd name="connsiteX11" fmla="*/ 4902350 w 11189910"/>
              <a:gd name="connsiteY11" fmla="*/ 0 h 8665744"/>
              <a:gd name="connsiteX12" fmla="*/ 4496953 w 11189910"/>
              <a:gd name="connsiteY12" fmla="*/ 657989 h 8665744"/>
              <a:gd name="connsiteX13" fmla="*/ 4166981 w 11189910"/>
              <a:gd name="connsiteY13" fmla="*/ 148659 h 8665744"/>
              <a:gd name="connsiteX14" fmla="*/ 3625111 w 11189910"/>
              <a:gd name="connsiteY14" fmla="*/ 551379 h 8665744"/>
              <a:gd name="connsiteX15" fmla="*/ 1521729 w 11189910"/>
              <a:gd name="connsiteY15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3923185 w 11189910"/>
              <a:gd name="connsiteY9" fmla="*/ 7092344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31617 w 11189910"/>
              <a:gd name="connsiteY7" fmla="*/ 3354640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267733 w 11189910"/>
              <a:gd name="connsiteY7" fmla="*/ 3428611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45667 w 11189910"/>
              <a:gd name="connsiteY3" fmla="*/ 3371501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343927 w 11189910"/>
              <a:gd name="connsiteY3" fmla="*/ 3586689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641687 w 11189910"/>
              <a:gd name="connsiteY9" fmla="*/ 8368222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1189910"/>
              <a:gd name="connsiteY0" fmla="*/ 2502979 h 8665744"/>
              <a:gd name="connsiteX1" fmla="*/ 2641685 w 11189910"/>
              <a:gd name="connsiteY1" fmla="*/ 3888598 h 8665744"/>
              <a:gd name="connsiteX2" fmla="*/ 1888525 w 11189910"/>
              <a:gd name="connsiteY2" fmla="*/ 3866115 h 8665744"/>
              <a:gd name="connsiteX3" fmla="*/ 1538943 w 11189910"/>
              <a:gd name="connsiteY3" fmla="*/ 3347965 h 8665744"/>
              <a:gd name="connsiteX4" fmla="*/ 1253395 w 11189910"/>
              <a:gd name="connsiteY4" fmla="*/ 4237076 h 8665744"/>
              <a:gd name="connsiteX5" fmla="*/ 994847 w 11189910"/>
              <a:gd name="connsiteY5" fmla="*/ 3838011 h 8665744"/>
              <a:gd name="connsiteX6" fmla="*/ 539578 w 11189910"/>
              <a:gd name="connsiteY6" fmla="*/ 3719979 h 8665744"/>
              <a:gd name="connsiteX7" fmla="*/ 311444 w 11189910"/>
              <a:gd name="connsiteY7" fmla="*/ 3344552 h 8665744"/>
              <a:gd name="connsiteX8" fmla="*/ 0 w 11189910"/>
              <a:gd name="connsiteY8" fmla="*/ 4450658 h 8665744"/>
              <a:gd name="connsiteX9" fmla="*/ 2040282 w 11189910"/>
              <a:gd name="connsiteY9" fmla="*/ 7485786 h 8665744"/>
              <a:gd name="connsiteX10" fmla="*/ 5943920 w 11189910"/>
              <a:gd name="connsiteY10" fmla="*/ 8475002 h 8665744"/>
              <a:gd name="connsiteX11" fmla="*/ 11189910 w 11189910"/>
              <a:gd name="connsiteY11" fmla="*/ 8665744 h 8665744"/>
              <a:gd name="connsiteX12" fmla="*/ 4902350 w 11189910"/>
              <a:gd name="connsiteY12" fmla="*/ 0 h 8665744"/>
              <a:gd name="connsiteX13" fmla="*/ 4496953 w 11189910"/>
              <a:gd name="connsiteY13" fmla="*/ 657989 h 8665744"/>
              <a:gd name="connsiteX14" fmla="*/ 4166981 w 11189910"/>
              <a:gd name="connsiteY14" fmla="*/ 148659 h 8665744"/>
              <a:gd name="connsiteX15" fmla="*/ 3625111 w 11189910"/>
              <a:gd name="connsiteY15" fmla="*/ 551379 h 8665744"/>
              <a:gd name="connsiteX16" fmla="*/ 1521729 w 11189910"/>
              <a:gd name="connsiteY16" fmla="*/ 1802734 h 8665744"/>
              <a:gd name="connsiteX0" fmla="*/ 1630082 w 10346819"/>
              <a:gd name="connsiteY0" fmla="*/ 2502979 h 8475002"/>
              <a:gd name="connsiteX1" fmla="*/ 2641685 w 10346819"/>
              <a:gd name="connsiteY1" fmla="*/ 3888598 h 8475002"/>
              <a:gd name="connsiteX2" fmla="*/ 1888525 w 10346819"/>
              <a:gd name="connsiteY2" fmla="*/ 3866115 h 8475002"/>
              <a:gd name="connsiteX3" fmla="*/ 1538943 w 10346819"/>
              <a:gd name="connsiteY3" fmla="*/ 3347965 h 8475002"/>
              <a:gd name="connsiteX4" fmla="*/ 1253395 w 10346819"/>
              <a:gd name="connsiteY4" fmla="*/ 4237076 h 8475002"/>
              <a:gd name="connsiteX5" fmla="*/ 994847 w 10346819"/>
              <a:gd name="connsiteY5" fmla="*/ 3838011 h 8475002"/>
              <a:gd name="connsiteX6" fmla="*/ 539578 w 10346819"/>
              <a:gd name="connsiteY6" fmla="*/ 3719979 h 8475002"/>
              <a:gd name="connsiteX7" fmla="*/ 311444 w 10346819"/>
              <a:gd name="connsiteY7" fmla="*/ 3344552 h 8475002"/>
              <a:gd name="connsiteX8" fmla="*/ 0 w 10346819"/>
              <a:gd name="connsiteY8" fmla="*/ 4450658 h 8475002"/>
              <a:gd name="connsiteX9" fmla="*/ 2040282 w 10346819"/>
              <a:gd name="connsiteY9" fmla="*/ 7485786 h 8475002"/>
              <a:gd name="connsiteX10" fmla="*/ 5943920 w 10346819"/>
              <a:gd name="connsiteY10" fmla="*/ 8475002 h 8475002"/>
              <a:gd name="connsiteX11" fmla="*/ 10346819 w 10346819"/>
              <a:gd name="connsiteY11" fmla="*/ 7502278 h 8475002"/>
              <a:gd name="connsiteX12" fmla="*/ 4902350 w 10346819"/>
              <a:gd name="connsiteY12" fmla="*/ 0 h 8475002"/>
              <a:gd name="connsiteX13" fmla="*/ 4496953 w 10346819"/>
              <a:gd name="connsiteY13" fmla="*/ 657989 h 8475002"/>
              <a:gd name="connsiteX14" fmla="*/ 4166981 w 10346819"/>
              <a:gd name="connsiteY14" fmla="*/ 148659 h 8475002"/>
              <a:gd name="connsiteX15" fmla="*/ 3625111 w 10346819"/>
              <a:gd name="connsiteY15" fmla="*/ 551379 h 8475002"/>
              <a:gd name="connsiteX16" fmla="*/ 1521729 w 10346819"/>
              <a:gd name="connsiteY16" fmla="*/ 1802734 h 8475002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502979 h 7502278"/>
              <a:gd name="connsiteX1" fmla="*/ 2641685 w 10346819"/>
              <a:gd name="connsiteY1" fmla="*/ 3888598 h 7502278"/>
              <a:gd name="connsiteX2" fmla="*/ 1888525 w 10346819"/>
              <a:gd name="connsiteY2" fmla="*/ 3866115 h 7502278"/>
              <a:gd name="connsiteX3" fmla="*/ 1538943 w 10346819"/>
              <a:gd name="connsiteY3" fmla="*/ 3347965 h 7502278"/>
              <a:gd name="connsiteX4" fmla="*/ 1253395 w 10346819"/>
              <a:gd name="connsiteY4" fmla="*/ 4237076 h 7502278"/>
              <a:gd name="connsiteX5" fmla="*/ 994847 w 10346819"/>
              <a:gd name="connsiteY5" fmla="*/ 3838011 h 7502278"/>
              <a:gd name="connsiteX6" fmla="*/ 539578 w 10346819"/>
              <a:gd name="connsiteY6" fmla="*/ 3719979 h 7502278"/>
              <a:gd name="connsiteX7" fmla="*/ 311444 w 10346819"/>
              <a:gd name="connsiteY7" fmla="*/ 3344552 h 7502278"/>
              <a:gd name="connsiteX8" fmla="*/ 0 w 10346819"/>
              <a:gd name="connsiteY8" fmla="*/ 4450658 h 7502278"/>
              <a:gd name="connsiteX9" fmla="*/ 2040282 w 10346819"/>
              <a:gd name="connsiteY9" fmla="*/ 7485786 h 7502278"/>
              <a:gd name="connsiteX10" fmla="*/ 10346819 w 10346819"/>
              <a:gd name="connsiteY10" fmla="*/ 7502278 h 7502278"/>
              <a:gd name="connsiteX11" fmla="*/ 4902350 w 10346819"/>
              <a:gd name="connsiteY11" fmla="*/ 0 h 7502278"/>
              <a:gd name="connsiteX12" fmla="*/ 4496953 w 10346819"/>
              <a:gd name="connsiteY12" fmla="*/ 657989 h 7502278"/>
              <a:gd name="connsiteX13" fmla="*/ 4166981 w 10346819"/>
              <a:gd name="connsiteY13" fmla="*/ 148659 h 7502278"/>
              <a:gd name="connsiteX14" fmla="*/ 3625111 w 10346819"/>
              <a:gd name="connsiteY14" fmla="*/ 551379 h 7502278"/>
              <a:gd name="connsiteX15" fmla="*/ 1521729 w 10346819"/>
              <a:gd name="connsiteY15" fmla="*/ 1802734 h 7502278"/>
              <a:gd name="connsiteX0" fmla="*/ 1630082 w 10346819"/>
              <a:gd name="connsiteY0" fmla="*/ 2354320 h 7353619"/>
              <a:gd name="connsiteX1" fmla="*/ 2641685 w 10346819"/>
              <a:gd name="connsiteY1" fmla="*/ 3739939 h 7353619"/>
              <a:gd name="connsiteX2" fmla="*/ 1888525 w 10346819"/>
              <a:gd name="connsiteY2" fmla="*/ 3717456 h 7353619"/>
              <a:gd name="connsiteX3" fmla="*/ 1538943 w 10346819"/>
              <a:gd name="connsiteY3" fmla="*/ 3199306 h 7353619"/>
              <a:gd name="connsiteX4" fmla="*/ 1253395 w 10346819"/>
              <a:gd name="connsiteY4" fmla="*/ 4088417 h 7353619"/>
              <a:gd name="connsiteX5" fmla="*/ 994847 w 10346819"/>
              <a:gd name="connsiteY5" fmla="*/ 3689352 h 7353619"/>
              <a:gd name="connsiteX6" fmla="*/ 539578 w 10346819"/>
              <a:gd name="connsiteY6" fmla="*/ 3571320 h 7353619"/>
              <a:gd name="connsiteX7" fmla="*/ 311444 w 10346819"/>
              <a:gd name="connsiteY7" fmla="*/ 3195893 h 7353619"/>
              <a:gd name="connsiteX8" fmla="*/ 0 w 10346819"/>
              <a:gd name="connsiteY8" fmla="*/ 4301999 h 7353619"/>
              <a:gd name="connsiteX9" fmla="*/ 2040282 w 10346819"/>
              <a:gd name="connsiteY9" fmla="*/ 7337127 h 7353619"/>
              <a:gd name="connsiteX10" fmla="*/ 10346819 w 10346819"/>
              <a:gd name="connsiteY10" fmla="*/ 7353619 h 7353619"/>
              <a:gd name="connsiteX11" fmla="*/ 5212789 w 10346819"/>
              <a:gd name="connsiteY11" fmla="*/ 269964 h 7353619"/>
              <a:gd name="connsiteX12" fmla="*/ 4496953 w 10346819"/>
              <a:gd name="connsiteY12" fmla="*/ 509330 h 7353619"/>
              <a:gd name="connsiteX13" fmla="*/ 4166981 w 10346819"/>
              <a:gd name="connsiteY13" fmla="*/ 0 h 7353619"/>
              <a:gd name="connsiteX14" fmla="*/ 3625111 w 10346819"/>
              <a:gd name="connsiteY14" fmla="*/ 402720 h 7353619"/>
              <a:gd name="connsiteX15" fmla="*/ 1521729 w 10346819"/>
              <a:gd name="connsiteY15" fmla="*/ 1654075 h 7353619"/>
              <a:gd name="connsiteX0" fmla="*/ 1318638 w 10035375"/>
              <a:gd name="connsiteY0" fmla="*/ 2354320 h 7353619"/>
              <a:gd name="connsiteX1" fmla="*/ 2330241 w 10035375"/>
              <a:gd name="connsiteY1" fmla="*/ 3739939 h 7353619"/>
              <a:gd name="connsiteX2" fmla="*/ 1577081 w 10035375"/>
              <a:gd name="connsiteY2" fmla="*/ 3717456 h 7353619"/>
              <a:gd name="connsiteX3" fmla="*/ 1227499 w 10035375"/>
              <a:gd name="connsiteY3" fmla="*/ 3199306 h 7353619"/>
              <a:gd name="connsiteX4" fmla="*/ 941951 w 10035375"/>
              <a:gd name="connsiteY4" fmla="*/ 4088417 h 7353619"/>
              <a:gd name="connsiteX5" fmla="*/ 683403 w 10035375"/>
              <a:gd name="connsiteY5" fmla="*/ 3689352 h 7353619"/>
              <a:gd name="connsiteX6" fmla="*/ 228134 w 10035375"/>
              <a:gd name="connsiteY6" fmla="*/ 3571320 h 7353619"/>
              <a:gd name="connsiteX7" fmla="*/ 0 w 10035375"/>
              <a:gd name="connsiteY7" fmla="*/ 3195893 h 7353619"/>
              <a:gd name="connsiteX8" fmla="*/ 8402 w 10035375"/>
              <a:gd name="connsiteY8" fmla="*/ 4701806 h 7353619"/>
              <a:gd name="connsiteX9" fmla="*/ 1728838 w 10035375"/>
              <a:gd name="connsiteY9" fmla="*/ 7337127 h 7353619"/>
              <a:gd name="connsiteX10" fmla="*/ 10035375 w 10035375"/>
              <a:gd name="connsiteY10" fmla="*/ 7353619 h 7353619"/>
              <a:gd name="connsiteX11" fmla="*/ 4901345 w 10035375"/>
              <a:gd name="connsiteY11" fmla="*/ 269964 h 7353619"/>
              <a:gd name="connsiteX12" fmla="*/ 4185509 w 10035375"/>
              <a:gd name="connsiteY12" fmla="*/ 509330 h 7353619"/>
              <a:gd name="connsiteX13" fmla="*/ 3855537 w 10035375"/>
              <a:gd name="connsiteY13" fmla="*/ 0 h 7353619"/>
              <a:gd name="connsiteX14" fmla="*/ 3313667 w 10035375"/>
              <a:gd name="connsiteY14" fmla="*/ 402720 h 7353619"/>
              <a:gd name="connsiteX15" fmla="*/ 1210285 w 10035375"/>
              <a:gd name="connsiteY15" fmla="*/ 1654075 h 7353619"/>
              <a:gd name="connsiteX0" fmla="*/ 1329381 w 10046118"/>
              <a:gd name="connsiteY0" fmla="*/ 2354320 h 7353619"/>
              <a:gd name="connsiteX1" fmla="*/ 2340984 w 10046118"/>
              <a:gd name="connsiteY1" fmla="*/ 3739939 h 7353619"/>
              <a:gd name="connsiteX2" fmla="*/ 1587824 w 10046118"/>
              <a:gd name="connsiteY2" fmla="*/ 3717456 h 7353619"/>
              <a:gd name="connsiteX3" fmla="*/ 1238242 w 10046118"/>
              <a:gd name="connsiteY3" fmla="*/ 3199306 h 7353619"/>
              <a:gd name="connsiteX4" fmla="*/ 952694 w 10046118"/>
              <a:gd name="connsiteY4" fmla="*/ 4088417 h 7353619"/>
              <a:gd name="connsiteX5" fmla="*/ 694146 w 10046118"/>
              <a:gd name="connsiteY5" fmla="*/ 3689352 h 7353619"/>
              <a:gd name="connsiteX6" fmla="*/ 238877 w 10046118"/>
              <a:gd name="connsiteY6" fmla="*/ 3571320 h 7353619"/>
              <a:gd name="connsiteX7" fmla="*/ 10743 w 10046118"/>
              <a:gd name="connsiteY7" fmla="*/ 3195893 h 7353619"/>
              <a:gd name="connsiteX8" fmla="*/ 330 w 10046118"/>
              <a:gd name="connsiteY8" fmla="*/ 4687695 h 7353619"/>
              <a:gd name="connsiteX9" fmla="*/ 1739581 w 10046118"/>
              <a:gd name="connsiteY9" fmla="*/ 7337127 h 7353619"/>
              <a:gd name="connsiteX10" fmla="*/ 10046118 w 10046118"/>
              <a:gd name="connsiteY10" fmla="*/ 7353619 h 7353619"/>
              <a:gd name="connsiteX11" fmla="*/ 4912088 w 10046118"/>
              <a:gd name="connsiteY11" fmla="*/ 269964 h 7353619"/>
              <a:gd name="connsiteX12" fmla="*/ 4196252 w 10046118"/>
              <a:gd name="connsiteY12" fmla="*/ 509330 h 7353619"/>
              <a:gd name="connsiteX13" fmla="*/ 3866280 w 10046118"/>
              <a:gd name="connsiteY13" fmla="*/ 0 h 7353619"/>
              <a:gd name="connsiteX14" fmla="*/ 3324410 w 10046118"/>
              <a:gd name="connsiteY14" fmla="*/ 402720 h 7353619"/>
              <a:gd name="connsiteX15" fmla="*/ 1221028 w 10046118"/>
              <a:gd name="connsiteY15" fmla="*/ 1654075 h 7353619"/>
              <a:gd name="connsiteX0" fmla="*/ 1338674 w 10055411"/>
              <a:gd name="connsiteY0" fmla="*/ 2354320 h 7353619"/>
              <a:gd name="connsiteX1" fmla="*/ 2350277 w 10055411"/>
              <a:gd name="connsiteY1" fmla="*/ 3739939 h 7353619"/>
              <a:gd name="connsiteX2" fmla="*/ 1597117 w 10055411"/>
              <a:gd name="connsiteY2" fmla="*/ 3717456 h 7353619"/>
              <a:gd name="connsiteX3" fmla="*/ 1247535 w 10055411"/>
              <a:gd name="connsiteY3" fmla="*/ 3199306 h 7353619"/>
              <a:gd name="connsiteX4" fmla="*/ 961987 w 10055411"/>
              <a:gd name="connsiteY4" fmla="*/ 4088417 h 7353619"/>
              <a:gd name="connsiteX5" fmla="*/ 703439 w 10055411"/>
              <a:gd name="connsiteY5" fmla="*/ 3689352 h 7353619"/>
              <a:gd name="connsiteX6" fmla="*/ 248170 w 10055411"/>
              <a:gd name="connsiteY6" fmla="*/ 3571320 h 7353619"/>
              <a:gd name="connsiteX7" fmla="*/ 20036 w 10055411"/>
              <a:gd name="connsiteY7" fmla="*/ 3195893 h 7353619"/>
              <a:gd name="connsiteX8" fmla="*/ 215 w 10055411"/>
              <a:gd name="connsiteY8" fmla="*/ 4706509 h 7353619"/>
              <a:gd name="connsiteX9" fmla="*/ 1748874 w 10055411"/>
              <a:gd name="connsiteY9" fmla="*/ 7337127 h 7353619"/>
              <a:gd name="connsiteX10" fmla="*/ 10055411 w 10055411"/>
              <a:gd name="connsiteY10" fmla="*/ 7353619 h 7353619"/>
              <a:gd name="connsiteX11" fmla="*/ 4921381 w 10055411"/>
              <a:gd name="connsiteY11" fmla="*/ 269964 h 7353619"/>
              <a:gd name="connsiteX12" fmla="*/ 4205545 w 10055411"/>
              <a:gd name="connsiteY12" fmla="*/ 509330 h 7353619"/>
              <a:gd name="connsiteX13" fmla="*/ 3875573 w 10055411"/>
              <a:gd name="connsiteY13" fmla="*/ 0 h 7353619"/>
              <a:gd name="connsiteX14" fmla="*/ 3333703 w 10055411"/>
              <a:gd name="connsiteY14" fmla="*/ 402720 h 7353619"/>
              <a:gd name="connsiteX15" fmla="*/ 1230321 w 10055411"/>
              <a:gd name="connsiteY15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247955 w 10055196"/>
              <a:gd name="connsiteY6" fmla="*/ 3571320 h 7353619"/>
              <a:gd name="connsiteX7" fmla="*/ 0 w 10055196"/>
              <a:gd name="connsiteY7" fmla="*/ 4706509 h 7353619"/>
              <a:gd name="connsiteX8" fmla="*/ 1748659 w 10055196"/>
              <a:gd name="connsiteY8" fmla="*/ 7337127 h 7353619"/>
              <a:gd name="connsiteX9" fmla="*/ 10055196 w 10055196"/>
              <a:gd name="connsiteY9" fmla="*/ 7353619 h 7353619"/>
              <a:gd name="connsiteX10" fmla="*/ 4921166 w 10055196"/>
              <a:gd name="connsiteY10" fmla="*/ 269964 h 7353619"/>
              <a:gd name="connsiteX11" fmla="*/ 4205330 w 10055196"/>
              <a:gd name="connsiteY11" fmla="*/ 509330 h 7353619"/>
              <a:gd name="connsiteX12" fmla="*/ 3875358 w 10055196"/>
              <a:gd name="connsiteY12" fmla="*/ 0 h 7353619"/>
              <a:gd name="connsiteX13" fmla="*/ 3333488 w 10055196"/>
              <a:gd name="connsiteY13" fmla="*/ 402720 h 7353619"/>
              <a:gd name="connsiteX14" fmla="*/ 1230106 w 10055196"/>
              <a:gd name="connsiteY14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703224 w 10055196"/>
              <a:gd name="connsiteY5" fmla="*/ 3689352 h 7353619"/>
              <a:gd name="connsiteX6" fmla="*/ 0 w 10055196"/>
              <a:gd name="connsiteY6" fmla="*/ 4706509 h 7353619"/>
              <a:gd name="connsiteX7" fmla="*/ 1748659 w 10055196"/>
              <a:gd name="connsiteY7" fmla="*/ 7337127 h 7353619"/>
              <a:gd name="connsiteX8" fmla="*/ 10055196 w 10055196"/>
              <a:gd name="connsiteY8" fmla="*/ 7353619 h 7353619"/>
              <a:gd name="connsiteX9" fmla="*/ 4921166 w 10055196"/>
              <a:gd name="connsiteY9" fmla="*/ 269964 h 7353619"/>
              <a:gd name="connsiteX10" fmla="*/ 4205330 w 10055196"/>
              <a:gd name="connsiteY10" fmla="*/ 509330 h 7353619"/>
              <a:gd name="connsiteX11" fmla="*/ 3875358 w 10055196"/>
              <a:gd name="connsiteY11" fmla="*/ 0 h 7353619"/>
              <a:gd name="connsiteX12" fmla="*/ 3333488 w 10055196"/>
              <a:gd name="connsiteY12" fmla="*/ 402720 h 7353619"/>
              <a:gd name="connsiteX13" fmla="*/ 1230106 w 10055196"/>
              <a:gd name="connsiteY13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961772 w 10055196"/>
              <a:gd name="connsiteY4" fmla="*/ 4088417 h 7353619"/>
              <a:gd name="connsiteX5" fmla="*/ 0 w 10055196"/>
              <a:gd name="connsiteY5" fmla="*/ 4706509 h 7353619"/>
              <a:gd name="connsiteX6" fmla="*/ 1748659 w 10055196"/>
              <a:gd name="connsiteY6" fmla="*/ 7337127 h 7353619"/>
              <a:gd name="connsiteX7" fmla="*/ 10055196 w 10055196"/>
              <a:gd name="connsiteY7" fmla="*/ 7353619 h 7353619"/>
              <a:gd name="connsiteX8" fmla="*/ 4921166 w 10055196"/>
              <a:gd name="connsiteY8" fmla="*/ 269964 h 7353619"/>
              <a:gd name="connsiteX9" fmla="*/ 4205330 w 10055196"/>
              <a:gd name="connsiteY9" fmla="*/ 509330 h 7353619"/>
              <a:gd name="connsiteX10" fmla="*/ 3875358 w 10055196"/>
              <a:gd name="connsiteY10" fmla="*/ 0 h 7353619"/>
              <a:gd name="connsiteX11" fmla="*/ 3333488 w 10055196"/>
              <a:gd name="connsiteY11" fmla="*/ 402720 h 7353619"/>
              <a:gd name="connsiteX12" fmla="*/ 1230106 w 10055196"/>
              <a:gd name="connsiteY12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1247320 w 10055196"/>
              <a:gd name="connsiteY3" fmla="*/ 3199306 h 7353619"/>
              <a:gd name="connsiteX4" fmla="*/ 0 w 10055196"/>
              <a:gd name="connsiteY4" fmla="*/ 4706509 h 7353619"/>
              <a:gd name="connsiteX5" fmla="*/ 1748659 w 10055196"/>
              <a:gd name="connsiteY5" fmla="*/ 7337127 h 7353619"/>
              <a:gd name="connsiteX6" fmla="*/ 10055196 w 10055196"/>
              <a:gd name="connsiteY6" fmla="*/ 7353619 h 7353619"/>
              <a:gd name="connsiteX7" fmla="*/ 4921166 w 10055196"/>
              <a:gd name="connsiteY7" fmla="*/ 269964 h 7353619"/>
              <a:gd name="connsiteX8" fmla="*/ 4205330 w 10055196"/>
              <a:gd name="connsiteY8" fmla="*/ 509330 h 7353619"/>
              <a:gd name="connsiteX9" fmla="*/ 3875358 w 10055196"/>
              <a:gd name="connsiteY9" fmla="*/ 0 h 7353619"/>
              <a:gd name="connsiteX10" fmla="*/ 3333488 w 10055196"/>
              <a:gd name="connsiteY10" fmla="*/ 402720 h 7353619"/>
              <a:gd name="connsiteX11" fmla="*/ 1230106 w 10055196"/>
              <a:gd name="connsiteY11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1596902 w 10055196"/>
              <a:gd name="connsiteY2" fmla="*/ 3717456 h 7353619"/>
              <a:gd name="connsiteX3" fmla="*/ 0 w 10055196"/>
              <a:gd name="connsiteY3" fmla="*/ 4706509 h 7353619"/>
              <a:gd name="connsiteX4" fmla="*/ 1748659 w 10055196"/>
              <a:gd name="connsiteY4" fmla="*/ 7337127 h 7353619"/>
              <a:gd name="connsiteX5" fmla="*/ 10055196 w 10055196"/>
              <a:gd name="connsiteY5" fmla="*/ 7353619 h 7353619"/>
              <a:gd name="connsiteX6" fmla="*/ 4921166 w 10055196"/>
              <a:gd name="connsiteY6" fmla="*/ 269964 h 7353619"/>
              <a:gd name="connsiteX7" fmla="*/ 4205330 w 10055196"/>
              <a:gd name="connsiteY7" fmla="*/ 509330 h 7353619"/>
              <a:gd name="connsiteX8" fmla="*/ 3875358 w 10055196"/>
              <a:gd name="connsiteY8" fmla="*/ 0 h 7353619"/>
              <a:gd name="connsiteX9" fmla="*/ 3333488 w 10055196"/>
              <a:gd name="connsiteY9" fmla="*/ 402720 h 7353619"/>
              <a:gd name="connsiteX10" fmla="*/ 1230106 w 10055196"/>
              <a:gd name="connsiteY10" fmla="*/ 1654075 h 7353619"/>
              <a:gd name="connsiteX0" fmla="*/ 1338459 w 10055196"/>
              <a:gd name="connsiteY0" fmla="*/ 2354320 h 7353619"/>
              <a:gd name="connsiteX1" fmla="*/ 2350062 w 10055196"/>
              <a:gd name="connsiteY1" fmla="*/ 3739939 h 7353619"/>
              <a:gd name="connsiteX2" fmla="*/ 0 w 10055196"/>
              <a:gd name="connsiteY2" fmla="*/ 4706509 h 7353619"/>
              <a:gd name="connsiteX3" fmla="*/ 1748659 w 10055196"/>
              <a:gd name="connsiteY3" fmla="*/ 7337127 h 7353619"/>
              <a:gd name="connsiteX4" fmla="*/ 10055196 w 10055196"/>
              <a:gd name="connsiteY4" fmla="*/ 7353619 h 7353619"/>
              <a:gd name="connsiteX5" fmla="*/ 4921166 w 10055196"/>
              <a:gd name="connsiteY5" fmla="*/ 269964 h 7353619"/>
              <a:gd name="connsiteX6" fmla="*/ 4205330 w 10055196"/>
              <a:gd name="connsiteY6" fmla="*/ 509330 h 7353619"/>
              <a:gd name="connsiteX7" fmla="*/ 3875358 w 10055196"/>
              <a:gd name="connsiteY7" fmla="*/ 0 h 7353619"/>
              <a:gd name="connsiteX8" fmla="*/ 3333488 w 10055196"/>
              <a:gd name="connsiteY8" fmla="*/ 402720 h 7353619"/>
              <a:gd name="connsiteX9" fmla="*/ 1230106 w 10055196"/>
              <a:gd name="connsiteY9" fmla="*/ 1654075 h 7353619"/>
              <a:gd name="connsiteX0" fmla="*/ 1338459 w 10055196"/>
              <a:gd name="connsiteY0" fmla="*/ 2354320 h 7353619"/>
              <a:gd name="connsiteX1" fmla="*/ 0 w 10055196"/>
              <a:gd name="connsiteY1" fmla="*/ 4706509 h 7353619"/>
              <a:gd name="connsiteX2" fmla="*/ 1748659 w 10055196"/>
              <a:gd name="connsiteY2" fmla="*/ 7337127 h 7353619"/>
              <a:gd name="connsiteX3" fmla="*/ 10055196 w 10055196"/>
              <a:gd name="connsiteY3" fmla="*/ 7353619 h 7353619"/>
              <a:gd name="connsiteX4" fmla="*/ 4921166 w 10055196"/>
              <a:gd name="connsiteY4" fmla="*/ 269964 h 7353619"/>
              <a:gd name="connsiteX5" fmla="*/ 4205330 w 10055196"/>
              <a:gd name="connsiteY5" fmla="*/ 509330 h 7353619"/>
              <a:gd name="connsiteX6" fmla="*/ 3875358 w 10055196"/>
              <a:gd name="connsiteY6" fmla="*/ 0 h 7353619"/>
              <a:gd name="connsiteX7" fmla="*/ 3333488 w 10055196"/>
              <a:gd name="connsiteY7" fmla="*/ 402720 h 7353619"/>
              <a:gd name="connsiteX8" fmla="*/ 1230106 w 10055196"/>
              <a:gd name="connsiteY8" fmla="*/ 1654075 h 7353619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3333488 w 10055196"/>
              <a:gd name="connsiteY6" fmla="*/ 132756 h 7083655"/>
              <a:gd name="connsiteX7" fmla="*/ 1230106 w 10055196"/>
              <a:gd name="connsiteY7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6" fmla="*/ 1230106 w 10055196"/>
              <a:gd name="connsiteY6" fmla="*/ 1384111 h 7083655"/>
              <a:gd name="connsiteX0" fmla="*/ 1338459 w 10055196"/>
              <a:gd name="connsiteY0" fmla="*/ 2084356 h 7083655"/>
              <a:gd name="connsiteX1" fmla="*/ 0 w 10055196"/>
              <a:gd name="connsiteY1" fmla="*/ 4436545 h 7083655"/>
              <a:gd name="connsiteX2" fmla="*/ 1748659 w 10055196"/>
              <a:gd name="connsiteY2" fmla="*/ 7067163 h 7083655"/>
              <a:gd name="connsiteX3" fmla="*/ 10055196 w 10055196"/>
              <a:gd name="connsiteY3" fmla="*/ 7083655 h 7083655"/>
              <a:gd name="connsiteX4" fmla="*/ 4921166 w 10055196"/>
              <a:gd name="connsiteY4" fmla="*/ 0 h 7083655"/>
              <a:gd name="connsiteX5" fmla="*/ 4205330 w 10055196"/>
              <a:gd name="connsiteY5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4" fmla="*/ 4205330 w 10055196"/>
              <a:gd name="connsiteY4" fmla="*/ 239366 h 7083655"/>
              <a:gd name="connsiteX0" fmla="*/ 0 w 10055196"/>
              <a:gd name="connsiteY0" fmla="*/ 4436545 h 7083655"/>
              <a:gd name="connsiteX1" fmla="*/ 1748659 w 10055196"/>
              <a:gd name="connsiteY1" fmla="*/ 7067163 h 7083655"/>
              <a:gd name="connsiteX2" fmla="*/ 10055196 w 10055196"/>
              <a:gd name="connsiteY2" fmla="*/ 7083655 h 7083655"/>
              <a:gd name="connsiteX3" fmla="*/ 4921166 w 10055196"/>
              <a:gd name="connsiteY3" fmla="*/ 0 h 7083655"/>
              <a:gd name="connsiteX0" fmla="*/ 0 w 10577853"/>
              <a:gd name="connsiteY0" fmla="*/ 4436545 h 7816650"/>
              <a:gd name="connsiteX1" fmla="*/ 1748659 w 10577853"/>
              <a:gd name="connsiteY1" fmla="*/ 7067163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577853"/>
              <a:gd name="connsiteY0" fmla="*/ 4436545 h 7816650"/>
              <a:gd name="connsiteX1" fmla="*/ 2233073 w 10577853"/>
              <a:gd name="connsiteY1" fmla="*/ 7812905 h 7816650"/>
              <a:gd name="connsiteX2" fmla="*/ 10577853 w 10577853"/>
              <a:gd name="connsiteY2" fmla="*/ 7816650 h 7816650"/>
              <a:gd name="connsiteX3" fmla="*/ 4921166 w 10577853"/>
              <a:gd name="connsiteY3" fmla="*/ 0 h 7816650"/>
              <a:gd name="connsiteX0" fmla="*/ 0 w 10048822"/>
              <a:gd name="connsiteY0" fmla="*/ 5201408 h 7816650"/>
              <a:gd name="connsiteX1" fmla="*/ 1704042 w 10048822"/>
              <a:gd name="connsiteY1" fmla="*/ 7812905 h 7816650"/>
              <a:gd name="connsiteX2" fmla="*/ 10048822 w 10048822"/>
              <a:gd name="connsiteY2" fmla="*/ 7816650 h 7816650"/>
              <a:gd name="connsiteX3" fmla="*/ 4392135 w 10048822"/>
              <a:gd name="connsiteY3" fmla="*/ 0 h 7816650"/>
              <a:gd name="connsiteX0" fmla="*/ 0 w 10075911"/>
              <a:gd name="connsiteY0" fmla="*/ 5194184 h 7816650"/>
              <a:gd name="connsiteX1" fmla="*/ 1731131 w 10075911"/>
              <a:gd name="connsiteY1" fmla="*/ 7812905 h 7816650"/>
              <a:gd name="connsiteX2" fmla="*/ 10075911 w 10075911"/>
              <a:gd name="connsiteY2" fmla="*/ 7816650 h 7816650"/>
              <a:gd name="connsiteX3" fmla="*/ 4419224 w 10075911"/>
              <a:gd name="connsiteY3" fmla="*/ 0 h 781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5911" h="7816650">
                <a:moveTo>
                  <a:pt x="0" y="5194184"/>
                </a:moveTo>
                <a:lnTo>
                  <a:pt x="1731131" y="7812905"/>
                </a:lnTo>
                <a:lnTo>
                  <a:pt x="10075911" y="7816650"/>
                </a:lnTo>
                <a:lnTo>
                  <a:pt x="4419224" y="0"/>
                </a:lnTo>
              </a:path>
            </a:pathLst>
          </a:cu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800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4175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4493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106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5329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494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840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4292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4777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915A2-4F09-4AEB-A6D0-313474E467DF}"/>
              </a:ext>
            </a:extLst>
          </p:cNvPr>
          <p:cNvGrpSpPr/>
          <p:nvPr/>
        </p:nvGrpSpPr>
        <p:grpSpPr>
          <a:xfrm>
            <a:off x="5865934" y="2755558"/>
            <a:ext cx="818888" cy="693068"/>
            <a:chOff x="809408" y="5164739"/>
            <a:chExt cx="1531302" cy="129602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5EAA4B6-5307-4CD3-A91A-F12DF9B81ADA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BA5B6A6A-D782-4781-A387-C0179DDB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C1F109-0A53-45C0-ADDC-1C15B7901F0E}"/>
              </a:ext>
            </a:extLst>
          </p:cNvPr>
          <p:cNvGrpSpPr/>
          <p:nvPr/>
        </p:nvGrpSpPr>
        <p:grpSpPr>
          <a:xfrm>
            <a:off x="4838141" y="2418424"/>
            <a:ext cx="1928148" cy="1631894"/>
            <a:chOff x="809408" y="5164739"/>
            <a:chExt cx="1531302" cy="129602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013617D-88FB-4DD4-A837-986642088CF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C577549-CDF5-4E95-8C60-C72B2004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057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" grpId="0" animBg="1"/>
      <p:bldP spid="39" grpId="0" animBg="1"/>
      <p:bldP spid="92" grpId="0" animBg="1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245EE-4E17-44BD-A966-E6AFC6C68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2" y="397111"/>
            <a:ext cx="11488941" cy="5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02922-902B-4490-B571-F10783182FD0}"/>
              </a:ext>
            </a:extLst>
          </p:cNvPr>
          <p:cNvSpPr/>
          <p:nvPr/>
        </p:nvSpPr>
        <p:spPr>
          <a:xfrm>
            <a:off x="371272" y="337225"/>
            <a:ext cx="4153584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81B2ED-12EA-49A5-9097-DAFE71167914}"/>
              </a:ext>
            </a:extLst>
          </p:cNvPr>
          <p:cNvGrpSpPr/>
          <p:nvPr/>
        </p:nvGrpSpPr>
        <p:grpSpPr>
          <a:xfrm>
            <a:off x="746332" y="863740"/>
            <a:ext cx="3391882" cy="3987120"/>
            <a:chOff x="6763966" y="1195734"/>
            <a:chExt cx="4748598" cy="4980107"/>
          </a:xfrm>
          <a:solidFill>
            <a:schemeClr val="tx1">
              <a:lumMod val="6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930F3B-B7C1-4981-A28C-BAB11A8CE158}"/>
                </a:ext>
              </a:extLst>
            </p:cNvPr>
            <p:cNvSpPr/>
            <p:nvPr/>
          </p:nvSpPr>
          <p:spPr>
            <a:xfrm>
              <a:off x="6763966" y="1195734"/>
              <a:ext cx="4748598" cy="49801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5A45AB-AD2F-4ACB-886A-8BA9CFE219B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1FF6B7-A9D3-48D3-989F-88B7F3FBC49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E64C3-43DF-4009-94F1-8B6A05F5048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F88F9-47B2-49C0-81FA-CBB6A98AF114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91885B-0B42-4C87-BA71-5D73C18F9495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4DA7777-EDDD-496B-9B53-3FA1DDFB5A3A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6FD663-86E6-4695-9A33-0A4A5F7EB74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03528-7707-4481-BE82-E71BCD4AF4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4B46A-7BDF-449E-A0F7-06E4FF1812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grpFill/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7C02A3-113F-4C18-AF20-69C4C45AE448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  <a:grpFill/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06C2D7-D846-4032-B01B-DC9A3E0E5ACD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570461-660E-4313-B359-3DE5D4A70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759E5-374F-441C-BD1D-6A7278336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166B07-7897-439E-BE65-79FA5EAAB958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  <a:grpFill/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9D0FA-C6E3-4A14-AC75-E845B630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DEC0EF9-8179-4D95-894E-51BD6926ED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1918A39-037A-4B1F-B6EB-B47445160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D8FF58-6509-4AD0-A28D-D3614C80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6C6D5A-0956-41B5-84EB-7E4331E30356}"/>
              </a:ext>
            </a:extLst>
          </p:cNvPr>
          <p:cNvSpPr/>
          <p:nvPr/>
        </p:nvSpPr>
        <p:spPr>
          <a:xfrm>
            <a:off x="1064391" y="1872995"/>
            <a:ext cx="2747526" cy="1810229"/>
          </a:xfrm>
          <a:prstGeom prst="roundRect">
            <a:avLst>
              <a:gd name="adj" fmla="val 6024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969C41-62BE-4A66-A152-D9BCD8769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1677616" y="2700076"/>
            <a:ext cx="768985" cy="7810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434C1C1-B21F-46CC-9081-2ED0C533D582}"/>
              </a:ext>
            </a:extLst>
          </p:cNvPr>
          <p:cNvSpPr/>
          <p:nvPr/>
        </p:nvSpPr>
        <p:spPr>
          <a:xfrm>
            <a:off x="1900225" y="406152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3" name="Graphic 92" descr="Line Arrow: Clockwise curve">
            <a:extLst>
              <a:ext uri="{FF2B5EF4-FFF2-40B4-BE49-F238E27FC236}">
                <a16:creationId xmlns:a16="http://schemas.microsoft.com/office/drawing/2014/main" id="{A7C2BDEF-DF2B-4BCD-A766-1028CADC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2065840" y="3536880"/>
            <a:ext cx="351788" cy="575702"/>
          </a:xfrm>
          <a:prstGeom prst="rect">
            <a:avLst/>
          </a:prstGeom>
        </p:spPr>
      </p:pic>
      <p:pic>
        <p:nvPicPr>
          <p:cNvPr id="94" name="Graphic 93" descr="Line Arrow: Clockwise curve">
            <a:extLst>
              <a:ext uri="{FF2B5EF4-FFF2-40B4-BE49-F238E27FC236}">
                <a16:creationId xmlns:a16="http://schemas.microsoft.com/office/drawing/2014/main" id="{270421E4-9A5B-4484-BCDC-06A6611D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2411877" y="3570943"/>
            <a:ext cx="351788" cy="575702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3C9528FF-1F7A-4459-9374-3D704B418E0D}"/>
              </a:ext>
            </a:extLst>
          </p:cNvPr>
          <p:cNvSpPr/>
          <p:nvPr/>
        </p:nvSpPr>
        <p:spPr>
          <a:xfrm>
            <a:off x="863927" y="5195900"/>
            <a:ext cx="30525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Client-side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</a:t>
            </a:r>
            <a:r>
              <a:rPr lang="en-GB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WebAssembly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31959-241E-4CF8-9B46-E8BD15ECF27A}"/>
              </a:ext>
            </a:extLst>
          </p:cNvPr>
          <p:cNvGrpSpPr/>
          <p:nvPr/>
        </p:nvGrpSpPr>
        <p:grpSpPr>
          <a:xfrm>
            <a:off x="1348138" y="1964455"/>
            <a:ext cx="2201634" cy="665602"/>
            <a:chOff x="1054661" y="1663008"/>
            <a:chExt cx="2044210" cy="618010"/>
          </a:xfrm>
        </p:grpSpPr>
        <p:pic>
          <p:nvPicPr>
            <p:cNvPr id="100" name="Picture 4" descr="Image result for blazor logo">
              <a:extLst>
                <a:ext uri="{FF2B5EF4-FFF2-40B4-BE49-F238E27FC236}">
                  <a16:creationId xmlns:a16="http://schemas.microsoft.com/office/drawing/2014/main" id="{9466CAFC-9B18-4CBB-A7CA-B2EA8803C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61" y="1663008"/>
              <a:ext cx="618010" cy="618010"/>
            </a:xfrm>
            <a:prstGeom prst="rect">
              <a:avLst/>
            </a:prstGeom>
            <a:noFill/>
            <a:effectLst/>
            <a:scene3d>
              <a:camera prst="orthographicFront">
                <a:rot lat="20400000" lon="900000" rev="21180000"/>
              </a:camera>
              <a:lightRig rig="balanced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7FAD1C6-FCEC-4F47-8773-13B3D9FAE508}"/>
                </a:ext>
              </a:extLst>
            </p:cNvPr>
            <p:cNvGrpSpPr/>
            <p:nvPr/>
          </p:nvGrpSpPr>
          <p:grpSpPr>
            <a:xfrm>
              <a:off x="1737248" y="1843052"/>
              <a:ext cx="1361623" cy="320165"/>
              <a:chOff x="977953" y="2433131"/>
              <a:chExt cx="6182954" cy="1453829"/>
            </a:xfrm>
            <a:solidFill>
              <a:schemeClr val="bg1"/>
            </a:solidFill>
            <a:effectLst/>
            <a:scene3d>
              <a:camera prst="perspectiveRelaxedModerately" fov="0">
                <a:rot lat="20400000" lon="930000" rev="21276000"/>
              </a:camera>
              <a:lightRig rig="flat" dir="t"/>
            </a:scene3d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B800490-214A-4C6A-94DB-2C81EA715E49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1DF1AB1-3686-4D07-9D85-86A210BF1328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5D81A23-EF5A-4283-AB7B-2BE256A42A92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07E6AAC-068A-4608-A93F-6C0E0766E0B6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FD4B61F-28FB-4DC8-9A86-398703B585AD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0ACB6A2-8D3A-4FA8-8B89-970466CA3C88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  <a:sp3d prstMaterial="matte">
                <a:extrusionClr>
                  <a:srgbClr val="A90000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30B7101-DA40-4691-B3F0-DB82C3611A20}"/>
              </a:ext>
            </a:extLst>
          </p:cNvPr>
          <p:cNvSpPr/>
          <p:nvPr/>
        </p:nvSpPr>
        <p:spPr>
          <a:xfrm>
            <a:off x="5016905" y="337225"/>
            <a:ext cx="6723600" cy="6141395"/>
          </a:xfrm>
          <a:prstGeom prst="roundRect">
            <a:avLst>
              <a:gd name="adj" fmla="val 6151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58DC99-157C-4BFE-9BBB-2A5D211D3254}"/>
              </a:ext>
            </a:extLst>
          </p:cNvPr>
          <p:cNvGrpSpPr/>
          <p:nvPr/>
        </p:nvGrpSpPr>
        <p:grpSpPr>
          <a:xfrm>
            <a:off x="8958028" y="1025866"/>
            <a:ext cx="2485513" cy="3668646"/>
            <a:chOff x="6763966" y="1195735"/>
            <a:chExt cx="4748598" cy="458231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C901FE-4C58-4C09-B98D-FF1F79A557D7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A8F3DD-52A7-4251-A6B4-EFA3B4EE0129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1E90805-5616-4729-BC63-CED5805A1B5C}"/>
                </a:ext>
              </a:extLst>
            </p:cNvPr>
            <p:cNvSpPr/>
            <p:nvPr/>
          </p:nvSpPr>
          <p:spPr>
            <a:xfrm>
              <a:off x="7427549" y="1573394"/>
              <a:ext cx="3456573" cy="4095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18E3E3-442A-4484-8B30-A79A61BAA30C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851CE92-4927-424A-9ED6-21CA711F2581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E4675B-496C-4845-9B2D-63DB078B9F8B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7164175-DCB5-4408-9921-F4D3DDA80D5B}"/>
                </a:ext>
              </a:extLst>
            </p:cNvPr>
            <p:cNvSpPr/>
            <p:nvPr/>
          </p:nvSpPr>
          <p:spPr>
            <a:xfrm rot="16200000">
              <a:off x="6956868" y="1617910"/>
              <a:ext cx="255154" cy="32046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6687FB4-2E72-4866-B44C-022366EAE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65056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8A9D0C-DA78-4B8F-B856-86655AC21B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910364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DB3C2-7AF3-48B8-8624-ECD6C20C0D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123" y="1780037"/>
              <a:ext cx="396975" cy="0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6C94868-D156-46C1-83AA-D8D1D4C52669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79A37E-C1CA-4738-815D-C9BAB437B38C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4C1E68C-5745-4679-A987-1C4C45900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928D4D-7FFB-44B4-9010-B7BE509CE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BB5158-B192-4A56-B95E-EAE3335316EB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F2CA768-1E52-47E0-B40E-7F59CDA75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450F0-81B1-4EFE-8432-11C1723F7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2DE5FD9-86ED-47DC-B7A0-1BCA5552A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BABD4B3-7000-469B-8318-7D3702B03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569B5-4FE2-4F04-8577-C0D6514F7838}"/>
              </a:ext>
            </a:extLst>
          </p:cNvPr>
          <p:cNvSpPr/>
          <p:nvPr/>
        </p:nvSpPr>
        <p:spPr>
          <a:xfrm>
            <a:off x="9660606" y="278919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6ACB2C9-13A9-497C-B8BD-9AD236CA0F9F}"/>
              </a:ext>
            </a:extLst>
          </p:cNvPr>
          <p:cNvSpPr/>
          <p:nvPr/>
        </p:nvSpPr>
        <p:spPr>
          <a:xfrm>
            <a:off x="7179924" y="5187686"/>
            <a:ext cx="22232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Server-side</a:t>
            </a:r>
          </a:p>
          <a:p>
            <a:pPr algn="ctr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(Blazor Server)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C6651F-75D5-487C-99A7-E277C9D3F3FB}"/>
              </a:ext>
            </a:extLst>
          </p:cNvPr>
          <p:cNvGrpSpPr/>
          <p:nvPr/>
        </p:nvGrpSpPr>
        <p:grpSpPr>
          <a:xfrm>
            <a:off x="5309285" y="1316013"/>
            <a:ext cx="2575963" cy="2522288"/>
            <a:chOff x="5309285" y="1316013"/>
            <a:chExt cx="2575963" cy="252228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37BE9A-D112-4C92-B257-94A44E40101B}"/>
                </a:ext>
              </a:extLst>
            </p:cNvPr>
            <p:cNvGrpSpPr/>
            <p:nvPr/>
          </p:nvGrpSpPr>
          <p:grpSpPr>
            <a:xfrm>
              <a:off x="5309285" y="1316013"/>
              <a:ext cx="2575963" cy="2522288"/>
              <a:chOff x="4799493" y="278079"/>
              <a:chExt cx="2764953" cy="2707341"/>
            </a:xfrm>
          </p:grpSpPr>
          <p:pic>
            <p:nvPicPr>
              <p:cNvPr id="45" name="Graphic 44" descr="Server">
                <a:extLst>
                  <a:ext uri="{FF2B5EF4-FFF2-40B4-BE49-F238E27FC236}">
                    <a16:creationId xmlns:a16="http://schemas.microsoft.com/office/drawing/2014/main" id="{C0432D0D-5FD9-4D44-9EC0-1FDD6C47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39004" y="278079"/>
                <a:ext cx="2485931" cy="2485931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D6427EE-14D0-42FB-A21C-69AE40809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99493" y="1144964"/>
                <a:ext cx="2764953" cy="1840456"/>
              </a:xfrm>
              <a:prstGeom prst="rect">
                <a:avLst/>
              </a:prstGeom>
              <a:effectLst/>
            </p:spPr>
          </p:pic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61E80C5-381F-4637-BCF6-E1D30E90F64F}"/>
                  </a:ext>
                </a:extLst>
              </p:cNvPr>
              <p:cNvSpPr/>
              <p:nvPr/>
            </p:nvSpPr>
            <p:spPr>
              <a:xfrm>
                <a:off x="4901994" y="1326999"/>
                <a:ext cx="2539831" cy="1535111"/>
              </a:xfrm>
              <a:custGeom>
                <a:avLst/>
                <a:gdLst>
                  <a:gd name="connsiteX0" fmla="*/ 103761 w 3819727"/>
                  <a:gd name="connsiteY0" fmla="*/ 2075234 h 2308698"/>
                  <a:gd name="connsiteX1" fmla="*/ 103761 w 3819727"/>
                  <a:gd name="connsiteY1" fmla="*/ 2075234 h 2308698"/>
                  <a:gd name="connsiteX2" fmla="*/ 103761 w 3819727"/>
                  <a:gd name="connsiteY2" fmla="*/ 2010383 h 2308698"/>
                  <a:gd name="connsiteX3" fmla="*/ 0 w 3819727"/>
                  <a:gd name="connsiteY3" fmla="*/ 1504545 h 2308698"/>
                  <a:gd name="connsiteX4" fmla="*/ 194553 w 3819727"/>
                  <a:gd name="connsiteY4" fmla="*/ 1089498 h 2308698"/>
                  <a:gd name="connsiteX5" fmla="*/ 810638 w 3819727"/>
                  <a:gd name="connsiteY5" fmla="*/ 1005191 h 2308698"/>
                  <a:gd name="connsiteX6" fmla="*/ 966281 w 3819727"/>
                  <a:gd name="connsiteY6" fmla="*/ 603115 h 2308698"/>
                  <a:gd name="connsiteX7" fmla="*/ 1420238 w 3819727"/>
                  <a:gd name="connsiteY7" fmla="*/ 434502 h 2308698"/>
                  <a:gd name="connsiteX8" fmla="*/ 1562910 w 3819727"/>
                  <a:gd name="connsiteY8" fmla="*/ 505838 h 2308698"/>
                  <a:gd name="connsiteX9" fmla="*/ 2016868 w 3819727"/>
                  <a:gd name="connsiteY9" fmla="*/ 0 h 2308698"/>
                  <a:gd name="connsiteX10" fmla="*/ 2808051 w 3819727"/>
                  <a:gd name="connsiteY10" fmla="*/ 32425 h 2308698"/>
                  <a:gd name="connsiteX11" fmla="*/ 3197157 w 3819727"/>
                  <a:gd name="connsiteY11" fmla="*/ 499353 h 2308698"/>
                  <a:gd name="connsiteX12" fmla="*/ 3281464 w 3819727"/>
                  <a:gd name="connsiteY12" fmla="*/ 1024647 h 2308698"/>
                  <a:gd name="connsiteX13" fmla="*/ 3709481 w 3819727"/>
                  <a:gd name="connsiteY13" fmla="*/ 1238655 h 2308698"/>
                  <a:gd name="connsiteX14" fmla="*/ 3819727 w 3819727"/>
                  <a:gd name="connsiteY14" fmla="*/ 1614791 h 2308698"/>
                  <a:gd name="connsiteX15" fmla="*/ 3631659 w 3819727"/>
                  <a:gd name="connsiteY15" fmla="*/ 2068749 h 2308698"/>
                  <a:gd name="connsiteX16" fmla="*/ 2866417 w 3819727"/>
                  <a:gd name="connsiteY16" fmla="*/ 2308698 h 2308698"/>
                  <a:gd name="connsiteX17" fmla="*/ 350195 w 3819727"/>
                  <a:gd name="connsiteY17" fmla="*/ 2276272 h 2308698"/>
                  <a:gd name="connsiteX18" fmla="*/ 103761 w 3819727"/>
                  <a:gd name="connsiteY18" fmla="*/ 2075234 h 230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9727" h="2308698">
                    <a:moveTo>
                      <a:pt x="103761" y="2075234"/>
                    </a:moveTo>
                    <a:lnTo>
                      <a:pt x="103761" y="2075234"/>
                    </a:lnTo>
                    <a:lnTo>
                      <a:pt x="103761" y="2010383"/>
                    </a:lnTo>
                    <a:lnTo>
                      <a:pt x="0" y="1504545"/>
                    </a:lnTo>
                    <a:lnTo>
                      <a:pt x="194553" y="1089498"/>
                    </a:lnTo>
                    <a:lnTo>
                      <a:pt x="810638" y="1005191"/>
                    </a:lnTo>
                    <a:lnTo>
                      <a:pt x="966281" y="603115"/>
                    </a:lnTo>
                    <a:lnTo>
                      <a:pt x="1420238" y="434502"/>
                    </a:lnTo>
                    <a:lnTo>
                      <a:pt x="1562910" y="505838"/>
                    </a:lnTo>
                    <a:lnTo>
                      <a:pt x="2016868" y="0"/>
                    </a:lnTo>
                    <a:lnTo>
                      <a:pt x="2808051" y="32425"/>
                    </a:lnTo>
                    <a:lnTo>
                      <a:pt x="3197157" y="499353"/>
                    </a:lnTo>
                    <a:lnTo>
                      <a:pt x="3281464" y="1024647"/>
                    </a:lnTo>
                    <a:lnTo>
                      <a:pt x="3709481" y="1238655"/>
                    </a:lnTo>
                    <a:lnTo>
                      <a:pt x="3819727" y="1614791"/>
                    </a:lnTo>
                    <a:lnTo>
                      <a:pt x="3631659" y="2068749"/>
                    </a:lnTo>
                    <a:lnTo>
                      <a:pt x="2866417" y="2308698"/>
                    </a:lnTo>
                    <a:lnTo>
                      <a:pt x="350195" y="2276272"/>
                    </a:lnTo>
                    <a:lnTo>
                      <a:pt x="103761" y="20752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0F4224-B621-471C-A1AF-9E0074E4E4CB}"/>
                  </a:ext>
                </a:extLst>
              </p:cNvPr>
              <p:cNvGrpSpPr/>
              <p:nvPr/>
            </p:nvGrpSpPr>
            <p:grpSpPr>
              <a:xfrm>
                <a:off x="6156515" y="1502122"/>
                <a:ext cx="730079" cy="617904"/>
                <a:chOff x="809408" y="5164739"/>
                <a:chExt cx="1531302" cy="1296022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E14A523-951D-4FA1-ACD3-B68003CA7432}"/>
                    </a:ext>
                  </a:extLst>
                </p:cNvPr>
                <p:cNvSpPr/>
                <p:nvPr/>
              </p:nvSpPr>
              <p:spPr>
                <a:xfrm>
                  <a:off x="942760" y="5164739"/>
                  <a:ext cx="1319004" cy="1286740"/>
                </a:xfrm>
                <a:prstGeom prst="rect">
                  <a:avLst/>
                </a:prstGeom>
                <a:solidFill>
                  <a:srgbClr val="68217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E3286F-BA90-4C50-B047-3FC0EB8D4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408" y="5451464"/>
                  <a:ext cx="1531302" cy="10092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7491EB1-0F53-4E48-8162-8C5B2087015D}"/>
                </a:ext>
              </a:extLst>
            </p:cNvPr>
            <p:cNvGrpSpPr/>
            <p:nvPr/>
          </p:nvGrpSpPr>
          <p:grpSpPr>
            <a:xfrm>
              <a:off x="5573561" y="3004090"/>
              <a:ext cx="1961680" cy="593059"/>
              <a:chOff x="1054661" y="1663008"/>
              <a:chExt cx="2044210" cy="618010"/>
            </a:xfrm>
          </p:grpSpPr>
          <p:pic>
            <p:nvPicPr>
              <p:cNvPr id="90" name="Picture 4" descr="Image result for blazor logo">
                <a:extLst>
                  <a:ext uri="{FF2B5EF4-FFF2-40B4-BE49-F238E27FC236}">
                    <a16:creationId xmlns:a16="http://schemas.microsoft.com/office/drawing/2014/main" id="{8238275C-E83E-483C-8E76-F46F336AF5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1" y="1663008"/>
                <a:ext cx="618010" cy="618010"/>
              </a:xfrm>
              <a:prstGeom prst="rect">
                <a:avLst/>
              </a:prstGeom>
              <a:noFill/>
              <a:effectLst/>
              <a:scene3d>
                <a:camera prst="orthographicFront">
                  <a:rot lat="20400000" lon="900000" rev="21180000"/>
                </a:camera>
                <a:lightRig rig="balanced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D24838F-EFD5-4631-A5A4-5C5FDC3C2A05}"/>
                  </a:ext>
                </a:extLst>
              </p:cNvPr>
              <p:cNvGrpSpPr/>
              <p:nvPr/>
            </p:nvGrpSpPr>
            <p:grpSpPr>
              <a:xfrm>
                <a:off x="1737248" y="1843052"/>
                <a:ext cx="1361623" cy="320165"/>
                <a:chOff x="977953" y="2433131"/>
                <a:chExt cx="6182954" cy="1453829"/>
              </a:xfrm>
              <a:solidFill>
                <a:schemeClr val="bg1"/>
              </a:solidFill>
              <a:effectLst/>
              <a:scene3d>
                <a:camera prst="perspectiveRelaxedModerately" fov="0">
                  <a:rot lat="20400000" lon="930000" rev="21276000"/>
                </a:camera>
                <a:lightRig rig="flat" dir="t"/>
              </a:scene3d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8F2797-DEBC-4727-8D56-1D71914A2166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C3AE134-6D8E-4ADB-85E6-1E2C2ACBA66C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199F70CF-D4BE-485D-B86D-54D21DE3A60D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A035023-1B2D-4DED-9843-F06BB29E1FF4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3DD26202-049B-4501-97C4-CC67D1E1E227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7D5F350-4568-4C23-9A67-9DDC5B8E21B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p3d prstMaterial="matte">
                  <a:extrusionClr>
                    <a:srgbClr val="A90000"/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7129-0355-4697-9009-30E21FA63082}"/>
              </a:ext>
            </a:extLst>
          </p:cNvPr>
          <p:cNvSpPr/>
          <p:nvPr/>
        </p:nvSpPr>
        <p:spPr>
          <a:xfrm>
            <a:off x="8017184" y="2864227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  <a:endParaRPr lang="en-GB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4EBE79-A088-4156-B2C6-920A2B5D7032}"/>
              </a:ext>
            </a:extLst>
          </p:cNvPr>
          <p:cNvGrpSpPr/>
          <p:nvPr/>
        </p:nvGrpSpPr>
        <p:grpSpPr>
          <a:xfrm>
            <a:off x="2426510" y="2755558"/>
            <a:ext cx="818888" cy="693068"/>
            <a:chOff x="809408" y="5164739"/>
            <a:chExt cx="1531302" cy="129602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08D7CC1-3DD9-4ECD-B6D1-041A7402BEB6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12D4C1E-542F-45B2-83F1-6C4407A5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F57852F-9CFD-43A4-83E9-81862E3D01CD}"/>
              </a:ext>
            </a:extLst>
          </p:cNvPr>
          <p:cNvGrpSpPr/>
          <p:nvPr/>
        </p:nvGrpSpPr>
        <p:grpSpPr>
          <a:xfrm rot="4844571">
            <a:off x="7713455" y="2064358"/>
            <a:ext cx="1720783" cy="2025024"/>
            <a:chOff x="5103079" y="1984490"/>
            <a:chExt cx="2234242" cy="2359769"/>
          </a:xfrm>
        </p:grpSpPr>
        <p:pic>
          <p:nvPicPr>
            <p:cNvPr id="79" name="Graphic 78" descr="Line Arrow: Clockwise curve">
              <a:extLst>
                <a:ext uri="{FF2B5EF4-FFF2-40B4-BE49-F238E27FC236}">
                  <a16:creationId xmlns:a16="http://schemas.microsoft.com/office/drawing/2014/main" id="{23553E86-119F-4DEA-84F6-262C4CB3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80" name="Graphic 79" descr="Line Arrow: Clockwise curve">
              <a:extLst>
                <a:ext uri="{FF2B5EF4-FFF2-40B4-BE49-F238E27FC236}">
                  <a16:creationId xmlns:a16="http://schemas.microsoft.com/office/drawing/2014/main" id="{170C17A8-F8D6-4588-A50D-C9666AFF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0"/>
              <a:ext cx="1381843" cy="226138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81247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1" grpId="0" animBg="1"/>
      <p:bldP spid="8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C35364-E515-4A38-B0B3-4B5F43BA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" y="431258"/>
            <a:ext cx="11254218" cy="55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8070</TotalTime>
  <Words>689</Words>
  <Application>Microsoft Office PowerPoint</Application>
  <PresentationFormat>Widescreen</PresentationFormat>
  <Paragraphs>170</Paragraphs>
  <Slides>30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SemiBold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Harold Pulcher</cp:lastModifiedBy>
  <cp:revision>253</cp:revision>
  <dcterms:created xsi:type="dcterms:W3CDTF">2019-06-14T10:31:36Z</dcterms:created>
  <dcterms:modified xsi:type="dcterms:W3CDTF">2020-09-12T05:09:29Z</dcterms:modified>
</cp:coreProperties>
</file>