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18" r:id="rId11"/>
    <p:sldId id="337" r:id="rId12"/>
    <p:sldId id="319" r:id="rId13"/>
    <p:sldId id="344" r:id="rId14"/>
    <p:sldId id="346" r:id="rId15"/>
    <p:sldId id="350" r:id="rId16"/>
    <p:sldId id="351" r:id="rId17"/>
    <p:sldId id="352" r:id="rId18"/>
    <p:sldId id="353" r:id="rId19"/>
    <p:sldId id="354" r:id="rId20"/>
    <p:sldId id="355" r:id="rId21"/>
    <p:sldId id="347" r:id="rId22"/>
    <p:sldId id="338" r:id="rId23"/>
    <p:sldId id="341" r:id="rId24"/>
    <p:sldId id="340" r:id="rId25"/>
    <p:sldId id="339" r:id="rId26"/>
    <p:sldId id="320" r:id="rId27"/>
    <p:sldId id="330" r:id="rId28"/>
    <p:sldId id="327" r:id="rId29"/>
    <p:sldId id="329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hous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blazor-carchecke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12" Type="http://schemas.openxmlformats.org/officeDocument/2006/relationships/hyperlink" Target="https://pacmanblazor.azurewebsites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aesalazar.github.io/AsteroidsWasm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https://github.com/pulcher/blazor-playground/tree/master/talks/houston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2275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sharing</a:t>
            </a:r>
          </a:p>
        </p:txBody>
      </p:sp>
    </p:spTree>
    <p:extLst>
      <p:ext uri="{BB962C8B-B14F-4D97-AF65-F5344CB8AC3E}">
        <p14:creationId xmlns:p14="http://schemas.microsoft.com/office/powerpoint/2010/main" val="2091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140007" y="2828835"/>
            <a:ext cx="687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45112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993812" y="2731559"/>
            <a:ext cx="42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10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2310926" y="2828835"/>
            <a:ext cx="757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39641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Web Assembly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892637" y="2653738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2329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447472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0" y="5759333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5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Checkout </a:t>
            </a:r>
            <a:r>
              <a:rPr lang="en-US" sz="4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https://aka.ms/blazor-carchecker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https://aesalazar.github.io/AsteroidsWasm/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Pacman: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https://pacmanblazor.azurewebsites.net/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689</Words>
  <Application>Microsoft Office PowerPoint</Application>
  <PresentationFormat>Widescreen</PresentationFormat>
  <Paragraphs>170</Paragraphs>
  <Slides>30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253</cp:revision>
  <dcterms:created xsi:type="dcterms:W3CDTF">2019-06-14T10:31:36Z</dcterms:created>
  <dcterms:modified xsi:type="dcterms:W3CDTF">2020-09-12T05:07:07Z</dcterms:modified>
</cp:coreProperties>
</file>