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2" r:id="rId2"/>
    <p:sldId id="288" r:id="rId3"/>
    <p:sldId id="342" r:id="rId4"/>
    <p:sldId id="333" r:id="rId5"/>
    <p:sldId id="334" r:id="rId6"/>
    <p:sldId id="343" r:id="rId7"/>
    <p:sldId id="316" r:id="rId8"/>
    <p:sldId id="318" r:id="rId9"/>
    <p:sldId id="344" r:id="rId10"/>
    <p:sldId id="346" r:id="rId11"/>
    <p:sldId id="347" r:id="rId12"/>
    <p:sldId id="338" r:id="rId13"/>
    <p:sldId id="341" r:id="rId14"/>
    <p:sldId id="340" r:id="rId15"/>
    <p:sldId id="339" r:id="rId16"/>
    <p:sldId id="319" r:id="rId17"/>
    <p:sldId id="317" r:id="rId18"/>
    <p:sldId id="320" r:id="rId19"/>
    <p:sldId id="330" r:id="rId20"/>
    <p:sldId id="335" r:id="rId21"/>
    <p:sldId id="337" r:id="rId22"/>
    <p:sldId id="327" r:id="rId23"/>
    <p:sldId id="32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0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hpulcher" TargetMode="External"/><Relationship Id="rId2" Type="http://schemas.openxmlformats.org/officeDocument/2006/relationships/hyperlink" Target="mailto:pulcher@pulcher.biz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s://github.com/pulcher/blazor-playground/tree/master/talks/intro_to_blazo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azor.n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-presentations/blazor-workshop" TargetMode="External"/><Relationship Id="rId3" Type="http://schemas.openxmlformats.org/officeDocument/2006/relationships/hyperlink" Target="https://www.youtube.com/watch?v=Khn7sDUSEJM" TargetMode="External"/><Relationship Id="rId7" Type="http://schemas.openxmlformats.org/officeDocument/2006/relationships/hyperlink" Target="https://docs.microsoft.com/en-us/aspnet/core/blazor/routing?view=aspnetcore-3.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10" Type="http://schemas.openxmlformats.org/officeDocument/2006/relationships/hyperlink" Target="https://channel9.msdn.com/Events/dotnetConf/Focus-on-Blazor" TargetMode="External"/><Relationship Id="rId4" Type="http://schemas.openxmlformats.org/officeDocument/2006/relationships/hyperlink" Target="https://webassembly.org/" TargetMode="External"/><Relationship Id="rId9" Type="http://schemas.openxmlformats.org/officeDocument/2006/relationships/hyperlink" Target="https://github.com/SteveSandersonMS/WebWindo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9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https://www.youtube.com/user/hpulcher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https://github.com/pulcher/blazor-playground/tree/master/talks/intro_to_blazor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753410" y="2828835"/>
            <a:ext cx="868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Let’s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258455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C61FE-A9AE-4389-B3D3-70733B1D0514}"/>
              </a:ext>
            </a:extLst>
          </p:cNvPr>
          <p:cNvSpPr txBox="1"/>
          <p:nvPr/>
        </p:nvSpPr>
        <p:spPr>
          <a:xfrm>
            <a:off x="2986390" y="1935804"/>
            <a:ext cx="6219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Blazor</a:t>
            </a:r>
            <a:r>
              <a:rPr lang="en-US" sz="6600" dirty="0"/>
              <a:t>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E772E-E765-4428-8B16-E57DFC9CAA44}"/>
              </a:ext>
            </a:extLst>
          </p:cNvPr>
          <p:cNvSpPr txBox="1"/>
          <p:nvPr/>
        </p:nvSpPr>
        <p:spPr>
          <a:xfrm>
            <a:off x="497731" y="3429000"/>
            <a:ext cx="111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EAFD8-99AA-4E0D-8F8A-6311E9DC592A}"/>
              </a:ext>
            </a:extLst>
          </p:cNvPr>
          <p:cNvSpPr txBox="1"/>
          <p:nvPr/>
        </p:nvSpPr>
        <p:spPr>
          <a:xfrm>
            <a:off x="2626468" y="4591455"/>
            <a:ext cx="651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Do It!!!!</a:t>
            </a:r>
          </a:p>
        </p:txBody>
      </p:sp>
    </p:spTree>
    <p:extLst>
      <p:ext uri="{BB962C8B-B14F-4D97-AF65-F5344CB8AC3E}">
        <p14:creationId xmlns:p14="http://schemas.microsoft.com/office/powerpoint/2010/main" val="306547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My Asks: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Head over to </a:t>
            </a:r>
            <a:r>
              <a:rPr lang="en-US" sz="4000" dirty="0">
                <a:hlinkClick r:id="rId3"/>
              </a:rPr>
              <a:t>http://blazor.net</a:t>
            </a:r>
            <a:r>
              <a:rPr lang="en-US" sz="4000" dirty="0"/>
              <a:t> and give it a go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Do the workshop!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Send me some feedback: pulcher@pulcher.biz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Routing: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https://docs.microsoft.com/en-us/aspnet/core/blazor/routing?view=aspnetcore-3.1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Workshop: 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WebWindow</a:t>
            </a:r>
            <a:r>
              <a:rPr lang="en-US" dirty="0"/>
              <a:t>: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https://github.com/SteveSandersonMS/WebWindow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Conf: Focus on </a:t>
            </a:r>
            <a:r>
              <a:rPr lang="en-US" dirty="0" err="1"/>
              <a:t>Blazor</a:t>
            </a:r>
            <a:r>
              <a:rPr lang="en-US" dirty="0"/>
              <a:t>: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https://channel9.msdn.com/Events/dotnetConf/Focus-on-Blazor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6818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the </a:t>
            </a:r>
            <a:r>
              <a:rPr lang="en-US" sz="2800" dirty="0" err="1"/>
              <a:t>Blazor</a:t>
            </a:r>
            <a:r>
              <a:rPr lang="en-US" sz="2800" dirty="0"/>
              <a:t> templates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F7420-FE77-44E6-B947-2A8D23A95D36}"/>
              </a:ext>
            </a:extLst>
          </p:cNvPr>
          <p:cNvSpPr/>
          <p:nvPr/>
        </p:nvSpPr>
        <p:spPr>
          <a:xfrm>
            <a:off x="1342417" y="2801258"/>
            <a:ext cx="9766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Microsoft.AspNetCore.Blazor.Templates</a:t>
            </a:r>
            <a:r>
              <a:rPr lang="en-US" dirty="0"/>
              <a:t>::3.2.0-preview1.20073.1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blazor-wasm1</a:t>
            </a:r>
          </a:p>
          <a:p>
            <a:r>
              <a:rPr lang="en-US" dirty="0"/>
              <a:t>cd blazor-wasm1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blazor-server1</a:t>
            </a:r>
          </a:p>
          <a:p>
            <a:r>
              <a:rPr lang="en-US" dirty="0"/>
              <a:t>cd blazor-server1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615</Words>
  <Application>Microsoft Office PowerPoint</Application>
  <PresentationFormat>Widescreen</PresentationFormat>
  <Paragraphs>154</Paragraphs>
  <Slides>23</Slides>
  <Notes>19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231</cp:revision>
  <dcterms:created xsi:type="dcterms:W3CDTF">2019-06-14T10:31:36Z</dcterms:created>
  <dcterms:modified xsi:type="dcterms:W3CDTF">2020-02-26T00:31:42Z</dcterms:modified>
</cp:coreProperties>
</file>