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4" r:id="rId10"/>
    <p:sldId id="345" r:id="rId11"/>
    <p:sldId id="340" r:id="rId12"/>
    <p:sldId id="341" r:id="rId13"/>
    <p:sldId id="339" r:id="rId14"/>
    <p:sldId id="319" r:id="rId15"/>
    <p:sldId id="317" r:id="rId16"/>
    <p:sldId id="320" r:id="rId17"/>
    <p:sldId id="330" r:id="rId18"/>
    <p:sldId id="335" r:id="rId19"/>
    <p:sldId id="337" r:id="rId20"/>
    <p:sldId id="338" r:id="rId21"/>
    <p:sldId id="327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n7sDUSEJ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4" Type="http://schemas.openxmlformats.org/officeDocument/2006/relationships/hyperlink" Target="https://webassembly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689A-77FA-4D40-BCD2-7112670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9F8E-20DD-4B6C-9AB8-583041B1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the </a:t>
            </a:r>
            <a:r>
              <a:rPr lang="en-US" sz="2800" dirty="0" err="1"/>
              <a:t>Blazor</a:t>
            </a:r>
            <a:r>
              <a:rPr lang="en-US" sz="2800" dirty="0"/>
              <a:t> templates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420-FE77-44E6-B947-2A8D23A95D36}"/>
              </a:ext>
            </a:extLst>
          </p:cNvPr>
          <p:cNvSpPr/>
          <p:nvPr/>
        </p:nvSpPr>
        <p:spPr>
          <a:xfrm>
            <a:off x="1342417" y="2801258"/>
            <a:ext cx="976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::3.2.0-preview1.20073.1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WebApplication1</a:t>
            </a:r>
          </a:p>
          <a:p>
            <a:r>
              <a:rPr lang="en-US" dirty="0"/>
              <a:t>cd WebApplication1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WebApplication1</a:t>
            </a:r>
          </a:p>
          <a:p>
            <a:r>
              <a:rPr lang="en-US" dirty="0"/>
              <a:t>cd WebApplication1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494</Words>
  <Application>Microsoft Office PowerPoint</Application>
  <PresentationFormat>Widescreen</PresentationFormat>
  <Paragraphs>139</Paragraphs>
  <Slides>22</Slides>
  <Notes>17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219</cp:revision>
  <dcterms:created xsi:type="dcterms:W3CDTF">2019-06-14T10:31:36Z</dcterms:created>
  <dcterms:modified xsi:type="dcterms:W3CDTF">2020-02-23T21:28:38Z</dcterms:modified>
</cp:coreProperties>
</file>