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357" r:id="rId3"/>
    <p:sldId id="358" r:id="rId4"/>
    <p:sldId id="260" r:id="rId5"/>
    <p:sldId id="360" r:id="rId6"/>
    <p:sldId id="361" r:id="rId7"/>
    <p:sldId id="312" r:id="rId8"/>
    <p:sldId id="348" r:id="rId9"/>
    <p:sldId id="288" r:id="rId10"/>
    <p:sldId id="316" r:id="rId11"/>
    <p:sldId id="364" r:id="rId12"/>
    <p:sldId id="349" r:id="rId13"/>
    <p:sldId id="333" r:id="rId14"/>
    <p:sldId id="342" r:id="rId15"/>
    <p:sldId id="334" r:id="rId16"/>
    <p:sldId id="343" r:id="rId17"/>
    <p:sldId id="341" r:id="rId18"/>
    <p:sldId id="3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69051" autoAdjust="0"/>
  </p:normalViewPr>
  <p:slideViewPr>
    <p:cSldViewPr snapToGrid="0">
      <p:cViewPr varScale="1">
        <p:scale>
          <a:sx n="67" d="100"/>
          <a:sy n="67" d="100"/>
        </p:scale>
        <p:origin x="18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646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Dotnet new console –n </a:t>
            </a:r>
            <a:r>
              <a:rPr lang="en-GB" dirty="0" err="1"/>
              <a:t>hello_world</a:t>
            </a:r>
            <a:endParaRPr lang="en-GB" dirty="0"/>
          </a:p>
          <a:p>
            <a:r>
              <a:rPr lang="en-GB" dirty="0"/>
              <a:t>Build it. Run it. local</a:t>
            </a:r>
          </a:p>
          <a:p>
            <a:endParaRPr lang="en-GB" dirty="0"/>
          </a:p>
          <a:p>
            <a:r>
              <a:rPr lang="en-GB" dirty="0"/>
              <a:t>Demo run it remote, no code change</a:t>
            </a:r>
          </a:p>
          <a:p>
            <a:endParaRPr lang="en-GB" dirty="0"/>
          </a:p>
          <a:p>
            <a:r>
              <a:rPr lang="en-GB" dirty="0"/>
              <a:t>Go through the </a:t>
            </a:r>
            <a:r>
              <a:rPr lang="en-GB" dirty="0" err="1"/>
              <a:t>pushblick</a:t>
            </a:r>
            <a:r>
              <a:rPr lang="en-GB" dirty="0"/>
              <a:t> code</a:t>
            </a:r>
          </a:p>
          <a:p>
            <a:r>
              <a:rPr lang="en-GB" dirty="0"/>
              <a:t>Fire it up on the pi</a:t>
            </a:r>
          </a:p>
          <a:p>
            <a:r>
              <a:rPr lang="en-GB" dirty="0"/>
              <a:t>Attach to it.</a:t>
            </a:r>
          </a:p>
          <a:p>
            <a:r>
              <a:rPr lang="en-GB" dirty="0"/>
              <a:t>Set a break point.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review of the project</a:t>
            </a:r>
          </a:p>
          <a:p>
            <a:r>
              <a:rPr lang="en-GB" dirty="0"/>
              <a:t>Show the code and repo</a:t>
            </a:r>
          </a:p>
          <a:p>
            <a:r>
              <a:rPr lang="en-GB" dirty="0"/>
              <a:t>Show how to start: dotnet new worker –n creepy-head</a:t>
            </a:r>
          </a:p>
          <a:p>
            <a:endParaRPr lang="en-GB" dirty="0"/>
          </a:p>
          <a:p>
            <a:r>
              <a:rPr lang="en-GB" dirty="0"/>
              <a:t>Push the 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out VS Code</a:t>
            </a:r>
          </a:p>
          <a:p>
            <a:r>
              <a:rPr lang="en-GB" dirty="0"/>
              <a:t>Fire up a </a:t>
            </a:r>
            <a:r>
              <a:rPr lang="en-GB" dirty="0" err="1"/>
              <a:t>linux</a:t>
            </a:r>
            <a:r>
              <a:rPr lang="en-GB" dirty="0"/>
              <a:t> instance, or better yet get a Pi.  I can help you pick if you like</a:t>
            </a:r>
          </a:p>
          <a:p>
            <a:r>
              <a:rPr lang="en-GB" dirty="0"/>
              <a:t>Submit a PR/Issue to my repo.</a:t>
            </a:r>
          </a:p>
          <a:p>
            <a:endParaRPr lang="en-GB" dirty="0"/>
          </a:p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9A0D4-B358-4761-A8E6-3F6E91E96E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47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on title….</a:t>
            </a:r>
          </a:p>
          <a:p>
            <a:r>
              <a:rPr lang="en-US" dirty="0"/>
              <a:t>Linux logo?</a:t>
            </a:r>
          </a:p>
          <a:p>
            <a:r>
              <a:rPr lang="en-US" dirty="0"/>
              <a:t>RPI?</a:t>
            </a:r>
          </a:p>
          <a:p>
            <a:r>
              <a:rPr lang="en-US" dirty="0"/>
              <a:t>LED?</a:t>
            </a:r>
          </a:p>
          <a:p>
            <a:r>
              <a:rPr lang="en-US" dirty="0"/>
              <a:t>Pushbutton?</a:t>
            </a:r>
          </a:p>
          <a:p>
            <a:r>
              <a:rPr lang="en-US" dirty="0"/>
              <a:t>My headshot</a:t>
            </a:r>
          </a:p>
          <a:p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r>
              <a:rPr lang="en-US"/>
              <a:t>Add Discord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0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1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  <a:p>
            <a:r>
              <a:rPr lang="en-GB" dirty="0"/>
              <a:t>Supported platforms</a:t>
            </a:r>
          </a:p>
          <a:p>
            <a:r>
              <a:rPr lang="en-GB" dirty="0"/>
              <a:t>Where to get it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page and talk about he various bundles</a:t>
            </a:r>
          </a:p>
          <a:p>
            <a:pPr marL="0" indent="0">
              <a:buFontTx/>
              <a:buNone/>
            </a:pPr>
            <a:endParaRPr lang="en-GB" dirty="0"/>
          </a:p>
          <a:p>
            <a:r>
              <a:rPr lang="en-GB" dirty="0"/>
              <a:t>Get some .NET 5 logo and a Microsoft logo….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VS Code, VS community</a:t>
            </a:r>
          </a:p>
          <a:p>
            <a:r>
              <a:rPr lang="en-GB" dirty="0" err="1"/>
              <a:t>Ssh</a:t>
            </a:r>
            <a:r>
              <a:rPr lang="en-GB" dirty="0"/>
              <a:t> Client (</a:t>
            </a:r>
            <a:r>
              <a:rPr lang="en-GB" dirty="0" err="1"/>
              <a:t>openssh</a:t>
            </a:r>
            <a:r>
              <a:rPr lang="en-GB" dirty="0"/>
              <a:t> now included on windows 10)</a:t>
            </a:r>
          </a:p>
          <a:p>
            <a:r>
              <a:rPr lang="en-GB" dirty="0"/>
              <a:t>Installed Linux – VM, WSL2, Raspberry Pi, etc….</a:t>
            </a:r>
          </a:p>
          <a:p>
            <a:endParaRPr lang="en-GB" dirty="0"/>
          </a:p>
          <a:p>
            <a:r>
              <a:rPr lang="en-GB" dirty="0"/>
              <a:t>My current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VS Code Dev on the </a:t>
            </a:r>
            <a:r>
              <a:rPr lang="en-GB" dirty="0" err="1"/>
              <a:t>rpi</a:t>
            </a:r>
            <a:r>
              <a:rPr lang="en-GB" dirty="0"/>
              <a:t> and edit on the windows?  Headless pi</a:t>
            </a:r>
          </a:p>
          <a:p>
            <a:r>
              <a:rPr lang="en-GB" dirty="0"/>
              <a:t>VS Code Dev on windows and push to the pi.</a:t>
            </a:r>
          </a:p>
          <a:p>
            <a:r>
              <a:rPr lang="en-GB" dirty="0"/>
              <a:t>VS Community  --- exercise for the student</a:t>
            </a:r>
          </a:p>
          <a:p>
            <a:endParaRPr lang="en-GB" dirty="0"/>
          </a:p>
          <a:p>
            <a:r>
              <a:rPr lang="en-GB" dirty="0"/>
              <a:t>Types of exec’s produced:</a:t>
            </a:r>
          </a:p>
          <a:p>
            <a:r>
              <a:rPr lang="en-GB" dirty="0"/>
              <a:t>Self-Contained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Control framework in use</a:t>
            </a:r>
          </a:p>
          <a:p>
            <a:pPr marL="171450" indent="-171450">
              <a:buFontTx/>
              <a:buChar char="-"/>
            </a:pPr>
            <a:r>
              <a:rPr lang="en-GB" dirty="0"/>
              <a:t>Faster </a:t>
            </a:r>
            <a:r>
              <a:rPr lang="en-GB" dirty="0" err="1"/>
              <a:t>startup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Larger </a:t>
            </a:r>
            <a:r>
              <a:rPr lang="en-GB" dirty="0" err="1"/>
              <a:t>dist</a:t>
            </a:r>
            <a:r>
              <a:rPr lang="en-GB" dirty="0"/>
              <a:t> size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Framework-Dependent</a:t>
            </a:r>
          </a:p>
          <a:p>
            <a:pPr marL="171450" indent="-171450">
              <a:buFontTx/>
              <a:buChar char="-"/>
            </a:pPr>
            <a:r>
              <a:rPr lang="en-GB" dirty="0"/>
              <a:t>/</a:t>
            </a:r>
            <a:r>
              <a:rPr lang="en-GB" dirty="0" err="1"/>
              <a:t>usr</a:t>
            </a:r>
            <a:r>
              <a:rPr lang="en-GB" dirty="0"/>
              <a:t>/share/dotnet </a:t>
            </a:r>
          </a:p>
          <a:p>
            <a:pPr marL="171450" indent="-171450">
              <a:buFontTx/>
              <a:buChar char="-"/>
            </a:pPr>
            <a:r>
              <a:rPr lang="en-GB" dirty="0"/>
              <a:t>cross-platform </a:t>
            </a:r>
            <a:r>
              <a:rPr lang="en-GB" dirty="0" err="1"/>
              <a:t>dll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Slow to start</a:t>
            </a:r>
          </a:p>
          <a:p>
            <a:pPr marL="171450" indent="-171450">
              <a:buFontTx/>
              <a:buChar char="-"/>
            </a:pPr>
            <a:r>
              <a:rPr lang="en-GB" dirty="0"/>
              <a:t>dotnet &lt;app.dll&gt;</a:t>
            </a:r>
          </a:p>
          <a:p>
            <a:pPr marL="171450" indent="-171450">
              <a:buFontTx/>
              <a:buChar char="-"/>
            </a:pPr>
            <a:r>
              <a:rPr lang="en-GB" dirty="0"/>
              <a:t>Small </a:t>
            </a:r>
            <a:r>
              <a:rPr lang="en-GB" dirty="0" err="1"/>
              <a:t>dist</a:t>
            </a:r>
            <a:r>
              <a:rPr lang="en-GB" dirty="0"/>
              <a:t>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4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Prepare the Windows side</a:t>
            </a:r>
          </a:p>
          <a:p>
            <a:pPr marL="171450" indent="-171450">
              <a:buFontTx/>
              <a:buChar char="-"/>
            </a:pPr>
            <a:r>
              <a:rPr lang="en-GB" dirty="0"/>
              <a:t>Windows Terminal Server</a:t>
            </a:r>
          </a:p>
          <a:p>
            <a:pPr marL="171450" indent="-171450">
              <a:buFontTx/>
              <a:buChar char="-"/>
            </a:pPr>
            <a:r>
              <a:rPr lang="en-GB" dirty="0"/>
              <a:t>OpenSSH built in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ssh</a:t>
            </a:r>
            <a:r>
              <a:rPr lang="en-GB" dirty="0"/>
              <a:t>-keygen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Prepare the Linux side</a:t>
            </a:r>
          </a:p>
          <a:p>
            <a:pPr marL="171450" indent="-171450">
              <a:buFontTx/>
              <a:buChar char="-"/>
            </a:pPr>
            <a:r>
              <a:rPr lang="en-GB" dirty="0"/>
              <a:t>Learn a little Linux</a:t>
            </a:r>
          </a:p>
          <a:p>
            <a:pPr marL="171450" indent="-171450">
              <a:buFontTx/>
              <a:buChar char="-"/>
            </a:pPr>
            <a:r>
              <a:rPr lang="en-GB" dirty="0"/>
              <a:t> - vim, nano, </a:t>
            </a:r>
            <a:r>
              <a:rPr lang="en-GB" dirty="0" err="1"/>
              <a:t>pico</a:t>
            </a:r>
            <a:r>
              <a:rPr lang="en-GB" dirty="0"/>
              <a:t>, etc…</a:t>
            </a:r>
          </a:p>
          <a:p>
            <a:pPr marL="171450" indent="-171450">
              <a:buFontTx/>
              <a:buChar char="-"/>
            </a:pPr>
            <a:r>
              <a:rPr lang="en-GB" dirty="0"/>
              <a:t>- </a:t>
            </a:r>
            <a:r>
              <a:rPr lang="en-GB" dirty="0" err="1"/>
              <a:t>sudo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- ls, etc…</a:t>
            </a:r>
          </a:p>
          <a:p>
            <a:pPr marL="171450" indent="-171450">
              <a:buFontTx/>
              <a:buChar char="-"/>
            </a:pPr>
            <a:r>
              <a:rPr lang="en-GB" dirty="0"/>
              <a:t>Ensure that </a:t>
            </a:r>
            <a:r>
              <a:rPr lang="en-GB" dirty="0" err="1"/>
              <a:t>ssh</a:t>
            </a:r>
            <a:r>
              <a:rPr lang="en-GB" dirty="0"/>
              <a:t> is enabled</a:t>
            </a:r>
          </a:p>
          <a:p>
            <a:pPr marL="171450" indent="-171450">
              <a:buFontTx/>
              <a:buChar char="-"/>
            </a:pPr>
            <a:r>
              <a:rPr lang="en-GB" dirty="0"/>
              <a:t>- /etc/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sshd_config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- - allow root login</a:t>
            </a:r>
          </a:p>
          <a:p>
            <a:pPr marL="171450" indent="-171450">
              <a:buFontTx/>
              <a:buChar char="-"/>
            </a:pPr>
            <a:r>
              <a:rPr lang="en-GB" dirty="0"/>
              <a:t> copy pub from windows and append to 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authorized_keys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 decide user level or global  </a:t>
            </a:r>
          </a:p>
          <a:p>
            <a:pPr marL="171450" indent="-171450">
              <a:buFontTx/>
              <a:buChar char="-"/>
            </a:pPr>
            <a:r>
              <a:rPr lang="en-GB" dirty="0"/>
              <a:t>-- /</a:t>
            </a:r>
            <a:r>
              <a:rPr lang="en-GB" dirty="0" err="1"/>
              <a:t>usr</a:t>
            </a:r>
            <a:r>
              <a:rPr lang="en-GB" dirty="0"/>
              <a:t>/share/dotnet vs ~/dotnet</a:t>
            </a:r>
          </a:p>
          <a:p>
            <a:pPr marL="171450" indent="-171450">
              <a:buFontTx/>
              <a:buChar char="-"/>
            </a:pPr>
            <a:r>
              <a:rPr lang="en-GB" dirty="0"/>
              <a:t> download the bundle and expand to the correct place</a:t>
            </a:r>
          </a:p>
          <a:p>
            <a:pPr marL="171450" indent="-171450">
              <a:buFontTx/>
              <a:buChar char="-"/>
            </a:pPr>
            <a:r>
              <a:rPr lang="en-GB" dirty="0"/>
              <a:t> Add to PATH and env vars: .</a:t>
            </a:r>
            <a:r>
              <a:rPr lang="en-GB" dirty="0" err="1"/>
              <a:t>bashrc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Install the </a:t>
            </a:r>
            <a:r>
              <a:rPr lang="en-GB" dirty="0" err="1"/>
              <a:t>devian</a:t>
            </a:r>
            <a:r>
              <a:rPr lang="en-GB" dirty="0"/>
              <a:t> </a:t>
            </a:r>
            <a:r>
              <a:rPr lang="en-GB" dirty="0" err="1"/>
              <a:t>ms</a:t>
            </a:r>
            <a:r>
              <a:rPr lang="en-GB" dirty="0"/>
              <a:t> package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Attempt to login from windows to </a:t>
            </a:r>
            <a:r>
              <a:rPr lang="en-GB" dirty="0" err="1"/>
              <a:t>linux</a:t>
            </a:r>
            <a:r>
              <a:rPr lang="en-GB" dirty="0"/>
              <a:t> without needing the password…..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Make another identity file for root@.  Copy that .pub into the ~root/.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authorized_keys</a:t>
            </a: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Make sure you can login without a password being asked for.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Yeah, I know….. This makes me nervous too……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99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the Remote Extension bundle</a:t>
            </a:r>
          </a:p>
          <a:p>
            <a:r>
              <a:rPr lang="en-GB" dirty="0"/>
              <a:t>Check the </a:t>
            </a:r>
            <a:r>
              <a:rPr lang="en-GB" dirty="0" err="1"/>
              <a:t>ssh</a:t>
            </a:r>
            <a:r>
              <a:rPr lang="en-GB" dirty="0"/>
              <a:t> connection</a:t>
            </a:r>
          </a:p>
          <a:p>
            <a:r>
              <a:rPr lang="en-GB" dirty="0"/>
              <a:t>Add the </a:t>
            </a:r>
            <a:r>
              <a:rPr lang="en-GB" dirty="0" err="1"/>
              <a:t>omnisharp</a:t>
            </a:r>
            <a:r>
              <a:rPr lang="en-GB" dirty="0"/>
              <a:t> </a:t>
            </a:r>
            <a:r>
              <a:rPr lang="en-GB" dirty="0" err="1"/>
              <a:t>c#</a:t>
            </a:r>
            <a:r>
              <a:rPr lang="en-GB" dirty="0"/>
              <a:t> extension</a:t>
            </a:r>
          </a:p>
          <a:p>
            <a:endParaRPr lang="en-GB" dirty="0"/>
          </a:p>
          <a:p>
            <a:r>
              <a:rPr lang="en-GB" dirty="0" err="1"/>
              <a:t>Launch.json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Execute</a:t>
            </a:r>
          </a:p>
          <a:p>
            <a:pPr marL="171450" indent="-171450">
              <a:buFontTx/>
              <a:buChar char="-"/>
            </a:pPr>
            <a:r>
              <a:rPr lang="en-GB" dirty="0"/>
              <a:t> Attach</a:t>
            </a:r>
          </a:p>
          <a:p>
            <a:r>
              <a:rPr lang="en-GB" dirty="0" err="1"/>
              <a:t>Task.json</a:t>
            </a:r>
            <a:endParaRPr lang="en-GB" dirty="0"/>
          </a:p>
          <a:p>
            <a:r>
              <a:rPr lang="en-GB" dirty="0"/>
              <a:t>Publish.bat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Scp</a:t>
            </a:r>
            <a:r>
              <a:rPr lang="en-GB" dirty="0"/>
              <a:t> blows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Demo </a:t>
            </a:r>
            <a:r>
              <a:rPr lang="en-GB" dirty="0" err="1"/>
              <a:t>ssh</a:t>
            </a:r>
            <a:r>
              <a:rPr lang="en-GB" dirty="0"/>
              <a:t> connection</a:t>
            </a:r>
          </a:p>
          <a:p>
            <a:pPr marL="0" indent="0">
              <a:buFontTx/>
              <a:buNone/>
            </a:pPr>
            <a:r>
              <a:rPr lang="en-GB" dirty="0"/>
              <a:t>Demo </a:t>
            </a:r>
            <a:r>
              <a:rPr lang="en-GB" dirty="0" err="1"/>
              <a:t>ssh</a:t>
            </a:r>
            <a:r>
              <a:rPr lang="en-GB" dirty="0"/>
              <a:t> terminal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2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49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21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8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4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4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7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mproving.com/training/class/professional-scrum-product-owner-certific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46CF-DE64-4B9D-A6BD-919740E72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Harold Pulcher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9755-05B3-4633-A4EA-0E6AFDAC6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Senior Consultant and Microsoft MVP</a:t>
            </a:r>
          </a:p>
        </p:txBody>
      </p:sp>
    </p:spTree>
    <p:extLst>
      <p:ext uri="{BB962C8B-B14F-4D97-AF65-F5344CB8AC3E}">
        <p14:creationId xmlns:p14="http://schemas.microsoft.com/office/powerpoint/2010/main" val="105008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5CEA1-C53A-4834-8C82-E758783E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3B2C7-8710-4B96-8FDD-A270EBA25012}"/>
              </a:ext>
            </a:extLst>
          </p:cNvPr>
          <p:cNvSpPr txBox="1"/>
          <p:nvPr/>
        </p:nvSpPr>
        <p:spPr>
          <a:xfrm>
            <a:off x="1417834" y="770562"/>
            <a:ext cx="5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ways of doing this dev…..</a:t>
            </a:r>
          </a:p>
        </p:txBody>
      </p:sp>
    </p:spTree>
    <p:extLst>
      <p:ext uri="{BB962C8B-B14F-4D97-AF65-F5344CB8AC3E}">
        <p14:creationId xmlns:p14="http://schemas.microsoft.com/office/powerpoint/2010/main" val="26391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49" y="437744"/>
            <a:ext cx="11155638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Pre-setup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14B07-6A27-4F55-A8DB-80112F2A7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FBE02C-50EE-4C4F-ABF0-47A2066E7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92CDF8D-D7F8-414E-9FE5-83555277E154}"/>
              </a:ext>
            </a:extLst>
          </p:cNvPr>
          <p:cNvSpPr txBox="1"/>
          <p:nvPr/>
        </p:nvSpPr>
        <p:spPr>
          <a:xfrm>
            <a:off x="544749" y="437744"/>
            <a:ext cx="11155638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Dev Env Setup</a:t>
            </a:r>
          </a:p>
        </p:txBody>
      </p: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46D7F6-CA10-4CB5-B21A-244D66854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4AD28-AECE-49D7-AC15-FC2C6C533A47}"/>
              </a:ext>
            </a:extLst>
          </p:cNvPr>
          <p:cNvSpPr txBox="1"/>
          <p:nvPr/>
        </p:nvSpPr>
        <p:spPr>
          <a:xfrm>
            <a:off x="544749" y="437744"/>
            <a:ext cx="11155638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A little bit of hello world!</a:t>
            </a:r>
          </a:p>
        </p:txBody>
      </p:sp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429558-B0BC-480B-8BDB-9A8A53B05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EC984D1-FB00-440E-B5AD-7E9224F390AC}"/>
              </a:ext>
            </a:extLst>
          </p:cNvPr>
          <p:cNvSpPr txBox="1"/>
          <p:nvPr/>
        </p:nvSpPr>
        <p:spPr>
          <a:xfrm>
            <a:off x="544749" y="437744"/>
            <a:ext cx="11155638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Creepy Head</a:t>
            </a:r>
          </a:p>
        </p:txBody>
      </p: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AB402E-EB2A-4ABC-84DC-4D91388EF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8B5E2-1A13-400B-A300-CB721FE0928F}"/>
              </a:ext>
            </a:extLst>
          </p:cNvPr>
          <p:cNvSpPr txBox="1"/>
          <p:nvPr/>
        </p:nvSpPr>
        <p:spPr>
          <a:xfrm>
            <a:off x="544749" y="437744"/>
            <a:ext cx="11155638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My asks and questions:</a:t>
            </a:r>
          </a:p>
        </p:txBody>
      </p:sp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243191" y="1857983"/>
            <a:ext cx="11595371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Head over to http://blazor.net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Checkout https://aka.ms/blazor-carchecker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Send me some feedback: harold.pulcher@improving.com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Follow me on Twitch and Twitter: @haroldpulcher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3C78E-02DB-4F2B-99BE-91A364BB2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453957" y="830997"/>
            <a:ext cx="11284085" cy="46198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https://www.youtube.com/watch?v=Khn7sDUSEJM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Webassembly</a:t>
            </a:r>
            <a:r>
              <a:rPr lang="en-US" dirty="0"/>
              <a:t> base information: https://webassembly.org/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Blazor Getting Started: https://docs.microsoft.com/en-us/aspnet/core/blazor/get-started?view=aspnetcore-3.1&amp;tabs=visual-studio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Blazor Templates: https://www.nuget.org/packages/Microsoft.AspNetCore.Blazor.Templates/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Blazor Routing: https://docs.microsoft.com/en-us/aspnet/core/blazor/routing?view=aspnetcore-3.1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Blazor Workshop: https://github.com/dotnet-presentations/blazor-workshop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https://github.com/SteveSandersonMS/WebWindow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Blazor: https://channel9.msdn.com/Events/dotnetConf/Focus-on-Blazor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Basteroids</a:t>
            </a:r>
            <a:r>
              <a:rPr lang="en-US" dirty="0"/>
              <a:t>: https://aesalazar.github.io/AsteroidsWasm/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Blazor Pacman: https://pacmanblazor.azurewebsites.net/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CAF02-E931-42ED-BCA7-31B9D6084859}"/>
              </a:ext>
            </a:extLst>
          </p:cNvPr>
          <p:cNvSpPr txBox="1"/>
          <p:nvPr/>
        </p:nvSpPr>
        <p:spPr>
          <a:xfrm>
            <a:off x="2256817" y="628184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images are personal or obtained from the “free” section of pixabay.com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75D17-1ABA-4757-ACC3-6292D1A22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0FFCD-DDBA-4257-82D1-0729A7D38EB2}"/>
              </a:ext>
            </a:extLst>
          </p:cNvPr>
          <p:cNvSpPr txBox="1"/>
          <p:nvPr/>
        </p:nvSpPr>
        <p:spPr>
          <a:xfrm>
            <a:off x="630130" y="2023417"/>
            <a:ext cx="10774818" cy="4201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Acceptance &amp; Test-Driven Development Course </a:t>
            </a:r>
            <a:r>
              <a:rPr lang="en-US" sz="2000" i="1" dirty="0">
                <a:solidFill>
                  <a:srgbClr val="FE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November 17-19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The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Acceptance &amp; Test-Dr</a:t>
            </a:r>
            <a:r>
              <a:rPr lang="en-US" u="sng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iven</a:t>
            </a:r>
            <a:r>
              <a:rPr lang="en-US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Development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course is </a:t>
            </a:r>
            <a:r>
              <a:rPr lang="en-US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three-day instructor-led </a:t>
            </a:r>
            <a:r>
              <a:rPr lang="en-US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course simulates true agile development by mapping user stories to acceptance tests to test-first unit tests through realistic examples and exercises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Object-Oriented Design with Test-Driven Development </a:t>
            </a:r>
            <a:r>
              <a:rPr lang="en-US" sz="2000" i="1" dirty="0">
                <a:solidFill>
                  <a:srgbClr val="FE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December 15-18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The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Object-Oriented Design with Test-</a:t>
            </a:r>
            <a:r>
              <a:rPr lang="en-US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Driven Development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course is </a:t>
            </a: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four-day instructor-led course introduces the object-oriented design fundamentals, principles and heuristics using Test Driven Development (TDD) that allow us to create robust regression tests and good code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.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PSPO </a:t>
            </a:r>
            <a:r>
              <a:rPr lang="en-US" sz="2000" i="1" dirty="0">
                <a:solidFill>
                  <a:srgbClr val="FE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November 10-11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Professional Scrum Product Owner (PSPO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) certification course is a 2-day course where participants learn how to leverage Scrum to maximize the value of products and services.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4E8F7-2C0F-4159-87A0-9335587EFAFB}"/>
              </a:ext>
            </a:extLst>
          </p:cNvPr>
          <p:cNvSpPr txBox="1"/>
          <p:nvPr/>
        </p:nvSpPr>
        <p:spPr>
          <a:xfrm>
            <a:off x="1168052" y="369518"/>
            <a:ext cx="985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Upcoming Virtual Training Courses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1C614-1513-44C7-BFCF-41B078572768}"/>
              </a:ext>
            </a:extLst>
          </p:cNvPr>
          <p:cNvSpPr txBox="1"/>
          <p:nvPr/>
        </p:nvSpPr>
        <p:spPr>
          <a:xfrm>
            <a:off x="2862197" y="5899759"/>
            <a:ext cx="592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For more information or to sign-up, visit: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www.improving.com/training</a:t>
            </a:r>
          </a:p>
        </p:txBody>
      </p:sp>
    </p:spTree>
    <p:extLst>
      <p:ext uri="{BB962C8B-B14F-4D97-AF65-F5344CB8AC3E}">
        <p14:creationId xmlns:p14="http://schemas.microsoft.com/office/powerpoint/2010/main" val="37543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FDE84-BE34-40E0-B66D-5917FD51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DFAEA1-728A-4529-84A8-0EB8108A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" y="4587"/>
            <a:ext cx="12188236" cy="68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CC7D1-A24F-4BFB-A393-7AE9E3FD1A73}"/>
              </a:ext>
            </a:extLst>
          </p:cNvPr>
          <p:cNvSpPr txBox="1"/>
          <p:nvPr/>
        </p:nvSpPr>
        <p:spPr>
          <a:xfrm>
            <a:off x="2294467" y="3200400"/>
            <a:ext cx="9558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Share details about an upcoming event, conference, user group, booth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raffel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 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 here.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D789B7-FAF9-4A29-9393-F815D165E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1"/>
            <a:ext cx="12204150" cy="68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893527-4DCD-4DC6-A97A-2463D538D9EB}"/>
              </a:ext>
            </a:extLst>
          </p:cNvPr>
          <p:cNvSpPr txBox="1"/>
          <p:nvPr/>
        </p:nvSpPr>
        <p:spPr>
          <a:xfrm>
            <a:off x="2108201" y="2167467"/>
            <a:ext cx="8204199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Training class advertisement 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For details around upcoming training courses available, please check with your local business development managers/office leadership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E3901E-703A-439D-80ED-E06EF1F3E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68" y="0"/>
            <a:ext cx="8180863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29BAF-B216-4793-A179-743E7314AC2B}"/>
              </a:ext>
            </a:extLst>
          </p:cNvPr>
          <p:cNvSpPr/>
          <p:nvPr/>
        </p:nvSpPr>
        <p:spPr>
          <a:xfrm>
            <a:off x="2998544" y="4335830"/>
            <a:ext cx="6194909" cy="75695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3684D-903D-4252-81B0-E04208736AC9}"/>
              </a:ext>
            </a:extLst>
          </p:cNvPr>
          <p:cNvSpPr txBox="1"/>
          <p:nvPr/>
        </p:nvSpPr>
        <p:spPr>
          <a:xfrm>
            <a:off x="3421179" y="4349512"/>
            <a:ext cx="5578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Fridays at 12pm CST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25505-E8D1-416A-8916-2596E22321CE}"/>
              </a:ext>
            </a:extLst>
          </p:cNvPr>
          <p:cNvSpPr txBox="1"/>
          <p:nvPr/>
        </p:nvSpPr>
        <p:spPr>
          <a:xfrm>
            <a:off x="2005568" y="6212910"/>
            <a:ext cx="414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See past talks on our YouTube Page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https://bit.ly/2Rd0WC5</a:t>
            </a:r>
          </a:p>
        </p:txBody>
      </p:sp>
    </p:spTree>
    <p:extLst>
      <p:ext uri="{BB962C8B-B14F-4D97-AF65-F5344CB8AC3E}">
        <p14:creationId xmlns:p14="http://schemas.microsoft.com/office/powerpoint/2010/main" val="2078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8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324000" bIns="45720" rtlCol="0" anchor="ctr"/>
          <a:lstStyle/>
          <a:p>
            <a:pPr algn="ctr">
              <a:lnSpc>
                <a:spcPct val="150000"/>
              </a:lnSpc>
            </a:pPr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</a:rPr>
              <a:t>harold.pulcher@improving.com</a:t>
            </a:r>
          </a:p>
          <a:p>
            <a:pPr algn="ctr"/>
            <a:r>
              <a:rPr lang="nb-NO" sz="2800" dirty="0">
                <a:solidFill>
                  <a:schemeClr val="tx1"/>
                </a:solidFill>
              </a:rPr>
              <a:t>https://youtube.com/user/hpulcher                  https://twitch.tv/haroldpulcher</a:t>
            </a: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http://bit.ly/improvingBlazorIntro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DD3832-110A-4F44-96BA-1E5BE8F62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00" y="-640112"/>
            <a:ext cx="3385132" cy="26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Agenda: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680024" y="1829408"/>
            <a:ext cx="1055451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Requirements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Methodologies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Pre-setup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Setup Dev Env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little bit of Hello World!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Creepy Head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My ask and questions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A48C5-57F9-4E41-B4AB-5E037DA0B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7ADE6-653E-4A37-8EFE-B1484D3645EA}"/>
              </a:ext>
            </a:extLst>
          </p:cNvPr>
          <p:cNvSpPr txBox="1"/>
          <p:nvPr/>
        </p:nvSpPr>
        <p:spPr>
          <a:xfrm>
            <a:off x="1417834" y="770562"/>
            <a:ext cx="5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B2EDA6D-6235-4D3C-BE44-572078B5D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5CEA1-C53A-4834-8C82-E758783E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2" y="5782722"/>
            <a:ext cx="2129588" cy="1645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3B2C7-8710-4B96-8FDD-A270EBA25012}"/>
              </a:ext>
            </a:extLst>
          </p:cNvPr>
          <p:cNvSpPr txBox="1"/>
          <p:nvPr/>
        </p:nvSpPr>
        <p:spPr>
          <a:xfrm>
            <a:off x="1417834" y="770562"/>
            <a:ext cx="5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1000</Words>
  <Application>Microsoft Office PowerPoint</Application>
  <PresentationFormat>Widescreen</PresentationFormat>
  <Paragraphs>166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Open Sans</vt:lpstr>
      <vt:lpstr>Wingdings</vt:lpstr>
      <vt:lpstr>Wingdings 2</vt:lpstr>
      <vt:lpstr>Office Theme</vt:lpstr>
      <vt:lpstr>Austin</vt:lpstr>
      <vt:lpstr>Harold Pulcher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352</cp:revision>
  <dcterms:created xsi:type="dcterms:W3CDTF">2019-06-14T10:31:36Z</dcterms:created>
  <dcterms:modified xsi:type="dcterms:W3CDTF">2021-01-20T03:58:43Z</dcterms:modified>
</cp:coreProperties>
</file>