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extensions/windows-service" TargetMode="External"/><Relationship Id="rId2" Type="http://schemas.openxmlformats.org/officeDocument/2006/relationships/hyperlink" Target="https://docs.microsoft.com/en-us/dotnet/core/extensions/work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F967D51-80FB-4CE2-8533-E59E40DCE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8" b="21932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9F9DF-A0EE-4A9A-BE86-0CF736B7C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29AC7-CB42-4867-B21C-F98A80560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Use a .NET service as a Linux Daemon</a:t>
            </a:r>
          </a:p>
        </p:txBody>
      </p:sp>
    </p:spTree>
    <p:extLst>
      <p:ext uri="{BB962C8B-B14F-4D97-AF65-F5344CB8AC3E}">
        <p14:creationId xmlns:p14="http://schemas.microsoft.com/office/powerpoint/2010/main" val="20764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AA9E-A32C-418D-8CDC-FD8FDBAB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42" y="261991"/>
            <a:ext cx="10668000" cy="6596009"/>
          </a:xfrm>
        </p:spPr>
        <p:txBody>
          <a:bodyPr/>
          <a:lstStyle/>
          <a:p>
            <a:r>
              <a:rPr lang="en-US" dirty="0">
                <a:hlinkClick r:id="rId2"/>
              </a:rPr>
              <a:t>Worker Services in .NET | Microsoft Docs</a:t>
            </a:r>
            <a:endParaRPr lang="en-US" dirty="0"/>
          </a:p>
          <a:p>
            <a:r>
              <a:rPr lang="en-US" dirty="0">
                <a:hlinkClick r:id="rId3"/>
              </a:rPr>
              <a:t>Create a Windows Service using </a:t>
            </a:r>
            <a:r>
              <a:rPr lang="en-US" dirty="0" err="1">
                <a:hlinkClick r:id="rId3"/>
              </a:rPr>
              <a:t>BackgroundService</a:t>
            </a:r>
            <a:r>
              <a:rPr lang="en-US">
                <a:hlinkClick r:id="rId3"/>
              </a:rPr>
              <a:t> | Microsoft Docs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6407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Sitka Subheading</vt:lpstr>
      <vt:lpstr>PebbleVTI</vt:lpstr>
      <vt:lpstr>Use a .NET service as a Linux Daemon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3</cp:revision>
  <dcterms:created xsi:type="dcterms:W3CDTF">2021-08-30T02:39:42Z</dcterms:created>
  <dcterms:modified xsi:type="dcterms:W3CDTF">2021-09-01T03:37:12Z</dcterms:modified>
</cp:coreProperties>
</file>