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98" d="100"/>
          <a:sy n="98" d="100"/>
        </p:scale>
        <p:origin x="6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6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6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2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3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9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2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1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7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2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0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7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3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2F967D51-80FB-4CE2-8533-E59E40DCE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18" b="21932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9F9DF-A0EE-4A9A-BE86-0CF736B7C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anchor="b">
            <a:normAutofit/>
          </a:bodyPr>
          <a:lstStyle/>
          <a:p>
            <a:pPr algn="l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29AC7-CB42-4867-B21C-F98A80560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Use a .NET service as a Linux Daemon</a:t>
            </a:r>
          </a:p>
        </p:txBody>
      </p:sp>
    </p:spTree>
    <p:extLst>
      <p:ext uri="{BB962C8B-B14F-4D97-AF65-F5344CB8AC3E}">
        <p14:creationId xmlns:p14="http://schemas.microsoft.com/office/powerpoint/2010/main" val="207646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FE68-7638-4659-AF92-EACAE153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8AA9E-A32C-418D-8CDC-FD8FDBAB2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6407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B302C"/>
      </a:dk2>
      <a:lt2>
        <a:srgbClr val="F3F3F0"/>
      </a:lt2>
      <a:accent1>
        <a:srgbClr val="4F45CD"/>
      </a:accent1>
      <a:accent2>
        <a:srgbClr val="3261BA"/>
      </a:accent2>
      <a:accent3>
        <a:srgbClr val="44ACCC"/>
      </a:accent3>
      <a:accent4>
        <a:srgbClr val="32BAA2"/>
      </a:accent4>
      <a:accent5>
        <a:srgbClr val="41C476"/>
      </a:accent5>
      <a:accent6>
        <a:srgbClr val="34BA32"/>
      </a:accent6>
      <a:hlink>
        <a:srgbClr val="349E70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Avenir Next LT Pro Light</vt:lpstr>
      <vt:lpstr>Sitka Subheading</vt:lpstr>
      <vt:lpstr>PebbleVTI</vt:lpstr>
      <vt:lpstr>Use a .NET service as a Linux Daemon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 Pulcher</dc:creator>
  <cp:lastModifiedBy>Harold Pulcher</cp:lastModifiedBy>
  <cp:revision>2</cp:revision>
  <dcterms:created xsi:type="dcterms:W3CDTF">2021-08-30T02:39:42Z</dcterms:created>
  <dcterms:modified xsi:type="dcterms:W3CDTF">2021-08-30T02:48:56Z</dcterms:modified>
</cp:coreProperties>
</file>