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621E-D4FA-4A86-8B71-CCA6E345A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63753" cy="1139574"/>
          </a:xfrm>
        </p:spPr>
        <p:txBody>
          <a:bodyPr/>
          <a:lstStyle/>
          <a:p>
            <a:r>
              <a:rPr lang="en-US" dirty="0"/>
              <a:t>Electronics for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5A8E9-DB8C-4C50-9162-1869CB498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382" y="2261937"/>
            <a:ext cx="8791575" cy="1655762"/>
          </a:xfrm>
        </p:spPr>
        <p:txBody>
          <a:bodyPr/>
          <a:lstStyle/>
          <a:p>
            <a:r>
              <a:rPr lang="en-US" dirty="0"/>
              <a:t>This isn’t magic and it doesn’t take a rocket scientist to understand this stuff.</a:t>
            </a:r>
          </a:p>
        </p:txBody>
      </p:sp>
    </p:spTree>
    <p:extLst>
      <p:ext uri="{BB962C8B-B14F-4D97-AF65-F5344CB8AC3E}">
        <p14:creationId xmlns:p14="http://schemas.microsoft.com/office/powerpoint/2010/main" val="3608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B76C-7BC0-4A76-A9D3-CC619F3E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C6EB-980D-4B38-8226-31BA7036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Intro, Joke: How many software programmers does it take to change a light bulb?</a:t>
            </a:r>
          </a:p>
          <a:p>
            <a:r>
              <a:rPr lang="en-US" dirty="0"/>
              <a:t>What do you need</a:t>
            </a:r>
          </a:p>
          <a:p>
            <a:r>
              <a:rPr lang="en-US" dirty="0"/>
              <a:t>What is voltage and why do I care</a:t>
            </a:r>
          </a:p>
          <a:p>
            <a:r>
              <a:rPr lang="en-US" dirty="0"/>
              <a:t>Resistors</a:t>
            </a:r>
          </a:p>
          <a:p>
            <a:r>
              <a:rPr lang="en-US" dirty="0"/>
              <a:t>Capacitors/Inductors</a:t>
            </a:r>
          </a:p>
          <a:p>
            <a:r>
              <a:rPr lang="en-US" dirty="0"/>
              <a:t>Transistors</a:t>
            </a:r>
          </a:p>
          <a:p>
            <a:r>
              <a:rPr lang="en-US" dirty="0"/>
              <a:t>Series vs Parallel</a:t>
            </a:r>
          </a:p>
          <a:p>
            <a:r>
              <a:rPr lang="en-US" dirty="0"/>
              <a:t>Diodes/Zener?/LEDs current limiting, forward voltage</a:t>
            </a:r>
          </a:p>
          <a:p>
            <a:r>
              <a:rPr lang="en-US" dirty="0"/>
              <a:t>Demo: </a:t>
            </a:r>
            <a:r>
              <a:rPr lang="en-US" dirty="0" err="1"/>
              <a:t>astable</a:t>
            </a:r>
            <a:r>
              <a:rPr lang="en-US" dirty="0"/>
              <a:t> oscillator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27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8E7E1-4533-4541-8837-242EC411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D2716-F2C1-4ACB-9C59-6ABCE9460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121AE34-473D-4A45-97D2-9181434346C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C34447-2E47-4A51-9CA9-02194E0227EB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742C6A-A577-41E4-BB66-95BFFC0EC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716691B-6B49-4D95-8C41-BBAE05AEA5F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5B6785-9905-4722-A32E-23F6318B485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712883-02C6-4CDB-84E0-6B45544D9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946DF8E-AC30-47CE-BD90-2FAC671F6C80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6045CE-1406-45AC-8315-C6CB5F65F564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</TotalTime>
  <Words>73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Electronics for programmers</vt:lpstr>
      <vt:lpstr>Outline of stuff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3</cp:revision>
  <dcterms:created xsi:type="dcterms:W3CDTF">2019-06-27T15:41:22Z</dcterms:created>
  <dcterms:modified xsi:type="dcterms:W3CDTF">2019-06-27T17:44:18Z</dcterms:modified>
</cp:coreProperties>
</file>