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DCA5-E9DD-4741-ADF3-E5262952E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3572D-E538-4D88-9770-D3A5F756C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2434-89E3-445B-B789-A405EDF5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38DF-F970-4474-BCBB-867E2CB4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5468-104B-414D-AD2C-20F6F83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A1B7-839E-4E4B-9FBE-2FA12B46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32452-4838-4719-9F91-98EEB9C6B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0762-9F05-4A7C-8346-A49E3506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6097-56C8-4261-92DD-F249FE2D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4F327-527D-4D6C-8623-5854DCA7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DFB7D-9CE0-4758-9ED4-59A176B58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55E7-E05E-4AAD-BA33-54421A428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E7DF-B09B-4336-BA82-D47499C8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17A33-2477-4FFD-A5A7-04A4F8D7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7456-7846-4390-A504-39710E64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A436-AED4-44CD-A08F-13C4AAE8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2AEA-834B-4C0A-A0B5-5B62AEB5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094F-B2A7-4614-99F0-E2BCD67A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1296-43CF-418D-BFAA-0B6D2BB0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3B28-49BB-488C-B027-AE6DE76B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5A4D-E041-4C4D-99DE-908629AD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8BD3F-0BF5-4F34-8957-266A35893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482F-DE9E-46C5-A0F2-1617B039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C4325-24C7-49C1-81F0-246AC83E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173A-819B-41BE-8244-99A37101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6050-2557-4831-B5DE-C0F68D7B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501F-178D-4C9D-A6B8-9EE1329ED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6BD76-878F-4F9B-817D-DA9A4B2AC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1ADD-B648-42FB-82C9-748B107A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82CEC-2F28-4871-8F4C-C68F398D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DE26-82A6-43BC-87C6-378503E5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7BB1-1BCC-48A6-981A-CF1CDD68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DDD9-5D77-495E-9206-8F91244BA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39443-6906-43B9-8B9B-D418C9B1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57084-97E4-452E-B54B-16198E03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6710-9CFB-4AD4-A9C1-64C8DB79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8342-B163-4DD0-8C32-10C614AA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9B7F0-E48C-4782-96CE-7AC55C8C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3952A-1CA7-4677-9055-D5FC2EEA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4AF8-2F6E-4AA6-9F38-473BA8CB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7E357-34C2-4780-A68A-D917FBC9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B8615-085D-42F8-92B5-5BBFB8D0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E881F-E9AA-4461-B3E7-E9F8DD91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E1A76-9869-40CA-981C-5B5F5BC5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85214-C373-43AE-8627-74BEA3E7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E201-E13F-4EA0-A975-D2CD0F1C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D977-23D2-4822-B4C1-E6E3CD93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A237-69B3-48ED-B8B8-AC882DF2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5D8DD-1B79-4CC0-A0AF-1CCA562CC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5161D-67FA-4F0B-B329-F2B87131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B684-F824-4252-A280-95D1E33B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1811C-9F3D-4016-97A6-FC3499F5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B22B-AF40-4C62-AEE2-6C387BBB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7EC83-196F-4AF3-94AA-7228334A2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2B6D7-3980-4873-845A-A48D004DB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A8BF9-9882-458C-A7C8-0430B622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61D00-3F24-4667-8760-CBEB7340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9106D-53BA-433F-8706-48F00A76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6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04B2B-BA60-4E99-8D8B-3F9241D4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BD4C4-265D-4093-85A7-51EE4D4DF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596B1-14EB-4053-80EA-03171987E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4F0D-30AF-4ED3-AD57-432CFD6F4500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AF68-0140-4B8B-8233-3EAF6297F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8CB9-8D98-4732-81C5-B9030E696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30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arms">
            <a:extLst>
              <a:ext uri="{FF2B5EF4-FFF2-40B4-BE49-F238E27FC236}">
                <a16:creationId xmlns:a16="http://schemas.microsoft.com/office/drawing/2014/main" id="{ACA476D7-E2B0-40CF-9280-A65B20B45F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75" y="0"/>
            <a:ext cx="5022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2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3"/>
    </mc:Choice>
    <mc:Fallback xmlns="">
      <p:transition spd="slow" advTm="60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s-excel-word">
            <a:extLst>
              <a:ext uri="{FF2B5EF4-FFF2-40B4-BE49-F238E27FC236}">
                <a16:creationId xmlns:a16="http://schemas.microsoft.com/office/drawing/2014/main" id="{400FE30E-4E2B-40A2-9F4A-DCF292BF86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688" y="0"/>
            <a:ext cx="7031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3"/>
    </mc:Choice>
    <mc:Fallback xmlns="">
      <p:transition spd="slow" advTm="606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hm-ugle-christmas-sweater">
            <a:extLst>
              <a:ext uri="{FF2B5EF4-FFF2-40B4-BE49-F238E27FC236}">
                <a16:creationId xmlns:a16="http://schemas.microsoft.com/office/drawing/2014/main" id="{F9C9A7BA-D9FC-4D57-99EE-B3254EC744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0"/>
            <a:ext cx="8894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9"/>
    </mc:Choice>
    <mc:Fallback xmlns="">
      <p:transition spd="slow" advTm="59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istance-is-futile">
            <a:extLst>
              <a:ext uri="{FF2B5EF4-FFF2-40B4-BE49-F238E27FC236}">
                <a16:creationId xmlns:a16="http://schemas.microsoft.com/office/drawing/2014/main" id="{B13E601F-695E-40E7-BDEF-7BB7C17EE9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0"/>
            <a:ext cx="9244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5"/>
    </mc:Choice>
    <mc:Fallback xmlns="">
      <p:transition spd="slow" advTm="593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istance-is-not-futile">
            <a:extLst>
              <a:ext uri="{FF2B5EF4-FFF2-40B4-BE49-F238E27FC236}">
                <a16:creationId xmlns:a16="http://schemas.microsoft.com/office/drawing/2014/main" id="{3CA87D38-C522-4DF5-B2E2-11F109B4E9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690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5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3"/>
    </mc:Choice>
    <mc:Fallback xmlns="">
      <p:transition spd="slow" advTm="59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-not-summer">
            <a:extLst>
              <a:ext uri="{FF2B5EF4-FFF2-40B4-BE49-F238E27FC236}">
                <a16:creationId xmlns:a16="http://schemas.microsoft.com/office/drawing/2014/main" id="{7721F0A8-6125-434B-AF38-76C8AACDE2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25" y="0"/>
            <a:ext cx="6813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4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8"/>
    </mc:Choice>
    <mc:Fallback xmlns="">
      <p:transition spd="slow" advTm="580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lociraptor">
            <a:extLst>
              <a:ext uri="{FF2B5EF4-FFF2-40B4-BE49-F238E27FC236}">
                <a16:creationId xmlns:a16="http://schemas.microsoft.com/office/drawing/2014/main" id="{87639821-4321-4064-8B2C-1B31D26957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88" y="0"/>
            <a:ext cx="639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9"/>
    </mc:Choice>
    <mc:Fallback xmlns="">
      <p:transition spd="slow" advTm="623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ter-on-apple">
            <a:extLst>
              <a:ext uri="{FF2B5EF4-FFF2-40B4-BE49-F238E27FC236}">
                <a16:creationId xmlns:a16="http://schemas.microsoft.com/office/drawing/2014/main" id="{5BD43529-0044-44A3-AE55-7FB5F42DF7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3" y="0"/>
            <a:ext cx="8816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2"/>
    </mc:Choice>
    <mc:Fallback xmlns="">
      <p:transition spd="slow" advTm="57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-shall-not-pass">
            <a:extLst>
              <a:ext uri="{FF2B5EF4-FFF2-40B4-BE49-F238E27FC236}">
                <a16:creationId xmlns:a16="http://schemas.microsoft.com/office/drawing/2014/main" id="{B8D92D40-DEE7-4567-93B6-3143658E98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3" y="0"/>
            <a:ext cx="533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3"/>
    </mc:Choice>
    <mc:Fallback xmlns="">
      <p:transition spd="slow" advTm="593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ug-feature">
            <a:extLst>
              <a:ext uri="{FF2B5EF4-FFF2-40B4-BE49-F238E27FC236}">
                <a16:creationId xmlns:a16="http://schemas.microsoft.com/office/drawing/2014/main" id="{3949880B-4646-428D-9FD2-DA966A8DF0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3" y="0"/>
            <a:ext cx="616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5"/>
    </mc:Choice>
    <mc:Fallback xmlns="">
      <p:transition spd="slow" advTm="59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ldn't-resist">
            <a:extLst>
              <a:ext uri="{FF2B5EF4-FFF2-40B4-BE49-F238E27FC236}">
                <a16:creationId xmlns:a16="http://schemas.microsoft.com/office/drawing/2014/main" id="{0F380CB3-B4F1-478F-8ABB-792524819E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0"/>
            <a:ext cx="10826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9"/>
    </mc:Choice>
    <mc:Fallback xmlns="">
      <p:transition spd="slow" advTm="59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ad-scientist">
            <a:extLst>
              <a:ext uri="{FF2B5EF4-FFF2-40B4-BE49-F238E27FC236}">
                <a16:creationId xmlns:a16="http://schemas.microsoft.com/office/drawing/2014/main" id="{0109D7E3-D4A5-499B-98F3-36A7834508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701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8"/>
    </mc:Choice>
    <mc:Fallback xmlns="">
      <p:transition spd="slow" advTm="58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ode-of-life">
            <a:extLst>
              <a:ext uri="{FF2B5EF4-FFF2-40B4-BE49-F238E27FC236}">
                <a16:creationId xmlns:a16="http://schemas.microsoft.com/office/drawing/2014/main" id="{7D85D592-3989-4937-A8C9-2530A6A90F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150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4"/>
    </mc:Choice>
    <mc:Fallback xmlns="">
      <p:transition spd="slow" advTm="582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iled-plan">
            <a:extLst>
              <a:ext uri="{FF2B5EF4-FFF2-40B4-BE49-F238E27FC236}">
                <a16:creationId xmlns:a16="http://schemas.microsoft.com/office/drawing/2014/main" id="{B7667017-6868-44D7-B9E4-709AFBA2DB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13" y="0"/>
            <a:ext cx="8586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6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9"/>
    </mc:Choice>
    <mc:Fallback xmlns="">
      <p:transition spd="slow" advTm="59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maldehyde-casual">
            <a:extLst>
              <a:ext uri="{FF2B5EF4-FFF2-40B4-BE49-F238E27FC236}">
                <a16:creationId xmlns:a16="http://schemas.microsoft.com/office/drawing/2014/main" id="{490BF684-BB38-4D45-985F-EABB9C2A3C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5" y="0"/>
            <a:ext cx="10469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7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8"/>
    </mc:Choice>
    <mc:Fallback xmlns="">
      <p:transition spd="slow" advTm="59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eat-power-comes">
            <a:extLst>
              <a:ext uri="{FF2B5EF4-FFF2-40B4-BE49-F238E27FC236}">
                <a16:creationId xmlns:a16="http://schemas.microsoft.com/office/drawing/2014/main" id="{2598D8AA-8E2E-4754-A6F0-F9A8FEA8FD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5" y="0"/>
            <a:ext cx="5300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9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3"/>
    </mc:Choice>
    <mc:Fallback xmlns="">
      <p:transition spd="slow" advTm="57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iggawatts">
            <a:extLst>
              <a:ext uri="{FF2B5EF4-FFF2-40B4-BE49-F238E27FC236}">
                <a16:creationId xmlns:a16="http://schemas.microsoft.com/office/drawing/2014/main" id="{6FD4134B-7A84-4C18-A361-D1B40FC99E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8" y="0"/>
            <a:ext cx="4886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1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0"/>
    </mc:Choice>
    <mc:Fallback xmlns="">
      <p:transition spd="slow" advTm="624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3</cp:revision>
  <dcterms:created xsi:type="dcterms:W3CDTF">2019-07-28T16:41:39Z</dcterms:created>
  <dcterms:modified xsi:type="dcterms:W3CDTF">2019-08-03T02:54:49Z</dcterms:modified>
</cp:coreProperties>
</file>