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9"/>
  </p:notesMasterIdLst>
  <p:sldIdLst>
    <p:sldId id="256" r:id="rId2"/>
    <p:sldId id="259" r:id="rId3"/>
    <p:sldId id="282" r:id="rId4"/>
    <p:sldId id="260" r:id="rId5"/>
    <p:sldId id="283" r:id="rId6"/>
    <p:sldId id="262" r:id="rId7"/>
    <p:sldId id="265" r:id="rId8"/>
    <p:sldId id="266" r:id="rId9"/>
    <p:sldId id="267" r:id="rId10"/>
    <p:sldId id="268" r:id="rId11"/>
    <p:sldId id="272" r:id="rId12"/>
    <p:sldId id="274" r:id="rId13"/>
    <p:sldId id="284" r:id="rId14"/>
    <p:sldId id="285" r:id="rId15"/>
    <p:sldId id="275" r:id="rId16"/>
    <p:sldId id="276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2040" autoAdjust="0"/>
  </p:normalViewPr>
  <p:slideViewPr>
    <p:cSldViewPr snapToGrid="0">
      <p:cViewPr varScale="1">
        <p:scale>
          <a:sx n="112" d="100"/>
          <a:sy n="112" d="100"/>
        </p:scale>
        <p:origin x="1200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A64E9-6891-4BAF-B7FB-4052EDAB90E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560256-5FE4-434E-8636-492F97FDD73E}">
      <dgm:prSet/>
      <dgm:spPr/>
      <dgm:t>
        <a:bodyPr/>
        <a:lstStyle/>
        <a:p>
          <a:r>
            <a:rPr lang="en-US"/>
            <a:t>Best GitHub integration!</a:t>
          </a:r>
        </a:p>
      </dgm:t>
    </dgm:pt>
    <dgm:pt modelId="{2B07EFE3-25C3-4499-8BE1-325328DA8B3B}" type="parTrans" cxnId="{7E3B94EB-890D-46BD-96F4-B7625359AD51}">
      <dgm:prSet/>
      <dgm:spPr/>
      <dgm:t>
        <a:bodyPr/>
        <a:lstStyle/>
        <a:p>
          <a:endParaRPr lang="en-US"/>
        </a:p>
      </dgm:t>
    </dgm:pt>
    <dgm:pt modelId="{B6EC2A06-EDDA-4EFD-9A61-55EA70339CDC}" type="sibTrans" cxnId="{7E3B94EB-890D-46BD-96F4-B7625359AD51}">
      <dgm:prSet/>
      <dgm:spPr/>
      <dgm:t>
        <a:bodyPr/>
        <a:lstStyle/>
        <a:p>
          <a:endParaRPr lang="en-US"/>
        </a:p>
      </dgm:t>
    </dgm:pt>
    <dgm:pt modelId="{0F40636C-B229-48EE-AA28-DE8E654B963C}">
      <dgm:prSet/>
      <dgm:spPr/>
      <dgm:t>
        <a:bodyPr/>
        <a:lstStyle/>
        <a:p>
          <a:r>
            <a:rPr lang="en-US"/>
            <a:t>It’s Free…. With limits…</a:t>
          </a:r>
        </a:p>
      </dgm:t>
    </dgm:pt>
    <dgm:pt modelId="{7DD12555-5B07-4A17-8727-2C9942A3304A}" type="parTrans" cxnId="{E23B43A0-DE76-48F6-8424-DA6A9CE50410}">
      <dgm:prSet/>
      <dgm:spPr/>
      <dgm:t>
        <a:bodyPr/>
        <a:lstStyle/>
        <a:p>
          <a:endParaRPr lang="en-US"/>
        </a:p>
      </dgm:t>
    </dgm:pt>
    <dgm:pt modelId="{D04D7689-7A0A-4517-8822-113DE91A0ED0}" type="sibTrans" cxnId="{E23B43A0-DE76-48F6-8424-DA6A9CE50410}">
      <dgm:prSet/>
      <dgm:spPr/>
      <dgm:t>
        <a:bodyPr/>
        <a:lstStyle/>
        <a:p>
          <a:endParaRPr lang="en-US"/>
        </a:p>
      </dgm:t>
    </dgm:pt>
    <dgm:pt modelId="{D8538BE0-1393-442D-ACB9-8736118F667D}">
      <dgm:prSet/>
      <dgm:spPr/>
      <dgm:t>
        <a:bodyPr/>
        <a:lstStyle/>
        <a:p>
          <a:r>
            <a:rPr lang="en-US"/>
            <a:t>All actions in a workflow are isolated.</a:t>
          </a:r>
        </a:p>
      </dgm:t>
    </dgm:pt>
    <dgm:pt modelId="{87737698-05DF-4E7E-A380-81BBED57C238}" type="parTrans" cxnId="{F91A444D-2CE0-4749-9178-262B5CF11C66}">
      <dgm:prSet/>
      <dgm:spPr/>
      <dgm:t>
        <a:bodyPr/>
        <a:lstStyle/>
        <a:p>
          <a:endParaRPr lang="en-US"/>
        </a:p>
      </dgm:t>
    </dgm:pt>
    <dgm:pt modelId="{CC639129-77CB-45AD-83CD-FF503B76EBD0}" type="sibTrans" cxnId="{F91A444D-2CE0-4749-9178-262B5CF11C66}">
      <dgm:prSet/>
      <dgm:spPr/>
      <dgm:t>
        <a:bodyPr/>
        <a:lstStyle/>
        <a:p>
          <a:endParaRPr lang="en-US"/>
        </a:p>
      </dgm:t>
    </dgm:pt>
    <dgm:pt modelId="{81640FC5-C5A8-4629-B207-D9F5A43D3932}">
      <dgm:prSet/>
      <dgm:spPr/>
      <dgm:t>
        <a:bodyPr/>
        <a:lstStyle/>
        <a:p>
          <a:r>
            <a:rPr lang="en-US"/>
            <a:t>Access to the GitHub API</a:t>
          </a:r>
        </a:p>
      </dgm:t>
    </dgm:pt>
    <dgm:pt modelId="{81058B33-767E-46B9-A602-29339C81868C}" type="parTrans" cxnId="{F09A5497-928A-4CAC-90FF-2D413B039872}">
      <dgm:prSet/>
      <dgm:spPr/>
      <dgm:t>
        <a:bodyPr/>
        <a:lstStyle/>
        <a:p>
          <a:endParaRPr lang="en-US"/>
        </a:p>
      </dgm:t>
    </dgm:pt>
    <dgm:pt modelId="{BF58A0B0-8924-403E-9F38-AB7D7BA15955}" type="sibTrans" cxnId="{F09A5497-928A-4CAC-90FF-2D413B039872}">
      <dgm:prSet/>
      <dgm:spPr/>
      <dgm:t>
        <a:bodyPr/>
        <a:lstStyle/>
        <a:p>
          <a:endParaRPr lang="en-US"/>
        </a:p>
      </dgm:t>
    </dgm:pt>
    <dgm:pt modelId="{41486C03-0946-4F3C-8006-560C96384ED2}">
      <dgm:prSet/>
      <dgm:spPr/>
      <dgm:t>
        <a:bodyPr/>
        <a:lstStyle/>
        <a:p>
          <a:r>
            <a:rPr lang="en-US"/>
            <a:t>Multiplatform: Linux, macOS, Windows,  and containers</a:t>
          </a:r>
        </a:p>
      </dgm:t>
    </dgm:pt>
    <dgm:pt modelId="{F6E25C4A-A9F1-4B81-B7D0-7D9EA86F0C80}" type="parTrans" cxnId="{FC9946AA-A342-4953-9FED-93656BAD9BA8}">
      <dgm:prSet/>
      <dgm:spPr/>
      <dgm:t>
        <a:bodyPr/>
        <a:lstStyle/>
        <a:p>
          <a:endParaRPr lang="en-US"/>
        </a:p>
      </dgm:t>
    </dgm:pt>
    <dgm:pt modelId="{332A9FD3-2DBA-464C-BB7F-8C1685D7C139}" type="sibTrans" cxnId="{FC9946AA-A342-4953-9FED-93656BAD9BA8}">
      <dgm:prSet/>
      <dgm:spPr/>
      <dgm:t>
        <a:bodyPr/>
        <a:lstStyle/>
        <a:p>
          <a:endParaRPr lang="en-US"/>
        </a:p>
      </dgm:t>
    </dgm:pt>
    <dgm:pt modelId="{1B5A5788-D465-414A-84C6-DE5B2D221064}">
      <dgm:prSet/>
      <dgm:spPr/>
      <dgm:t>
        <a:bodyPr/>
        <a:lstStyle/>
        <a:p>
          <a:r>
            <a:rPr lang="en-US"/>
            <a:t>Concurrent Jobs </a:t>
          </a:r>
        </a:p>
      </dgm:t>
    </dgm:pt>
    <dgm:pt modelId="{8BFD9D4E-906A-42E9-A01B-4A876D9C59C2}" type="parTrans" cxnId="{B69ADFDD-A6EC-42A7-B403-3AA6B5A7F471}">
      <dgm:prSet/>
      <dgm:spPr/>
      <dgm:t>
        <a:bodyPr/>
        <a:lstStyle/>
        <a:p>
          <a:endParaRPr lang="en-US"/>
        </a:p>
      </dgm:t>
    </dgm:pt>
    <dgm:pt modelId="{829E8B3D-DB44-49A2-8D70-4B98CEFB7F38}" type="sibTrans" cxnId="{B69ADFDD-A6EC-42A7-B403-3AA6B5A7F471}">
      <dgm:prSet/>
      <dgm:spPr/>
      <dgm:t>
        <a:bodyPr/>
        <a:lstStyle/>
        <a:p>
          <a:endParaRPr lang="en-US"/>
        </a:p>
      </dgm:t>
    </dgm:pt>
    <dgm:pt modelId="{9476511A-BB05-45CD-AEF5-74A35AD42A51}" type="pres">
      <dgm:prSet presAssocID="{9F0A64E9-6891-4BAF-B7FB-4052EDAB90EE}" presName="diagram" presStyleCnt="0">
        <dgm:presLayoutVars>
          <dgm:dir/>
          <dgm:resizeHandles val="exact"/>
        </dgm:presLayoutVars>
      </dgm:prSet>
      <dgm:spPr/>
    </dgm:pt>
    <dgm:pt modelId="{0D494A51-D4C1-4885-8E1D-883DAE107FA1}" type="pres">
      <dgm:prSet presAssocID="{C2560256-5FE4-434E-8636-492F97FDD73E}" presName="node" presStyleLbl="node1" presStyleIdx="0" presStyleCnt="6">
        <dgm:presLayoutVars>
          <dgm:bulletEnabled val="1"/>
        </dgm:presLayoutVars>
      </dgm:prSet>
      <dgm:spPr/>
    </dgm:pt>
    <dgm:pt modelId="{B01458A4-7174-4DAE-8D12-8FFC9A8AA263}" type="pres">
      <dgm:prSet presAssocID="{B6EC2A06-EDDA-4EFD-9A61-55EA70339CDC}" presName="sibTrans" presStyleCnt="0"/>
      <dgm:spPr/>
    </dgm:pt>
    <dgm:pt modelId="{BDD3849F-4847-40D2-8CE3-1B50F3AC4142}" type="pres">
      <dgm:prSet presAssocID="{0F40636C-B229-48EE-AA28-DE8E654B963C}" presName="node" presStyleLbl="node1" presStyleIdx="1" presStyleCnt="6">
        <dgm:presLayoutVars>
          <dgm:bulletEnabled val="1"/>
        </dgm:presLayoutVars>
      </dgm:prSet>
      <dgm:spPr/>
    </dgm:pt>
    <dgm:pt modelId="{49959E98-EDB5-4701-B9A2-292D25BC0ED0}" type="pres">
      <dgm:prSet presAssocID="{D04D7689-7A0A-4517-8822-113DE91A0ED0}" presName="sibTrans" presStyleCnt="0"/>
      <dgm:spPr/>
    </dgm:pt>
    <dgm:pt modelId="{6F86F972-3E24-4AC7-92D1-212A44D04631}" type="pres">
      <dgm:prSet presAssocID="{D8538BE0-1393-442D-ACB9-8736118F667D}" presName="node" presStyleLbl="node1" presStyleIdx="2" presStyleCnt="6">
        <dgm:presLayoutVars>
          <dgm:bulletEnabled val="1"/>
        </dgm:presLayoutVars>
      </dgm:prSet>
      <dgm:spPr/>
    </dgm:pt>
    <dgm:pt modelId="{1ED8394F-F301-4DDE-8AC2-6E06CC4E5FCA}" type="pres">
      <dgm:prSet presAssocID="{CC639129-77CB-45AD-83CD-FF503B76EBD0}" presName="sibTrans" presStyleCnt="0"/>
      <dgm:spPr/>
    </dgm:pt>
    <dgm:pt modelId="{90AEE741-391A-4711-9553-2FEC7E7ED10B}" type="pres">
      <dgm:prSet presAssocID="{81640FC5-C5A8-4629-B207-D9F5A43D3932}" presName="node" presStyleLbl="node1" presStyleIdx="3" presStyleCnt="6">
        <dgm:presLayoutVars>
          <dgm:bulletEnabled val="1"/>
        </dgm:presLayoutVars>
      </dgm:prSet>
      <dgm:spPr/>
    </dgm:pt>
    <dgm:pt modelId="{023674C2-3FA2-426D-B602-3336A33157EF}" type="pres">
      <dgm:prSet presAssocID="{BF58A0B0-8924-403E-9F38-AB7D7BA15955}" presName="sibTrans" presStyleCnt="0"/>
      <dgm:spPr/>
    </dgm:pt>
    <dgm:pt modelId="{221556B6-AA0F-4FA7-80DF-8F347C283661}" type="pres">
      <dgm:prSet presAssocID="{41486C03-0946-4F3C-8006-560C96384ED2}" presName="node" presStyleLbl="node1" presStyleIdx="4" presStyleCnt="6">
        <dgm:presLayoutVars>
          <dgm:bulletEnabled val="1"/>
        </dgm:presLayoutVars>
      </dgm:prSet>
      <dgm:spPr/>
    </dgm:pt>
    <dgm:pt modelId="{4F746AD3-0D31-4007-88F3-862AD9307B7A}" type="pres">
      <dgm:prSet presAssocID="{332A9FD3-2DBA-464C-BB7F-8C1685D7C139}" presName="sibTrans" presStyleCnt="0"/>
      <dgm:spPr/>
    </dgm:pt>
    <dgm:pt modelId="{15F0AC6B-C4A4-4C21-8CCA-537D539786F5}" type="pres">
      <dgm:prSet presAssocID="{1B5A5788-D465-414A-84C6-DE5B2D221064}" presName="node" presStyleLbl="node1" presStyleIdx="5" presStyleCnt="6">
        <dgm:presLayoutVars>
          <dgm:bulletEnabled val="1"/>
        </dgm:presLayoutVars>
      </dgm:prSet>
      <dgm:spPr/>
    </dgm:pt>
  </dgm:ptLst>
  <dgm:cxnLst>
    <dgm:cxn modelId="{38760422-2303-40D2-AE25-CA3DE219A70C}" type="presOf" srcId="{9F0A64E9-6891-4BAF-B7FB-4052EDAB90EE}" destId="{9476511A-BB05-45CD-AEF5-74A35AD42A51}" srcOrd="0" destOrd="0" presId="urn:microsoft.com/office/officeart/2005/8/layout/default"/>
    <dgm:cxn modelId="{13C9BA28-394E-4B63-B3CE-0FEE5332FBFD}" type="presOf" srcId="{81640FC5-C5A8-4629-B207-D9F5A43D3932}" destId="{90AEE741-391A-4711-9553-2FEC7E7ED10B}" srcOrd="0" destOrd="0" presId="urn:microsoft.com/office/officeart/2005/8/layout/default"/>
    <dgm:cxn modelId="{60FB033E-502E-4946-AC48-D56963A3F46D}" type="presOf" srcId="{41486C03-0946-4F3C-8006-560C96384ED2}" destId="{221556B6-AA0F-4FA7-80DF-8F347C283661}" srcOrd="0" destOrd="0" presId="urn:microsoft.com/office/officeart/2005/8/layout/default"/>
    <dgm:cxn modelId="{EDF38A65-ECFA-4C94-B0B8-55489FA0022F}" type="presOf" srcId="{C2560256-5FE4-434E-8636-492F97FDD73E}" destId="{0D494A51-D4C1-4885-8E1D-883DAE107FA1}" srcOrd="0" destOrd="0" presId="urn:microsoft.com/office/officeart/2005/8/layout/default"/>
    <dgm:cxn modelId="{F91A444D-2CE0-4749-9178-262B5CF11C66}" srcId="{9F0A64E9-6891-4BAF-B7FB-4052EDAB90EE}" destId="{D8538BE0-1393-442D-ACB9-8736118F667D}" srcOrd="2" destOrd="0" parTransId="{87737698-05DF-4E7E-A380-81BBED57C238}" sibTransId="{CC639129-77CB-45AD-83CD-FF503B76EBD0}"/>
    <dgm:cxn modelId="{67BA2D4F-A5D3-46B5-ACA9-9E24D24C5DF3}" type="presOf" srcId="{0F40636C-B229-48EE-AA28-DE8E654B963C}" destId="{BDD3849F-4847-40D2-8CE3-1B50F3AC4142}" srcOrd="0" destOrd="0" presId="urn:microsoft.com/office/officeart/2005/8/layout/default"/>
    <dgm:cxn modelId="{F09A5497-928A-4CAC-90FF-2D413B039872}" srcId="{9F0A64E9-6891-4BAF-B7FB-4052EDAB90EE}" destId="{81640FC5-C5A8-4629-B207-D9F5A43D3932}" srcOrd="3" destOrd="0" parTransId="{81058B33-767E-46B9-A602-29339C81868C}" sibTransId="{BF58A0B0-8924-403E-9F38-AB7D7BA15955}"/>
    <dgm:cxn modelId="{E23B43A0-DE76-48F6-8424-DA6A9CE50410}" srcId="{9F0A64E9-6891-4BAF-B7FB-4052EDAB90EE}" destId="{0F40636C-B229-48EE-AA28-DE8E654B963C}" srcOrd="1" destOrd="0" parTransId="{7DD12555-5B07-4A17-8727-2C9942A3304A}" sibTransId="{D04D7689-7A0A-4517-8822-113DE91A0ED0}"/>
    <dgm:cxn modelId="{FC9946AA-A342-4953-9FED-93656BAD9BA8}" srcId="{9F0A64E9-6891-4BAF-B7FB-4052EDAB90EE}" destId="{41486C03-0946-4F3C-8006-560C96384ED2}" srcOrd="4" destOrd="0" parTransId="{F6E25C4A-A9F1-4B81-B7D0-7D9EA86F0C80}" sibTransId="{332A9FD3-2DBA-464C-BB7F-8C1685D7C139}"/>
    <dgm:cxn modelId="{A1668BB3-9BC1-482B-9290-EF8232BDC109}" type="presOf" srcId="{1B5A5788-D465-414A-84C6-DE5B2D221064}" destId="{15F0AC6B-C4A4-4C21-8CCA-537D539786F5}" srcOrd="0" destOrd="0" presId="urn:microsoft.com/office/officeart/2005/8/layout/default"/>
    <dgm:cxn modelId="{B69ADFDD-A6EC-42A7-B403-3AA6B5A7F471}" srcId="{9F0A64E9-6891-4BAF-B7FB-4052EDAB90EE}" destId="{1B5A5788-D465-414A-84C6-DE5B2D221064}" srcOrd="5" destOrd="0" parTransId="{8BFD9D4E-906A-42E9-A01B-4A876D9C59C2}" sibTransId="{829E8B3D-DB44-49A2-8D70-4B98CEFB7F38}"/>
    <dgm:cxn modelId="{7E3B94EB-890D-46BD-96F4-B7625359AD51}" srcId="{9F0A64E9-6891-4BAF-B7FB-4052EDAB90EE}" destId="{C2560256-5FE4-434E-8636-492F97FDD73E}" srcOrd="0" destOrd="0" parTransId="{2B07EFE3-25C3-4499-8BE1-325328DA8B3B}" sibTransId="{B6EC2A06-EDDA-4EFD-9A61-55EA70339CDC}"/>
    <dgm:cxn modelId="{6D2CB6F1-B78A-403B-8FB3-000BE8B509AC}" type="presOf" srcId="{D8538BE0-1393-442D-ACB9-8736118F667D}" destId="{6F86F972-3E24-4AC7-92D1-212A44D04631}" srcOrd="0" destOrd="0" presId="urn:microsoft.com/office/officeart/2005/8/layout/default"/>
    <dgm:cxn modelId="{ABDB7222-3E4A-4C39-83AE-05B426FEDA32}" type="presParOf" srcId="{9476511A-BB05-45CD-AEF5-74A35AD42A51}" destId="{0D494A51-D4C1-4885-8E1D-883DAE107FA1}" srcOrd="0" destOrd="0" presId="urn:microsoft.com/office/officeart/2005/8/layout/default"/>
    <dgm:cxn modelId="{B654C1A1-630C-4BB7-925E-382F56D03A4D}" type="presParOf" srcId="{9476511A-BB05-45CD-AEF5-74A35AD42A51}" destId="{B01458A4-7174-4DAE-8D12-8FFC9A8AA263}" srcOrd="1" destOrd="0" presId="urn:microsoft.com/office/officeart/2005/8/layout/default"/>
    <dgm:cxn modelId="{02D5A7B4-FCF3-4F9E-8CF8-6370B3CAF31E}" type="presParOf" srcId="{9476511A-BB05-45CD-AEF5-74A35AD42A51}" destId="{BDD3849F-4847-40D2-8CE3-1B50F3AC4142}" srcOrd="2" destOrd="0" presId="urn:microsoft.com/office/officeart/2005/8/layout/default"/>
    <dgm:cxn modelId="{FEF9012B-775E-4699-AC20-D3D6B69D9F22}" type="presParOf" srcId="{9476511A-BB05-45CD-AEF5-74A35AD42A51}" destId="{49959E98-EDB5-4701-B9A2-292D25BC0ED0}" srcOrd="3" destOrd="0" presId="urn:microsoft.com/office/officeart/2005/8/layout/default"/>
    <dgm:cxn modelId="{5FC40C44-3C3E-47BA-B627-104884B72404}" type="presParOf" srcId="{9476511A-BB05-45CD-AEF5-74A35AD42A51}" destId="{6F86F972-3E24-4AC7-92D1-212A44D04631}" srcOrd="4" destOrd="0" presId="urn:microsoft.com/office/officeart/2005/8/layout/default"/>
    <dgm:cxn modelId="{260B89E6-81E2-4748-B777-4D9C34506952}" type="presParOf" srcId="{9476511A-BB05-45CD-AEF5-74A35AD42A51}" destId="{1ED8394F-F301-4DDE-8AC2-6E06CC4E5FCA}" srcOrd="5" destOrd="0" presId="urn:microsoft.com/office/officeart/2005/8/layout/default"/>
    <dgm:cxn modelId="{7678E0CB-E460-4DA0-9182-BB57EE92DBB6}" type="presParOf" srcId="{9476511A-BB05-45CD-AEF5-74A35AD42A51}" destId="{90AEE741-391A-4711-9553-2FEC7E7ED10B}" srcOrd="6" destOrd="0" presId="urn:microsoft.com/office/officeart/2005/8/layout/default"/>
    <dgm:cxn modelId="{58CBAF38-85B3-4141-A849-474D3B64DF28}" type="presParOf" srcId="{9476511A-BB05-45CD-AEF5-74A35AD42A51}" destId="{023674C2-3FA2-426D-B602-3336A33157EF}" srcOrd="7" destOrd="0" presId="urn:microsoft.com/office/officeart/2005/8/layout/default"/>
    <dgm:cxn modelId="{ACA33E7C-F521-4B0C-88BE-FA2CA18C701D}" type="presParOf" srcId="{9476511A-BB05-45CD-AEF5-74A35AD42A51}" destId="{221556B6-AA0F-4FA7-80DF-8F347C283661}" srcOrd="8" destOrd="0" presId="urn:microsoft.com/office/officeart/2005/8/layout/default"/>
    <dgm:cxn modelId="{B1A24935-B1EE-495A-B5A0-9031AA81AEBD}" type="presParOf" srcId="{9476511A-BB05-45CD-AEF5-74A35AD42A51}" destId="{4F746AD3-0D31-4007-88F3-862AD9307B7A}" srcOrd="9" destOrd="0" presId="urn:microsoft.com/office/officeart/2005/8/layout/default"/>
    <dgm:cxn modelId="{0D6C31BE-99DE-453F-8068-273EE43B7716}" type="presParOf" srcId="{9476511A-BB05-45CD-AEF5-74A35AD42A51}" destId="{15F0AC6B-C4A4-4C21-8CCA-537D539786F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71995-4518-491B-B72A-1521BC4D779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7E029B-0CAF-4AB1-B603-032FC66B82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Workflows</a:t>
          </a:r>
        </a:p>
      </dgm:t>
    </dgm:pt>
    <dgm:pt modelId="{D29A5526-C395-4813-BDA5-0659EE9ABEE3}" type="parTrans" cxnId="{3CC57314-3F7E-4C6D-AFD9-8DC3327C1012}">
      <dgm:prSet/>
      <dgm:spPr/>
      <dgm:t>
        <a:bodyPr/>
        <a:lstStyle/>
        <a:p>
          <a:endParaRPr lang="en-US"/>
        </a:p>
      </dgm:t>
    </dgm:pt>
    <dgm:pt modelId="{11D441A5-25C8-48A3-AAD2-D193FE726FBE}" type="sibTrans" cxnId="{3CC57314-3F7E-4C6D-AFD9-8DC3327C1012}">
      <dgm:prSet/>
      <dgm:spPr/>
      <dgm:t>
        <a:bodyPr/>
        <a:lstStyle/>
        <a:p>
          <a:endParaRPr lang="en-US"/>
        </a:p>
      </dgm:t>
    </dgm:pt>
    <dgm:pt modelId="{82795AB0-600A-4DAF-B103-C989853D70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Events</a:t>
          </a:r>
        </a:p>
      </dgm:t>
    </dgm:pt>
    <dgm:pt modelId="{00D753BB-162C-4F6E-ADCA-5DF01424BD9D}" type="parTrans" cxnId="{2CF9309A-53ED-4335-A490-2D9630F49E2B}">
      <dgm:prSet/>
      <dgm:spPr/>
      <dgm:t>
        <a:bodyPr/>
        <a:lstStyle/>
        <a:p>
          <a:endParaRPr lang="en-US"/>
        </a:p>
      </dgm:t>
    </dgm:pt>
    <dgm:pt modelId="{2C1BE9D2-BBD9-4FA1-9327-E3047E45010C}" type="sibTrans" cxnId="{2CF9309A-53ED-4335-A490-2D9630F49E2B}">
      <dgm:prSet/>
      <dgm:spPr/>
      <dgm:t>
        <a:bodyPr/>
        <a:lstStyle/>
        <a:p>
          <a:endParaRPr lang="en-US"/>
        </a:p>
      </dgm:t>
    </dgm:pt>
    <dgm:pt modelId="{7F677FB9-6A0A-4604-9EC0-4022937F78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Jobs</a:t>
          </a:r>
        </a:p>
      </dgm:t>
    </dgm:pt>
    <dgm:pt modelId="{BFC5C744-7122-4092-8AF2-106B9F215357}" type="parTrans" cxnId="{D12AE937-68D7-4629-87F9-BB0EFB20E9A3}">
      <dgm:prSet/>
      <dgm:spPr/>
      <dgm:t>
        <a:bodyPr/>
        <a:lstStyle/>
        <a:p>
          <a:endParaRPr lang="en-US"/>
        </a:p>
      </dgm:t>
    </dgm:pt>
    <dgm:pt modelId="{0B0B0B89-DB98-42DF-ADE1-A55B477C544C}" type="sibTrans" cxnId="{D12AE937-68D7-4629-87F9-BB0EFB20E9A3}">
      <dgm:prSet/>
      <dgm:spPr/>
      <dgm:t>
        <a:bodyPr/>
        <a:lstStyle/>
        <a:p>
          <a:endParaRPr lang="en-US"/>
        </a:p>
      </dgm:t>
    </dgm:pt>
    <dgm:pt modelId="{00DF9EC0-8F4B-4D6D-8F0E-56FF7F1BB6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Actions</a:t>
          </a:r>
        </a:p>
      </dgm:t>
    </dgm:pt>
    <dgm:pt modelId="{31FAF0DE-808A-49C0-ACF4-52AB96ADC297}" type="parTrans" cxnId="{59944C22-C7B0-465D-8413-93CB81ABFBAA}">
      <dgm:prSet/>
      <dgm:spPr/>
      <dgm:t>
        <a:bodyPr/>
        <a:lstStyle/>
        <a:p>
          <a:endParaRPr lang="en-US"/>
        </a:p>
      </dgm:t>
    </dgm:pt>
    <dgm:pt modelId="{06B8282B-556E-488B-9DFF-517B88DD2F10}" type="sibTrans" cxnId="{59944C22-C7B0-465D-8413-93CB81ABFBAA}">
      <dgm:prSet/>
      <dgm:spPr/>
      <dgm:t>
        <a:bodyPr/>
        <a:lstStyle/>
        <a:p>
          <a:endParaRPr lang="en-US"/>
        </a:p>
      </dgm:t>
    </dgm:pt>
    <dgm:pt modelId="{D000F04B-0351-464D-B773-5869BFCA36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Runners</a:t>
          </a:r>
        </a:p>
      </dgm:t>
    </dgm:pt>
    <dgm:pt modelId="{725C87D7-2CEE-4603-8C8C-7C75161E97FB}" type="parTrans" cxnId="{0A41E242-BF57-4158-AAC4-6D9509085A5D}">
      <dgm:prSet/>
      <dgm:spPr/>
      <dgm:t>
        <a:bodyPr/>
        <a:lstStyle/>
        <a:p>
          <a:endParaRPr lang="en-US"/>
        </a:p>
      </dgm:t>
    </dgm:pt>
    <dgm:pt modelId="{406BA2E2-47B6-4BB3-BC87-5F46096B0157}" type="sibTrans" cxnId="{0A41E242-BF57-4158-AAC4-6D9509085A5D}">
      <dgm:prSet/>
      <dgm:spPr/>
      <dgm:t>
        <a:bodyPr/>
        <a:lstStyle/>
        <a:p>
          <a:endParaRPr lang="en-US"/>
        </a:p>
      </dgm:t>
    </dgm:pt>
    <dgm:pt modelId="{EBA30933-B334-42ED-B043-6AC3B6532E35}" type="pres">
      <dgm:prSet presAssocID="{A8371995-4518-491B-B72A-1521BC4D779C}" presName="root" presStyleCnt="0">
        <dgm:presLayoutVars>
          <dgm:dir/>
          <dgm:resizeHandles val="exact"/>
        </dgm:presLayoutVars>
      </dgm:prSet>
      <dgm:spPr/>
    </dgm:pt>
    <dgm:pt modelId="{807EBA99-71BE-42E6-A76B-6163E07791A5}" type="pres">
      <dgm:prSet presAssocID="{077E029B-0CAF-4AB1-B603-032FC66B82B4}" presName="compNode" presStyleCnt="0"/>
      <dgm:spPr/>
    </dgm:pt>
    <dgm:pt modelId="{94F91AD0-DC7B-4AAC-BE26-EE29F4D62039}" type="pres">
      <dgm:prSet presAssocID="{077E029B-0CAF-4AB1-B603-032FC66B82B4}" presName="iconBgRect" presStyleLbl="bgShp" presStyleIdx="0" presStyleCnt="5"/>
      <dgm:spPr/>
    </dgm:pt>
    <dgm:pt modelId="{473E4B6D-8582-4B45-A722-F38E05D5371F}" type="pres">
      <dgm:prSet presAssocID="{077E029B-0CAF-4AB1-B603-032FC66B82B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C278C92-52B2-43C0-9620-D0F0215A9374}" type="pres">
      <dgm:prSet presAssocID="{077E029B-0CAF-4AB1-B603-032FC66B82B4}" presName="spaceRect" presStyleCnt="0"/>
      <dgm:spPr/>
    </dgm:pt>
    <dgm:pt modelId="{44271653-7018-4DEC-9667-2F6274522514}" type="pres">
      <dgm:prSet presAssocID="{077E029B-0CAF-4AB1-B603-032FC66B82B4}" presName="textRect" presStyleLbl="revTx" presStyleIdx="0" presStyleCnt="5">
        <dgm:presLayoutVars>
          <dgm:chMax val="1"/>
          <dgm:chPref val="1"/>
        </dgm:presLayoutVars>
      </dgm:prSet>
      <dgm:spPr/>
    </dgm:pt>
    <dgm:pt modelId="{9B804263-062C-47C0-91EB-F5770CE989A7}" type="pres">
      <dgm:prSet presAssocID="{11D441A5-25C8-48A3-AAD2-D193FE726FBE}" presName="sibTrans" presStyleCnt="0"/>
      <dgm:spPr/>
    </dgm:pt>
    <dgm:pt modelId="{C4D88425-DD47-4338-9E12-B09F8689E286}" type="pres">
      <dgm:prSet presAssocID="{82795AB0-600A-4DAF-B103-C989853D7005}" presName="compNode" presStyleCnt="0"/>
      <dgm:spPr/>
    </dgm:pt>
    <dgm:pt modelId="{F50FAEB4-CB7B-42F2-B8E5-35DF46DB0C73}" type="pres">
      <dgm:prSet presAssocID="{82795AB0-600A-4DAF-B103-C989853D7005}" presName="iconBgRect" presStyleLbl="bgShp" presStyleIdx="1" presStyleCnt="5"/>
      <dgm:spPr/>
    </dgm:pt>
    <dgm:pt modelId="{502ED5C2-9095-4B39-9D60-3AEED83911E3}" type="pres">
      <dgm:prSet presAssocID="{82795AB0-600A-4DAF-B103-C989853D70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21633A9-D40F-4718-821E-D756940118E0}" type="pres">
      <dgm:prSet presAssocID="{82795AB0-600A-4DAF-B103-C989853D7005}" presName="spaceRect" presStyleCnt="0"/>
      <dgm:spPr/>
    </dgm:pt>
    <dgm:pt modelId="{694C76E5-FE07-4F98-B473-EA503E6C8C86}" type="pres">
      <dgm:prSet presAssocID="{82795AB0-600A-4DAF-B103-C989853D7005}" presName="textRect" presStyleLbl="revTx" presStyleIdx="1" presStyleCnt="5">
        <dgm:presLayoutVars>
          <dgm:chMax val="1"/>
          <dgm:chPref val="1"/>
        </dgm:presLayoutVars>
      </dgm:prSet>
      <dgm:spPr/>
    </dgm:pt>
    <dgm:pt modelId="{172A1945-4390-46AF-8F90-C545D055A811}" type="pres">
      <dgm:prSet presAssocID="{2C1BE9D2-BBD9-4FA1-9327-E3047E45010C}" presName="sibTrans" presStyleCnt="0"/>
      <dgm:spPr/>
    </dgm:pt>
    <dgm:pt modelId="{4F864983-DBC8-431C-8794-1F8111AC8827}" type="pres">
      <dgm:prSet presAssocID="{7F677FB9-6A0A-4604-9EC0-4022937F78DA}" presName="compNode" presStyleCnt="0"/>
      <dgm:spPr/>
    </dgm:pt>
    <dgm:pt modelId="{C1127C75-930E-4ADB-8421-3A1C445ADBAA}" type="pres">
      <dgm:prSet presAssocID="{7F677FB9-6A0A-4604-9EC0-4022937F78DA}" presName="iconBgRect" presStyleLbl="bgShp" presStyleIdx="2" presStyleCnt="5"/>
      <dgm:spPr/>
    </dgm:pt>
    <dgm:pt modelId="{40CDE99A-8195-4BB2-9C23-54DEDFCFEEF0}" type="pres">
      <dgm:prSet presAssocID="{7F677FB9-6A0A-4604-9EC0-4022937F78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EFD3246D-738D-4DFC-AA55-A379FDF7B285}" type="pres">
      <dgm:prSet presAssocID="{7F677FB9-6A0A-4604-9EC0-4022937F78DA}" presName="spaceRect" presStyleCnt="0"/>
      <dgm:spPr/>
    </dgm:pt>
    <dgm:pt modelId="{7E0209F9-AFCF-4A17-B225-8CA0B7CC6019}" type="pres">
      <dgm:prSet presAssocID="{7F677FB9-6A0A-4604-9EC0-4022937F78DA}" presName="textRect" presStyleLbl="revTx" presStyleIdx="2" presStyleCnt="5">
        <dgm:presLayoutVars>
          <dgm:chMax val="1"/>
          <dgm:chPref val="1"/>
        </dgm:presLayoutVars>
      </dgm:prSet>
      <dgm:spPr/>
    </dgm:pt>
    <dgm:pt modelId="{59C913E1-A07D-4B6A-A144-D33D7152FB8E}" type="pres">
      <dgm:prSet presAssocID="{0B0B0B89-DB98-42DF-ADE1-A55B477C544C}" presName="sibTrans" presStyleCnt="0"/>
      <dgm:spPr/>
    </dgm:pt>
    <dgm:pt modelId="{DE2CF43F-23E1-4595-8785-676DDE4BD103}" type="pres">
      <dgm:prSet presAssocID="{00DF9EC0-8F4B-4D6D-8F0E-56FF7F1BB696}" presName="compNode" presStyleCnt="0"/>
      <dgm:spPr/>
    </dgm:pt>
    <dgm:pt modelId="{18EB3251-4AC2-4453-8698-2E004BE04293}" type="pres">
      <dgm:prSet presAssocID="{00DF9EC0-8F4B-4D6D-8F0E-56FF7F1BB696}" presName="iconBgRect" presStyleLbl="bgShp" presStyleIdx="3" presStyleCnt="5"/>
      <dgm:spPr/>
    </dgm:pt>
    <dgm:pt modelId="{79895835-CB93-4B4C-89B3-28342B634F18}" type="pres">
      <dgm:prSet presAssocID="{00DF9EC0-8F4B-4D6D-8F0E-56FF7F1BB69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943CD50-0B6D-4D44-8928-DCC9970C2F7F}" type="pres">
      <dgm:prSet presAssocID="{00DF9EC0-8F4B-4D6D-8F0E-56FF7F1BB696}" presName="spaceRect" presStyleCnt="0"/>
      <dgm:spPr/>
    </dgm:pt>
    <dgm:pt modelId="{4CC6E4E6-522B-44CC-812B-34DF319CF4FB}" type="pres">
      <dgm:prSet presAssocID="{00DF9EC0-8F4B-4D6D-8F0E-56FF7F1BB696}" presName="textRect" presStyleLbl="revTx" presStyleIdx="3" presStyleCnt="5">
        <dgm:presLayoutVars>
          <dgm:chMax val="1"/>
          <dgm:chPref val="1"/>
        </dgm:presLayoutVars>
      </dgm:prSet>
      <dgm:spPr/>
    </dgm:pt>
    <dgm:pt modelId="{610D5F9E-760E-44C3-B8E3-C1CC8FEFB613}" type="pres">
      <dgm:prSet presAssocID="{06B8282B-556E-488B-9DFF-517B88DD2F10}" presName="sibTrans" presStyleCnt="0"/>
      <dgm:spPr/>
    </dgm:pt>
    <dgm:pt modelId="{28C15C1F-9A45-467E-84CD-00F5BAAE639D}" type="pres">
      <dgm:prSet presAssocID="{D000F04B-0351-464D-B773-5869BFCA3682}" presName="compNode" presStyleCnt="0"/>
      <dgm:spPr/>
    </dgm:pt>
    <dgm:pt modelId="{969EB852-5EC5-43B0-9C0C-3967C4881704}" type="pres">
      <dgm:prSet presAssocID="{D000F04B-0351-464D-B773-5869BFCA3682}" presName="iconBgRect" presStyleLbl="bgShp" presStyleIdx="4" presStyleCnt="5"/>
      <dgm:spPr/>
    </dgm:pt>
    <dgm:pt modelId="{02C21C63-12F7-4A82-BDC8-D30A606345AB}" type="pres">
      <dgm:prSet presAssocID="{D000F04B-0351-464D-B773-5869BFCA36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E9DBECF0-A7D6-4523-BB55-272CE993337B}" type="pres">
      <dgm:prSet presAssocID="{D000F04B-0351-464D-B773-5869BFCA3682}" presName="spaceRect" presStyleCnt="0"/>
      <dgm:spPr/>
    </dgm:pt>
    <dgm:pt modelId="{B9AC5EF3-DA46-46BC-B7D8-A7885DDC847C}" type="pres">
      <dgm:prSet presAssocID="{D000F04B-0351-464D-B773-5869BFCA368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2ADD20A-4016-4506-A694-D3B517B0C7E7}" type="presOf" srcId="{7F677FB9-6A0A-4604-9EC0-4022937F78DA}" destId="{7E0209F9-AFCF-4A17-B225-8CA0B7CC6019}" srcOrd="0" destOrd="0" presId="urn:microsoft.com/office/officeart/2018/5/layout/IconCircleLabelList"/>
    <dgm:cxn modelId="{3CC57314-3F7E-4C6D-AFD9-8DC3327C1012}" srcId="{A8371995-4518-491B-B72A-1521BC4D779C}" destId="{077E029B-0CAF-4AB1-B603-032FC66B82B4}" srcOrd="0" destOrd="0" parTransId="{D29A5526-C395-4813-BDA5-0659EE9ABEE3}" sibTransId="{11D441A5-25C8-48A3-AAD2-D193FE726FBE}"/>
    <dgm:cxn modelId="{59944C22-C7B0-465D-8413-93CB81ABFBAA}" srcId="{A8371995-4518-491B-B72A-1521BC4D779C}" destId="{00DF9EC0-8F4B-4D6D-8F0E-56FF7F1BB696}" srcOrd="3" destOrd="0" parTransId="{31FAF0DE-808A-49C0-ACF4-52AB96ADC297}" sibTransId="{06B8282B-556E-488B-9DFF-517B88DD2F10}"/>
    <dgm:cxn modelId="{D12AE937-68D7-4629-87F9-BB0EFB20E9A3}" srcId="{A8371995-4518-491B-B72A-1521BC4D779C}" destId="{7F677FB9-6A0A-4604-9EC0-4022937F78DA}" srcOrd="2" destOrd="0" parTransId="{BFC5C744-7122-4092-8AF2-106B9F215357}" sibTransId="{0B0B0B89-DB98-42DF-ADE1-A55B477C544C}"/>
    <dgm:cxn modelId="{F92C3039-0928-4853-9E35-EA02548F5ADB}" type="presOf" srcId="{A8371995-4518-491B-B72A-1521BC4D779C}" destId="{EBA30933-B334-42ED-B043-6AC3B6532E35}" srcOrd="0" destOrd="0" presId="urn:microsoft.com/office/officeart/2018/5/layout/IconCircleLabelList"/>
    <dgm:cxn modelId="{4CCEE239-5C43-411D-95AB-210372C6CF75}" type="presOf" srcId="{00DF9EC0-8F4B-4D6D-8F0E-56FF7F1BB696}" destId="{4CC6E4E6-522B-44CC-812B-34DF319CF4FB}" srcOrd="0" destOrd="0" presId="urn:microsoft.com/office/officeart/2018/5/layout/IconCircleLabelList"/>
    <dgm:cxn modelId="{C533663B-16C9-40F9-BFFE-E8C5FD7D0DCA}" type="presOf" srcId="{82795AB0-600A-4DAF-B103-C989853D7005}" destId="{694C76E5-FE07-4F98-B473-EA503E6C8C86}" srcOrd="0" destOrd="0" presId="urn:microsoft.com/office/officeart/2018/5/layout/IconCircleLabelList"/>
    <dgm:cxn modelId="{0A41E242-BF57-4158-AAC4-6D9509085A5D}" srcId="{A8371995-4518-491B-B72A-1521BC4D779C}" destId="{D000F04B-0351-464D-B773-5869BFCA3682}" srcOrd="4" destOrd="0" parTransId="{725C87D7-2CEE-4603-8C8C-7C75161E97FB}" sibTransId="{406BA2E2-47B6-4BB3-BC87-5F46096B0157}"/>
    <dgm:cxn modelId="{2CF9309A-53ED-4335-A490-2D9630F49E2B}" srcId="{A8371995-4518-491B-B72A-1521BC4D779C}" destId="{82795AB0-600A-4DAF-B103-C989853D7005}" srcOrd="1" destOrd="0" parTransId="{00D753BB-162C-4F6E-ADCA-5DF01424BD9D}" sibTransId="{2C1BE9D2-BBD9-4FA1-9327-E3047E45010C}"/>
    <dgm:cxn modelId="{23306CAD-DB53-4D3F-A5B0-D6D8C4B17B9C}" type="presOf" srcId="{077E029B-0CAF-4AB1-B603-032FC66B82B4}" destId="{44271653-7018-4DEC-9667-2F6274522514}" srcOrd="0" destOrd="0" presId="urn:microsoft.com/office/officeart/2018/5/layout/IconCircleLabelList"/>
    <dgm:cxn modelId="{17847EBB-6928-45B6-8980-AF39524BAA63}" type="presOf" srcId="{D000F04B-0351-464D-B773-5869BFCA3682}" destId="{B9AC5EF3-DA46-46BC-B7D8-A7885DDC847C}" srcOrd="0" destOrd="0" presId="urn:microsoft.com/office/officeart/2018/5/layout/IconCircleLabelList"/>
    <dgm:cxn modelId="{FD1330F9-3489-43EF-9F6E-2BA243D0C14F}" type="presParOf" srcId="{EBA30933-B334-42ED-B043-6AC3B6532E35}" destId="{807EBA99-71BE-42E6-A76B-6163E07791A5}" srcOrd="0" destOrd="0" presId="urn:microsoft.com/office/officeart/2018/5/layout/IconCircleLabelList"/>
    <dgm:cxn modelId="{44CCA79F-FC79-4223-9A73-CF11F6354814}" type="presParOf" srcId="{807EBA99-71BE-42E6-A76B-6163E07791A5}" destId="{94F91AD0-DC7B-4AAC-BE26-EE29F4D62039}" srcOrd="0" destOrd="0" presId="urn:microsoft.com/office/officeart/2018/5/layout/IconCircleLabelList"/>
    <dgm:cxn modelId="{6C77410B-DF7C-4915-B635-6681ED6F57DC}" type="presParOf" srcId="{807EBA99-71BE-42E6-A76B-6163E07791A5}" destId="{473E4B6D-8582-4B45-A722-F38E05D5371F}" srcOrd="1" destOrd="0" presId="urn:microsoft.com/office/officeart/2018/5/layout/IconCircleLabelList"/>
    <dgm:cxn modelId="{0F5588DE-762C-48BB-B531-E646049E0F4F}" type="presParOf" srcId="{807EBA99-71BE-42E6-A76B-6163E07791A5}" destId="{1C278C92-52B2-43C0-9620-D0F0215A9374}" srcOrd="2" destOrd="0" presId="urn:microsoft.com/office/officeart/2018/5/layout/IconCircleLabelList"/>
    <dgm:cxn modelId="{D4C69D23-0E7E-40BA-ABAE-565488D067D7}" type="presParOf" srcId="{807EBA99-71BE-42E6-A76B-6163E07791A5}" destId="{44271653-7018-4DEC-9667-2F6274522514}" srcOrd="3" destOrd="0" presId="urn:microsoft.com/office/officeart/2018/5/layout/IconCircleLabelList"/>
    <dgm:cxn modelId="{D862F352-B158-4561-B6D2-C7ED2F9033A8}" type="presParOf" srcId="{EBA30933-B334-42ED-B043-6AC3B6532E35}" destId="{9B804263-062C-47C0-91EB-F5770CE989A7}" srcOrd="1" destOrd="0" presId="urn:microsoft.com/office/officeart/2018/5/layout/IconCircleLabelList"/>
    <dgm:cxn modelId="{06F12FAB-10E7-4335-AFA7-AB4EF0E24FB6}" type="presParOf" srcId="{EBA30933-B334-42ED-B043-6AC3B6532E35}" destId="{C4D88425-DD47-4338-9E12-B09F8689E286}" srcOrd="2" destOrd="0" presId="urn:microsoft.com/office/officeart/2018/5/layout/IconCircleLabelList"/>
    <dgm:cxn modelId="{907EE857-5CB5-45C4-8EC2-7748FD8A0FC9}" type="presParOf" srcId="{C4D88425-DD47-4338-9E12-B09F8689E286}" destId="{F50FAEB4-CB7B-42F2-B8E5-35DF46DB0C73}" srcOrd="0" destOrd="0" presId="urn:microsoft.com/office/officeart/2018/5/layout/IconCircleLabelList"/>
    <dgm:cxn modelId="{7761F6C6-616F-4054-B4D2-C177CF7CE7CE}" type="presParOf" srcId="{C4D88425-DD47-4338-9E12-B09F8689E286}" destId="{502ED5C2-9095-4B39-9D60-3AEED83911E3}" srcOrd="1" destOrd="0" presId="urn:microsoft.com/office/officeart/2018/5/layout/IconCircleLabelList"/>
    <dgm:cxn modelId="{2CD6A9AB-4E8D-4AD7-99CC-7B84098FC186}" type="presParOf" srcId="{C4D88425-DD47-4338-9E12-B09F8689E286}" destId="{C21633A9-D40F-4718-821E-D756940118E0}" srcOrd="2" destOrd="0" presId="urn:microsoft.com/office/officeart/2018/5/layout/IconCircleLabelList"/>
    <dgm:cxn modelId="{748469D7-C491-4763-B461-17780CE5CDFD}" type="presParOf" srcId="{C4D88425-DD47-4338-9E12-B09F8689E286}" destId="{694C76E5-FE07-4F98-B473-EA503E6C8C86}" srcOrd="3" destOrd="0" presId="urn:microsoft.com/office/officeart/2018/5/layout/IconCircleLabelList"/>
    <dgm:cxn modelId="{65BDA3AA-8C45-4098-A5F1-86186224B4C0}" type="presParOf" srcId="{EBA30933-B334-42ED-B043-6AC3B6532E35}" destId="{172A1945-4390-46AF-8F90-C545D055A811}" srcOrd="3" destOrd="0" presId="urn:microsoft.com/office/officeart/2018/5/layout/IconCircleLabelList"/>
    <dgm:cxn modelId="{A9AD536C-395E-4F3E-8FD2-0E2549B48E34}" type="presParOf" srcId="{EBA30933-B334-42ED-B043-6AC3B6532E35}" destId="{4F864983-DBC8-431C-8794-1F8111AC8827}" srcOrd="4" destOrd="0" presId="urn:microsoft.com/office/officeart/2018/5/layout/IconCircleLabelList"/>
    <dgm:cxn modelId="{8B19737C-E7F5-40BF-9F36-3A55DB096A48}" type="presParOf" srcId="{4F864983-DBC8-431C-8794-1F8111AC8827}" destId="{C1127C75-930E-4ADB-8421-3A1C445ADBAA}" srcOrd="0" destOrd="0" presId="urn:microsoft.com/office/officeart/2018/5/layout/IconCircleLabelList"/>
    <dgm:cxn modelId="{B4D96604-2EF4-439E-ADB6-A1592466897A}" type="presParOf" srcId="{4F864983-DBC8-431C-8794-1F8111AC8827}" destId="{40CDE99A-8195-4BB2-9C23-54DEDFCFEEF0}" srcOrd="1" destOrd="0" presId="urn:microsoft.com/office/officeart/2018/5/layout/IconCircleLabelList"/>
    <dgm:cxn modelId="{5B9A5892-3E38-45FA-86F1-D92A4D054F21}" type="presParOf" srcId="{4F864983-DBC8-431C-8794-1F8111AC8827}" destId="{EFD3246D-738D-4DFC-AA55-A379FDF7B285}" srcOrd="2" destOrd="0" presId="urn:microsoft.com/office/officeart/2018/5/layout/IconCircleLabelList"/>
    <dgm:cxn modelId="{8FF1042E-74EF-4924-8D35-FF92A6CA2E92}" type="presParOf" srcId="{4F864983-DBC8-431C-8794-1F8111AC8827}" destId="{7E0209F9-AFCF-4A17-B225-8CA0B7CC6019}" srcOrd="3" destOrd="0" presId="urn:microsoft.com/office/officeart/2018/5/layout/IconCircleLabelList"/>
    <dgm:cxn modelId="{A77F2424-6929-4D0F-A3F5-3BE575D37405}" type="presParOf" srcId="{EBA30933-B334-42ED-B043-6AC3B6532E35}" destId="{59C913E1-A07D-4B6A-A144-D33D7152FB8E}" srcOrd="5" destOrd="0" presId="urn:microsoft.com/office/officeart/2018/5/layout/IconCircleLabelList"/>
    <dgm:cxn modelId="{2114D832-0FFA-4576-8047-4E1489957D82}" type="presParOf" srcId="{EBA30933-B334-42ED-B043-6AC3B6532E35}" destId="{DE2CF43F-23E1-4595-8785-676DDE4BD103}" srcOrd="6" destOrd="0" presId="urn:microsoft.com/office/officeart/2018/5/layout/IconCircleLabelList"/>
    <dgm:cxn modelId="{B139D11C-04D9-46F8-94DE-B067A494677E}" type="presParOf" srcId="{DE2CF43F-23E1-4595-8785-676DDE4BD103}" destId="{18EB3251-4AC2-4453-8698-2E004BE04293}" srcOrd="0" destOrd="0" presId="urn:microsoft.com/office/officeart/2018/5/layout/IconCircleLabelList"/>
    <dgm:cxn modelId="{2F0A8989-9DBA-4AE1-9BF7-D4139EDF635B}" type="presParOf" srcId="{DE2CF43F-23E1-4595-8785-676DDE4BD103}" destId="{79895835-CB93-4B4C-89B3-28342B634F18}" srcOrd="1" destOrd="0" presId="urn:microsoft.com/office/officeart/2018/5/layout/IconCircleLabelList"/>
    <dgm:cxn modelId="{E656ECE0-71F0-4A83-95A6-CEC196CE9C25}" type="presParOf" srcId="{DE2CF43F-23E1-4595-8785-676DDE4BD103}" destId="{4943CD50-0B6D-4D44-8928-DCC9970C2F7F}" srcOrd="2" destOrd="0" presId="urn:microsoft.com/office/officeart/2018/5/layout/IconCircleLabelList"/>
    <dgm:cxn modelId="{1CB32270-4F61-4AAF-B3B6-EDB6806F2C9B}" type="presParOf" srcId="{DE2CF43F-23E1-4595-8785-676DDE4BD103}" destId="{4CC6E4E6-522B-44CC-812B-34DF319CF4FB}" srcOrd="3" destOrd="0" presId="urn:microsoft.com/office/officeart/2018/5/layout/IconCircleLabelList"/>
    <dgm:cxn modelId="{D26E43CA-729D-41A0-A65B-2AEE6A5B7B63}" type="presParOf" srcId="{EBA30933-B334-42ED-B043-6AC3B6532E35}" destId="{610D5F9E-760E-44C3-B8E3-C1CC8FEFB613}" srcOrd="7" destOrd="0" presId="urn:microsoft.com/office/officeart/2018/5/layout/IconCircleLabelList"/>
    <dgm:cxn modelId="{0375A7D6-6772-4CA4-BE5A-62485389EF61}" type="presParOf" srcId="{EBA30933-B334-42ED-B043-6AC3B6532E35}" destId="{28C15C1F-9A45-467E-84CD-00F5BAAE639D}" srcOrd="8" destOrd="0" presId="urn:microsoft.com/office/officeart/2018/5/layout/IconCircleLabelList"/>
    <dgm:cxn modelId="{7A677BCB-EAB6-492A-876A-BD5D29B34767}" type="presParOf" srcId="{28C15C1F-9A45-467E-84CD-00F5BAAE639D}" destId="{969EB852-5EC5-43B0-9C0C-3967C4881704}" srcOrd="0" destOrd="0" presId="urn:microsoft.com/office/officeart/2018/5/layout/IconCircleLabelList"/>
    <dgm:cxn modelId="{146080F2-4628-4AF8-AAF7-DE9549DC84B2}" type="presParOf" srcId="{28C15C1F-9A45-467E-84CD-00F5BAAE639D}" destId="{02C21C63-12F7-4A82-BDC8-D30A606345AB}" srcOrd="1" destOrd="0" presId="urn:microsoft.com/office/officeart/2018/5/layout/IconCircleLabelList"/>
    <dgm:cxn modelId="{6BB226FF-C055-41F8-9E00-7FA04DE2AB47}" type="presParOf" srcId="{28C15C1F-9A45-467E-84CD-00F5BAAE639D}" destId="{E9DBECF0-A7D6-4523-BB55-272CE993337B}" srcOrd="2" destOrd="0" presId="urn:microsoft.com/office/officeart/2018/5/layout/IconCircleLabelList"/>
    <dgm:cxn modelId="{6AC62643-9E08-4841-87B9-3CBF1B63F07B}" type="presParOf" srcId="{28C15C1F-9A45-467E-84CD-00F5BAAE639D}" destId="{B9AC5EF3-DA46-46BC-B7D8-A7885DDC84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94A51-D4C1-4885-8E1D-883DAE107FA1}">
      <dsp:nvSpPr>
        <dsp:cNvPr id="0" name=""/>
        <dsp:cNvSpPr/>
      </dsp:nvSpPr>
      <dsp:spPr>
        <a:xfrm>
          <a:off x="163953" y="181"/>
          <a:ext cx="2414490" cy="1448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Best GitHub integration!</a:t>
          </a:r>
        </a:p>
      </dsp:txBody>
      <dsp:txXfrm>
        <a:off x="163953" y="181"/>
        <a:ext cx="2414490" cy="1448694"/>
      </dsp:txXfrm>
    </dsp:sp>
    <dsp:sp modelId="{BDD3849F-4847-40D2-8CE3-1B50F3AC4142}">
      <dsp:nvSpPr>
        <dsp:cNvPr id="0" name=""/>
        <dsp:cNvSpPr/>
      </dsp:nvSpPr>
      <dsp:spPr>
        <a:xfrm>
          <a:off x="2819893" y="181"/>
          <a:ext cx="2414490" cy="1448694"/>
        </a:xfrm>
        <a:prstGeom prst="rect">
          <a:avLst/>
        </a:prstGeom>
        <a:solidFill>
          <a:schemeClr val="accent2">
            <a:hueOff val="306561"/>
            <a:satOff val="-908"/>
            <a:lumOff val="1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It’s Free…. With limits…</a:t>
          </a:r>
        </a:p>
      </dsp:txBody>
      <dsp:txXfrm>
        <a:off x="2819893" y="181"/>
        <a:ext cx="2414490" cy="1448694"/>
      </dsp:txXfrm>
    </dsp:sp>
    <dsp:sp modelId="{6F86F972-3E24-4AC7-92D1-212A44D04631}">
      <dsp:nvSpPr>
        <dsp:cNvPr id="0" name=""/>
        <dsp:cNvSpPr/>
      </dsp:nvSpPr>
      <dsp:spPr>
        <a:xfrm>
          <a:off x="163953" y="1690325"/>
          <a:ext cx="2414490" cy="1448694"/>
        </a:xfrm>
        <a:prstGeom prst="rect">
          <a:avLst/>
        </a:prstGeom>
        <a:solidFill>
          <a:schemeClr val="accent2">
            <a:hueOff val="613123"/>
            <a:satOff val="-1816"/>
            <a:lumOff val="2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 actions in a workflow are isolated.</a:t>
          </a:r>
        </a:p>
      </dsp:txBody>
      <dsp:txXfrm>
        <a:off x="163953" y="1690325"/>
        <a:ext cx="2414490" cy="1448694"/>
      </dsp:txXfrm>
    </dsp:sp>
    <dsp:sp modelId="{90AEE741-391A-4711-9553-2FEC7E7ED10B}">
      <dsp:nvSpPr>
        <dsp:cNvPr id="0" name=""/>
        <dsp:cNvSpPr/>
      </dsp:nvSpPr>
      <dsp:spPr>
        <a:xfrm>
          <a:off x="2819893" y="1690325"/>
          <a:ext cx="2414490" cy="1448694"/>
        </a:xfrm>
        <a:prstGeom prst="rect">
          <a:avLst/>
        </a:prstGeom>
        <a:solidFill>
          <a:schemeClr val="accent2">
            <a:hueOff val="919684"/>
            <a:satOff val="-2724"/>
            <a:lumOff val="3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Access to the GitHub API</a:t>
          </a:r>
        </a:p>
      </dsp:txBody>
      <dsp:txXfrm>
        <a:off x="2819893" y="1690325"/>
        <a:ext cx="2414490" cy="1448694"/>
      </dsp:txXfrm>
    </dsp:sp>
    <dsp:sp modelId="{221556B6-AA0F-4FA7-80DF-8F347C283661}">
      <dsp:nvSpPr>
        <dsp:cNvPr id="0" name=""/>
        <dsp:cNvSpPr/>
      </dsp:nvSpPr>
      <dsp:spPr>
        <a:xfrm>
          <a:off x="163953" y="3380468"/>
          <a:ext cx="2414490" cy="1448694"/>
        </a:xfrm>
        <a:prstGeom prst="rect">
          <a:avLst/>
        </a:prstGeom>
        <a:solidFill>
          <a:schemeClr val="accent2">
            <a:hueOff val="1226245"/>
            <a:satOff val="-3632"/>
            <a:lumOff val="4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Multiplatform: Linux, macOS, Windows,  and containers</a:t>
          </a:r>
        </a:p>
      </dsp:txBody>
      <dsp:txXfrm>
        <a:off x="163953" y="3380468"/>
        <a:ext cx="2414490" cy="1448694"/>
      </dsp:txXfrm>
    </dsp:sp>
    <dsp:sp modelId="{15F0AC6B-C4A4-4C21-8CCA-537D539786F5}">
      <dsp:nvSpPr>
        <dsp:cNvPr id="0" name=""/>
        <dsp:cNvSpPr/>
      </dsp:nvSpPr>
      <dsp:spPr>
        <a:xfrm>
          <a:off x="2819893" y="3380468"/>
          <a:ext cx="2414490" cy="1448694"/>
        </a:xfrm>
        <a:prstGeom prst="rect">
          <a:avLst/>
        </a:prstGeom>
        <a:solidFill>
          <a:schemeClr val="accent2">
            <a:hueOff val="1532807"/>
            <a:satOff val="-4540"/>
            <a:lumOff val="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Concurrent Jobs </a:t>
          </a:r>
        </a:p>
      </dsp:txBody>
      <dsp:txXfrm>
        <a:off x="2819893" y="3380468"/>
        <a:ext cx="2414490" cy="1448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91AD0-DC7B-4AAC-BE26-EE29F4D62039}">
      <dsp:nvSpPr>
        <dsp:cNvPr id="0" name=""/>
        <dsp:cNvSpPr/>
      </dsp:nvSpPr>
      <dsp:spPr>
        <a:xfrm>
          <a:off x="755375" y="907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E4B6D-8582-4B45-A722-F38E05D5371F}">
      <dsp:nvSpPr>
        <dsp:cNvPr id="0" name=""/>
        <dsp:cNvSpPr/>
      </dsp:nvSpPr>
      <dsp:spPr>
        <a:xfrm>
          <a:off x="943672" y="189204"/>
          <a:ext cx="506953" cy="506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71653-7018-4DEC-9667-2F6274522514}">
      <dsp:nvSpPr>
        <dsp:cNvPr id="0" name=""/>
        <dsp:cNvSpPr/>
      </dsp:nvSpPr>
      <dsp:spPr>
        <a:xfrm>
          <a:off x="472930" y="1159657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Workflows</a:t>
          </a:r>
        </a:p>
      </dsp:txBody>
      <dsp:txXfrm>
        <a:off x="472930" y="1159657"/>
        <a:ext cx="1448437" cy="579375"/>
      </dsp:txXfrm>
    </dsp:sp>
    <dsp:sp modelId="{F50FAEB4-CB7B-42F2-B8E5-35DF46DB0C73}">
      <dsp:nvSpPr>
        <dsp:cNvPr id="0" name=""/>
        <dsp:cNvSpPr/>
      </dsp:nvSpPr>
      <dsp:spPr>
        <a:xfrm>
          <a:off x="2457289" y="907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ED5C2-9095-4B39-9D60-3AEED83911E3}">
      <dsp:nvSpPr>
        <dsp:cNvPr id="0" name=""/>
        <dsp:cNvSpPr/>
      </dsp:nvSpPr>
      <dsp:spPr>
        <a:xfrm>
          <a:off x="2645586" y="189204"/>
          <a:ext cx="506953" cy="506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C76E5-FE07-4F98-B473-EA503E6C8C86}">
      <dsp:nvSpPr>
        <dsp:cNvPr id="0" name=""/>
        <dsp:cNvSpPr/>
      </dsp:nvSpPr>
      <dsp:spPr>
        <a:xfrm>
          <a:off x="2174844" y="1159657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Events</a:t>
          </a:r>
        </a:p>
      </dsp:txBody>
      <dsp:txXfrm>
        <a:off x="2174844" y="1159657"/>
        <a:ext cx="1448437" cy="579375"/>
      </dsp:txXfrm>
    </dsp:sp>
    <dsp:sp modelId="{C1127C75-930E-4ADB-8421-3A1C445ADBAA}">
      <dsp:nvSpPr>
        <dsp:cNvPr id="0" name=""/>
        <dsp:cNvSpPr/>
      </dsp:nvSpPr>
      <dsp:spPr>
        <a:xfrm>
          <a:off x="4159203" y="907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DE99A-8195-4BB2-9C23-54DEDFCFEEF0}">
      <dsp:nvSpPr>
        <dsp:cNvPr id="0" name=""/>
        <dsp:cNvSpPr/>
      </dsp:nvSpPr>
      <dsp:spPr>
        <a:xfrm>
          <a:off x="4347500" y="189204"/>
          <a:ext cx="506953" cy="506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209F9-AFCF-4A17-B225-8CA0B7CC6019}">
      <dsp:nvSpPr>
        <dsp:cNvPr id="0" name=""/>
        <dsp:cNvSpPr/>
      </dsp:nvSpPr>
      <dsp:spPr>
        <a:xfrm>
          <a:off x="3876758" y="1159657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Jobs</a:t>
          </a:r>
        </a:p>
      </dsp:txBody>
      <dsp:txXfrm>
        <a:off x="3876758" y="1159657"/>
        <a:ext cx="1448437" cy="579375"/>
      </dsp:txXfrm>
    </dsp:sp>
    <dsp:sp modelId="{18EB3251-4AC2-4453-8698-2E004BE04293}">
      <dsp:nvSpPr>
        <dsp:cNvPr id="0" name=""/>
        <dsp:cNvSpPr/>
      </dsp:nvSpPr>
      <dsp:spPr>
        <a:xfrm>
          <a:off x="1606332" y="2101141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95835-CB93-4B4C-89B3-28342B634F18}">
      <dsp:nvSpPr>
        <dsp:cNvPr id="0" name=""/>
        <dsp:cNvSpPr/>
      </dsp:nvSpPr>
      <dsp:spPr>
        <a:xfrm>
          <a:off x="1794629" y="2289438"/>
          <a:ext cx="506953" cy="5069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6E4E6-522B-44CC-812B-34DF319CF4FB}">
      <dsp:nvSpPr>
        <dsp:cNvPr id="0" name=""/>
        <dsp:cNvSpPr/>
      </dsp:nvSpPr>
      <dsp:spPr>
        <a:xfrm>
          <a:off x="1323887" y="3259891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Actions</a:t>
          </a:r>
        </a:p>
      </dsp:txBody>
      <dsp:txXfrm>
        <a:off x="1323887" y="3259891"/>
        <a:ext cx="1448437" cy="579375"/>
      </dsp:txXfrm>
    </dsp:sp>
    <dsp:sp modelId="{969EB852-5EC5-43B0-9C0C-3967C4881704}">
      <dsp:nvSpPr>
        <dsp:cNvPr id="0" name=""/>
        <dsp:cNvSpPr/>
      </dsp:nvSpPr>
      <dsp:spPr>
        <a:xfrm>
          <a:off x="3308246" y="2101141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21C63-12F7-4A82-BDC8-D30A606345AB}">
      <dsp:nvSpPr>
        <dsp:cNvPr id="0" name=""/>
        <dsp:cNvSpPr/>
      </dsp:nvSpPr>
      <dsp:spPr>
        <a:xfrm>
          <a:off x="3496543" y="2289438"/>
          <a:ext cx="506953" cy="5069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C5EF3-DA46-46BC-B7D8-A7885DDC847C}">
      <dsp:nvSpPr>
        <dsp:cNvPr id="0" name=""/>
        <dsp:cNvSpPr/>
      </dsp:nvSpPr>
      <dsp:spPr>
        <a:xfrm>
          <a:off x="3025801" y="3259891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Runners</a:t>
          </a:r>
        </a:p>
      </dsp:txBody>
      <dsp:txXfrm>
        <a:off x="3025801" y="3259891"/>
        <a:ext cx="1448437" cy="579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F091-EDBF-4084-AB7D-074BB5D46B8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15318-9559-4C74-BDAD-E20CD307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is what the Management refers to as “Out of scope for this presentation”.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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click on the action that you ran in the “manual” step</a:t>
            </a:r>
          </a:p>
          <a:p>
            <a:endParaRPr lang="en-US" dirty="0"/>
          </a:p>
          <a:p>
            <a:r>
              <a:rPr lang="en-US" dirty="0"/>
              <a:t>Just got back to the tab where you clicked… there should be fun stuff there.</a:t>
            </a:r>
          </a:p>
          <a:p>
            <a:r>
              <a:rPr lang="en-US" dirty="0"/>
              <a:t>URL-8: https://github.com/pulcher/TalkingHead/actions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67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Docker:</a:t>
            </a:r>
          </a:p>
          <a:p>
            <a:r>
              <a:rPr lang="en-US" dirty="0"/>
              <a:t>More consistent and reliable unit of work.  All the docker goodness here.</a:t>
            </a:r>
          </a:p>
          <a:p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/>
              <a:t>Is faster, but may not be compatible on all platforms.  </a:t>
            </a:r>
          </a:p>
          <a:p>
            <a:r>
              <a:rPr lang="en-US" dirty="0"/>
              <a:t>For Node.js </a:t>
            </a:r>
            <a:r>
              <a:rPr lang="en-US" dirty="0" err="1"/>
              <a:t>ther</a:t>
            </a:r>
            <a:r>
              <a:rPr lang="en-US" dirty="0"/>
              <a:t> </a:t>
            </a:r>
            <a:r>
              <a:rPr lang="en-US" dirty="0" err="1"/>
              <a:t>eis</a:t>
            </a:r>
            <a:r>
              <a:rPr lang="en-US" dirty="0"/>
              <a:t> an action toolkit to help.  Checkout: https://github.com/actions/toolkit</a:t>
            </a:r>
          </a:p>
          <a:p>
            <a:endParaRPr lang="en-US" dirty="0"/>
          </a:p>
          <a:p>
            <a:r>
              <a:rPr lang="en-US" dirty="0"/>
              <a:t>Composite Actions</a:t>
            </a:r>
          </a:p>
          <a:p>
            <a:r>
              <a:rPr lang="en-US" dirty="0"/>
              <a:t>Uses </a:t>
            </a:r>
            <a:r>
              <a:rPr lang="en-US" dirty="0" err="1"/>
              <a:t>action.yaml</a:t>
            </a:r>
            <a:r>
              <a:rPr lang="en-US" dirty="0"/>
              <a:t> includes steps and other workflows.</a:t>
            </a:r>
          </a:p>
          <a:p>
            <a:endParaRPr lang="en-US" dirty="0"/>
          </a:p>
          <a:p>
            <a:r>
              <a:rPr lang="en-US" dirty="0"/>
              <a:t>Show the web page</a:t>
            </a:r>
          </a:p>
          <a:p>
            <a:endParaRPr lang="en-US" dirty="0"/>
          </a:p>
          <a:p>
            <a:r>
              <a:rPr lang="en-US" dirty="0"/>
              <a:t>URL-9: https://docs.github.com/en/actions/creating-actions/about-custom-actions</a:t>
            </a:r>
          </a:p>
          <a:p>
            <a:endParaRPr lang="en-US" dirty="0"/>
          </a:p>
          <a:p>
            <a:r>
              <a:rPr lang="en-US" dirty="0"/>
              <a:t>Actions are open source:</a:t>
            </a:r>
          </a:p>
          <a:p>
            <a:r>
              <a:rPr lang="en-US" dirty="0"/>
              <a:t>URL-10: https://github.com/actions/checkout/tree/v3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5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GitHub-Hosted:</a:t>
            </a:r>
          </a:p>
          <a:p>
            <a:r>
              <a:rPr lang="en-US" dirty="0"/>
              <a:t>Updated software once a week.</a:t>
            </a:r>
          </a:p>
          <a:p>
            <a:endParaRPr lang="en-US" dirty="0"/>
          </a:p>
          <a:p>
            <a:r>
              <a:rPr lang="en-US" dirty="0"/>
              <a:t>https://docs.github.com/en/actions/using-github-hosted-runners/about-github-hosted-runners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Self-Hosted:</a:t>
            </a:r>
          </a:p>
          <a:p>
            <a:endParaRPr lang="en-US" dirty="0"/>
          </a:p>
          <a:p>
            <a:r>
              <a:rPr lang="en-US" dirty="0"/>
              <a:t>URL-11: https://docs.github.com/en/actions/hosting-your-own-runners/managing-self-hosted-runners/about-self-hosted-runners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4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– Azure Key Vault</a:t>
            </a:r>
          </a:p>
          <a:p>
            <a:r>
              <a:rPr lang="en-US" dirty="0"/>
              <a:t>AWS – KMS – Key manager service</a:t>
            </a:r>
          </a:p>
          <a:p>
            <a:r>
              <a:rPr lang="en-US" dirty="0"/>
              <a:t>GitHub secrets </a:t>
            </a:r>
          </a:p>
          <a:p>
            <a:pPr marL="171450" indent="-171450">
              <a:buFontTx/>
              <a:buChar char="-"/>
            </a:pPr>
            <a:r>
              <a:rPr lang="en-US" dirty="0"/>
              <a:t>Per repo</a:t>
            </a:r>
          </a:p>
          <a:p>
            <a:pPr marL="171450" indent="-171450">
              <a:buFontTx/>
              <a:buChar char="-"/>
            </a:pPr>
            <a:r>
              <a:rPr lang="en-US" dirty="0"/>
              <a:t>Per org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7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Actions is a continuous integration and continuous delivery (CI/CD) platform that allows you to automate your build, test, and deployment pipeline. 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You can create workflows that build and test every pull request to your repository, or deploy merged pull requests to production.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Actions goes beyond just DevOps and lets you run workflows when other events happen in your repository. For example, you can run a workflow to automatically add the appropriate labels whenever someone creates a new issue in your repository.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provides Linux, Windows, and macOS virtual machines to run your workflows, or you can host your own self-hosted runners in your own data center or cloud infrastructure.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CLI all the things!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run a workflow on any </a:t>
            </a:r>
            <a:r>
              <a:rPr lang="en-US" dirty="0" err="1"/>
              <a:t>github</a:t>
            </a:r>
            <a:r>
              <a:rPr lang="en-US" dirty="0"/>
              <a:t> event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Issue creation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Push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Etc..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Any Language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7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Workflows</a:t>
            </a:r>
          </a:p>
          <a:p>
            <a:pPr marL="171450" indent="-171450" algn="l">
              <a:buFontTx/>
              <a:buChar char="-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Yaml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Checked into the repo .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/workflows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reference 1 workflow from another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Events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originate from inside GitHub: open an issue, create a pull request, pushes a commit,</a:t>
            </a:r>
          </a:p>
          <a:p>
            <a:pPr marL="0" indent="0" algn="l">
              <a:buFontTx/>
              <a:buNone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Jobs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Set of steps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All on the same runner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share information 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Dependencies with other jobs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All dependent jobs will execute in parallel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Actions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Custom application that will be executed by the job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Lots in the marketplace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Or you can write your own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Runners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Built-in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runners….. Free, well…… mostly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Linux, Mac, and Windows  each have a different cost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- prefer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linux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1, Windows 2, Max 10</a:t>
            </a: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-  Host your own!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1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already installed!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URL-4: https://github.com/pulcher/BeerTracker</a:t>
            </a:r>
          </a:p>
          <a:p>
            <a:endParaRPr lang="en-US" dirty="0"/>
          </a:p>
          <a:p>
            <a:r>
              <a:rPr lang="en-US" dirty="0"/>
              <a:t>Click the Actions…</a:t>
            </a:r>
          </a:p>
          <a:p>
            <a:endParaRPr lang="en-US" dirty="0"/>
          </a:p>
          <a:p>
            <a:r>
              <a:rPr lang="en-US" dirty="0"/>
              <a:t>Show this on a repo….</a:t>
            </a:r>
          </a:p>
          <a:p>
            <a:endParaRPr lang="en-US" dirty="0"/>
          </a:p>
          <a:p>
            <a:r>
              <a:rPr lang="en-US" dirty="0"/>
              <a:t>Show the marketplace….</a:t>
            </a:r>
          </a:p>
          <a:p>
            <a:endParaRPr lang="en-US" dirty="0"/>
          </a:p>
          <a:p>
            <a:r>
              <a:rPr lang="en-US" dirty="0"/>
              <a:t>Show where it lives…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1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triggering event syntax:</a:t>
            </a:r>
          </a:p>
          <a:p>
            <a:r>
              <a:rPr lang="en-US" dirty="0"/>
              <a:t>URL-1: https://docs.github.com/en/actions/using-workflows/workflow-syntax-for-github-actions#on</a:t>
            </a:r>
          </a:p>
          <a:p>
            <a:endParaRPr lang="en-US" dirty="0"/>
          </a:p>
          <a:p>
            <a:r>
              <a:rPr lang="en-US" dirty="0"/>
              <a:t>Events outside of GitHub</a:t>
            </a:r>
          </a:p>
          <a:p>
            <a:r>
              <a:rPr lang="en-US" dirty="0"/>
              <a:t>URL-2: https://docs.github.com/en/rest/repos/repos?apiVersion=2022-11-28#create-a-repository-dispatch-event</a:t>
            </a:r>
          </a:p>
          <a:p>
            <a:endParaRPr lang="en-US" dirty="0"/>
          </a:p>
          <a:p>
            <a:r>
              <a:rPr lang="en-US" dirty="0"/>
              <a:t>Schedule Times</a:t>
            </a:r>
          </a:p>
          <a:p>
            <a:r>
              <a:rPr lang="en-US" dirty="0"/>
              <a:t>URL-3: https://docs.github.com/en/actions/using-workflows/workflow-syntax-for-github-actions#onschedule</a:t>
            </a:r>
          </a:p>
          <a:p>
            <a:r>
              <a:rPr lang="en-US" dirty="0"/>
              <a:t>Manual </a:t>
            </a:r>
          </a:p>
          <a:p>
            <a:endParaRPr lang="en-US" dirty="0"/>
          </a:p>
          <a:p>
            <a:r>
              <a:rPr lang="en-US" dirty="0"/>
              <a:t>Add “</a:t>
            </a:r>
            <a:r>
              <a:rPr lang="en-US" dirty="0" err="1"/>
              <a:t>workflow_dispatch</a:t>
            </a:r>
            <a:r>
              <a:rPr lang="en-US" dirty="0"/>
              <a:t>:” to your .NET </a:t>
            </a:r>
            <a:r>
              <a:rPr lang="en-US" dirty="0" err="1"/>
              <a:t>yaml</a:t>
            </a:r>
            <a:r>
              <a:rPr lang="en-US" dirty="0"/>
              <a:t> on </a:t>
            </a:r>
            <a:r>
              <a:rPr lang="en-US" dirty="0" err="1"/>
              <a:t>TalkingHead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URL-8: Actions · https://github.com/pulcher/TalkingHead/actions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after adding and clicking go, come back to the slide desk and go a couple of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Jobs main URL:</a:t>
            </a:r>
          </a:p>
          <a:p>
            <a:r>
              <a:rPr lang="en-US" dirty="0"/>
              <a:t>URL-5: https://docs.github.com/en/actions/using-jobs/using-jobs-in-a-workflow</a:t>
            </a:r>
          </a:p>
          <a:p>
            <a:endParaRPr lang="en-US" dirty="0"/>
          </a:p>
          <a:p>
            <a:r>
              <a:rPr lang="en-US" dirty="0"/>
              <a:t>Order left -&gt; bottom -&gt; right top -&gt; bottom</a:t>
            </a:r>
          </a:p>
          <a:p>
            <a:endParaRPr lang="en-US" dirty="0"/>
          </a:p>
          <a:p>
            <a:r>
              <a:rPr lang="en-US" dirty="0"/>
              <a:t>- How to set the </a:t>
            </a:r>
            <a:r>
              <a:rPr lang="en-US" dirty="0" err="1"/>
              <a:t>job_id</a:t>
            </a:r>
            <a:r>
              <a:rPr lang="en-US" dirty="0"/>
              <a:t> in your workflow</a:t>
            </a:r>
          </a:p>
          <a:p>
            <a:pPr marL="0" indent="0">
              <a:buFontTx/>
              <a:buNone/>
            </a:pPr>
            <a:r>
              <a:rPr lang="en-US" dirty="0"/>
              <a:t>- Defining the output in the UI for the various </a:t>
            </a:r>
            <a:r>
              <a:rPr lang="en-US" dirty="0" err="1"/>
              <a:t>job_ids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Jobs 3 depends on the successful outcome of Job1 and 2</a:t>
            </a:r>
          </a:p>
          <a:p>
            <a:pPr marL="171450" indent="-171450">
              <a:buFontTx/>
              <a:buChar char="-"/>
            </a:pPr>
            <a:r>
              <a:rPr lang="en-US" dirty="0"/>
              <a:t>Job3 doesn’t care if the outcome is successful, but will execute only after job 1 and 2.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5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 for the commands:</a:t>
            </a:r>
          </a:p>
          <a:p>
            <a:r>
              <a:rPr lang="en-US" dirty="0"/>
              <a:t>URL-6: https://docs.github.com/en/actions/using-workflows/workflow-commands-for-github-actions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1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go look at that link:</a:t>
            </a:r>
          </a:p>
          <a:p>
            <a:r>
              <a:rPr lang="en-US" dirty="0"/>
              <a:t>URL-7: https://docs.github.com/en/actions/examples/using-scripts-to-test-your-code-on-a-runner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4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1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8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sv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860CC-17F0-0903-F4A8-DC8061CEC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469" y="554248"/>
            <a:ext cx="4953000" cy="24819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Getting Started with GitHub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78011-366F-5481-85AC-329EED43D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01" y="3135390"/>
            <a:ext cx="4521200" cy="2037344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/>
              <a:t>Harold Pulcher		</a:t>
            </a:r>
          </a:p>
          <a:p>
            <a:pPr algn="l"/>
            <a:r>
              <a:rPr lang="en-US" sz="1800" dirty="0"/>
              <a:t>harold.pulcher@improving.com</a:t>
            </a:r>
          </a:p>
          <a:p>
            <a:pPr algn="l"/>
            <a:r>
              <a:rPr lang="en-US" sz="1800" dirty="0"/>
              <a:t>@haroldpulcher		</a:t>
            </a:r>
          </a:p>
          <a:p>
            <a:pPr algn="l"/>
            <a:r>
              <a:rPr lang="en-US" sz="1800" dirty="0"/>
              <a:t>https://bit.ly/github-actions-getting-started</a:t>
            </a:r>
            <a:endParaRPr lang="en-US" dirty="0"/>
          </a:p>
        </p:txBody>
      </p:sp>
      <p:pic>
        <p:nvPicPr>
          <p:cNvPr id="29" name="Picture 3" descr="Background pattern, scatter chart&#10;&#10;Description automatically generated">
            <a:extLst>
              <a:ext uri="{FF2B5EF4-FFF2-40B4-BE49-F238E27FC236}">
                <a16:creationId xmlns:a16="http://schemas.microsoft.com/office/drawing/2014/main" id="{AB9AE5E8-DE11-FA16-4940-1D480BBB3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8" r="7291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56" name="Freeform: Shape 5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8C9FA-30AE-4B4E-826C-FC63EAD1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810169" cy="1360898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Workflow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F93D-85D9-A569-1EB8-E82F7401B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5435302" cy="3382972"/>
          </a:xfrm>
        </p:spPr>
        <p:txBody>
          <a:bodyPr>
            <a:normAutofit/>
          </a:bodyPr>
          <a:lstStyle/>
          <a:p>
            <a:r>
              <a:rPr lang="en-US" dirty="0"/>
              <a:t>YAML</a:t>
            </a:r>
          </a:p>
          <a:p>
            <a:r>
              <a:rPr lang="en-US" dirty="0"/>
              <a:t>Good example with great explanations:</a:t>
            </a:r>
          </a:p>
          <a:p>
            <a:pPr lvl="1"/>
            <a:r>
              <a:rPr lang="en-US" dirty="0"/>
              <a:t>https://docs.github.com/en/actions/examples/using-scripts-to-test-your-code-on-a-runner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0D3CED38-57BF-720D-3C6F-495FAE06C8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9809" r="18205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30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391DB8F-CD1E-4B48-81D6-9781BA3F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3268" y="5474"/>
            <a:ext cx="9098732" cy="6858000"/>
          </a:xfrm>
          <a:custGeom>
            <a:avLst/>
            <a:gdLst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6873692 w 9098732"/>
              <a:gd name="connsiteY2" fmla="*/ 1553955 h 6858000"/>
              <a:gd name="connsiteX3" fmla="*/ 8235629 w 9098732"/>
              <a:gd name="connsiteY3" fmla="*/ 4 h 6858000"/>
              <a:gd name="connsiteX4" fmla="*/ 8235630 w 9098732"/>
              <a:gd name="connsiteY4" fmla="*/ 2 h 6858000"/>
              <a:gd name="connsiteX5" fmla="*/ 8235632 w 9098732"/>
              <a:gd name="connsiteY5" fmla="*/ 0 h 6858000"/>
              <a:gd name="connsiteX6" fmla="*/ 9098732 w 9098732"/>
              <a:gd name="connsiteY6" fmla="*/ 0 h 6858000"/>
              <a:gd name="connsiteX7" fmla="*/ 9098732 w 9098732"/>
              <a:gd name="connsiteY7" fmla="*/ 6858000 h 6858000"/>
              <a:gd name="connsiteX8" fmla="*/ 6873692 w 9098732"/>
              <a:gd name="connsiteY8" fmla="*/ 6858000 h 6858000"/>
              <a:gd name="connsiteX9" fmla="*/ 2225040 w 9098732"/>
              <a:gd name="connsiteY9" fmla="*/ 6858000 h 6858000"/>
              <a:gd name="connsiteX10" fmla="*/ 0 w 9098732"/>
              <a:gd name="connsiteY10" fmla="*/ 6858000 h 6858000"/>
              <a:gd name="connsiteX11" fmla="*/ 6010589 w 9098732"/>
              <a:gd name="connsiteY11" fmla="*/ 4 h 6858000"/>
              <a:gd name="connsiteX12" fmla="*/ 6010590 w 9098732"/>
              <a:gd name="connsiteY12" fmla="*/ 2 h 6858000"/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8235629 w 9098732"/>
              <a:gd name="connsiteY2" fmla="*/ 4 h 6858000"/>
              <a:gd name="connsiteX3" fmla="*/ 8235630 w 9098732"/>
              <a:gd name="connsiteY3" fmla="*/ 2 h 6858000"/>
              <a:gd name="connsiteX4" fmla="*/ 8235632 w 9098732"/>
              <a:gd name="connsiteY4" fmla="*/ 0 h 6858000"/>
              <a:gd name="connsiteX5" fmla="*/ 9098732 w 9098732"/>
              <a:gd name="connsiteY5" fmla="*/ 0 h 6858000"/>
              <a:gd name="connsiteX6" fmla="*/ 9098732 w 9098732"/>
              <a:gd name="connsiteY6" fmla="*/ 6858000 h 6858000"/>
              <a:gd name="connsiteX7" fmla="*/ 6873692 w 9098732"/>
              <a:gd name="connsiteY7" fmla="*/ 6858000 h 6858000"/>
              <a:gd name="connsiteX8" fmla="*/ 2225040 w 9098732"/>
              <a:gd name="connsiteY8" fmla="*/ 6858000 h 6858000"/>
              <a:gd name="connsiteX9" fmla="*/ 0 w 9098732"/>
              <a:gd name="connsiteY9" fmla="*/ 6858000 h 6858000"/>
              <a:gd name="connsiteX10" fmla="*/ 6010589 w 9098732"/>
              <a:gd name="connsiteY10" fmla="*/ 4 h 6858000"/>
              <a:gd name="connsiteX11" fmla="*/ 6010590 w 9098732"/>
              <a:gd name="connsiteY11" fmla="*/ 2 h 6858000"/>
              <a:gd name="connsiteX12" fmla="*/ 6010592 w 9098732"/>
              <a:gd name="connsiteY12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8235632 w 9098732"/>
              <a:gd name="connsiteY3" fmla="*/ 0 h 6858000"/>
              <a:gd name="connsiteX4" fmla="*/ 9098732 w 9098732"/>
              <a:gd name="connsiteY4" fmla="*/ 0 h 6858000"/>
              <a:gd name="connsiteX5" fmla="*/ 9098732 w 9098732"/>
              <a:gd name="connsiteY5" fmla="*/ 6858000 h 6858000"/>
              <a:gd name="connsiteX6" fmla="*/ 6873692 w 9098732"/>
              <a:gd name="connsiteY6" fmla="*/ 6858000 h 6858000"/>
              <a:gd name="connsiteX7" fmla="*/ 2225040 w 9098732"/>
              <a:gd name="connsiteY7" fmla="*/ 6858000 h 6858000"/>
              <a:gd name="connsiteX8" fmla="*/ 0 w 9098732"/>
              <a:gd name="connsiteY8" fmla="*/ 6858000 h 6858000"/>
              <a:gd name="connsiteX9" fmla="*/ 6010589 w 9098732"/>
              <a:gd name="connsiteY9" fmla="*/ 4 h 6858000"/>
              <a:gd name="connsiteX10" fmla="*/ 6010590 w 9098732"/>
              <a:gd name="connsiteY10" fmla="*/ 2 h 6858000"/>
              <a:gd name="connsiteX11" fmla="*/ 6010592 w 9098732"/>
              <a:gd name="connsiteY11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6873692 w 9098732"/>
              <a:gd name="connsiteY5" fmla="*/ 6858000 h 6858000"/>
              <a:gd name="connsiteX6" fmla="*/ 2225040 w 9098732"/>
              <a:gd name="connsiteY6" fmla="*/ 6858000 h 6858000"/>
              <a:gd name="connsiteX7" fmla="*/ 0 w 9098732"/>
              <a:gd name="connsiteY7" fmla="*/ 6858000 h 6858000"/>
              <a:gd name="connsiteX8" fmla="*/ 6010589 w 9098732"/>
              <a:gd name="connsiteY8" fmla="*/ 4 h 6858000"/>
              <a:gd name="connsiteX9" fmla="*/ 6010590 w 9098732"/>
              <a:gd name="connsiteY9" fmla="*/ 2 h 6858000"/>
              <a:gd name="connsiteX10" fmla="*/ 6010592 w 9098732"/>
              <a:gd name="connsiteY10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2225040 w 9098732"/>
              <a:gd name="connsiteY5" fmla="*/ 6858000 h 6858000"/>
              <a:gd name="connsiteX6" fmla="*/ 0 w 9098732"/>
              <a:gd name="connsiteY6" fmla="*/ 6858000 h 6858000"/>
              <a:gd name="connsiteX7" fmla="*/ 6010589 w 9098732"/>
              <a:gd name="connsiteY7" fmla="*/ 4 h 6858000"/>
              <a:gd name="connsiteX8" fmla="*/ 6010590 w 9098732"/>
              <a:gd name="connsiteY8" fmla="*/ 2 h 6858000"/>
              <a:gd name="connsiteX9" fmla="*/ 6010592 w 9098732"/>
              <a:gd name="connsiteY9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0 w 9098732"/>
              <a:gd name="connsiteY5" fmla="*/ 6858000 h 6858000"/>
              <a:gd name="connsiteX6" fmla="*/ 6010589 w 9098732"/>
              <a:gd name="connsiteY6" fmla="*/ 4 h 6858000"/>
              <a:gd name="connsiteX7" fmla="*/ 6010590 w 9098732"/>
              <a:gd name="connsiteY7" fmla="*/ 2 h 6858000"/>
              <a:gd name="connsiteX8" fmla="*/ 6010592 w 909873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8086E-B515-7286-E9B9-C0D93636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429000"/>
            <a:ext cx="4953000" cy="228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b="0" i="0" cap="all" spc="300">
                <a:effectLst/>
              </a:rPr>
              <a:t>Viewing workflow results</a:t>
            </a:r>
            <a:endParaRPr lang="en-US" sz="4800" cap="all" spc="3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A85A9-E106-EB88-3C0F-BD0AED1C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374" r="21209" b="1"/>
          <a:stretch/>
        </p:blipFill>
        <p:spPr>
          <a:xfrm>
            <a:off x="20" y="10"/>
            <a:ext cx="9113086" cy="6857990"/>
          </a:xfrm>
          <a:custGeom>
            <a:avLst/>
            <a:gdLst/>
            <a:ahLst/>
            <a:cxnLst/>
            <a:rect l="l" t="t" r="r" b="b"/>
            <a:pathLst>
              <a:path w="9113106" h="6858000">
                <a:moveTo>
                  <a:pt x="9113106" y="0"/>
                </a:moveTo>
                <a:lnTo>
                  <a:pt x="3102514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93C5F1-820E-45E2-BF45-96B147FEC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iles of paperwork">
            <a:extLst>
              <a:ext uri="{FF2B5EF4-FFF2-40B4-BE49-F238E27FC236}">
                <a16:creationId xmlns:a16="http://schemas.microsoft.com/office/drawing/2014/main" id="{642AD618-66DF-C79B-0134-5031BD6AB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6" y="301437"/>
            <a:ext cx="5920740" cy="136089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Custom actions</a:t>
            </a:r>
            <a:br>
              <a:rPr lang="en-US" b="0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96" y="1760529"/>
            <a:ext cx="5308598" cy="38401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Docker container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JavaScript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Composite Actions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Each requires an “</a:t>
            </a:r>
            <a:r>
              <a:rPr lang="en-US" sz="1700" dirty="0" err="1"/>
              <a:t>action.yaml</a:t>
            </a:r>
            <a:r>
              <a:rPr lang="en-US" sz="1700" dirty="0"/>
              <a:t>” file for all the inputs.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Documentation: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https://docs.github.com/en/actions/creating-actions/about-custom-actions</a:t>
            </a:r>
          </a:p>
        </p:txBody>
      </p:sp>
    </p:spTree>
    <p:extLst>
      <p:ext uri="{BB962C8B-B14F-4D97-AF65-F5344CB8AC3E}">
        <p14:creationId xmlns:p14="http://schemas.microsoft.com/office/powerpoint/2010/main" val="421081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b="0" i="0">
                <a:effectLst/>
                <a:latin typeface="Söhne"/>
              </a:rPr>
              <a:t>GitHub-Hosted Runners</a:t>
            </a:r>
            <a:br>
              <a:rPr lang="en-US" sz="3100" b="0" i="0">
                <a:effectLst/>
                <a:latin typeface="Söhne"/>
              </a:rPr>
            </a:br>
            <a:endParaRPr lang="en-US" sz="3100"/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36" y="1550819"/>
            <a:ext cx="4437542" cy="1001886"/>
          </a:xfrm>
        </p:spPr>
        <p:txBody>
          <a:bodyPr/>
          <a:lstStyle/>
          <a:p>
            <a:pPr marL="226314" indent="-226314" defTabSz="905256">
              <a:spcBef>
                <a:spcPts val="990"/>
              </a:spcBef>
            </a:pPr>
            <a:r>
              <a:rPr lang="en-US" sz="1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Linux/Windows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C3632-6208-1F3D-FC59-F08B889A6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04" y="2038474"/>
            <a:ext cx="3153953" cy="138188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FBE0F9-742F-A8D5-02FA-D853503D0876}"/>
              </a:ext>
            </a:extLst>
          </p:cNvPr>
          <p:cNvSpPr txBox="1">
            <a:spLocks/>
          </p:cNvSpPr>
          <p:nvPr/>
        </p:nvSpPr>
        <p:spPr>
          <a:xfrm>
            <a:off x="936610" y="3568446"/>
            <a:ext cx="4437542" cy="100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314" indent="-226314" defTabSz="905256">
              <a:spcBef>
                <a:spcPts val="990"/>
              </a:spcBef>
            </a:pPr>
            <a:r>
              <a:rPr lang="en-US" sz="1980" dirty="0"/>
              <a:t>MacOS</a:t>
            </a:r>
            <a:endParaRPr lang="en-US" sz="19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F0A4D0-2FE0-4EAB-6B5E-36155D95C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020" y="4154573"/>
            <a:ext cx="2838573" cy="1383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8984CE-20ED-40EB-60DD-2E8DC3DBB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397" y="1788795"/>
            <a:ext cx="2870272" cy="1780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2EAB18-6507-AF96-91B3-0FF90EBBB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210" y="3770177"/>
            <a:ext cx="3312646" cy="21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7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8E1D31-3AF2-4B28-A358-E6FC351B4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E8446B7-95E0-46F7-A2E2-5A2971C5C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1416" y="0"/>
            <a:ext cx="6820584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53D02AD-95A0-43E3-8BD7-06B72D8D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874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423194C-1473-E3D7-3F3C-007A9598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10864" r="6487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982" y="3429000"/>
            <a:ext cx="3535018" cy="2286000"/>
          </a:xfrm>
        </p:spPr>
        <p:txBody>
          <a:bodyPr anchor="b"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Self-Hosted Runners</a:t>
            </a:r>
            <a:br>
              <a:rPr lang="en-US" b="0" i="0">
                <a:solidFill>
                  <a:srgbClr val="FFFFFF"/>
                </a:solidFill>
                <a:effectLst/>
                <a:latin typeface="Söhne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81100"/>
            <a:ext cx="5930899" cy="4660897"/>
          </a:xfrm>
        </p:spPr>
        <p:txBody>
          <a:bodyPr>
            <a:normAutofit/>
          </a:bodyPr>
          <a:lstStyle/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Executed in your own environment Cloud and/or Local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Free to use… Duh!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Lots of supported Architectures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Can update themselves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Lots of  OS versions for Linux, Windows, and Mac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Need to have network access to </a:t>
            </a:r>
          </a:p>
          <a:p>
            <a:pPr marL="226314" lvl="1" indent="-226314" defTabSz="905256">
              <a:spcBef>
                <a:spcPts val="990"/>
              </a:spcBef>
            </a:pPr>
            <a:r>
              <a:rPr lang="en-US" dirty="0"/>
              <a:t>	github.com</a:t>
            </a:r>
          </a:p>
          <a:p>
            <a:pPr marL="226314" lvl="1" indent="-226314" defTabSz="905256">
              <a:spcBef>
                <a:spcPts val="990"/>
              </a:spcBef>
            </a:pPr>
            <a:r>
              <a:rPr lang="en-US" dirty="0"/>
              <a:t>	api.github.com</a:t>
            </a:r>
          </a:p>
          <a:p>
            <a:pPr marL="226314" indent="-226314" defTabSz="905256">
              <a:spcBef>
                <a:spcPts val="990"/>
              </a:spcBef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D6E7EA-83E9-4681-9DA2-B56BAE75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6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Padlock on computer motherboard">
            <a:extLst>
              <a:ext uri="{FF2B5EF4-FFF2-40B4-BE49-F238E27FC236}">
                <a16:creationId xmlns:a16="http://schemas.microsoft.com/office/drawing/2014/main" id="{123F1E60-7C6E-D360-8467-E49BABAF1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58"/>
          <a:stretch/>
        </p:blipFill>
        <p:spPr>
          <a:xfrm>
            <a:off x="866911" y="10"/>
            <a:ext cx="10458178" cy="6857990"/>
          </a:xfrm>
          <a:custGeom>
            <a:avLst/>
            <a:gdLst/>
            <a:ahLst/>
            <a:cxnLst/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478796-F367-10D9-DCFA-8A878789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1799581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Sharing workflows</a:t>
            </a:r>
            <a:endParaRPr lang="en-US" dirty="0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046353B2-C54A-470C-8F7B-7471894E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06675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A280-4419-5963-65FF-B8C64678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145" y="3810001"/>
            <a:ext cx="4330699" cy="203200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Publish to the GitHub Marketplace</a:t>
            </a:r>
          </a:p>
          <a:p>
            <a:pPr>
              <a:lnSpc>
                <a:spcPct val="110000"/>
              </a:lnSpc>
            </a:pPr>
            <a:r>
              <a:rPr lang="en-US" dirty="0"/>
              <a:t>Your private repository</a:t>
            </a:r>
          </a:p>
          <a:p>
            <a:pPr>
              <a:lnSpc>
                <a:spcPct val="110000"/>
              </a:lnSpc>
            </a:pPr>
            <a:r>
              <a:rPr lang="en-US" dirty="0"/>
              <a:t>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413354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29577-352F-4953-5101-04B0C941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492285" cy="136089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Best practices for using GitHub 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5E76-9E7F-FEE1-112F-BE307568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5956299" cy="3653035"/>
          </a:xfrm>
        </p:spPr>
        <p:txBody>
          <a:bodyPr>
            <a:normAutofit/>
          </a:bodyPr>
          <a:lstStyle/>
          <a:p>
            <a:r>
              <a:rPr lang="en-US" dirty="0"/>
              <a:t>Don’t put secrets into your workflows!</a:t>
            </a:r>
          </a:p>
          <a:p>
            <a:r>
              <a:rPr lang="en-US" dirty="0"/>
              <a:t>Self-Hosted runners need to be highly scrutinized.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6E280885-DEB6-CA18-5BB8-C27EC9309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2550" y="3428999"/>
            <a:ext cx="2785533" cy="27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A817F-EE0E-6D37-BB43-37F415C8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0" i="0" cap="all" spc="300">
                <a:effectLst/>
              </a:rPr>
              <a:t>Additional resources and references</a:t>
            </a:r>
            <a:endParaRPr lang="en-US" sz="3100" cap="all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2C7C-56DA-3D11-1F21-4980036D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332028"/>
            <a:ext cx="7700432" cy="38401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Documentation: </a:t>
            </a:r>
            <a:r>
              <a:rPr lang="en-US" dirty="0">
                <a:hlinkClick r:id="rId3"/>
              </a:rPr>
              <a:t>GitHub Actions Documentation - GitHub Docs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" name="Picture 4" descr="Different coloured organisers">
            <a:extLst>
              <a:ext uri="{FF2B5EF4-FFF2-40B4-BE49-F238E27FC236}">
                <a16:creationId xmlns:a16="http://schemas.microsoft.com/office/drawing/2014/main" id="{16CDFA12-E91A-A340-2120-5F263D3A9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34" r="19628" b="1"/>
          <a:stretch/>
        </p:blipFill>
        <p:spPr>
          <a:xfrm>
            <a:off x="8731045" y="3226832"/>
            <a:ext cx="2817487" cy="28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8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  <a:br>
              <a:rPr lang="en-US" dirty="0"/>
            </a:br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76C4-E115-1DBA-1972-6BE1013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r>
              <a:rPr lang="en-US" dirty="0"/>
              <a:t>You have a GitHub account</a:t>
            </a:r>
          </a:p>
          <a:p>
            <a:r>
              <a:rPr lang="en-US" dirty="0"/>
              <a:t>You have access to at least 1 repository</a:t>
            </a:r>
          </a:p>
        </p:txBody>
      </p:sp>
    </p:spTree>
    <p:extLst>
      <p:ext uri="{BB962C8B-B14F-4D97-AF65-F5344CB8AC3E}">
        <p14:creationId xmlns:p14="http://schemas.microsoft.com/office/powerpoint/2010/main" val="223510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What exactly is GitHub Actions</a:t>
            </a:r>
            <a:br>
              <a:rPr lang="en-US"/>
            </a:br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328" y="1271654"/>
            <a:ext cx="1810342" cy="181034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76C4-E115-1DBA-1972-6BE1013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3362266"/>
            <a:ext cx="5595452" cy="2352733"/>
          </a:xfrm>
        </p:spPr>
        <p:txBody>
          <a:bodyPr anchor="b">
            <a:normAutofit/>
          </a:bodyPr>
          <a:lstStyle/>
          <a:p>
            <a:r>
              <a:rPr lang="en-US" dirty="0"/>
              <a:t>Ci/CD Platform</a:t>
            </a:r>
          </a:p>
          <a:p>
            <a:r>
              <a:rPr lang="en-US" dirty="0"/>
              <a:t>Can be triggered on Events in your Repositories</a:t>
            </a:r>
          </a:p>
          <a:p>
            <a:r>
              <a:rPr lang="en-US" dirty="0"/>
              <a:t>Hosted and non-hosted Agents/Runners</a:t>
            </a:r>
          </a:p>
          <a:p>
            <a:r>
              <a:rPr lang="en-US" dirty="0"/>
              <a:t>Workflow definitions live with the code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6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945E-D433-2726-0149-4802FF78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0"/>
            <a:ext cx="3894413" cy="2514828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Advantages of using GitHub Actions</a:t>
            </a:r>
            <a:endParaRPr lang="en-US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28164AE-CDB0-D742-F1ED-A7B2512DF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23080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770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GitHub Actions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6DC50561-ABA8-6C16-011F-FBC3F62B0C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0873" y="2332026"/>
          <a:ext cx="5798126" cy="384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969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198E8-F711-CF3D-0D42-F11D76B7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cap="all" spc="300">
                <a:effectLst/>
              </a:rPr>
              <a:t>Setting up a GitHub Actions workflow</a:t>
            </a:r>
            <a:endParaRPr lang="en-US" sz="3400" cap="all" spc="30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A3269BD-42E6-8A04-B6B8-76A11050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A2731-9F5C-AB5A-5D91-9AA2F555E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843" r="47773" b="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549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FC33C-9A2A-DAA5-DC31-029FA4FC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US">
                <a:latin typeface="Söhne"/>
              </a:rPr>
              <a:t>Triggering a Workflow</a:t>
            </a:r>
            <a:endParaRPr lang="en-US" dirty="0"/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9E678B22-8E4F-CFEA-7C3F-DE776E6D8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ADD5DC12-DC2C-D76A-55F7-8B144974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r>
              <a:rPr lang="en-US" dirty="0"/>
              <a:t>Events in your workflows repository</a:t>
            </a:r>
          </a:p>
          <a:p>
            <a:pPr lvl="1"/>
            <a:r>
              <a:rPr lang="en-US" i="0" dirty="0"/>
              <a:t>“on:” values that match the triggering event</a:t>
            </a:r>
          </a:p>
          <a:p>
            <a:r>
              <a:rPr lang="en-US" dirty="0"/>
              <a:t>Events outside of GitHub</a:t>
            </a:r>
          </a:p>
          <a:p>
            <a:pPr lvl="1"/>
            <a:r>
              <a:rPr lang="en-US" i="0" dirty="0"/>
              <a:t>GitHub API to the rescue</a:t>
            </a:r>
          </a:p>
          <a:p>
            <a:r>
              <a:rPr lang="en-US" dirty="0"/>
              <a:t>Scheduled Times</a:t>
            </a:r>
          </a:p>
          <a:p>
            <a:pPr lvl="1"/>
            <a:r>
              <a:rPr lang="en-US" i="0" dirty="0"/>
              <a:t>The “on:” is in play</a:t>
            </a:r>
          </a:p>
          <a:p>
            <a:r>
              <a:rPr lang="en-US" dirty="0"/>
              <a:t>Manually</a:t>
            </a:r>
          </a:p>
          <a:p>
            <a:pPr lvl="1"/>
            <a:r>
              <a:rPr lang="en-US" i="0" dirty="0"/>
              <a:t>“</a:t>
            </a:r>
            <a:r>
              <a:rPr lang="en-US" i="0" dirty="0" err="1"/>
              <a:t>workflow_dispatch</a:t>
            </a:r>
            <a:r>
              <a:rPr lang="en-US" i="0" dirty="0"/>
              <a:t>:”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160230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A37BD9-4757-4A00-A709-DD3A82EE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1A4BA-EFBA-542A-413E-CAB27812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1896" cy="1360898"/>
          </a:xfrm>
        </p:spPr>
        <p:txBody>
          <a:bodyPr>
            <a:normAutofit/>
          </a:bodyPr>
          <a:lstStyle/>
          <a:p>
            <a:r>
              <a:rPr lang="en-US">
                <a:latin typeface="Söhne"/>
              </a:rPr>
              <a:t>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8730-40BE-BB6E-F662-35332519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276250" cy="3567118"/>
          </a:xfrm>
        </p:spPr>
        <p:txBody>
          <a:bodyPr anchor="t">
            <a:normAutofit/>
          </a:bodyPr>
          <a:lstStyle/>
          <a:p>
            <a:r>
              <a:rPr lang="en-US"/>
              <a:t>A set of steps in a workflow</a:t>
            </a:r>
          </a:p>
          <a:p>
            <a:r>
              <a:rPr lang="en-US"/>
              <a:t>Can be a shell script or an “Action”</a:t>
            </a:r>
          </a:p>
          <a:p>
            <a:r>
              <a:rPr lang="en-US"/>
              <a:t>Can be dependent on other jobs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03C97-E098-9D8A-6C4D-723641AC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19" y="2863201"/>
            <a:ext cx="3408578" cy="2623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A867E-9A40-0C23-A9D5-50E139A77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607" y="3492500"/>
            <a:ext cx="2987886" cy="1865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25864-58A8-FC9B-10D5-8EB7810B5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878" y="495360"/>
            <a:ext cx="3030458" cy="209478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C696B8-0DAD-40AE-893C-46F77AAB2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6065387-D5E3-3A5C-E50C-C4DAB5293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020" y="1887120"/>
            <a:ext cx="3310194" cy="4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D9417-4563-CF61-CBBA-32002875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>
            <a:normAutofit/>
          </a:bodyPr>
          <a:lstStyle/>
          <a:p>
            <a:r>
              <a:rPr lang="en-US">
                <a:latin typeface="Söhne"/>
              </a:rPr>
              <a:t>Workflow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4A91-7CFA-3EDC-0CB2-A037A73D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29867" cy="3840172"/>
          </a:xfrm>
        </p:spPr>
        <p:txBody>
          <a:bodyPr>
            <a:normAutofit/>
          </a:bodyPr>
          <a:lstStyle/>
          <a:p>
            <a:r>
              <a:rPr lang="en-US" dirty="0"/>
              <a:t>Can be used in Shell scripts and action code.</a:t>
            </a:r>
          </a:p>
          <a:p>
            <a:r>
              <a:rPr lang="en-US" dirty="0"/>
              <a:t>Useful for messages:</a:t>
            </a:r>
          </a:p>
          <a:p>
            <a:pPr lvl="1"/>
            <a:r>
              <a:rPr lang="en-US" dirty="0"/>
              <a:t>	Errors</a:t>
            </a:r>
          </a:p>
          <a:p>
            <a:pPr lvl="1"/>
            <a:r>
              <a:rPr lang="en-US" dirty="0"/>
              <a:t>	Warning</a:t>
            </a:r>
          </a:p>
          <a:p>
            <a:pPr lvl="1"/>
            <a:r>
              <a:rPr lang="en-US" dirty="0"/>
              <a:t>	Notifications</a:t>
            </a:r>
          </a:p>
          <a:p>
            <a:pPr lvl="1"/>
            <a:r>
              <a:rPr lang="en-US" dirty="0"/>
              <a:t>	Debugging</a:t>
            </a:r>
          </a:p>
        </p:txBody>
      </p:sp>
      <p:pic>
        <p:nvPicPr>
          <p:cNvPr id="19" name="Graphic 6" descr="Warning">
            <a:extLst>
              <a:ext uri="{FF2B5EF4-FFF2-40B4-BE49-F238E27FC236}">
                <a16:creationId xmlns:a16="http://schemas.microsoft.com/office/drawing/2014/main" id="{C636EC07-9C92-2705-BD4E-E18480148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1045" y="3223611"/>
            <a:ext cx="2817487" cy="28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9553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6982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7397</TotalTime>
  <Words>1188</Words>
  <Application>Microsoft Office PowerPoint</Application>
  <PresentationFormat>Widescreen</PresentationFormat>
  <Paragraphs>207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Söhne</vt:lpstr>
      <vt:lpstr>Walbaum Display</vt:lpstr>
      <vt:lpstr>RegattaVTI</vt:lpstr>
      <vt:lpstr>Getting Started with GitHub Actions</vt:lpstr>
      <vt:lpstr>Assumptions </vt:lpstr>
      <vt:lpstr>What exactly is GitHub Actions </vt:lpstr>
      <vt:lpstr>Advantages of using GitHub Actions</vt:lpstr>
      <vt:lpstr>Components of GitHub Actions </vt:lpstr>
      <vt:lpstr>Setting up a GitHub Actions workflow</vt:lpstr>
      <vt:lpstr>Triggering a Workflow</vt:lpstr>
      <vt:lpstr>Jobs</vt:lpstr>
      <vt:lpstr>Workflow Commands</vt:lpstr>
      <vt:lpstr>Workflow syntax</vt:lpstr>
      <vt:lpstr>Viewing workflow results</vt:lpstr>
      <vt:lpstr>Custom actions </vt:lpstr>
      <vt:lpstr>GitHub-Hosted Runners </vt:lpstr>
      <vt:lpstr>Self-Hosted Runners </vt:lpstr>
      <vt:lpstr>Sharing workflows</vt:lpstr>
      <vt:lpstr>Best practices for using GitHub Actions</vt:lpstr>
      <vt:lpstr>Additional resources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12</cp:revision>
  <dcterms:created xsi:type="dcterms:W3CDTF">2022-07-11T03:25:35Z</dcterms:created>
  <dcterms:modified xsi:type="dcterms:W3CDTF">2023-05-17T01:14:50Z</dcterms:modified>
</cp:coreProperties>
</file>