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" r="7770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C855-C78F-BA6F-F63E-BD4191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A777-3A5D-E95A-1E82-48B68742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026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Walbaum Display</vt:lpstr>
      <vt:lpstr>RegattaVTI</vt:lpstr>
      <vt:lpstr>Getting Started with GitHub Actions</vt:lpstr>
      <vt:lpstr>Ideation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2</cp:revision>
  <dcterms:created xsi:type="dcterms:W3CDTF">2022-07-11T03:25:35Z</dcterms:created>
  <dcterms:modified xsi:type="dcterms:W3CDTF">2022-07-12T01:07:48Z</dcterms:modified>
</cp:coreProperties>
</file>