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2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1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8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 descr="Background pattern, scatter chart&#10;&#10;Description automatically generated">
            <a:extLst>
              <a:ext uri="{FF2B5EF4-FFF2-40B4-BE49-F238E27FC236}">
                <a16:creationId xmlns:a16="http://schemas.microsoft.com/office/drawing/2014/main" id="{AB9AE5E8-DE11-FA16-4940-1D480BBB3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8" b="9903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059D4DD-D247-47C8-B574-B36CB22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860CC-17F0-0903-F4A8-DC8061CE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83240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Getting Started with 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78011-366F-5481-85AC-329EED43D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4535293"/>
            <a:ext cx="2561794" cy="1291887"/>
          </a:xfrm>
        </p:spPr>
        <p:txBody>
          <a:bodyPr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8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9417-4563-CF61-CBBA-32002875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F. Adding workflow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4A91-7CFA-3EDC-0CB2-A037A73DF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C9FA-30AE-4B4E-826C-FC63EAD1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G. Workflow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F93D-85D9-A569-1EB8-E82F7401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0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14DD-F7C7-C073-75D1-F1B388CD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III. Running GitHub Actions workflows A. Triggering workflows manually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E492-0532-8A2B-E094-8A81DB0F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13A8-D00F-18B7-8130-5BBDE9CD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Triggering workflows automatically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B485-F917-4B4B-C8A8-E7C3D86F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3E9D-93C4-142C-5491-CA85C125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C. Running workflows locally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3F16-4D15-8482-9BAA-4F7F2CCA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086E-B515-7286-E9B9-C0D9363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D. Viewing workflow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658D-EE97-190B-14DC-A9FF7490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EF7E-2A2B-8376-54CB-AFB871DF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IV. Customizing GitHub Actions workflows A. Using actions from the GitHub Marketplace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722D-8EBA-80DE-1818-9743C581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Creating custom actions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2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8796-F367-10D9-DCFA-8A878789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C. Sharing workflows with other repositories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A280-4419-5963-65FF-B8C64678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9577-352F-4953-5101-04B0C941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V. Best practices for using GitHub Actions A. Organizing workflows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5E76-9E7F-FEE1-112F-BE307568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76605B-B311-4691-9B2A-1684D1F5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C40FC6-F06C-437F-A877-019DFC43F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0"/>
            <a:ext cx="9957519" cy="6858000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5311608 w 9957519"/>
              <a:gd name="connsiteY3" fmla="*/ 6858000 h 6858000"/>
              <a:gd name="connsiteX4" fmla="*/ 868032 w 9957519"/>
              <a:gd name="connsiteY4" fmla="*/ 6858000 h 6858000"/>
              <a:gd name="connsiteX5" fmla="*/ 0 w 9957519"/>
              <a:gd name="connsiteY5" fmla="*/ 0 h 6858000"/>
              <a:gd name="connsiteX6" fmla="*/ 6878624 w 9957519"/>
              <a:gd name="connsiteY6" fmla="*/ 0 h 6858000"/>
              <a:gd name="connsiteX7" fmla="*/ 0 w 9957519"/>
              <a:gd name="connsiteY7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5202381" cy="19985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cap="all" spc="300" dirty="0">
                <a:effectLst/>
              </a:rPr>
              <a:t>Definition of GitHub Actions</a:t>
            </a:r>
            <a:br>
              <a:rPr lang="en-US" sz="3400" b="0" i="0" cap="all" spc="300" dirty="0">
                <a:effectLst/>
              </a:rPr>
            </a:br>
            <a:endParaRPr lang="en-US" sz="3400" cap="all" spc="300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8054" y="2754999"/>
            <a:ext cx="1640019" cy="16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0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0793-FC22-F1D7-D985-90296CE0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Securing workflows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AEA1-442B-8E8D-C5CE-2AFFAE543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6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8F48-D522-B0B2-881E-A75931E3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C. Testing workflows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7224-FE70-8434-A8C9-0378A4AB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1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D24D-87EA-A7BB-82F3-B14B287B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D. Reviewing workflow changes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9BE4-1D4C-6C08-4563-FE3955F7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9AA70-14E5-22AD-8925-3EE3E57A797D}"/>
              </a:ext>
            </a:extLst>
          </p:cNvPr>
          <p:cNvSpPr txBox="1"/>
          <p:nvPr/>
        </p:nvSpPr>
        <p:spPr>
          <a:xfrm>
            <a:off x="3048856" y="324690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D. Reviewing workflow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96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677B-A874-0C8D-5E90-31795C7D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VI. Conclusion A. Recap of key takeaways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E794-45D7-6D92-3888-2904A7A8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74D53-1A07-67A9-24EA-A3C2CC361275}"/>
              </a:ext>
            </a:extLst>
          </p:cNvPr>
          <p:cNvSpPr txBox="1"/>
          <p:nvPr/>
        </p:nvSpPr>
        <p:spPr>
          <a:xfrm>
            <a:off x="3048856" y="3108403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Future improvements to GitHub Actions C. Additional resources and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06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E82B-4090-096A-B90C-69EE9814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Future improvements to GitHub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B1F0-F837-214F-44CE-2839D438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8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817F-EE0E-6D37-BB43-37F415C8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C. Additional resources and 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2C7C-56DA-3D11-1F21-4980036D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8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945E-D433-2726-0149-4802FF78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Advantages of using GitHub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2ACC-47FA-1B0A-0F89-8EE8BE4D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0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473A-E8F1-2259-6C60-4F6F0F72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C. Purpose of the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6968-90D6-3D64-09C2-A782EFE7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2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98E8-F711-CF3D-0D42-F11D76B7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II. Setting up a GitHub Actions workflow A. Creating a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1D3E-0716-A4C0-88C1-07116090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B803-3256-5674-C51A-090B1BD8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Enabling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44C7-3731-FF21-44EB-0D632E5D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1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6FB9-5338-0C35-9A45-4FF7717F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C. Creating a new workflow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1773-DA89-6E8C-8130-B9C9A7BF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C33C-9A2A-DAA5-DC31-029FA4FC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D. Adding workflow events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DC12-DC2C-D76A-55F7-8B144974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A4BA-EFBA-542A-413E-CAB27812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E. Adding workflow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8730-40BE-BB6E-F662-35332519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02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188</Words>
  <Application>Microsoft Office PowerPoint</Application>
  <PresentationFormat>Widescreen</PresentationFormat>
  <Paragraphs>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Söhne</vt:lpstr>
      <vt:lpstr>Walbaum Display</vt:lpstr>
      <vt:lpstr>RegattaVTI</vt:lpstr>
      <vt:lpstr>Getting Started with GitHub Actions</vt:lpstr>
      <vt:lpstr>Definition of GitHub Actions </vt:lpstr>
      <vt:lpstr>B. Advantages of using GitHub Actions</vt:lpstr>
      <vt:lpstr>C. Purpose of the presentation</vt:lpstr>
      <vt:lpstr>II. Setting up a GitHub Actions workflow A. Creating a repository</vt:lpstr>
      <vt:lpstr>B. Enabling Actions</vt:lpstr>
      <vt:lpstr>C. Creating a new workflow file</vt:lpstr>
      <vt:lpstr>D. Adding workflow events </vt:lpstr>
      <vt:lpstr>E. Adding workflow jobs</vt:lpstr>
      <vt:lpstr>F. Adding workflow steps</vt:lpstr>
      <vt:lpstr>G. Workflow syntax</vt:lpstr>
      <vt:lpstr>III. Running GitHub Actions workflows A. Triggering workflows manually</vt:lpstr>
      <vt:lpstr>B. Triggering workflows automatically </vt:lpstr>
      <vt:lpstr>C. Running workflows locally</vt:lpstr>
      <vt:lpstr>D. Viewing workflow results</vt:lpstr>
      <vt:lpstr>IV. Customizing GitHub Actions workflows A. Using actions from the GitHub Marketplace</vt:lpstr>
      <vt:lpstr>B. Creating custom actions </vt:lpstr>
      <vt:lpstr>C. Sharing workflows with other repositories</vt:lpstr>
      <vt:lpstr>V. Best practices for using GitHub Actions A. Organizing workflows</vt:lpstr>
      <vt:lpstr>B. Securing workflows </vt:lpstr>
      <vt:lpstr>C. Testing workflows</vt:lpstr>
      <vt:lpstr>D. Reviewing workflow changes</vt:lpstr>
      <vt:lpstr>VI. Conclusion A. Recap of key takeaways </vt:lpstr>
      <vt:lpstr>B. Future improvements to GitHub Actions</vt:lpstr>
      <vt:lpstr>C. Additional resources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6</cp:revision>
  <dcterms:created xsi:type="dcterms:W3CDTF">2022-07-11T03:25:35Z</dcterms:created>
  <dcterms:modified xsi:type="dcterms:W3CDTF">2023-05-07T05:08:03Z</dcterms:modified>
</cp:coreProperties>
</file>