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9" r:id="rId3"/>
    <p:sldId id="282" r:id="rId4"/>
    <p:sldId id="260" r:id="rId5"/>
    <p:sldId id="283" r:id="rId6"/>
    <p:sldId id="262" r:id="rId7"/>
    <p:sldId id="265" r:id="rId8"/>
    <p:sldId id="266" r:id="rId9"/>
    <p:sldId id="267" r:id="rId10"/>
    <p:sldId id="268" r:id="rId11"/>
    <p:sldId id="272" r:id="rId12"/>
    <p:sldId id="274" r:id="rId13"/>
    <p:sldId id="284" r:id="rId14"/>
    <p:sldId id="285" r:id="rId15"/>
    <p:sldId id="275" r:id="rId16"/>
    <p:sldId id="27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040" autoAdjust="0"/>
  </p:normalViewPr>
  <p:slideViewPr>
    <p:cSldViewPr snapToGrid="0">
      <p:cViewPr varScale="1">
        <p:scale>
          <a:sx n="76" d="100"/>
          <a:sy n="76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71995-4518-491B-B72A-1521BC4D7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E029B-0CAF-4AB1-B603-032FC66B8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Workflows</a:t>
          </a:r>
        </a:p>
      </dgm:t>
    </dgm:pt>
    <dgm:pt modelId="{D29A5526-C395-4813-BDA5-0659EE9ABEE3}" type="parTrans" cxnId="{3CC57314-3F7E-4C6D-AFD9-8DC3327C1012}">
      <dgm:prSet/>
      <dgm:spPr/>
      <dgm:t>
        <a:bodyPr/>
        <a:lstStyle/>
        <a:p>
          <a:endParaRPr lang="en-US"/>
        </a:p>
      </dgm:t>
    </dgm:pt>
    <dgm:pt modelId="{11D441A5-25C8-48A3-AAD2-D193FE726FBE}" type="sibTrans" cxnId="{3CC57314-3F7E-4C6D-AFD9-8DC3327C1012}">
      <dgm:prSet/>
      <dgm:spPr/>
      <dgm:t>
        <a:bodyPr/>
        <a:lstStyle/>
        <a:p>
          <a:endParaRPr lang="en-US"/>
        </a:p>
      </dgm:t>
    </dgm:pt>
    <dgm:pt modelId="{82795AB0-600A-4DAF-B103-C989853D7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</a:t>
          </a:r>
        </a:p>
      </dgm:t>
    </dgm:pt>
    <dgm:pt modelId="{00D753BB-162C-4F6E-ADCA-5DF01424BD9D}" type="parTrans" cxnId="{2CF9309A-53ED-4335-A490-2D9630F49E2B}">
      <dgm:prSet/>
      <dgm:spPr/>
      <dgm:t>
        <a:bodyPr/>
        <a:lstStyle/>
        <a:p>
          <a:endParaRPr lang="en-US"/>
        </a:p>
      </dgm:t>
    </dgm:pt>
    <dgm:pt modelId="{2C1BE9D2-BBD9-4FA1-9327-E3047E45010C}" type="sibTrans" cxnId="{2CF9309A-53ED-4335-A490-2D9630F49E2B}">
      <dgm:prSet/>
      <dgm:spPr/>
      <dgm:t>
        <a:bodyPr/>
        <a:lstStyle/>
        <a:p>
          <a:endParaRPr lang="en-US"/>
        </a:p>
      </dgm:t>
    </dgm:pt>
    <dgm:pt modelId="{7F677FB9-6A0A-4604-9EC0-4022937F7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Jobs</a:t>
          </a:r>
        </a:p>
      </dgm:t>
    </dgm:pt>
    <dgm:pt modelId="{BFC5C744-7122-4092-8AF2-106B9F215357}" type="parTrans" cxnId="{D12AE937-68D7-4629-87F9-BB0EFB20E9A3}">
      <dgm:prSet/>
      <dgm:spPr/>
      <dgm:t>
        <a:bodyPr/>
        <a:lstStyle/>
        <a:p>
          <a:endParaRPr lang="en-US"/>
        </a:p>
      </dgm:t>
    </dgm:pt>
    <dgm:pt modelId="{0B0B0B89-DB98-42DF-ADE1-A55B477C544C}" type="sibTrans" cxnId="{D12AE937-68D7-4629-87F9-BB0EFB20E9A3}">
      <dgm:prSet/>
      <dgm:spPr/>
      <dgm:t>
        <a:bodyPr/>
        <a:lstStyle/>
        <a:p>
          <a:endParaRPr lang="en-US"/>
        </a:p>
      </dgm:t>
    </dgm:pt>
    <dgm:pt modelId="{00DF9EC0-8F4B-4D6D-8F0E-56FF7F1BB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Actions</a:t>
          </a:r>
        </a:p>
      </dgm:t>
    </dgm:pt>
    <dgm:pt modelId="{31FAF0DE-808A-49C0-ACF4-52AB96ADC297}" type="parTrans" cxnId="{59944C22-C7B0-465D-8413-93CB81ABFBAA}">
      <dgm:prSet/>
      <dgm:spPr/>
      <dgm:t>
        <a:bodyPr/>
        <a:lstStyle/>
        <a:p>
          <a:endParaRPr lang="en-US"/>
        </a:p>
      </dgm:t>
    </dgm:pt>
    <dgm:pt modelId="{06B8282B-556E-488B-9DFF-517B88DD2F10}" type="sibTrans" cxnId="{59944C22-C7B0-465D-8413-93CB81ABFBAA}">
      <dgm:prSet/>
      <dgm:spPr/>
      <dgm:t>
        <a:bodyPr/>
        <a:lstStyle/>
        <a:p>
          <a:endParaRPr lang="en-US"/>
        </a:p>
      </dgm:t>
    </dgm:pt>
    <dgm:pt modelId="{D000F04B-0351-464D-B773-5869BFCA3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Runners</a:t>
          </a:r>
        </a:p>
      </dgm:t>
    </dgm:pt>
    <dgm:pt modelId="{725C87D7-2CEE-4603-8C8C-7C75161E97FB}" type="parTrans" cxnId="{0A41E242-BF57-4158-AAC4-6D9509085A5D}">
      <dgm:prSet/>
      <dgm:spPr/>
      <dgm:t>
        <a:bodyPr/>
        <a:lstStyle/>
        <a:p>
          <a:endParaRPr lang="en-US"/>
        </a:p>
      </dgm:t>
    </dgm:pt>
    <dgm:pt modelId="{406BA2E2-47B6-4BB3-BC87-5F46096B0157}" type="sibTrans" cxnId="{0A41E242-BF57-4158-AAC4-6D9509085A5D}">
      <dgm:prSet/>
      <dgm:spPr/>
      <dgm:t>
        <a:bodyPr/>
        <a:lstStyle/>
        <a:p>
          <a:endParaRPr lang="en-US"/>
        </a:p>
      </dgm:t>
    </dgm:pt>
    <dgm:pt modelId="{EBA30933-B334-42ED-B043-6AC3B6532E35}" type="pres">
      <dgm:prSet presAssocID="{A8371995-4518-491B-B72A-1521BC4D779C}" presName="root" presStyleCnt="0">
        <dgm:presLayoutVars>
          <dgm:dir/>
          <dgm:resizeHandles val="exact"/>
        </dgm:presLayoutVars>
      </dgm:prSet>
      <dgm:spPr/>
    </dgm:pt>
    <dgm:pt modelId="{807EBA99-71BE-42E6-A76B-6163E07791A5}" type="pres">
      <dgm:prSet presAssocID="{077E029B-0CAF-4AB1-B603-032FC66B82B4}" presName="compNode" presStyleCnt="0"/>
      <dgm:spPr/>
    </dgm:pt>
    <dgm:pt modelId="{94F91AD0-DC7B-4AAC-BE26-EE29F4D62039}" type="pres">
      <dgm:prSet presAssocID="{077E029B-0CAF-4AB1-B603-032FC66B82B4}" presName="iconBgRect" presStyleLbl="bgShp" presStyleIdx="0" presStyleCnt="5"/>
      <dgm:spPr/>
    </dgm:pt>
    <dgm:pt modelId="{473E4B6D-8582-4B45-A722-F38E05D5371F}" type="pres">
      <dgm:prSet presAssocID="{077E029B-0CAF-4AB1-B603-032FC66B8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278C92-52B2-43C0-9620-D0F0215A9374}" type="pres">
      <dgm:prSet presAssocID="{077E029B-0CAF-4AB1-B603-032FC66B82B4}" presName="spaceRect" presStyleCnt="0"/>
      <dgm:spPr/>
    </dgm:pt>
    <dgm:pt modelId="{44271653-7018-4DEC-9667-2F6274522514}" type="pres">
      <dgm:prSet presAssocID="{077E029B-0CAF-4AB1-B603-032FC66B82B4}" presName="textRect" presStyleLbl="revTx" presStyleIdx="0" presStyleCnt="5">
        <dgm:presLayoutVars>
          <dgm:chMax val="1"/>
          <dgm:chPref val="1"/>
        </dgm:presLayoutVars>
      </dgm:prSet>
      <dgm:spPr/>
    </dgm:pt>
    <dgm:pt modelId="{9B804263-062C-47C0-91EB-F5770CE989A7}" type="pres">
      <dgm:prSet presAssocID="{11D441A5-25C8-48A3-AAD2-D193FE726FBE}" presName="sibTrans" presStyleCnt="0"/>
      <dgm:spPr/>
    </dgm:pt>
    <dgm:pt modelId="{C4D88425-DD47-4338-9E12-B09F8689E286}" type="pres">
      <dgm:prSet presAssocID="{82795AB0-600A-4DAF-B103-C989853D7005}" presName="compNode" presStyleCnt="0"/>
      <dgm:spPr/>
    </dgm:pt>
    <dgm:pt modelId="{F50FAEB4-CB7B-42F2-B8E5-35DF46DB0C73}" type="pres">
      <dgm:prSet presAssocID="{82795AB0-600A-4DAF-B103-C989853D7005}" presName="iconBgRect" presStyleLbl="bgShp" presStyleIdx="1" presStyleCnt="5"/>
      <dgm:spPr/>
    </dgm:pt>
    <dgm:pt modelId="{502ED5C2-9095-4B39-9D60-3AEED83911E3}" type="pres">
      <dgm:prSet presAssocID="{82795AB0-600A-4DAF-B103-C989853D7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21633A9-D40F-4718-821E-D756940118E0}" type="pres">
      <dgm:prSet presAssocID="{82795AB0-600A-4DAF-B103-C989853D7005}" presName="spaceRect" presStyleCnt="0"/>
      <dgm:spPr/>
    </dgm:pt>
    <dgm:pt modelId="{694C76E5-FE07-4F98-B473-EA503E6C8C86}" type="pres">
      <dgm:prSet presAssocID="{82795AB0-600A-4DAF-B103-C989853D7005}" presName="textRect" presStyleLbl="revTx" presStyleIdx="1" presStyleCnt="5">
        <dgm:presLayoutVars>
          <dgm:chMax val="1"/>
          <dgm:chPref val="1"/>
        </dgm:presLayoutVars>
      </dgm:prSet>
      <dgm:spPr/>
    </dgm:pt>
    <dgm:pt modelId="{172A1945-4390-46AF-8F90-C545D055A811}" type="pres">
      <dgm:prSet presAssocID="{2C1BE9D2-BBD9-4FA1-9327-E3047E45010C}" presName="sibTrans" presStyleCnt="0"/>
      <dgm:spPr/>
    </dgm:pt>
    <dgm:pt modelId="{4F864983-DBC8-431C-8794-1F8111AC8827}" type="pres">
      <dgm:prSet presAssocID="{7F677FB9-6A0A-4604-9EC0-4022937F78DA}" presName="compNode" presStyleCnt="0"/>
      <dgm:spPr/>
    </dgm:pt>
    <dgm:pt modelId="{C1127C75-930E-4ADB-8421-3A1C445ADBAA}" type="pres">
      <dgm:prSet presAssocID="{7F677FB9-6A0A-4604-9EC0-4022937F78DA}" presName="iconBgRect" presStyleLbl="bgShp" presStyleIdx="2" presStyleCnt="5"/>
      <dgm:spPr/>
    </dgm:pt>
    <dgm:pt modelId="{40CDE99A-8195-4BB2-9C23-54DEDFCFEEF0}" type="pres">
      <dgm:prSet presAssocID="{7F677FB9-6A0A-4604-9EC0-4022937F7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FD3246D-738D-4DFC-AA55-A379FDF7B285}" type="pres">
      <dgm:prSet presAssocID="{7F677FB9-6A0A-4604-9EC0-4022937F78DA}" presName="spaceRect" presStyleCnt="0"/>
      <dgm:spPr/>
    </dgm:pt>
    <dgm:pt modelId="{7E0209F9-AFCF-4A17-B225-8CA0B7CC6019}" type="pres">
      <dgm:prSet presAssocID="{7F677FB9-6A0A-4604-9EC0-4022937F78DA}" presName="textRect" presStyleLbl="revTx" presStyleIdx="2" presStyleCnt="5">
        <dgm:presLayoutVars>
          <dgm:chMax val="1"/>
          <dgm:chPref val="1"/>
        </dgm:presLayoutVars>
      </dgm:prSet>
      <dgm:spPr/>
    </dgm:pt>
    <dgm:pt modelId="{59C913E1-A07D-4B6A-A144-D33D7152FB8E}" type="pres">
      <dgm:prSet presAssocID="{0B0B0B89-DB98-42DF-ADE1-A55B477C544C}" presName="sibTrans" presStyleCnt="0"/>
      <dgm:spPr/>
    </dgm:pt>
    <dgm:pt modelId="{DE2CF43F-23E1-4595-8785-676DDE4BD103}" type="pres">
      <dgm:prSet presAssocID="{00DF9EC0-8F4B-4D6D-8F0E-56FF7F1BB696}" presName="compNode" presStyleCnt="0"/>
      <dgm:spPr/>
    </dgm:pt>
    <dgm:pt modelId="{18EB3251-4AC2-4453-8698-2E004BE04293}" type="pres">
      <dgm:prSet presAssocID="{00DF9EC0-8F4B-4D6D-8F0E-56FF7F1BB696}" presName="iconBgRect" presStyleLbl="bgShp" presStyleIdx="3" presStyleCnt="5"/>
      <dgm:spPr/>
    </dgm:pt>
    <dgm:pt modelId="{79895835-CB93-4B4C-89B3-28342B634F18}" type="pres">
      <dgm:prSet presAssocID="{00DF9EC0-8F4B-4D6D-8F0E-56FF7F1BB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43CD50-0B6D-4D44-8928-DCC9970C2F7F}" type="pres">
      <dgm:prSet presAssocID="{00DF9EC0-8F4B-4D6D-8F0E-56FF7F1BB696}" presName="spaceRect" presStyleCnt="0"/>
      <dgm:spPr/>
    </dgm:pt>
    <dgm:pt modelId="{4CC6E4E6-522B-44CC-812B-34DF319CF4FB}" type="pres">
      <dgm:prSet presAssocID="{00DF9EC0-8F4B-4D6D-8F0E-56FF7F1BB696}" presName="textRect" presStyleLbl="revTx" presStyleIdx="3" presStyleCnt="5">
        <dgm:presLayoutVars>
          <dgm:chMax val="1"/>
          <dgm:chPref val="1"/>
        </dgm:presLayoutVars>
      </dgm:prSet>
      <dgm:spPr/>
    </dgm:pt>
    <dgm:pt modelId="{610D5F9E-760E-44C3-B8E3-C1CC8FEFB613}" type="pres">
      <dgm:prSet presAssocID="{06B8282B-556E-488B-9DFF-517B88DD2F10}" presName="sibTrans" presStyleCnt="0"/>
      <dgm:spPr/>
    </dgm:pt>
    <dgm:pt modelId="{28C15C1F-9A45-467E-84CD-00F5BAAE639D}" type="pres">
      <dgm:prSet presAssocID="{D000F04B-0351-464D-B773-5869BFCA3682}" presName="compNode" presStyleCnt="0"/>
      <dgm:spPr/>
    </dgm:pt>
    <dgm:pt modelId="{969EB852-5EC5-43B0-9C0C-3967C4881704}" type="pres">
      <dgm:prSet presAssocID="{D000F04B-0351-464D-B773-5869BFCA3682}" presName="iconBgRect" presStyleLbl="bgShp" presStyleIdx="4" presStyleCnt="5"/>
      <dgm:spPr/>
    </dgm:pt>
    <dgm:pt modelId="{02C21C63-12F7-4A82-BDC8-D30A606345AB}" type="pres">
      <dgm:prSet presAssocID="{D000F04B-0351-464D-B773-5869BFCA3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DBECF0-A7D6-4523-BB55-272CE993337B}" type="pres">
      <dgm:prSet presAssocID="{D000F04B-0351-464D-B773-5869BFCA3682}" presName="spaceRect" presStyleCnt="0"/>
      <dgm:spPr/>
    </dgm:pt>
    <dgm:pt modelId="{B9AC5EF3-DA46-46BC-B7D8-A7885DDC847C}" type="pres">
      <dgm:prSet presAssocID="{D000F04B-0351-464D-B773-5869BFCA3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DD20A-4016-4506-A694-D3B517B0C7E7}" type="presOf" srcId="{7F677FB9-6A0A-4604-9EC0-4022937F78DA}" destId="{7E0209F9-AFCF-4A17-B225-8CA0B7CC6019}" srcOrd="0" destOrd="0" presId="urn:microsoft.com/office/officeart/2018/5/layout/IconCircleLabelList"/>
    <dgm:cxn modelId="{3CC57314-3F7E-4C6D-AFD9-8DC3327C1012}" srcId="{A8371995-4518-491B-B72A-1521BC4D779C}" destId="{077E029B-0CAF-4AB1-B603-032FC66B82B4}" srcOrd="0" destOrd="0" parTransId="{D29A5526-C395-4813-BDA5-0659EE9ABEE3}" sibTransId="{11D441A5-25C8-48A3-AAD2-D193FE726FBE}"/>
    <dgm:cxn modelId="{59944C22-C7B0-465D-8413-93CB81ABFBAA}" srcId="{A8371995-4518-491B-B72A-1521BC4D779C}" destId="{00DF9EC0-8F4B-4D6D-8F0E-56FF7F1BB696}" srcOrd="3" destOrd="0" parTransId="{31FAF0DE-808A-49C0-ACF4-52AB96ADC297}" sibTransId="{06B8282B-556E-488B-9DFF-517B88DD2F10}"/>
    <dgm:cxn modelId="{D12AE937-68D7-4629-87F9-BB0EFB20E9A3}" srcId="{A8371995-4518-491B-B72A-1521BC4D779C}" destId="{7F677FB9-6A0A-4604-9EC0-4022937F78DA}" srcOrd="2" destOrd="0" parTransId="{BFC5C744-7122-4092-8AF2-106B9F215357}" sibTransId="{0B0B0B89-DB98-42DF-ADE1-A55B477C544C}"/>
    <dgm:cxn modelId="{F92C3039-0928-4853-9E35-EA02548F5ADB}" type="presOf" srcId="{A8371995-4518-491B-B72A-1521BC4D779C}" destId="{EBA30933-B334-42ED-B043-6AC3B6532E35}" srcOrd="0" destOrd="0" presId="urn:microsoft.com/office/officeart/2018/5/layout/IconCircleLabelList"/>
    <dgm:cxn modelId="{4CCEE239-5C43-411D-95AB-210372C6CF75}" type="presOf" srcId="{00DF9EC0-8F4B-4D6D-8F0E-56FF7F1BB696}" destId="{4CC6E4E6-522B-44CC-812B-34DF319CF4FB}" srcOrd="0" destOrd="0" presId="urn:microsoft.com/office/officeart/2018/5/layout/IconCircleLabelList"/>
    <dgm:cxn modelId="{C533663B-16C9-40F9-BFFE-E8C5FD7D0DCA}" type="presOf" srcId="{82795AB0-600A-4DAF-B103-C989853D7005}" destId="{694C76E5-FE07-4F98-B473-EA503E6C8C86}" srcOrd="0" destOrd="0" presId="urn:microsoft.com/office/officeart/2018/5/layout/IconCircleLabelList"/>
    <dgm:cxn modelId="{0A41E242-BF57-4158-AAC4-6D9509085A5D}" srcId="{A8371995-4518-491B-B72A-1521BC4D779C}" destId="{D000F04B-0351-464D-B773-5869BFCA3682}" srcOrd="4" destOrd="0" parTransId="{725C87D7-2CEE-4603-8C8C-7C75161E97FB}" sibTransId="{406BA2E2-47B6-4BB3-BC87-5F46096B0157}"/>
    <dgm:cxn modelId="{2CF9309A-53ED-4335-A490-2D9630F49E2B}" srcId="{A8371995-4518-491B-B72A-1521BC4D779C}" destId="{82795AB0-600A-4DAF-B103-C989853D7005}" srcOrd="1" destOrd="0" parTransId="{00D753BB-162C-4F6E-ADCA-5DF01424BD9D}" sibTransId="{2C1BE9D2-BBD9-4FA1-9327-E3047E45010C}"/>
    <dgm:cxn modelId="{23306CAD-DB53-4D3F-A5B0-D6D8C4B17B9C}" type="presOf" srcId="{077E029B-0CAF-4AB1-B603-032FC66B82B4}" destId="{44271653-7018-4DEC-9667-2F6274522514}" srcOrd="0" destOrd="0" presId="urn:microsoft.com/office/officeart/2018/5/layout/IconCircleLabelList"/>
    <dgm:cxn modelId="{17847EBB-6928-45B6-8980-AF39524BAA63}" type="presOf" srcId="{D000F04B-0351-464D-B773-5869BFCA3682}" destId="{B9AC5EF3-DA46-46BC-B7D8-A7885DDC847C}" srcOrd="0" destOrd="0" presId="urn:microsoft.com/office/officeart/2018/5/layout/IconCircleLabelList"/>
    <dgm:cxn modelId="{FD1330F9-3489-43EF-9F6E-2BA243D0C14F}" type="presParOf" srcId="{EBA30933-B334-42ED-B043-6AC3B6532E35}" destId="{807EBA99-71BE-42E6-A76B-6163E07791A5}" srcOrd="0" destOrd="0" presId="urn:microsoft.com/office/officeart/2018/5/layout/IconCircleLabelList"/>
    <dgm:cxn modelId="{44CCA79F-FC79-4223-9A73-CF11F6354814}" type="presParOf" srcId="{807EBA99-71BE-42E6-A76B-6163E07791A5}" destId="{94F91AD0-DC7B-4AAC-BE26-EE29F4D62039}" srcOrd="0" destOrd="0" presId="urn:microsoft.com/office/officeart/2018/5/layout/IconCircleLabelList"/>
    <dgm:cxn modelId="{6C77410B-DF7C-4915-B635-6681ED6F57DC}" type="presParOf" srcId="{807EBA99-71BE-42E6-A76B-6163E07791A5}" destId="{473E4B6D-8582-4B45-A722-F38E05D5371F}" srcOrd="1" destOrd="0" presId="urn:microsoft.com/office/officeart/2018/5/layout/IconCircleLabelList"/>
    <dgm:cxn modelId="{0F5588DE-762C-48BB-B531-E646049E0F4F}" type="presParOf" srcId="{807EBA99-71BE-42E6-A76B-6163E07791A5}" destId="{1C278C92-52B2-43C0-9620-D0F0215A9374}" srcOrd="2" destOrd="0" presId="urn:microsoft.com/office/officeart/2018/5/layout/IconCircleLabelList"/>
    <dgm:cxn modelId="{D4C69D23-0E7E-40BA-ABAE-565488D067D7}" type="presParOf" srcId="{807EBA99-71BE-42E6-A76B-6163E07791A5}" destId="{44271653-7018-4DEC-9667-2F6274522514}" srcOrd="3" destOrd="0" presId="urn:microsoft.com/office/officeart/2018/5/layout/IconCircleLabelList"/>
    <dgm:cxn modelId="{D862F352-B158-4561-B6D2-C7ED2F9033A8}" type="presParOf" srcId="{EBA30933-B334-42ED-B043-6AC3B6532E35}" destId="{9B804263-062C-47C0-91EB-F5770CE989A7}" srcOrd="1" destOrd="0" presId="urn:microsoft.com/office/officeart/2018/5/layout/IconCircleLabelList"/>
    <dgm:cxn modelId="{06F12FAB-10E7-4335-AFA7-AB4EF0E24FB6}" type="presParOf" srcId="{EBA30933-B334-42ED-B043-6AC3B6532E35}" destId="{C4D88425-DD47-4338-9E12-B09F8689E286}" srcOrd="2" destOrd="0" presId="urn:microsoft.com/office/officeart/2018/5/layout/IconCircleLabelList"/>
    <dgm:cxn modelId="{907EE857-5CB5-45C4-8EC2-7748FD8A0FC9}" type="presParOf" srcId="{C4D88425-DD47-4338-9E12-B09F8689E286}" destId="{F50FAEB4-CB7B-42F2-B8E5-35DF46DB0C73}" srcOrd="0" destOrd="0" presId="urn:microsoft.com/office/officeart/2018/5/layout/IconCircleLabelList"/>
    <dgm:cxn modelId="{7761F6C6-616F-4054-B4D2-C177CF7CE7CE}" type="presParOf" srcId="{C4D88425-DD47-4338-9E12-B09F8689E286}" destId="{502ED5C2-9095-4B39-9D60-3AEED83911E3}" srcOrd="1" destOrd="0" presId="urn:microsoft.com/office/officeart/2018/5/layout/IconCircleLabelList"/>
    <dgm:cxn modelId="{2CD6A9AB-4E8D-4AD7-99CC-7B84098FC186}" type="presParOf" srcId="{C4D88425-DD47-4338-9E12-B09F8689E286}" destId="{C21633A9-D40F-4718-821E-D756940118E0}" srcOrd="2" destOrd="0" presId="urn:microsoft.com/office/officeart/2018/5/layout/IconCircleLabelList"/>
    <dgm:cxn modelId="{748469D7-C491-4763-B461-17780CE5CDFD}" type="presParOf" srcId="{C4D88425-DD47-4338-9E12-B09F8689E286}" destId="{694C76E5-FE07-4F98-B473-EA503E6C8C86}" srcOrd="3" destOrd="0" presId="urn:microsoft.com/office/officeart/2018/5/layout/IconCircleLabelList"/>
    <dgm:cxn modelId="{65BDA3AA-8C45-4098-A5F1-86186224B4C0}" type="presParOf" srcId="{EBA30933-B334-42ED-B043-6AC3B6532E35}" destId="{172A1945-4390-46AF-8F90-C545D055A811}" srcOrd="3" destOrd="0" presId="urn:microsoft.com/office/officeart/2018/5/layout/IconCircleLabelList"/>
    <dgm:cxn modelId="{A9AD536C-395E-4F3E-8FD2-0E2549B48E34}" type="presParOf" srcId="{EBA30933-B334-42ED-B043-6AC3B6532E35}" destId="{4F864983-DBC8-431C-8794-1F8111AC8827}" srcOrd="4" destOrd="0" presId="urn:microsoft.com/office/officeart/2018/5/layout/IconCircleLabelList"/>
    <dgm:cxn modelId="{8B19737C-E7F5-40BF-9F36-3A55DB096A48}" type="presParOf" srcId="{4F864983-DBC8-431C-8794-1F8111AC8827}" destId="{C1127C75-930E-4ADB-8421-3A1C445ADBAA}" srcOrd="0" destOrd="0" presId="urn:microsoft.com/office/officeart/2018/5/layout/IconCircleLabelList"/>
    <dgm:cxn modelId="{B4D96604-2EF4-439E-ADB6-A1592466897A}" type="presParOf" srcId="{4F864983-DBC8-431C-8794-1F8111AC8827}" destId="{40CDE99A-8195-4BB2-9C23-54DEDFCFEEF0}" srcOrd="1" destOrd="0" presId="urn:microsoft.com/office/officeart/2018/5/layout/IconCircleLabelList"/>
    <dgm:cxn modelId="{5B9A5892-3E38-45FA-86F1-D92A4D054F21}" type="presParOf" srcId="{4F864983-DBC8-431C-8794-1F8111AC8827}" destId="{EFD3246D-738D-4DFC-AA55-A379FDF7B285}" srcOrd="2" destOrd="0" presId="urn:microsoft.com/office/officeart/2018/5/layout/IconCircleLabelList"/>
    <dgm:cxn modelId="{8FF1042E-74EF-4924-8D35-FF92A6CA2E92}" type="presParOf" srcId="{4F864983-DBC8-431C-8794-1F8111AC8827}" destId="{7E0209F9-AFCF-4A17-B225-8CA0B7CC6019}" srcOrd="3" destOrd="0" presId="urn:microsoft.com/office/officeart/2018/5/layout/IconCircleLabelList"/>
    <dgm:cxn modelId="{A77F2424-6929-4D0F-A3F5-3BE575D37405}" type="presParOf" srcId="{EBA30933-B334-42ED-B043-6AC3B6532E35}" destId="{59C913E1-A07D-4B6A-A144-D33D7152FB8E}" srcOrd="5" destOrd="0" presId="urn:microsoft.com/office/officeart/2018/5/layout/IconCircleLabelList"/>
    <dgm:cxn modelId="{2114D832-0FFA-4576-8047-4E1489957D82}" type="presParOf" srcId="{EBA30933-B334-42ED-B043-6AC3B6532E35}" destId="{DE2CF43F-23E1-4595-8785-676DDE4BD103}" srcOrd="6" destOrd="0" presId="urn:microsoft.com/office/officeart/2018/5/layout/IconCircleLabelList"/>
    <dgm:cxn modelId="{B139D11C-04D9-46F8-94DE-B067A494677E}" type="presParOf" srcId="{DE2CF43F-23E1-4595-8785-676DDE4BD103}" destId="{18EB3251-4AC2-4453-8698-2E004BE04293}" srcOrd="0" destOrd="0" presId="urn:microsoft.com/office/officeart/2018/5/layout/IconCircleLabelList"/>
    <dgm:cxn modelId="{2F0A8989-9DBA-4AE1-9BF7-D4139EDF635B}" type="presParOf" srcId="{DE2CF43F-23E1-4595-8785-676DDE4BD103}" destId="{79895835-CB93-4B4C-89B3-28342B634F18}" srcOrd="1" destOrd="0" presId="urn:microsoft.com/office/officeart/2018/5/layout/IconCircleLabelList"/>
    <dgm:cxn modelId="{E656ECE0-71F0-4A83-95A6-CEC196CE9C25}" type="presParOf" srcId="{DE2CF43F-23E1-4595-8785-676DDE4BD103}" destId="{4943CD50-0B6D-4D44-8928-DCC9970C2F7F}" srcOrd="2" destOrd="0" presId="urn:microsoft.com/office/officeart/2018/5/layout/IconCircleLabelList"/>
    <dgm:cxn modelId="{1CB32270-4F61-4AAF-B3B6-EDB6806F2C9B}" type="presParOf" srcId="{DE2CF43F-23E1-4595-8785-676DDE4BD103}" destId="{4CC6E4E6-522B-44CC-812B-34DF319CF4FB}" srcOrd="3" destOrd="0" presId="urn:microsoft.com/office/officeart/2018/5/layout/IconCircleLabelList"/>
    <dgm:cxn modelId="{D26E43CA-729D-41A0-A65B-2AEE6A5B7B63}" type="presParOf" srcId="{EBA30933-B334-42ED-B043-6AC3B6532E35}" destId="{610D5F9E-760E-44C3-B8E3-C1CC8FEFB613}" srcOrd="7" destOrd="0" presId="urn:microsoft.com/office/officeart/2018/5/layout/IconCircleLabelList"/>
    <dgm:cxn modelId="{0375A7D6-6772-4CA4-BE5A-62485389EF61}" type="presParOf" srcId="{EBA30933-B334-42ED-B043-6AC3B6532E35}" destId="{28C15C1F-9A45-467E-84CD-00F5BAAE639D}" srcOrd="8" destOrd="0" presId="urn:microsoft.com/office/officeart/2018/5/layout/IconCircleLabelList"/>
    <dgm:cxn modelId="{7A677BCB-EAB6-492A-876A-BD5D29B34767}" type="presParOf" srcId="{28C15C1F-9A45-467E-84CD-00F5BAAE639D}" destId="{969EB852-5EC5-43B0-9C0C-3967C4881704}" srcOrd="0" destOrd="0" presId="urn:microsoft.com/office/officeart/2018/5/layout/IconCircleLabelList"/>
    <dgm:cxn modelId="{146080F2-4628-4AF8-AAF7-DE9549DC84B2}" type="presParOf" srcId="{28C15C1F-9A45-467E-84CD-00F5BAAE639D}" destId="{02C21C63-12F7-4A82-BDC8-D30A606345AB}" srcOrd="1" destOrd="0" presId="urn:microsoft.com/office/officeart/2018/5/layout/IconCircleLabelList"/>
    <dgm:cxn modelId="{6BB226FF-C055-41F8-9E00-7FA04DE2AB47}" type="presParOf" srcId="{28C15C1F-9A45-467E-84CD-00F5BAAE639D}" destId="{E9DBECF0-A7D6-4523-BB55-272CE993337B}" srcOrd="2" destOrd="0" presId="urn:microsoft.com/office/officeart/2018/5/layout/IconCircleLabelList"/>
    <dgm:cxn modelId="{6AC62643-9E08-4841-87B9-3CBF1B63F07B}" type="presParOf" srcId="{28C15C1F-9A45-467E-84CD-00F5BAAE639D}" destId="{B9AC5EF3-DA46-46BC-B7D8-A7885DDC8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1AD0-DC7B-4AAC-BE26-EE29F4D62039}">
      <dsp:nvSpPr>
        <dsp:cNvPr id="0" name=""/>
        <dsp:cNvSpPr/>
      </dsp:nvSpPr>
      <dsp:spPr>
        <a:xfrm>
          <a:off x="755375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4B6D-8582-4B45-A722-F38E05D5371F}">
      <dsp:nvSpPr>
        <dsp:cNvPr id="0" name=""/>
        <dsp:cNvSpPr/>
      </dsp:nvSpPr>
      <dsp:spPr>
        <a:xfrm>
          <a:off x="943672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1653-7018-4DEC-9667-2F6274522514}">
      <dsp:nvSpPr>
        <dsp:cNvPr id="0" name=""/>
        <dsp:cNvSpPr/>
      </dsp:nvSpPr>
      <dsp:spPr>
        <a:xfrm>
          <a:off x="472930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Workflows</a:t>
          </a:r>
        </a:p>
      </dsp:txBody>
      <dsp:txXfrm>
        <a:off x="472930" y="1159657"/>
        <a:ext cx="1448437" cy="579375"/>
      </dsp:txXfrm>
    </dsp:sp>
    <dsp:sp modelId="{F50FAEB4-CB7B-42F2-B8E5-35DF46DB0C73}">
      <dsp:nvSpPr>
        <dsp:cNvPr id="0" name=""/>
        <dsp:cNvSpPr/>
      </dsp:nvSpPr>
      <dsp:spPr>
        <a:xfrm>
          <a:off x="2457289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D5C2-9095-4B39-9D60-3AEED83911E3}">
      <dsp:nvSpPr>
        <dsp:cNvPr id="0" name=""/>
        <dsp:cNvSpPr/>
      </dsp:nvSpPr>
      <dsp:spPr>
        <a:xfrm>
          <a:off x="2645586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76E5-FE07-4F98-B473-EA503E6C8C86}">
      <dsp:nvSpPr>
        <dsp:cNvPr id="0" name=""/>
        <dsp:cNvSpPr/>
      </dsp:nvSpPr>
      <dsp:spPr>
        <a:xfrm>
          <a:off x="2174844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</a:t>
          </a:r>
        </a:p>
      </dsp:txBody>
      <dsp:txXfrm>
        <a:off x="2174844" y="1159657"/>
        <a:ext cx="1448437" cy="579375"/>
      </dsp:txXfrm>
    </dsp:sp>
    <dsp:sp modelId="{C1127C75-930E-4ADB-8421-3A1C445ADBAA}">
      <dsp:nvSpPr>
        <dsp:cNvPr id="0" name=""/>
        <dsp:cNvSpPr/>
      </dsp:nvSpPr>
      <dsp:spPr>
        <a:xfrm>
          <a:off x="4159203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E99A-8195-4BB2-9C23-54DEDFCFEEF0}">
      <dsp:nvSpPr>
        <dsp:cNvPr id="0" name=""/>
        <dsp:cNvSpPr/>
      </dsp:nvSpPr>
      <dsp:spPr>
        <a:xfrm>
          <a:off x="4347500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09F9-AFCF-4A17-B225-8CA0B7CC6019}">
      <dsp:nvSpPr>
        <dsp:cNvPr id="0" name=""/>
        <dsp:cNvSpPr/>
      </dsp:nvSpPr>
      <dsp:spPr>
        <a:xfrm>
          <a:off x="3876758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Jobs</a:t>
          </a:r>
        </a:p>
      </dsp:txBody>
      <dsp:txXfrm>
        <a:off x="3876758" y="1159657"/>
        <a:ext cx="1448437" cy="579375"/>
      </dsp:txXfrm>
    </dsp:sp>
    <dsp:sp modelId="{18EB3251-4AC2-4453-8698-2E004BE04293}">
      <dsp:nvSpPr>
        <dsp:cNvPr id="0" name=""/>
        <dsp:cNvSpPr/>
      </dsp:nvSpPr>
      <dsp:spPr>
        <a:xfrm>
          <a:off x="1606332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5835-CB93-4B4C-89B3-28342B634F18}">
      <dsp:nvSpPr>
        <dsp:cNvPr id="0" name=""/>
        <dsp:cNvSpPr/>
      </dsp:nvSpPr>
      <dsp:spPr>
        <a:xfrm>
          <a:off x="1794629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E4E6-522B-44CC-812B-34DF319CF4FB}">
      <dsp:nvSpPr>
        <dsp:cNvPr id="0" name=""/>
        <dsp:cNvSpPr/>
      </dsp:nvSpPr>
      <dsp:spPr>
        <a:xfrm>
          <a:off x="1323887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Actions</a:t>
          </a:r>
        </a:p>
      </dsp:txBody>
      <dsp:txXfrm>
        <a:off x="1323887" y="3259891"/>
        <a:ext cx="1448437" cy="579375"/>
      </dsp:txXfrm>
    </dsp:sp>
    <dsp:sp modelId="{969EB852-5EC5-43B0-9C0C-3967C4881704}">
      <dsp:nvSpPr>
        <dsp:cNvPr id="0" name=""/>
        <dsp:cNvSpPr/>
      </dsp:nvSpPr>
      <dsp:spPr>
        <a:xfrm>
          <a:off x="3308246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C63-12F7-4A82-BDC8-D30A606345AB}">
      <dsp:nvSpPr>
        <dsp:cNvPr id="0" name=""/>
        <dsp:cNvSpPr/>
      </dsp:nvSpPr>
      <dsp:spPr>
        <a:xfrm>
          <a:off x="3496543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5EF3-DA46-46BC-B7D8-A7885DDC847C}">
      <dsp:nvSpPr>
        <dsp:cNvPr id="0" name=""/>
        <dsp:cNvSpPr/>
      </dsp:nvSpPr>
      <dsp:spPr>
        <a:xfrm>
          <a:off x="3025801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Runners</a:t>
          </a:r>
        </a:p>
      </dsp:txBody>
      <dsp:txXfrm>
        <a:off x="3025801" y="3259891"/>
        <a:ext cx="1448437" cy="57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is what the Management refers to as “Out of scope for this presentation”.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click on the action that you ran in the “manual”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Docker:</a:t>
            </a:r>
          </a:p>
          <a:p>
            <a:r>
              <a:rPr lang="en-US" dirty="0"/>
              <a:t>More consistent and reliable unit of work.  All the docker goodness here.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Is faster, but may not be compatible on all platforms.  </a:t>
            </a:r>
          </a:p>
          <a:p>
            <a:r>
              <a:rPr lang="en-US" dirty="0"/>
              <a:t>For Node.js </a:t>
            </a:r>
            <a:r>
              <a:rPr lang="en-US" dirty="0" err="1"/>
              <a:t>ther</a:t>
            </a:r>
            <a:r>
              <a:rPr lang="en-US" dirty="0"/>
              <a:t> </a:t>
            </a:r>
            <a:r>
              <a:rPr lang="en-US" dirty="0" err="1"/>
              <a:t>eis</a:t>
            </a:r>
            <a:r>
              <a:rPr lang="en-US" dirty="0"/>
              <a:t> an action toolkit to help.  Checkout: https://github.com/actions/toolkit</a:t>
            </a:r>
          </a:p>
          <a:p>
            <a:endParaRPr lang="en-US" dirty="0"/>
          </a:p>
          <a:p>
            <a:r>
              <a:rPr lang="en-US" dirty="0"/>
              <a:t>Composite Actions</a:t>
            </a:r>
          </a:p>
          <a:p>
            <a:r>
              <a:rPr lang="en-US" dirty="0"/>
              <a:t>Uses </a:t>
            </a:r>
            <a:r>
              <a:rPr lang="en-US" dirty="0" err="1"/>
              <a:t>action.yaml</a:t>
            </a:r>
            <a:r>
              <a:rPr lang="en-US" dirty="0"/>
              <a:t> includes steps and other workflows.</a:t>
            </a:r>
          </a:p>
          <a:p>
            <a:endParaRPr lang="en-US" dirty="0"/>
          </a:p>
          <a:p>
            <a:r>
              <a:rPr lang="en-US" dirty="0"/>
              <a:t>Show the web page</a:t>
            </a:r>
          </a:p>
          <a:p>
            <a:endParaRPr lang="en-US" dirty="0"/>
          </a:p>
          <a:p>
            <a:r>
              <a:rPr lang="en-US" dirty="0"/>
              <a:t>https://docs.github.com/en/actions/creating-actions/about-custom-actions</a:t>
            </a:r>
          </a:p>
          <a:p>
            <a:endParaRPr lang="en-US" dirty="0"/>
          </a:p>
          <a:p>
            <a:r>
              <a:rPr lang="en-US" dirty="0"/>
              <a:t>Actions are open source:</a:t>
            </a:r>
          </a:p>
          <a:p>
            <a:r>
              <a:rPr lang="en-US" dirty="0"/>
              <a:t>https://github.com/actions/checkout/tree/v3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GitHub-Hosted:</a:t>
            </a:r>
          </a:p>
          <a:p>
            <a:r>
              <a:rPr lang="en-US" dirty="0"/>
              <a:t>Updated software once a week.</a:t>
            </a:r>
          </a:p>
          <a:p>
            <a:endParaRPr lang="en-US" dirty="0"/>
          </a:p>
          <a:p>
            <a:r>
              <a:rPr lang="en-US" dirty="0"/>
              <a:t>https://docs.github.com/en/actions/using-github-hosted-runners/about-github-hosted-runners</a:t>
            </a:r>
          </a:p>
          <a:p>
            <a:endParaRPr lang="en-US" dirty="0"/>
          </a:p>
          <a:p>
            <a:r>
              <a:rPr lang="en-US" dirty="0"/>
              <a:t>Actions are </a:t>
            </a:r>
            <a:r>
              <a:rPr lang="en-US" dirty="0" err="1"/>
              <a:t>OpenSource</a:t>
            </a:r>
            <a:r>
              <a:rPr lang="en-US" dirty="0"/>
              <a:t>:  Show page….</a:t>
            </a:r>
          </a:p>
          <a:p>
            <a:r>
              <a:rPr lang="en-US" dirty="0"/>
              <a:t>https://github.com/actions/checkout/tree/v3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Self-Hosted:</a:t>
            </a:r>
          </a:p>
          <a:p>
            <a:endParaRPr lang="en-US" dirty="0"/>
          </a:p>
          <a:p>
            <a:r>
              <a:rPr lang="en-US" dirty="0"/>
              <a:t>https://docs.github.com/en/actions/hosting-your-own-runners/managing-self-hosted-runners/about-self-hosted-runners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– Azure Key Vault</a:t>
            </a:r>
          </a:p>
          <a:p>
            <a:r>
              <a:rPr lang="en-US" dirty="0"/>
              <a:t>AWS – KMS – Key manager service</a:t>
            </a:r>
          </a:p>
          <a:p>
            <a:r>
              <a:rPr lang="en-US" dirty="0"/>
              <a:t>GitHub secrets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org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CLI all the things!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Checked into the repo .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reference 1 workflow from another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Events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originate from inside GitHub: open an issue, create a pull request, pushes a commit,</a:t>
            </a:r>
          </a:p>
          <a:p>
            <a:pPr marL="0" indent="0" algn="l">
              <a:buFontTx/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of steps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on the same runner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share information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Dependencies with other 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dependent jobs will execute in parallel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 application that will be executed by the job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Lots in the marketplace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 you can write your own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Runners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Built-in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runners….. Free, well…… mostly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Linux, Mac, and Windows  each have a different cost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prefer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1, Windows 2, Max 10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 Host your 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r>
              <a:rPr lang="en-US" dirty="0"/>
              <a:t>Show the marketplace….</a:t>
            </a:r>
          </a:p>
          <a:p>
            <a:endParaRPr lang="en-US" dirty="0"/>
          </a:p>
          <a:p>
            <a:r>
              <a:rPr lang="en-US" dirty="0"/>
              <a:t>Show where it lives…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triggering event syntax:</a:t>
            </a:r>
          </a:p>
          <a:p>
            <a:r>
              <a:rPr lang="en-US" dirty="0"/>
              <a:t>https://docs.github.com/en/actions/using-workflows/workflow-syntax-for-github-actions#on</a:t>
            </a:r>
          </a:p>
          <a:p>
            <a:endParaRPr lang="en-US" dirty="0"/>
          </a:p>
          <a:p>
            <a:r>
              <a:rPr lang="en-US" dirty="0"/>
              <a:t>Events outside of GitHub</a:t>
            </a:r>
          </a:p>
          <a:p>
            <a:r>
              <a:rPr lang="en-US" dirty="0"/>
              <a:t>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Schedule Times</a:t>
            </a:r>
          </a:p>
          <a:p>
            <a:r>
              <a:rPr lang="en-US" dirty="0"/>
              <a:t>https://docs.github.com/en/actions/using-workflows/workflow-syntax-for-github-actions#onschedule</a:t>
            </a:r>
          </a:p>
          <a:p>
            <a:r>
              <a:rPr lang="en-US" dirty="0"/>
              <a:t>Manual </a:t>
            </a:r>
          </a:p>
          <a:p>
            <a:endParaRPr lang="en-US" dirty="0"/>
          </a:p>
          <a:p>
            <a:r>
              <a:rPr lang="en-US" dirty="0"/>
              <a:t>Add “</a:t>
            </a:r>
            <a:r>
              <a:rPr lang="en-US" dirty="0" err="1"/>
              <a:t>workflow_dispatch</a:t>
            </a:r>
            <a:r>
              <a:rPr lang="en-US" dirty="0"/>
              <a:t>:” to your .NET </a:t>
            </a:r>
            <a:r>
              <a:rPr lang="en-US" dirty="0" err="1"/>
              <a:t>yaml</a:t>
            </a:r>
            <a:r>
              <a:rPr lang="en-US" dirty="0"/>
              <a:t> on </a:t>
            </a:r>
            <a:r>
              <a:rPr lang="en-US" dirty="0" err="1"/>
              <a:t>TalkingHead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main URL:</a:t>
            </a:r>
          </a:p>
          <a:p>
            <a:r>
              <a:rPr lang="en-US" dirty="0"/>
              <a:t>https://docs.github.com/en/actions/using-jobs/using-jobs-in-a-workflow</a:t>
            </a:r>
          </a:p>
          <a:p>
            <a:endParaRPr lang="en-US" dirty="0"/>
          </a:p>
          <a:p>
            <a:r>
              <a:rPr lang="en-US" dirty="0"/>
              <a:t>Order left -&gt; bottom -&gt; right top -&gt; bottom</a:t>
            </a:r>
          </a:p>
          <a:p>
            <a:endParaRPr lang="en-US" dirty="0"/>
          </a:p>
          <a:p>
            <a:r>
              <a:rPr lang="en-US" dirty="0"/>
              <a:t>- How to set the </a:t>
            </a:r>
            <a:r>
              <a:rPr lang="en-US" dirty="0" err="1"/>
              <a:t>job_id</a:t>
            </a:r>
            <a:r>
              <a:rPr lang="en-US" dirty="0"/>
              <a:t> in your workflow</a:t>
            </a:r>
          </a:p>
          <a:p>
            <a:pPr marL="0" indent="0">
              <a:buFontTx/>
              <a:buNone/>
            </a:pPr>
            <a:r>
              <a:rPr lang="en-US" dirty="0"/>
              <a:t>- Defining the output in the UI for the various </a:t>
            </a:r>
            <a:r>
              <a:rPr lang="en-US" dirty="0" err="1"/>
              <a:t>job_ids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Jobs 3 depends on the successful outcome of Job1 and 2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Job3 doesn’t care if the outcome is successful, but will execute only after job 1 and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for the commands:</a:t>
            </a:r>
          </a:p>
          <a:p>
            <a:r>
              <a:rPr lang="en-US" dirty="0"/>
              <a:t>https://docs.github.com/en/actions/using-workflows/workflow-commands-for-github-actions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look at that link:</a:t>
            </a:r>
          </a:p>
          <a:p>
            <a:r>
              <a:rPr lang="en-US" dirty="0"/>
              <a:t>https://docs.github.com/en/actions/examples/using-scripts-to-test-your-code-on-a-runner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1" y="3537956"/>
            <a:ext cx="4521200" cy="203734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Harold Pulcher		</a:t>
            </a:r>
          </a:p>
          <a:p>
            <a:pPr algn="l"/>
            <a:r>
              <a:rPr lang="en-US" sz="1800" dirty="0"/>
              <a:t>harold.pulcher@improving.com</a:t>
            </a:r>
          </a:p>
          <a:p>
            <a:pPr algn="l"/>
            <a:r>
              <a:rPr lang="en-US" sz="1800" dirty="0"/>
              <a:t>@haroldpulcher		</a:t>
            </a:r>
          </a:p>
          <a:p>
            <a:pPr algn="l"/>
            <a:r>
              <a:rPr lang="en-US" sz="1800" dirty="0"/>
              <a:t>https://bit.ly/hobby-helps-profession</a:t>
            </a:r>
          </a:p>
          <a:p>
            <a:endParaRPr lang="en-US" dirty="0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n-US" dirty="0"/>
              <a:t>YAML</a:t>
            </a:r>
          </a:p>
          <a:p>
            <a:r>
              <a:rPr lang="en-US" dirty="0"/>
              <a:t>Good example with great explanations:</a:t>
            </a:r>
          </a:p>
          <a:p>
            <a:pPr lvl="1"/>
            <a:r>
              <a:rPr lang="en-US" dirty="0"/>
              <a:t>https://docs.github.com/en/actions/examples/using-scripts-to-test-your-code-on-a-runner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CED38-57BF-720D-3C6F-495FAE06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809" r="18205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 cap="all" spc="300">
                <a:effectLst/>
              </a:rPr>
              <a:t>Viewing workflow results</a:t>
            </a:r>
            <a:endParaRPr lang="en-US" sz="4800" cap="all" spc="3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A85A9-E106-EB88-3C0F-BD0AED1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74" r="21209" b="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iles of paperwork">
            <a:extLst>
              <a:ext uri="{FF2B5EF4-FFF2-40B4-BE49-F238E27FC236}">
                <a16:creationId xmlns:a16="http://schemas.microsoft.com/office/drawing/2014/main" id="{642AD618-66DF-C79B-0134-5031BD6AB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6" y="301437"/>
            <a:ext cx="5920740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Custom actions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" y="1760529"/>
            <a:ext cx="530859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Docker container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JavaScript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Composite Actions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Each requires an “</a:t>
            </a:r>
            <a:r>
              <a:rPr lang="en-US" sz="1700" dirty="0" err="1"/>
              <a:t>action.yaml</a:t>
            </a:r>
            <a:r>
              <a:rPr lang="en-US" sz="1700" dirty="0"/>
              <a:t>” file for all the inputs.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Documentation: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https://docs.github.com/en/actions/creating-actions/about-custom-actions</a:t>
            </a:r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>
                <a:effectLst/>
                <a:latin typeface="Söhne"/>
              </a:rPr>
              <a:t>GitHub-Hosted Runners</a:t>
            </a:r>
            <a:br>
              <a:rPr lang="en-US" sz="3100" b="0" i="0">
                <a:effectLst/>
                <a:latin typeface="Söhne"/>
              </a:rPr>
            </a:br>
            <a:endParaRPr lang="en-US" sz="310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550819"/>
            <a:ext cx="4437542" cy="1001886"/>
          </a:xfrm>
        </p:spPr>
        <p:txBody>
          <a:bodyPr/>
          <a:lstStyle/>
          <a:p>
            <a:pPr marL="226314" indent="-226314" defTabSz="905256">
              <a:spcBef>
                <a:spcPts val="990"/>
              </a:spcBef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Linux/Windows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3632-6208-1F3D-FC59-F08B889A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4" y="2038474"/>
            <a:ext cx="3153953" cy="13818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BE0F9-742F-A8D5-02FA-D853503D0876}"/>
              </a:ext>
            </a:extLst>
          </p:cNvPr>
          <p:cNvSpPr txBox="1">
            <a:spLocks/>
          </p:cNvSpPr>
          <p:nvPr/>
        </p:nvSpPr>
        <p:spPr>
          <a:xfrm>
            <a:off x="936610" y="3568446"/>
            <a:ext cx="4437542" cy="100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314" indent="-226314" defTabSz="905256">
              <a:spcBef>
                <a:spcPts val="990"/>
              </a:spcBef>
            </a:pPr>
            <a:r>
              <a:rPr lang="en-US" sz="1980" dirty="0"/>
              <a:t>MacOS</a:t>
            </a:r>
            <a:endParaRPr lang="en-US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0A4D0-2FE0-4EAB-6B5E-36155D9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20" y="4154573"/>
            <a:ext cx="2838573" cy="138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984CE-20ED-40EB-60DD-2E8DC3DB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97" y="1788795"/>
            <a:ext cx="2870272" cy="17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EAB18-6507-AF96-91B3-0FF90EBB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0" y="3770177"/>
            <a:ext cx="3312646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23194C-1473-E3D7-3F3C-007A9598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0864" r="648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Self-Hosted Runners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5930899" cy="4660897"/>
          </a:xfrm>
        </p:spPr>
        <p:txBody>
          <a:bodyPr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Executed in your own environment Cloud and/or Local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Free to use… Duh!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supported Architectures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Can update themselves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 OS versions for Linux, Windows, and Mac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Need to have network access to 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github.com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api.github.com</a:t>
            </a:r>
          </a:p>
          <a:p>
            <a:pPr marL="226314" indent="-226314" defTabSz="905256">
              <a:spcBef>
                <a:spcPts val="99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123F1E60-7C6E-D360-8467-E49BABA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Sharing workflows</a:t>
            </a:r>
            <a:endParaRPr lang="en-US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45" y="3810001"/>
            <a:ext cx="4330699" cy="20320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Publish to the GitHub Marketplace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private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Best practices for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956299" cy="3653035"/>
          </a:xfrm>
        </p:spPr>
        <p:txBody>
          <a:bodyPr>
            <a:normAutofit/>
          </a:bodyPr>
          <a:lstStyle/>
          <a:p>
            <a:r>
              <a:rPr lang="en-US" dirty="0"/>
              <a:t>Don’t put secrets into your workflows!</a:t>
            </a:r>
          </a:p>
          <a:p>
            <a:r>
              <a:rPr lang="en-US" dirty="0"/>
              <a:t>Self-Hosted runners need to be highly scrutinized.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E280885-DEB6-CA18-5BB8-C27EC93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32028"/>
            <a:ext cx="7700432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GitHub Actions Documentation - GitHub Docs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You have a GitHub account</a:t>
            </a:r>
          </a:p>
          <a:p>
            <a:r>
              <a:rPr lang="en-US" dirty="0"/>
              <a:t>You have access to at least 1 repository</a:t>
            </a:r>
          </a:p>
        </p:txBody>
      </p: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  <a:p>
            <a:r>
              <a:rPr lang="en-US" dirty="0"/>
              <a:t>Workflow definitions live with the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GitHub Actions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DC50561-ABA8-6C16-011F-FBC3F62B0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6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>
                <a:effectLst/>
              </a:rPr>
              <a:t>Setting up a GitHub Actions workflow</a:t>
            </a:r>
            <a:endParaRPr lang="en-US" sz="3400" cap="all" spc="3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3269BD-42E6-8A04-B6B8-76A11050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43" r="47773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Triggering a Workflow</a:t>
            </a:r>
            <a:endParaRPr lang="en-US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678B22-8E4F-CFEA-7C3F-DE776E6D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Events in your workflows repository</a:t>
            </a:r>
          </a:p>
          <a:p>
            <a:pPr lvl="1"/>
            <a:r>
              <a:rPr lang="en-US" i="0" dirty="0"/>
              <a:t>“on:” values that match the triggering event</a:t>
            </a:r>
          </a:p>
          <a:p>
            <a:r>
              <a:rPr lang="en-US" dirty="0"/>
              <a:t>Events outside of GitHub</a:t>
            </a:r>
          </a:p>
          <a:p>
            <a:pPr lvl="1"/>
            <a:r>
              <a:rPr lang="en-US" i="0" dirty="0"/>
              <a:t>GitHub API to the rescue</a:t>
            </a:r>
          </a:p>
          <a:p>
            <a:r>
              <a:rPr lang="en-US" dirty="0"/>
              <a:t>Scheduled Times</a:t>
            </a:r>
          </a:p>
          <a:p>
            <a:pPr lvl="1"/>
            <a:r>
              <a:rPr lang="en-US" i="0" dirty="0"/>
              <a:t>The “on:” is in play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i="0" dirty="0"/>
              <a:t>“</a:t>
            </a:r>
            <a:r>
              <a:rPr lang="en-US" i="0" dirty="0" err="1"/>
              <a:t>workflow_dispatch</a:t>
            </a:r>
            <a:r>
              <a:rPr lang="en-US" i="0" dirty="0"/>
              <a:t>:”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A37BD9-4757-4A00-A709-DD3A82E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189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276250" cy="3567118"/>
          </a:xfrm>
        </p:spPr>
        <p:txBody>
          <a:bodyPr anchor="t">
            <a:normAutofit/>
          </a:bodyPr>
          <a:lstStyle/>
          <a:p>
            <a:r>
              <a:rPr lang="en-US"/>
              <a:t>A set of steps in a workflow</a:t>
            </a:r>
          </a:p>
          <a:p>
            <a:r>
              <a:rPr lang="en-US"/>
              <a:t>Can be a shell script or an “Action”</a:t>
            </a:r>
          </a:p>
          <a:p>
            <a:r>
              <a:rPr lang="en-US"/>
              <a:t>Can be dependent on other jobs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3C97-E098-9D8A-6C4D-723641A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19" y="2863201"/>
            <a:ext cx="3408578" cy="262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867E-9A40-0C23-A9D5-50E139A7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7" y="3492500"/>
            <a:ext cx="2987886" cy="186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25864-58A8-FC9B-10D5-8EB7810B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78" y="495360"/>
            <a:ext cx="3030458" cy="20947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C696B8-0DAD-40AE-893C-46F77AAB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65387-D5E3-3A5C-E50C-C4DAB5293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020" y="1887120"/>
            <a:ext cx="3310194" cy="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Workflow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dirty="0"/>
              <a:t>Can be used in Shell scripts and action code.</a:t>
            </a:r>
          </a:p>
          <a:p>
            <a:r>
              <a:rPr lang="en-US" dirty="0"/>
              <a:t>Useful for messages:</a:t>
            </a:r>
          </a:p>
          <a:p>
            <a:pPr lvl="1"/>
            <a:r>
              <a:rPr lang="en-US" dirty="0"/>
              <a:t>	Errors</a:t>
            </a:r>
          </a:p>
          <a:p>
            <a:pPr lvl="1"/>
            <a:r>
              <a:rPr lang="en-US" dirty="0"/>
              <a:t>	Warning</a:t>
            </a:r>
          </a:p>
          <a:p>
            <a:pPr lvl="1"/>
            <a:r>
              <a:rPr lang="en-US" dirty="0"/>
              <a:t>	Notifications</a:t>
            </a:r>
          </a:p>
          <a:p>
            <a:pPr lvl="1"/>
            <a:r>
              <a:rPr lang="en-US" dirty="0"/>
              <a:t>	Debugging</a:t>
            </a:r>
          </a:p>
        </p:txBody>
      </p:sp>
      <p:pic>
        <p:nvPicPr>
          <p:cNvPr id="19" name="Graphic 6" descr="Warning">
            <a:extLst>
              <a:ext uri="{FF2B5EF4-FFF2-40B4-BE49-F238E27FC236}">
                <a16:creationId xmlns:a16="http://schemas.microsoft.com/office/drawing/2014/main" id="{C636EC07-9C92-2705-BD4E-E18480148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1113</Words>
  <Application>Microsoft Office PowerPoint</Application>
  <PresentationFormat>Widescreen</PresentationFormat>
  <Paragraphs>202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Söhne</vt:lpstr>
      <vt:lpstr>Walbaum Display</vt:lpstr>
      <vt:lpstr>RegattaVTI</vt:lpstr>
      <vt:lpstr>Getting Started with GitHub Actions</vt:lpstr>
      <vt:lpstr>Assumptions </vt:lpstr>
      <vt:lpstr>What exactly is GitHub Actions </vt:lpstr>
      <vt:lpstr>Advantages of using GitHub Actions</vt:lpstr>
      <vt:lpstr>Components of GitHub Actions </vt:lpstr>
      <vt:lpstr>Setting up a GitHub Actions workflow</vt:lpstr>
      <vt:lpstr>Triggering a Workflow</vt:lpstr>
      <vt:lpstr>Jobs</vt:lpstr>
      <vt:lpstr>Workflow Commands</vt:lpstr>
      <vt:lpstr>Workflow syntax</vt:lpstr>
      <vt:lpstr>Viewing workflow results</vt:lpstr>
      <vt:lpstr>Custom actions </vt:lpstr>
      <vt:lpstr>GitHub-Hosted Runners </vt:lpstr>
      <vt:lpstr>Self-Hosted Runners </vt:lpstr>
      <vt:lpstr>Sharing workflows</vt:lpstr>
      <vt:lpstr>Best practices for using GitHub Actions</vt:lpstr>
      <vt:lpstr>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11</cp:revision>
  <dcterms:created xsi:type="dcterms:W3CDTF">2022-07-11T03:25:35Z</dcterms:created>
  <dcterms:modified xsi:type="dcterms:W3CDTF">2023-05-16T03:19:02Z</dcterms:modified>
</cp:coreProperties>
</file>