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125-47D8-8641-BEB1-B182F5AC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A430F-6659-542F-18B1-16996C41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49BD-85B2-A93E-60D1-BBBC5911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9230-F0E8-1560-56C4-3A828EC7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EC4B-9EA5-A409-717C-8712DD65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3F1-C324-0D6E-90A8-30B0537A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A363-DCDC-3F59-7EA2-83DE03D0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E2D-6CD5-5AB0-B509-C84849C6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199A-B1E1-4C95-D97B-9862119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526F-B43D-E03E-9154-AA432CF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35023-C08A-014C-48E5-E21964B1D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135B-3407-88E9-5512-9DEA015D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DFEC-2C8A-0266-A46C-7584FBC3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35B-9FA9-535D-15C8-11F3FD82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A1AB-71C4-8D07-3A73-F99FE6E7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2512-E5F8-A96D-6DF0-F93761A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DC1E-00B5-D8F7-58DE-258D9AA0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C94E-8648-FEFB-3F7F-06C133CD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40E9-00DE-E682-4C2D-4028D037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4306-59B1-36B4-2FAA-407A730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24A3-4E97-EDAF-60B8-79046D27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3F7A-03FA-AD84-5176-D616E6F6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17DE-B796-A1E4-8D7E-C463032E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3464-D08A-1495-8C93-47CF3E3A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5D3C-5C35-A67E-52A5-49E89D7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DAD3-1B1F-C3CF-C5E1-8E4BC56B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0E17-C666-60AD-4194-ED679901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0949-4E12-C0B2-6B5A-E1CD1347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D4A4-5452-B4D7-D1B9-F8CF3750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70DB-368C-96B1-3823-4B148EED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585A-7DDF-028A-FE40-E603846D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9AC-931B-9279-5AE0-37C86F44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07AB-E04C-9ABF-6228-74577D96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AFA2E-FFA3-D1F6-AD38-9BC76FE5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66FBE-50C4-E0B7-1322-256C3EE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40D2F-791E-2DBF-9976-96B996220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EB84F-5FAA-75C1-53D4-85C0C616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B969-7D28-A3B9-3FD3-E0344C4E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E3EE-4B03-C07C-F869-F3E9547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2D2B-BD0E-9D6B-36E8-6F50C1B4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853E4-8664-8CB5-C1CA-9EA5B451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50428-46B0-9D59-611E-3EC5E2B2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8162-EE28-8168-61EE-1C2B90A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204E1-11E6-E281-3BB4-979D54D7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A70A9-9F39-FDE0-8F0C-299991B0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996B-0B95-4B1A-32F3-088C35B5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33F9-A3FC-9098-B0FA-B2A2B0DF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C410-60C6-5CB6-C407-0DB8538E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19D7-423B-0B90-5612-66B5EDFA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DDC8-B933-D96A-F04A-7FBAB922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4E34B-890F-7C12-2F84-06FECA68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07B8-9C08-D668-FB6E-8E59EB37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4309-3B85-92E2-682A-143B7B2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64C40-104C-3641-67D3-C956F69C2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86F1-D5A5-04BE-40FC-0951BEDB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3846-800A-EA6F-F8D8-0300438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1A5B-C56F-D46D-A4FB-D24C347E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BB71-2CAE-C684-14D5-8015B49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FFD8-0F57-9669-890E-F5971B09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767-6803-4ECA-1A3D-9EB7DBEE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ABB9-6133-4EE8-DE27-EA21B55FE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0BA8-E1BF-4C34-95C4-68E92FBF908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1A41-14E5-EE51-2D04-C66BBB09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4CBE-A6BF-500E-6A82-F34D27DA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545-9140-8620-5826-0C973A92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effectLst/>
                <a:latin typeface="Consolas" panose="020B0609020204030204" pitchFamily="49" charset="0"/>
              </a:rPr>
              <a:t>How your hobby can help advance your profession</a:t>
            </a:r>
            <a:endParaRPr lang="en-US" sz="4200" b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C2965-0560-CFA7-01CC-58080B7F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hild drawing a rocket on a concrete wall">
            <a:extLst>
              <a:ext uri="{FF2B5EF4-FFF2-40B4-BE49-F238E27FC236}">
                <a16:creationId xmlns:a16="http://schemas.microsoft.com/office/drawing/2014/main" id="{AE95C480-A0C3-853F-7943-22E299DAD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65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592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the zone to forget your day to day worries.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Bills, </a:t>
            </a:r>
          </a:p>
          <a:p>
            <a:pPr lvl="1"/>
            <a:r>
              <a:rPr lang="en-US" dirty="0"/>
              <a:t>chores, </a:t>
            </a:r>
          </a:p>
          <a:p>
            <a:pPr lvl="1"/>
            <a:r>
              <a:rPr lang="en-US"/>
              <a:t>work,  </a:t>
            </a:r>
          </a:p>
          <a:p>
            <a:pPr lvl="1"/>
            <a:r>
              <a:rPr lang="en-US"/>
              <a:t>that </a:t>
            </a:r>
            <a:r>
              <a:rPr lang="en-US" dirty="0"/>
              <a:t>creepy person that keeps stealing your lunch…</a:t>
            </a:r>
          </a:p>
          <a:p>
            <a:pPr lvl="1"/>
            <a:r>
              <a:rPr lang="en-US" dirty="0"/>
              <a:t>Watch less TV!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8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is on fire…. So you can go deep and enjoy 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choose?</a:t>
            </a:r>
          </a:p>
          <a:p>
            <a:pPr lvl="1"/>
            <a:r>
              <a:rPr lang="en-US" dirty="0"/>
              <a:t>Must be enjoyable</a:t>
            </a:r>
          </a:p>
          <a:p>
            <a:pPr lvl="1"/>
            <a:r>
              <a:rPr lang="en-US" dirty="0"/>
              <a:t>Doesn’t matter if you are “good” at it….</a:t>
            </a:r>
          </a:p>
          <a:p>
            <a:r>
              <a:rPr lang="en-US" dirty="0"/>
              <a:t>Better job satisfaction</a:t>
            </a:r>
          </a:p>
          <a:p>
            <a:r>
              <a:rPr lang="en-US" dirty="0"/>
              <a:t>Generally Happier</a:t>
            </a:r>
          </a:p>
          <a:p>
            <a:r>
              <a:rPr lang="en-US" dirty="0"/>
              <a:t>Examples of people and their hobbies</a:t>
            </a:r>
          </a:p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r>
              <a:rPr lang="en-US" dirty="0"/>
              <a:t>How does underwater basket weaving help my profession…..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Must be enjoyable</a:t>
            </a:r>
          </a:p>
          <a:p>
            <a:pPr lvl="1"/>
            <a:r>
              <a:rPr lang="en-US" dirty="0"/>
              <a:t>Doesn’t matter if you are “good” at it….</a:t>
            </a:r>
          </a:p>
          <a:p>
            <a:r>
              <a:rPr lang="en-US" dirty="0"/>
              <a:t>Better job satisfaction</a:t>
            </a:r>
          </a:p>
          <a:p>
            <a:r>
              <a:rPr lang="en-US" dirty="0"/>
              <a:t>Generally Happier</a:t>
            </a:r>
          </a:p>
          <a:p>
            <a:r>
              <a:rPr lang="en-US" dirty="0"/>
              <a:t>Examples of people and their hobbies</a:t>
            </a:r>
          </a:p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r>
              <a:rPr lang="en-US" dirty="0"/>
              <a:t>How does underwater basket weaving help my profession…..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 Happier</a:t>
            </a:r>
          </a:p>
          <a:p>
            <a:r>
              <a:rPr lang="en-US" dirty="0"/>
              <a:t>Examples of people and their hobbies</a:t>
            </a:r>
          </a:p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r>
              <a:rPr lang="en-US" dirty="0"/>
              <a:t>How does underwater basket weaving help my profession…..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5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Happier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people and their hobbies</a:t>
            </a:r>
          </a:p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r>
              <a:rPr lang="en-US" dirty="0"/>
              <a:t>How does underwater basket weaving help my profession…..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people and their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We can do that?</a:t>
            </a:r>
          </a:p>
        </p:txBody>
      </p:sp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28463-1B46-BD97-CBD4-070E58B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6AEB-D962-CB0D-B3EF-2FF17EFC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Sorta need to understand me and how I was inspired to write this talk.</a:t>
            </a:r>
          </a:p>
        </p:txBody>
      </p:sp>
    </p:spTree>
    <p:extLst>
      <p:ext uri="{BB962C8B-B14F-4D97-AF65-F5344CB8AC3E}">
        <p14:creationId xmlns:p14="http://schemas.microsoft.com/office/powerpoint/2010/main" val="19135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and with red strings">
            <a:extLst>
              <a:ext uri="{FF2B5EF4-FFF2-40B4-BE49-F238E27FC236}">
                <a16:creationId xmlns:a16="http://schemas.microsoft.com/office/drawing/2014/main" id="{2B675370-0078-D9F0-46C9-BADA226ED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1" r="12075" b="-1"/>
          <a:stretch/>
        </p:blipFill>
        <p:spPr>
          <a:xfrm>
            <a:off x="4808765" y="10"/>
            <a:ext cx="7383236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EA23B6-4B44-4D76-87BA-D81CE35ED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EEAE0B-25B7-437B-B834-B70A9354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65125"/>
            <a:ext cx="6179700" cy="1325563"/>
          </a:xfrm>
        </p:spPr>
        <p:txBody>
          <a:bodyPr>
            <a:normAutofit/>
          </a:bodyPr>
          <a:lstStyle/>
          <a:p>
            <a:r>
              <a:rPr lang="en-US" sz="3700"/>
              <a:t>How does underwater basket weaving help my profession…..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022601"/>
            <a:ext cx="4655602" cy="4154361"/>
          </a:xfrm>
        </p:spPr>
        <p:txBody>
          <a:bodyPr>
            <a:normAutofit/>
          </a:bodyPr>
          <a:lstStyle/>
          <a:p>
            <a:r>
              <a:rPr lang="en-US" sz="2000"/>
              <a:t>I know why are here to know the answer to this!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572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4" descr="Web of wires connecting pins">
            <a:extLst>
              <a:ext uri="{FF2B5EF4-FFF2-40B4-BE49-F238E27FC236}">
                <a16:creationId xmlns:a16="http://schemas.microsoft.com/office/drawing/2014/main" id="{24EFDE38-130D-B769-DA09-BC404EEBF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50" r="21878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Expand your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image of a hand touching flowers">
            <a:extLst>
              <a:ext uri="{FF2B5EF4-FFF2-40B4-BE49-F238E27FC236}">
                <a16:creationId xmlns:a16="http://schemas.microsoft.com/office/drawing/2014/main" id="{93C9FF04-699E-D5CF-42BF-F7F3C8E85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Relieve some stress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lvl="1"/>
            <a:r>
              <a:rPr lang="en-US" sz="1700"/>
              <a:t>Exercise, gardening, </a:t>
            </a:r>
          </a:p>
          <a:p>
            <a:pPr lvl="1"/>
            <a:r>
              <a:rPr lang="en-US" sz="1700"/>
              <a:t>Lower blood pressure</a:t>
            </a:r>
          </a:p>
          <a:p>
            <a:pPr lvl="1"/>
            <a:r>
              <a:rPr lang="en-US" sz="1700"/>
              <a:t>Enfiguration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0169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Creativity</a:t>
            </a:r>
          </a:p>
        </p:txBody>
      </p:sp>
      <p:pic>
        <p:nvPicPr>
          <p:cNvPr id="14" name="Picture 4" descr="Orange and blue flowery patterns">
            <a:extLst>
              <a:ext uri="{FF2B5EF4-FFF2-40B4-BE49-F238E27FC236}">
                <a16:creationId xmlns:a16="http://schemas.microsoft.com/office/drawing/2014/main" id="{F368003A-34BC-157B-2162-3425C9A79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1" r="865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5D4B3AE-956D-A0B4-FC1B-03A8CEEE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RDD – Resume Driven Design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0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mailboxes stacked inside a wooden box">
            <a:extLst>
              <a:ext uri="{FF2B5EF4-FFF2-40B4-BE49-F238E27FC236}">
                <a16:creationId xmlns:a16="http://schemas.microsoft.com/office/drawing/2014/main" id="{A8E57957-DC39-9F24-067A-74BD57E6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Mailbox Money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3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Make it a habit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lvl="1"/>
            <a:r>
              <a:rPr lang="en-US" sz="2000">
                <a:solidFill>
                  <a:schemeClr val="bg1"/>
                </a:solidFill>
              </a:rPr>
              <a:t>Schedule some time…. With others…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Show off a bit…. 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Yellow pin on a calendar">
            <a:extLst>
              <a:ext uri="{FF2B5EF4-FFF2-40B4-BE49-F238E27FC236}">
                <a16:creationId xmlns:a16="http://schemas.microsoft.com/office/drawing/2014/main" id="{DED95F52-A29E-73EB-9C77-68B5EB40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544873"/>
            <a:ext cx="5666547" cy="37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16234</TotalTime>
  <Words>300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How your hobby can help advance your profession</vt:lpstr>
      <vt:lpstr>Who am I?</vt:lpstr>
      <vt:lpstr>How does underwater basket weaving help my profession…..</vt:lpstr>
      <vt:lpstr>Expand your network</vt:lpstr>
      <vt:lpstr>Relieve some stress</vt:lpstr>
      <vt:lpstr>Creativity</vt:lpstr>
      <vt:lpstr>RDD – Resume Driven Design</vt:lpstr>
      <vt:lpstr>Mailbox Money</vt:lpstr>
      <vt:lpstr>Make it a habit</vt:lpstr>
      <vt:lpstr>Get in the zone to forget your day to day worries.</vt:lpstr>
      <vt:lpstr>Nothing is on fire…. So you can go deep and enjoy the journey</vt:lpstr>
      <vt:lpstr>How to choose?</vt:lpstr>
      <vt:lpstr>Better job satisfaction</vt:lpstr>
      <vt:lpstr>Generally Happier</vt:lpstr>
      <vt:lpstr>Examples of people and their hobbies</vt:lpstr>
      <vt:lpstr>We can do that?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your hobby can help advance your profession</dc:title>
  <dc:creator>Harold Pulcher</dc:creator>
  <cp:lastModifiedBy>Harold Pulcher</cp:lastModifiedBy>
  <cp:revision>4</cp:revision>
  <dcterms:created xsi:type="dcterms:W3CDTF">2022-07-11T02:00:47Z</dcterms:created>
  <dcterms:modified xsi:type="dcterms:W3CDTF">2022-09-26T16:28:38Z</dcterms:modified>
</cp:coreProperties>
</file>