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8125-47D8-8641-BEB1-B182F5AC7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A430F-6659-542F-18B1-16996C415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E49BD-85B2-A93E-60D1-BBBC5911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0BA8-E1BF-4C34-95C4-68E92FBF908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F9230-F0E8-1560-56C4-3A828EC7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9EC4B-9EA5-A409-717C-8712DD65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6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A3F1-C324-0D6E-90A8-30B0537A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5A363-DCDC-3F59-7EA2-83DE03D0B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DE2D-6CD5-5AB0-B509-C84849C6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0BA8-E1BF-4C34-95C4-68E92FBF908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199A-B1E1-4C95-D97B-9862119F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B526F-B43D-E03E-9154-AA432CFD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4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35023-C08A-014C-48E5-E21964B1D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135B-3407-88E9-5512-9DEA015D3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DFEC-2C8A-0266-A46C-7584FBC3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0BA8-E1BF-4C34-95C4-68E92FBF908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635B-9FA9-535D-15C8-11F3FD82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6A1AB-71C4-8D07-3A73-F99FE6E7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0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2512-E5F8-A96D-6DF0-F93761AD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EDC1E-00B5-D8F7-58DE-258D9AA08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3C94E-8648-FEFB-3F7F-06C133CD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0BA8-E1BF-4C34-95C4-68E92FBF908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40E9-00DE-E682-4C2D-4028D037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4306-59B1-36B4-2FAA-407A730C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24A3-4E97-EDAF-60B8-79046D27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43F7A-03FA-AD84-5176-D616E6F6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317DE-B796-A1E4-8D7E-C463032E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0BA8-E1BF-4C34-95C4-68E92FBF908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03464-D08A-1495-8C93-47CF3E3A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5D3C-5C35-A67E-52A5-49E89D79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4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DAD3-1B1F-C3CF-C5E1-8E4BC56B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0E17-C666-60AD-4194-ED679901F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50949-4E12-C0B2-6B5A-E1CD13476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7D4A4-5452-B4D7-D1B9-F8CF3750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0BA8-E1BF-4C34-95C4-68E92FBF908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570DB-368C-96B1-3823-4B148EED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E585A-7DDF-028A-FE40-E603846D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1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9AC-931B-9279-5AE0-37C86F44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707AB-E04C-9ABF-6228-74577D96C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AFA2E-FFA3-D1F6-AD38-9BC76FE58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66FBE-50C4-E0B7-1322-256C3EE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40D2F-791E-2DBF-9976-96B996220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EB84F-5FAA-75C1-53D4-85C0C616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0BA8-E1BF-4C34-95C4-68E92FBF908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EB969-7D28-A3B9-3FD3-E0344C4E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7E3EE-4B03-C07C-F869-F3E95470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1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2D2B-BD0E-9D6B-36E8-6F50C1B4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853E4-8664-8CB5-C1CA-9EA5B451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0BA8-E1BF-4C34-95C4-68E92FBF908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50428-46B0-9D59-611E-3EC5E2B2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B8162-EE28-8168-61EE-1C2B90A7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204E1-11E6-E281-3BB4-979D54D7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0BA8-E1BF-4C34-95C4-68E92FBF908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A70A9-9F39-FDE0-8F0C-299991B0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A996B-0B95-4B1A-32F3-088C35B5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8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33F9-A3FC-9098-B0FA-B2A2B0DF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C410-60C6-5CB6-C407-0DB8538E8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D19D7-423B-0B90-5612-66B5EDFA6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9DDC8-B933-D96A-F04A-7FBAB922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0BA8-E1BF-4C34-95C4-68E92FBF908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4E34B-890F-7C12-2F84-06FECA68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807B8-9C08-D668-FB6E-8E59EB37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0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4309-3B85-92E2-682A-143B7B2D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64C40-104C-3641-67D3-C956F69C2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D86F1-D5A5-04BE-40FC-0951BEDB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73846-800A-EA6F-F8D8-03004385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0BA8-E1BF-4C34-95C4-68E92FBF908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21A5B-C56F-D46D-A4FB-D24C347E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FBB71-2CAE-C684-14D5-8015B49D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6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DFFD8-0F57-9669-890E-F5971B09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B2767-6803-4ECA-1A3D-9EB7DBEEB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ABB9-6133-4EE8-DE27-EA21B55FE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90BA8-E1BF-4C34-95C4-68E92FBF908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1A41-14E5-EE51-2D04-C66BBB098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E4CBE-A6BF-500E-6A82-F34D27DA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0F1EE-685F-48F8-85DB-100068165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4545-9140-8620-5826-0C973A928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200" b="1">
                <a:effectLst/>
                <a:latin typeface="Consolas" panose="020B0609020204030204" pitchFamily="49" charset="0"/>
              </a:rPr>
              <a:t>How your hobby can help advance your profession</a:t>
            </a:r>
            <a:endParaRPr lang="en-US" sz="4200" b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C2965-0560-CFA7-01CC-58080B7FA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hild drawing a rocket on a concrete wall">
            <a:extLst>
              <a:ext uri="{FF2B5EF4-FFF2-40B4-BE49-F238E27FC236}">
                <a16:creationId xmlns:a16="http://schemas.microsoft.com/office/drawing/2014/main" id="{AE95C480-A0C3-853F-7943-22E299DAD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365" b="-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5920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4CA3-3302-E2CB-DDD1-FA11BBC4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Ideation…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4115-C71C-8154-F460-5804A59E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It makes you more interesting….</a:t>
            </a:r>
          </a:p>
          <a:p>
            <a:r>
              <a:rPr lang="en-US" dirty="0"/>
              <a:t>Expand your network</a:t>
            </a:r>
          </a:p>
          <a:p>
            <a:r>
              <a:rPr lang="en-US" dirty="0"/>
              <a:t>We can do that?</a:t>
            </a:r>
          </a:p>
          <a:p>
            <a:r>
              <a:rPr lang="en-US" dirty="0"/>
              <a:t>Relieve some stress</a:t>
            </a:r>
          </a:p>
          <a:p>
            <a:pPr lvl="1"/>
            <a:r>
              <a:rPr lang="en-US" dirty="0"/>
              <a:t>Exercise, gardening, </a:t>
            </a:r>
          </a:p>
          <a:p>
            <a:pPr lvl="1"/>
            <a:r>
              <a:rPr lang="en-US" dirty="0"/>
              <a:t>Lower blood pressure</a:t>
            </a:r>
          </a:p>
          <a:p>
            <a:pPr lvl="1"/>
            <a:r>
              <a:rPr lang="en-US" dirty="0" err="1"/>
              <a:t>Enfiguration</a:t>
            </a:r>
            <a:endParaRPr lang="en-US" dirty="0"/>
          </a:p>
          <a:p>
            <a:r>
              <a:rPr lang="en-US" dirty="0"/>
              <a:t>Creativity</a:t>
            </a:r>
          </a:p>
          <a:p>
            <a:r>
              <a:rPr lang="en-US" dirty="0"/>
              <a:t>RDD – Resume Driven Design</a:t>
            </a:r>
          </a:p>
          <a:p>
            <a:r>
              <a:rPr lang="en-US" dirty="0"/>
              <a:t>Mailbox Money</a:t>
            </a:r>
          </a:p>
          <a:p>
            <a:r>
              <a:rPr lang="en-US" dirty="0"/>
              <a:t>Make it a habit</a:t>
            </a:r>
          </a:p>
          <a:p>
            <a:pPr lvl="1"/>
            <a:r>
              <a:rPr lang="en-US" dirty="0"/>
              <a:t>Schedule some time…. With others…</a:t>
            </a:r>
          </a:p>
          <a:p>
            <a:pPr lvl="1"/>
            <a:r>
              <a:rPr lang="en-US" dirty="0"/>
              <a:t>Show off a bit….  </a:t>
            </a:r>
          </a:p>
          <a:p>
            <a:r>
              <a:rPr lang="en-US" dirty="0"/>
              <a:t>Get in the zone to forget your day to day worries.</a:t>
            </a:r>
          </a:p>
          <a:p>
            <a:pPr lvl="1"/>
            <a:r>
              <a:rPr lang="en-US" dirty="0"/>
              <a:t>Bills, chores, work,  that creepy person that keeps stealing your lunch…</a:t>
            </a:r>
          </a:p>
          <a:p>
            <a:pPr lvl="1"/>
            <a:r>
              <a:rPr lang="en-US" dirty="0"/>
              <a:t>Watch less TV!</a:t>
            </a:r>
          </a:p>
          <a:p>
            <a:r>
              <a:rPr lang="en-US" dirty="0"/>
              <a:t>Nothing is on fire…. So you can go deep and enjoy the journey</a:t>
            </a:r>
          </a:p>
          <a:p>
            <a:r>
              <a:rPr lang="en-US" dirty="0"/>
              <a:t>How to choose?</a:t>
            </a:r>
          </a:p>
          <a:p>
            <a:pPr lvl="1"/>
            <a:r>
              <a:rPr lang="en-US" dirty="0"/>
              <a:t>Must be enjoyable</a:t>
            </a:r>
          </a:p>
          <a:p>
            <a:pPr lvl="1"/>
            <a:r>
              <a:rPr lang="en-US" dirty="0"/>
              <a:t>Doesn’t matter if you are “good” at it….</a:t>
            </a:r>
          </a:p>
          <a:p>
            <a:r>
              <a:rPr lang="en-US" dirty="0"/>
              <a:t>Better job satisfaction</a:t>
            </a:r>
          </a:p>
          <a:p>
            <a:r>
              <a:rPr lang="en-US" dirty="0"/>
              <a:t>Generally Happier</a:t>
            </a:r>
          </a:p>
          <a:p>
            <a:r>
              <a:rPr lang="en-US" dirty="0"/>
              <a:t>Examples of people and their hobbies</a:t>
            </a:r>
          </a:p>
          <a:p>
            <a:pPr lvl="1"/>
            <a:r>
              <a:rPr lang="en-US" dirty="0"/>
              <a:t>Buffet and his </a:t>
            </a:r>
            <a:r>
              <a:rPr lang="en-US" dirty="0" err="1"/>
              <a:t>udileli</a:t>
            </a:r>
            <a:endParaRPr lang="en-US" dirty="0"/>
          </a:p>
          <a:p>
            <a:pPr lvl="1"/>
            <a:r>
              <a:rPr lang="en-US" dirty="0"/>
              <a:t>Gates readds….. A lot</a:t>
            </a:r>
          </a:p>
          <a:p>
            <a:r>
              <a:rPr lang="en-US" dirty="0"/>
              <a:t>How does underwater basket weaving help my profession…..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151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How your hobby can help advance your profession</vt:lpstr>
      <vt:lpstr>Ideation…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your hobby can help advance your profession</dc:title>
  <dc:creator>Harold Pulcher</dc:creator>
  <cp:lastModifiedBy>Harold Pulcher</cp:lastModifiedBy>
  <cp:revision>1</cp:revision>
  <dcterms:created xsi:type="dcterms:W3CDTF">2022-07-11T02:00:47Z</dcterms:created>
  <dcterms:modified xsi:type="dcterms:W3CDTF">2022-07-11T03:20:39Z</dcterms:modified>
</cp:coreProperties>
</file>