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2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8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1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9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0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5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4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9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8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key-vault/general/tutorial-net-virtual-machine?tabs=azure-cli" TargetMode="External"/><Relationship Id="rId3" Type="http://schemas.openxmlformats.org/officeDocument/2006/relationships/hyperlink" Target="https://docs.microsoft.com/en-us/aspnet/core/security/key-vault-configuration?view=aspnetcore-5.0" TargetMode="External"/><Relationship Id="rId7" Type="http://schemas.openxmlformats.org/officeDocument/2006/relationships/hyperlink" Target="https://docs.microsoft.com/en-us/dotnet/core/extensions/generic-host" TargetMode="External"/><Relationship Id="rId2" Type="http://schemas.openxmlformats.org/officeDocument/2006/relationships/hyperlink" Target="https://docs.microsoft.com/en-us/aspnet/core/security/app-secrets?view=aspnetcore-5.0&amp;tabs=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ore/extensions/dependency-injection-usage" TargetMode="External"/><Relationship Id="rId5" Type="http://schemas.openxmlformats.org/officeDocument/2006/relationships/hyperlink" Target="https://docs.microsoft.com/en-us/dotnet/core/extensions/dependency-injection" TargetMode="External"/><Relationship Id="rId4" Type="http://schemas.openxmlformats.org/officeDocument/2006/relationships/hyperlink" Target="https://docs.microsoft.com/en-us/dotnet/core/extensions/configuration" TargetMode="External"/><Relationship Id="rId9" Type="http://schemas.openxmlformats.org/officeDocument/2006/relationships/hyperlink" Target="https://docs.microsoft.com/en-us/dotnet/core/extensions/configuration-providers#key-per-file-configuration-provi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FB89F08C-F5C9-4DB8-B440-FC959A7A4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2" b="135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F2359-C2DA-485D-9848-BFA68B8D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000" dirty="0"/>
              <a:t>Stop checking in your secrets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8D24-5575-47EC-9E69-7A03E5474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2978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1FAE-B2AC-4C9A-BDBF-D9508E91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45"/>
            <a:ext cx="10130224" cy="6575893"/>
          </a:xfrm>
        </p:spPr>
        <p:txBody>
          <a:bodyPr>
            <a:normAutofit/>
          </a:bodyPr>
          <a:lstStyle/>
          <a:p>
            <a:r>
              <a:rPr lang="en-US" sz="900" dirty="0"/>
              <a:t>Demo: low ceremony web service</a:t>
            </a:r>
          </a:p>
          <a:p>
            <a:pPr lvl="1"/>
            <a:r>
              <a:rPr lang="en-US" sz="900" dirty="0"/>
              <a:t>Show how the </a:t>
            </a:r>
            <a:r>
              <a:rPr lang="en-US" sz="900" dirty="0" err="1"/>
              <a:t>Iconfiguration</a:t>
            </a:r>
            <a:r>
              <a:rPr lang="en-US" sz="900" dirty="0"/>
              <a:t> is already there</a:t>
            </a:r>
          </a:p>
          <a:p>
            <a:r>
              <a:rPr lang="en-US" sz="900" dirty="0"/>
              <a:t>Demo: worker</a:t>
            </a:r>
          </a:p>
          <a:p>
            <a:pPr lvl="1"/>
            <a:r>
              <a:rPr lang="en-US" sz="900" dirty="0"/>
              <a:t>Show adding in User Secrets </a:t>
            </a:r>
          </a:p>
          <a:p>
            <a:pPr lvl="1"/>
            <a:r>
              <a:rPr lang="en-US" sz="900" dirty="0"/>
              <a:t>Configuration Source</a:t>
            </a:r>
          </a:p>
          <a:p>
            <a:r>
              <a:rPr lang="en-US" sz="900" dirty="0"/>
              <a:t>Go over what is looked at in what order</a:t>
            </a:r>
          </a:p>
          <a:p>
            <a:r>
              <a:rPr lang="en-US" sz="900" dirty="0"/>
              <a:t>Demo: Show the wrong way </a:t>
            </a:r>
            <a:r>
              <a:rPr lang="en-US" sz="900" dirty="0" err="1"/>
              <a:t>todo</a:t>
            </a:r>
            <a:r>
              <a:rPr lang="en-US" sz="900" dirty="0"/>
              <a:t> it.</a:t>
            </a:r>
          </a:p>
          <a:p>
            <a:pPr lvl="1"/>
            <a:r>
              <a:rPr lang="en-US" sz="900" dirty="0"/>
              <a:t>Git push, delete the branch, then get it back.</a:t>
            </a:r>
          </a:p>
          <a:p>
            <a:r>
              <a:rPr lang="en-US" sz="900" dirty="0">
                <a:hlinkClick r:id="rId2"/>
              </a:rPr>
              <a:t>Safe storage of app secrets in development in ASP.NET Core | Microsoft Docs</a:t>
            </a:r>
            <a:endParaRPr lang="en-US" sz="900" dirty="0"/>
          </a:p>
          <a:p>
            <a:r>
              <a:rPr lang="en-US" sz="900" dirty="0"/>
              <a:t>Show the command line for setting the secrets</a:t>
            </a:r>
          </a:p>
          <a:p>
            <a:r>
              <a:rPr lang="en-US" sz="900" dirty="0"/>
              <a:t>Azure Key Vault</a:t>
            </a:r>
          </a:p>
          <a:p>
            <a:pPr lvl="1"/>
            <a:r>
              <a:rPr lang="en-US" sz="900" dirty="0"/>
              <a:t>What it is and how to access</a:t>
            </a:r>
          </a:p>
          <a:p>
            <a:r>
              <a:rPr lang="en-US" sz="900" dirty="0"/>
              <a:t>How to flatten the Json structure in Env(__) and others with (</a:t>
            </a:r>
            <a:r>
              <a:rPr lang="en-US" sz="900" dirty="0">
                <a:sym typeface="Wingdings" panose="05000000000000000000" pitchFamily="2" charset="2"/>
              </a:rPr>
              <a:t>)</a:t>
            </a:r>
          </a:p>
          <a:p>
            <a:r>
              <a:rPr lang="en-US" sz="900" dirty="0"/>
              <a:t>Use Binding to Map a POCO</a:t>
            </a:r>
          </a:p>
          <a:p>
            <a:pPr lvl="1"/>
            <a:r>
              <a:rPr lang="en-US" sz="900" dirty="0"/>
              <a:t>Get </a:t>
            </a:r>
            <a:r>
              <a:rPr lang="en-US" sz="900" dirty="0" err="1"/>
              <a:t>ConnectionString</a:t>
            </a:r>
            <a:endParaRPr lang="en-US" sz="900" dirty="0"/>
          </a:p>
          <a:p>
            <a:r>
              <a:rPr lang="en-US" sz="900" dirty="0"/>
              <a:t>Asp.net core</a:t>
            </a:r>
          </a:p>
          <a:p>
            <a:pPr lvl="1"/>
            <a:r>
              <a:rPr lang="en-US" sz="900" dirty="0">
                <a:hlinkClick r:id="rId3"/>
              </a:rPr>
              <a:t>Azure Key Vault configuration provider in ASP.NET Core | Microsoft Docs</a:t>
            </a:r>
            <a:endParaRPr lang="en-US" sz="900" dirty="0"/>
          </a:p>
          <a:p>
            <a:r>
              <a:rPr lang="en-US" sz="900" dirty="0">
                <a:hlinkClick r:id="rId4"/>
              </a:rPr>
              <a:t>https://docs.microsoft.com/en-us/dotnet/core/extensions/configuration</a:t>
            </a:r>
            <a:endParaRPr lang="en-US" sz="900" dirty="0"/>
          </a:p>
          <a:p>
            <a:pPr lvl="1"/>
            <a:r>
              <a:rPr lang="en-US" sz="900" dirty="0" err="1"/>
              <a:t>CreateDefaultBuilder</a:t>
            </a:r>
            <a:r>
              <a:rPr lang="en-US" sz="900" dirty="0"/>
              <a:t>(</a:t>
            </a:r>
            <a:r>
              <a:rPr lang="en-US" sz="900" dirty="0" err="1"/>
              <a:t>args</a:t>
            </a:r>
            <a:r>
              <a:rPr lang="en-US" sz="900" dirty="0"/>
              <a:t>)</a:t>
            </a:r>
          </a:p>
          <a:p>
            <a:r>
              <a:rPr lang="en-US" sz="900" dirty="0"/>
              <a:t>Chaining</a:t>
            </a:r>
          </a:p>
          <a:p>
            <a:r>
              <a:rPr lang="en-US" sz="900" dirty="0"/>
              <a:t>Binding</a:t>
            </a:r>
          </a:p>
          <a:p>
            <a:r>
              <a:rPr lang="en-US" sz="900" dirty="0">
                <a:hlinkClick r:id="rId5"/>
              </a:rPr>
              <a:t>Dependency injection in .NET | Microsoft Docs</a:t>
            </a:r>
            <a:endParaRPr lang="en-US" sz="900" dirty="0"/>
          </a:p>
          <a:p>
            <a:r>
              <a:rPr lang="en-US" sz="900" dirty="0">
                <a:hlinkClick r:id="rId6"/>
              </a:rPr>
              <a:t>Use dependency injection in .NET | Microsoft Docs</a:t>
            </a:r>
            <a:endParaRPr lang="en-US" sz="900" dirty="0"/>
          </a:p>
          <a:p>
            <a:r>
              <a:rPr lang="nl-NL" sz="900" dirty="0">
                <a:hlinkClick r:id="rId7"/>
              </a:rPr>
              <a:t>.NET Generic Host | Microsoft Docs</a:t>
            </a:r>
            <a:endParaRPr lang="en-US" sz="900" dirty="0"/>
          </a:p>
          <a:p>
            <a:r>
              <a:rPr lang="en-US" sz="800" dirty="0">
                <a:hlinkClick r:id="rId8"/>
              </a:rPr>
              <a:t>Tutorial - Use Azure Key Vault with a virtual machine in .NET | Microsoft Docs</a:t>
            </a:r>
            <a:endParaRPr lang="en-US" sz="800" dirty="0"/>
          </a:p>
          <a:p>
            <a:r>
              <a:rPr lang="en-US" sz="800">
                <a:hlinkClick r:id="rId9"/>
              </a:rPr>
              <a:t>Configuration providers in .NET | Microsoft Docs</a:t>
            </a:r>
            <a:endParaRPr lang="en-US" sz="9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9183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_2SEEDS">
      <a:dk1>
        <a:srgbClr val="000000"/>
      </a:dk1>
      <a:lt1>
        <a:srgbClr val="FFFFFF"/>
      </a:lt1>
      <a:dk2>
        <a:srgbClr val="41242D"/>
      </a:dk2>
      <a:lt2>
        <a:srgbClr val="E2E8E6"/>
      </a:lt2>
      <a:accent1>
        <a:srgbClr val="BA7F90"/>
      </a:accent1>
      <a:accent2>
        <a:srgbClr val="C593B6"/>
      </a:accent2>
      <a:accent3>
        <a:srgbClr val="C59A94"/>
      </a:accent3>
      <a:accent4>
        <a:srgbClr val="77AE8C"/>
      </a:accent4>
      <a:accent5>
        <a:srgbClr val="82ACA4"/>
      </a:accent5>
      <a:accent6>
        <a:srgbClr val="7AA9B6"/>
      </a:accent6>
      <a:hlink>
        <a:srgbClr val="568F7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PunchcardVTI</vt:lpstr>
      <vt:lpstr>Stop checking in your secrets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3</cp:revision>
  <dcterms:created xsi:type="dcterms:W3CDTF">2021-08-30T02:25:54Z</dcterms:created>
  <dcterms:modified xsi:type="dcterms:W3CDTF">2021-09-01T03:29:59Z</dcterms:modified>
</cp:coreProperties>
</file>