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7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E07-AB0A-3A5A-5D25-DD5128D85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4250C-4423-ECF1-FA24-9A125352A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7B97-17A7-64A4-ED29-C287B6C2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8229-70CC-8566-3EBA-7FD6FBE2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6577-66AD-FF0B-9387-00451463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D56-DA93-0BF8-3EAE-2324E0C5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7DC4-74FE-3422-F509-65DCDD79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38D8-B946-630D-47F9-67875836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D1E1-C240-43A9-AB4C-BFA2004E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B8C6-91B2-587E-81F2-3D10159C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C4BDA-F8DB-001F-4B92-9E3139932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9EC7A-A1A4-F480-4972-787AC991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3511-ECC5-541C-00C5-85EB7E1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8702-4B56-212A-8BDA-A2F48936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392C-60C2-8C35-964F-AAFC996F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B6A-94D7-60D2-3D4B-9421FAAD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63A5-8754-4F0D-2337-13CBF8F3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3902-BA3F-AE81-0A28-841642BB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670C-545E-0495-848C-DF3939FE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AA7A-116E-2141-1EAA-57CF27CD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4397-B0ED-7E43-9340-3F2ACC97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5D70E-5547-BB0C-6CF6-B043AE30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3121-BBA7-9CAB-D4B8-184F3519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D459-951A-C390-F4A7-6C15766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DCA3-1ABD-3667-1B18-398C6D19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C7C2-87EA-22E9-81FF-A4E63D10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BE55-2C5E-AA04-82B8-F4F388534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2017-94E3-6047-33CD-42288D6DB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4A6C-3BCC-801A-D8EE-286D107F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1ABD-8616-3289-2F95-F74A188F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D1E5-4CC5-0872-598A-52FF2388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B470-994D-7AE0-3683-4EA29141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99A66-E77B-B7D6-8AC5-FC281062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5749-1175-48D2-F2F8-C0160BC7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0D9A3-2176-C685-896E-71184BA96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6F7C5-93F3-A67C-F244-358FAFF7C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4D78-7C9E-4C5E-4C6F-31F8CD62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5E52E-2586-38CD-7CC2-7B42C79A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506F6-686D-FC6E-0BA5-B1357F5A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40C-FB06-8F4F-76EC-D75E5B9A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EC8C2-B8CD-3C22-E8A1-46725FC9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54653-8FC4-8036-9E47-F45F6614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F2B65-1D8E-0702-71CD-997FD3A7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CCE0-6F32-AD7E-8895-FAF3C5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87788-2B7B-93D6-F97A-227578CF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35AAA-4506-3B1E-59A6-3CD723C5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1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FE7E-5F78-D819-80E6-7E1E125F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D2E-4BE6-BFAB-67EC-876B057E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2B69-188E-EBBF-A5F5-A7DB0E03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5F7F9-6373-977D-13F0-E1899FB6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46347-3668-7277-E336-C53A9554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04E3-B134-EC1D-CD9F-77F3E573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8233-E278-EB08-C73A-1FA241CB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A72FE-DC75-04E9-398F-7FFCC7F81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DABA-66AA-56B8-D4A9-4A8FEA05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25FA-B204-CEEF-1F9D-30C85BEA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862B-9B0A-A474-2700-65C13AA2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9C8CC-FCE4-154D-DF20-314E6D79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E9571-3BBC-CF86-B434-9FD5E4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D680-57B6-678E-39C6-B23497A1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B766-1A63-635E-325C-7AFC123A3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BA005-4053-49CD-8ED2-D6E5416C02C6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CB68-E6E4-1DFF-A091-7440D569C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096A-2032-A95C-4D53-2F52859A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0AA12-8AD4-4ACB-91CA-046F812C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FCB0-C97C-F3A4-D499-087A48490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C5B34-6588-1115-DFB6-4885A36B5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Harold Pulcher</dc:creator>
  <cp:lastModifiedBy>Harold Pulcher</cp:lastModifiedBy>
  <cp:revision>1</cp:revision>
  <dcterms:created xsi:type="dcterms:W3CDTF">2024-08-11T18:15:45Z</dcterms:created>
  <dcterms:modified xsi:type="dcterms:W3CDTF">2024-08-11T18:17:57Z</dcterms:modified>
</cp:coreProperties>
</file>