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8" r:id="rId12"/>
    <p:sldId id="279" r:id="rId13"/>
    <p:sldId id="280" r:id="rId14"/>
    <p:sldId id="265" r:id="rId15"/>
    <p:sldId id="266" r:id="rId16"/>
    <p:sldId id="268" r:id="rId17"/>
    <p:sldId id="273" r:id="rId18"/>
    <p:sldId id="274" r:id="rId19"/>
    <p:sldId id="275" r:id="rId20"/>
    <p:sldId id="276" r:id="rId21"/>
    <p:sldId id="270" r:id="rId22"/>
    <p:sldId id="271" r:id="rId23"/>
    <p:sldId id="272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D6A8F-5BCF-498C-A0EB-FE7E34F31A61}" v="74" dt="2022-03-28T10:02:29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3FF745-58B4-42AB-B24E-69CC26DDD55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125C-092B-47E2-A0C5-AA2784060543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330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745-58B4-42AB-B24E-69CC26DDD55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125C-092B-47E2-A0C5-AA2784060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70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745-58B4-42AB-B24E-69CC26DDD55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125C-092B-47E2-A0C5-AA278406054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02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745-58B4-42AB-B24E-69CC26DDD55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125C-092B-47E2-A0C5-AA2784060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745-58B4-42AB-B24E-69CC26DDD55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125C-092B-47E2-A0C5-AA278406054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004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745-58B4-42AB-B24E-69CC26DDD55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125C-092B-47E2-A0C5-AA2784060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9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745-58B4-42AB-B24E-69CC26DDD55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125C-092B-47E2-A0C5-AA2784060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3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745-58B4-42AB-B24E-69CC26DDD55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125C-092B-47E2-A0C5-AA2784060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75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745-58B4-42AB-B24E-69CC26DDD55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125C-092B-47E2-A0C5-AA2784060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745-58B4-42AB-B24E-69CC26DDD55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125C-092B-47E2-A0C5-AA2784060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1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745-58B4-42AB-B24E-69CC26DDD55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125C-092B-47E2-A0C5-AA278406054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8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3FF745-58B4-42AB-B24E-69CC26DDD55A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BF125C-092B-47E2-A0C5-AA278406054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82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BBE4-E127-4714-B3F0-4DDB9755D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35726"/>
            <a:ext cx="10380617" cy="2874237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/>
              </a:rPr>
              <a:t>project        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B2CC7-FA7B-46A4-B1AB-06E5FA65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112" y="4700016"/>
            <a:ext cx="7534656" cy="1778290"/>
          </a:xfrm>
        </p:spPr>
        <p:txBody>
          <a:bodyPr>
            <a:normAutofit fontScale="92500"/>
          </a:bodyPr>
          <a:lstStyle/>
          <a:p>
            <a:endParaRPr lang="en-US" sz="2400" dirty="0"/>
          </a:p>
          <a:p>
            <a:r>
              <a:rPr lang="en-US" sz="5400" dirty="0"/>
              <a:t>MINING SECURITY SYSTEM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57079-3EA6-4749-B56E-CD50C99B2EA3}"/>
              </a:ext>
            </a:extLst>
          </p:cNvPr>
          <p:cNvSpPr txBox="1"/>
          <p:nvPr/>
        </p:nvSpPr>
        <p:spPr>
          <a:xfrm>
            <a:off x="8805672" y="5265995"/>
            <a:ext cx="362510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ID-190040651</a:t>
            </a:r>
            <a:endParaRPr lang="en-US" sz="1800" kern="1200" dirty="0">
              <a:latin typeface="+mn-lt"/>
            </a:endParaRPr>
          </a:p>
          <a:p>
            <a:r>
              <a:rPr lang="en-US"/>
              <a:t>NAME-P.RAJESH</a:t>
            </a:r>
            <a:endParaRPr lang="en-US" dirty="0"/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021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978D-79D5-4C20-964F-4184F4D4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BE6E-BA69-40EF-985A-2F5C09E0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009511" cy="3715305"/>
          </a:xfrm>
        </p:spPr>
        <p:txBody>
          <a:bodyPr>
            <a:normAutofit fontScale="92500"/>
          </a:bodyPr>
          <a:lstStyle/>
          <a:p>
            <a:r>
              <a:rPr lang="en-IN" dirty="0"/>
              <a:t>#include&lt;LiquidCrystal.h&gt;</a:t>
            </a:r>
          </a:p>
          <a:p>
            <a:r>
              <a:rPr lang="en-IN" dirty="0" err="1"/>
              <a:t>const</a:t>
            </a:r>
            <a:r>
              <a:rPr lang="en-IN" dirty="0"/>
              <a:t> int </a:t>
            </a:r>
            <a:r>
              <a:rPr lang="en-IN" dirty="0" err="1"/>
              <a:t>temp_Read</a:t>
            </a:r>
            <a:r>
              <a:rPr lang="en-IN" dirty="0"/>
              <a:t> = A1;</a:t>
            </a:r>
          </a:p>
          <a:p>
            <a:r>
              <a:rPr lang="en-IN" dirty="0" err="1"/>
              <a:t>const</a:t>
            </a:r>
            <a:r>
              <a:rPr lang="en-IN" dirty="0"/>
              <a:t> int </a:t>
            </a:r>
            <a:r>
              <a:rPr lang="en-IN" dirty="0" err="1"/>
              <a:t>vib_pin</a:t>
            </a:r>
            <a:r>
              <a:rPr lang="en-IN" dirty="0"/>
              <a:t> = 6;</a:t>
            </a:r>
          </a:p>
          <a:p>
            <a:r>
              <a:rPr lang="en-IN" dirty="0" err="1"/>
              <a:t>LiquidCrystal</a:t>
            </a:r>
            <a:r>
              <a:rPr lang="en-IN" dirty="0"/>
              <a:t> lcd(12, 11, 5, 4, 3, 2);</a:t>
            </a:r>
          </a:p>
          <a:p>
            <a:r>
              <a:rPr lang="en-IN" dirty="0" err="1"/>
              <a:t>const</a:t>
            </a:r>
            <a:r>
              <a:rPr lang="en-IN" dirty="0"/>
              <a:t> int </a:t>
            </a:r>
            <a:r>
              <a:rPr lang="en-IN" dirty="0" err="1"/>
              <a:t>gas_sensor</a:t>
            </a:r>
            <a:r>
              <a:rPr lang="en-IN" dirty="0"/>
              <a:t> = 8;---</a:t>
            </a:r>
          </a:p>
          <a:p>
            <a:r>
              <a:rPr lang="en-IN" dirty="0" err="1"/>
              <a:t>const</a:t>
            </a:r>
            <a:r>
              <a:rPr lang="en-IN" dirty="0"/>
              <a:t> int buzzer = 7;</a:t>
            </a:r>
          </a:p>
          <a:p>
            <a:r>
              <a:rPr lang="en-IN" dirty="0" err="1"/>
              <a:t>const</a:t>
            </a:r>
            <a:r>
              <a:rPr lang="en-IN" dirty="0"/>
              <a:t> int </a:t>
            </a:r>
            <a:r>
              <a:rPr lang="en-IN" dirty="0" err="1"/>
              <a:t>vibration_pin</a:t>
            </a:r>
            <a:r>
              <a:rPr lang="en-IN" dirty="0"/>
              <a:t> =A5;</a:t>
            </a:r>
          </a:p>
          <a:p>
            <a:r>
              <a:rPr lang="en-IN" dirty="0" err="1"/>
              <a:t>const</a:t>
            </a:r>
            <a:r>
              <a:rPr lang="en-IN" dirty="0"/>
              <a:t> int </a:t>
            </a:r>
            <a:r>
              <a:rPr lang="en-IN" dirty="0" err="1"/>
              <a:t>vib_val</a:t>
            </a:r>
            <a:r>
              <a:rPr lang="en-IN" dirty="0"/>
              <a:t> = 200;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CFF99-4837-4BAF-86BE-3BB95B8C29AB}"/>
              </a:ext>
            </a:extLst>
          </p:cNvPr>
          <p:cNvSpPr txBox="1"/>
          <p:nvPr/>
        </p:nvSpPr>
        <p:spPr>
          <a:xfrm>
            <a:off x="5584054" y="1811044"/>
            <a:ext cx="62853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void TEMP()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float </a:t>
            </a:r>
            <a:r>
              <a:rPr lang="en-IN" dirty="0" err="1"/>
              <a:t>temp_adc,temp_val</a:t>
            </a:r>
            <a:r>
              <a:rPr lang="en-IN" dirty="0"/>
              <a:t>;</a:t>
            </a:r>
          </a:p>
          <a:p>
            <a:r>
              <a:rPr lang="en-IN" dirty="0"/>
              <a:t>  </a:t>
            </a:r>
            <a:r>
              <a:rPr lang="en-IN" dirty="0" err="1"/>
              <a:t>temp_adc</a:t>
            </a:r>
            <a:r>
              <a:rPr lang="en-IN" dirty="0"/>
              <a:t> = </a:t>
            </a:r>
            <a:r>
              <a:rPr lang="en-IN" dirty="0" err="1"/>
              <a:t>analogRead</a:t>
            </a:r>
            <a:r>
              <a:rPr lang="en-IN" dirty="0"/>
              <a:t>(</a:t>
            </a:r>
            <a:r>
              <a:rPr lang="en-IN" dirty="0" err="1"/>
              <a:t>temp_Read</a:t>
            </a:r>
            <a:r>
              <a:rPr lang="en-IN" dirty="0"/>
              <a:t>);</a:t>
            </a:r>
          </a:p>
          <a:p>
            <a:r>
              <a:rPr lang="en-IN" dirty="0"/>
              <a:t>  </a:t>
            </a:r>
            <a:r>
              <a:rPr lang="en-IN" dirty="0" err="1"/>
              <a:t>temp_val</a:t>
            </a:r>
            <a:r>
              <a:rPr lang="en-IN" dirty="0"/>
              <a:t>= (</a:t>
            </a:r>
            <a:r>
              <a:rPr lang="en-IN" dirty="0" err="1"/>
              <a:t>temp_adc</a:t>
            </a:r>
            <a:r>
              <a:rPr lang="en-IN" dirty="0"/>
              <a:t>*4.88);</a:t>
            </a:r>
          </a:p>
          <a:p>
            <a:r>
              <a:rPr lang="en-IN" dirty="0"/>
              <a:t>  </a:t>
            </a:r>
            <a:r>
              <a:rPr lang="en-IN" dirty="0" err="1"/>
              <a:t>temp_val</a:t>
            </a:r>
            <a:r>
              <a:rPr lang="en-IN" dirty="0"/>
              <a:t>= (</a:t>
            </a:r>
            <a:r>
              <a:rPr lang="en-IN" dirty="0" err="1"/>
              <a:t>temp_val</a:t>
            </a:r>
            <a:r>
              <a:rPr lang="en-IN" dirty="0"/>
              <a:t>/10);</a:t>
            </a:r>
          </a:p>
          <a:p>
            <a:r>
              <a:rPr lang="en-IN" dirty="0"/>
              <a:t>  if(</a:t>
            </a:r>
            <a:r>
              <a:rPr lang="en-IN" dirty="0" err="1"/>
              <a:t>temp_val</a:t>
            </a:r>
            <a:r>
              <a:rPr lang="en-IN" dirty="0"/>
              <a:t>&gt;50.0)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lcd.clear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lcd.print</a:t>
            </a:r>
            <a:r>
              <a:rPr lang="en-IN" dirty="0"/>
              <a:t>("temp=");</a:t>
            </a:r>
          </a:p>
          <a:p>
            <a:r>
              <a:rPr lang="en-IN" dirty="0"/>
              <a:t>    </a:t>
            </a:r>
            <a:r>
              <a:rPr lang="en-IN" dirty="0" err="1"/>
              <a:t>lcd.setCursor</a:t>
            </a:r>
            <a:r>
              <a:rPr lang="en-IN" dirty="0"/>
              <a:t>(5,0);</a:t>
            </a:r>
          </a:p>
          <a:p>
            <a:r>
              <a:rPr lang="en-IN" dirty="0"/>
              <a:t>    </a:t>
            </a:r>
            <a:r>
              <a:rPr lang="en-IN" dirty="0" err="1"/>
              <a:t>lcd.print</a:t>
            </a:r>
            <a:r>
              <a:rPr lang="en-IN" dirty="0"/>
              <a:t>(</a:t>
            </a:r>
            <a:r>
              <a:rPr lang="en-IN" dirty="0" err="1"/>
              <a:t>temp_val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lcd.setCursor</a:t>
            </a:r>
            <a:r>
              <a:rPr lang="en-IN" dirty="0"/>
              <a:t>(11,0);</a:t>
            </a:r>
          </a:p>
          <a:p>
            <a:r>
              <a:rPr lang="en-IN" dirty="0"/>
              <a:t>    </a:t>
            </a:r>
            <a:r>
              <a:rPr lang="en-IN" dirty="0" err="1"/>
              <a:t>lcd.print</a:t>
            </a:r>
            <a:r>
              <a:rPr lang="en-IN" dirty="0"/>
              <a:t>("</a:t>
            </a:r>
            <a:r>
              <a:rPr lang="en-IN" dirty="0" err="1"/>
              <a:t>deg</a:t>
            </a:r>
            <a:r>
              <a:rPr lang="en-IN" dirty="0"/>
              <a:t> C");</a:t>
            </a:r>
          </a:p>
          <a:p>
            <a:r>
              <a:rPr lang="en-IN" dirty="0"/>
              <a:t>    </a:t>
            </a:r>
            <a:r>
              <a:rPr lang="en-IN" dirty="0" err="1"/>
              <a:t>lcd.setCursor</a:t>
            </a:r>
            <a:r>
              <a:rPr lang="en-IN" dirty="0"/>
              <a:t>(0,1);</a:t>
            </a:r>
          </a:p>
          <a:p>
            <a:r>
              <a:rPr lang="en-IN" dirty="0"/>
              <a:t>    </a:t>
            </a:r>
            <a:r>
              <a:rPr lang="en-IN" dirty="0" err="1"/>
              <a:t>lcd.print</a:t>
            </a:r>
            <a:r>
              <a:rPr lang="en-IN" dirty="0"/>
              <a:t>("FIRE");</a:t>
            </a:r>
          </a:p>
        </p:txBody>
      </p:sp>
    </p:spTree>
    <p:extLst>
      <p:ext uri="{BB962C8B-B14F-4D97-AF65-F5344CB8AC3E}">
        <p14:creationId xmlns:p14="http://schemas.microsoft.com/office/powerpoint/2010/main" val="326546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CBF9-A24F-4771-B9C1-F43E27612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250" y="466078"/>
            <a:ext cx="4986055" cy="6156664"/>
          </a:xfrm>
        </p:spPr>
        <p:txBody>
          <a:bodyPr>
            <a:noAutofit/>
          </a:bodyPr>
          <a:lstStyle/>
          <a:p>
            <a:r>
              <a:rPr lang="en-IN" sz="1600" dirty="0"/>
              <a:t> </a:t>
            </a:r>
            <a:r>
              <a:rPr lang="en-IN" sz="1600" dirty="0" err="1"/>
              <a:t>Serial.println</a:t>
            </a:r>
            <a:r>
              <a:rPr lang="en-IN" sz="1600" dirty="0"/>
              <a:t>(</a:t>
            </a:r>
            <a:r>
              <a:rPr lang="en-IN" sz="1600" dirty="0" err="1"/>
              <a:t>temp_val</a:t>
            </a:r>
            <a:r>
              <a:rPr lang="en-IN" sz="1600" dirty="0"/>
              <a:t>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Serial.println</a:t>
            </a:r>
            <a:r>
              <a:rPr lang="en-IN" sz="1600" dirty="0"/>
              <a:t>("FIRE");</a:t>
            </a:r>
          </a:p>
          <a:p>
            <a:r>
              <a:rPr lang="en-IN" sz="1600" dirty="0"/>
              <a:t>    tone(buzzer,1000);</a:t>
            </a:r>
          </a:p>
          <a:p>
            <a:r>
              <a:rPr lang="en-IN" sz="1600" dirty="0"/>
              <a:t>    delay(1000);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noTone</a:t>
            </a:r>
            <a:r>
              <a:rPr lang="en-IN" sz="1600" dirty="0"/>
              <a:t>(buzzer);</a:t>
            </a:r>
          </a:p>
          <a:p>
            <a:r>
              <a:rPr lang="en-IN" sz="1600" dirty="0"/>
              <a:t>  }</a:t>
            </a:r>
          </a:p>
          <a:p>
            <a:r>
              <a:rPr lang="en-IN" sz="1600" dirty="0"/>
              <a:t>  else{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lcd.clear</a:t>
            </a:r>
            <a:r>
              <a:rPr lang="en-IN" sz="1600" dirty="0"/>
              <a:t>();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lcd.print</a:t>
            </a:r>
            <a:r>
              <a:rPr lang="en-IN" sz="1600" dirty="0"/>
              <a:t>("temp=");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lcd.setCursor</a:t>
            </a:r>
            <a:r>
              <a:rPr lang="en-IN" sz="1600" dirty="0"/>
              <a:t>(5,0);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lcd.print</a:t>
            </a:r>
            <a:r>
              <a:rPr lang="en-IN" sz="1600" dirty="0"/>
              <a:t>(</a:t>
            </a:r>
            <a:r>
              <a:rPr lang="en-IN" sz="1600" dirty="0" err="1"/>
              <a:t>temp_val</a:t>
            </a:r>
            <a:r>
              <a:rPr lang="en-IN" sz="1600" dirty="0"/>
              <a:t>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lcd.setCursor</a:t>
            </a:r>
            <a:r>
              <a:rPr lang="en-IN" sz="1600" dirty="0"/>
              <a:t>(11,0);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lcd.print</a:t>
            </a:r>
            <a:r>
              <a:rPr lang="en-IN" sz="1600" dirty="0"/>
              <a:t>("</a:t>
            </a:r>
            <a:r>
              <a:rPr lang="en-IN" sz="1600" dirty="0" err="1"/>
              <a:t>deg</a:t>
            </a:r>
            <a:r>
              <a:rPr lang="en-IN" sz="1600" dirty="0"/>
              <a:t> C");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lcd.setCursor</a:t>
            </a:r>
            <a:r>
              <a:rPr lang="en-IN" sz="1600" dirty="0"/>
              <a:t>(0,1);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lcd.print</a:t>
            </a:r>
            <a:r>
              <a:rPr lang="en-IN" sz="1600" dirty="0"/>
              <a:t>("NO FIRE");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55152-FF33-45C9-AEA2-7B773C5F9526}"/>
              </a:ext>
            </a:extLst>
          </p:cNvPr>
          <p:cNvSpPr txBox="1"/>
          <p:nvPr/>
        </p:nvSpPr>
        <p:spPr>
          <a:xfrm>
            <a:off x="6693763" y="992879"/>
            <a:ext cx="37552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Serial.println</a:t>
            </a:r>
            <a:r>
              <a:rPr lang="en-IN" dirty="0"/>
              <a:t>(</a:t>
            </a:r>
            <a:r>
              <a:rPr lang="en-IN" dirty="0" err="1"/>
              <a:t>temp_val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Serial.println</a:t>
            </a:r>
            <a:r>
              <a:rPr lang="en-IN" dirty="0"/>
              <a:t>("NO FIRE");</a:t>
            </a:r>
          </a:p>
          <a:p>
            <a:r>
              <a:rPr lang="en-IN" dirty="0"/>
              <a:t>    delay(1000);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void VIBRATION()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int </a:t>
            </a:r>
            <a:r>
              <a:rPr lang="en-IN" dirty="0" err="1"/>
              <a:t>val,vibration_output</a:t>
            </a:r>
            <a:r>
              <a:rPr lang="en-IN" dirty="0"/>
              <a:t>;</a:t>
            </a:r>
          </a:p>
          <a:p>
            <a:r>
              <a:rPr lang="en-IN" dirty="0"/>
              <a:t>  </a:t>
            </a:r>
            <a:r>
              <a:rPr lang="en-IN" dirty="0" err="1"/>
              <a:t>val</a:t>
            </a:r>
            <a:r>
              <a:rPr lang="en-IN" dirty="0"/>
              <a:t>=</a:t>
            </a:r>
            <a:r>
              <a:rPr lang="en-IN" dirty="0" err="1"/>
              <a:t>digitalRead</a:t>
            </a:r>
            <a:r>
              <a:rPr lang="en-IN" dirty="0"/>
              <a:t>(</a:t>
            </a:r>
            <a:r>
              <a:rPr lang="en-IN" dirty="0" err="1"/>
              <a:t>vib_pin</a:t>
            </a:r>
            <a:r>
              <a:rPr lang="en-IN" dirty="0"/>
              <a:t>);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  if(</a:t>
            </a:r>
            <a:r>
              <a:rPr lang="en-IN" dirty="0" err="1"/>
              <a:t>val</a:t>
            </a:r>
            <a:r>
              <a:rPr lang="en-IN" dirty="0"/>
              <a:t>==HIGH)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lcd.clear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lcd.setCursor</a:t>
            </a:r>
            <a:r>
              <a:rPr lang="en-IN" dirty="0"/>
              <a:t>(0,0);</a:t>
            </a:r>
          </a:p>
          <a:p>
            <a:r>
              <a:rPr lang="en-IN" dirty="0"/>
              <a:t>    </a:t>
            </a:r>
            <a:r>
              <a:rPr lang="en-IN" dirty="0" err="1"/>
              <a:t>lcd.print</a:t>
            </a:r>
            <a:r>
              <a:rPr lang="en-IN" dirty="0"/>
              <a:t>("Earthquake");</a:t>
            </a:r>
          </a:p>
          <a:p>
            <a:r>
              <a:rPr lang="en-IN" dirty="0"/>
              <a:t>    </a:t>
            </a:r>
            <a:r>
              <a:rPr lang="en-IN" dirty="0" err="1"/>
              <a:t>Serial.println</a:t>
            </a:r>
            <a:r>
              <a:rPr lang="en-IN" dirty="0"/>
              <a:t>("earthquake");</a:t>
            </a:r>
          </a:p>
        </p:txBody>
      </p:sp>
    </p:spTree>
    <p:extLst>
      <p:ext uri="{BB962C8B-B14F-4D97-AF65-F5344CB8AC3E}">
        <p14:creationId xmlns:p14="http://schemas.microsoft.com/office/powerpoint/2010/main" val="104761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0C2B-4C7A-4EEF-9A86-CC2D416A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718" y="359544"/>
            <a:ext cx="4391251" cy="4256843"/>
          </a:xfrm>
        </p:spPr>
        <p:txBody>
          <a:bodyPr>
            <a:noAutofit/>
          </a:bodyPr>
          <a:lstStyle/>
          <a:p>
            <a:r>
              <a:rPr lang="en-IN" sz="1600" dirty="0" err="1"/>
              <a:t>Serial.println</a:t>
            </a:r>
            <a:r>
              <a:rPr lang="en-IN" sz="1600" dirty="0"/>
              <a:t>(</a:t>
            </a:r>
            <a:r>
              <a:rPr lang="en-IN" sz="1600" dirty="0" err="1"/>
              <a:t>val</a:t>
            </a:r>
            <a:r>
              <a:rPr lang="en-IN" sz="1600" dirty="0"/>
              <a:t>);</a:t>
            </a:r>
          </a:p>
          <a:p>
            <a:r>
              <a:rPr lang="en-IN" sz="1600" dirty="0"/>
              <a:t>    tone(buzzer,1000);</a:t>
            </a:r>
          </a:p>
          <a:p>
            <a:r>
              <a:rPr lang="en-IN" sz="1600" dirty="0"/>
              <a:t>    delay(1000);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noTone</a:t>
            </a:r>
            <a:r>
              <a:rPr lang="en-IN" sz="1600" dirty="0"/>
              <a:t>(buzzer);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r>
              <a:rPr lang="en-IN" sz="1600" dirty="0"/>
              <a:t>  else</a:t>
            </a:r>
          </a:p>
          <a:p>
            <a:r>
              <a:rPr lang="en-IN" sz="1600" dirty="0"/>
              <a:t>  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lcd.clear</a:t>
            </a:r>
            <a:r>
              <a:rPr lang="en-IN" sz="1600" dirty="0"/>
              <a:t>();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lcd.setCursor</a:t>
            </a:r>
            <a:r>
              <a:rPr lang="en-IN" sz="1600" dirty="0"/>
              <a:t>(0,0);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lcd.print</a:t>
            </a:r>
            <a:r>
              <a:rPr lang="en-IN" sz="1600" dirty="0"/>
              <a:t>("no earthquake");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Serial.println</a:t>
            </a:r>
            <a:r>
              <a:rPr lang="en-IN" sz="1600" dirty="0"/>
              <a:t>("No earthquake");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Serial.println</a:t>
            </a:r>
            <a:r>
              <a:rPr lang="en-IN" sz="1600" dirty="0"/>
              <a:t>(</a:t>
            </a:r>
            <a:r>
              <a:rPr lang="en-IN" sz="1600" dirty="0" err="1"/>
              <a:t>val</a:t>
            </a:r>
            <a:r>
              <a:rPr lang="en-IN" sz="1600" dirty="0"/>
              <a:t>);</a:t>
            </a:r>
          </a:p>
          <a:p>
            <a:r>
              <a:rPr lang="en-IN" sz="1600" dirty="0"/>
              <a:t>    delay(1000); </a:t>
            </a:r>
          </a:p>
          <a:p>
            <a:r>
              <a:rPr lang="en-IN" sz="1600" dirty="0"/>
              <a:t>  }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803C2-802F-40EB-8878-907FE6996FE0}"/>
              </a:ext>
            </a:extLst>
          </p:cNvPr>
          <p:cNvSpPr txBox="1"/>
          <p:nvPr/>
        </p:nvSpPr>
        <p:spPr>
          <a:xfrm>
            <a:off x="7146524" y="443883"/>
            <a:ext cx="42790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GAS(){</a:t>
            </a:r>
          </a:p>
          <a:p>
            <a:r>
              <a:rPr lang="en-IN" dirty="0"/>
              <a:t>  int </a:t>
            </a:r>
            <a:r>
              <a:rPr lang="en-IN" dirty="0" err="1"/>
              <a:t>gas_reading</a:t>
            </a:r>
            <a:r>
              <a:rPr lang="en-IN" dirty="0"/>
              <a:t>  = </a:t>
            </a:r>
            <a:r>
              <a:rPr lang="en-IN" dirty="0" err="1"/>
              <a:t>digitalRead</a:t>
            </a:r>
            <a:r>
              <a:rPr lang="en-IN" dirty="0"/>
              <a:t>(</a:t>
            </a:r>
            <a:r>
              <a:rPr lang="en-IN" dirty="0" err="1"/>
              <a:t>gas_sensor</a:t>
            </a:r>
            <a:r>
              <a:rPr lang="en-IN" dirty="0"/>
              <a:t>);</a:t>
            </a:r>
          </a:p>
          <a:p>
            <a:r>
              <a:rPr lang="en-IN" dirty="0"/>
              <a:t>  if(</a:t>
            </a:r>
            <a:r>
              <a:rPr lang="en-IN" dirty="0" err="1"/>
              <a:t>gas_reading</a:t>
            </a:r>
            <a:r>
              <a:rPr lang="en-IN" dirty="0"/>
              <a:t> == HIGH)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lcd.clear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lcd.setCursor</a:t>
            </a:r>
            <a:r>
              <a:rPr lang="en-IN" dirty="0"/>
              <a:t>(0,0);</a:t>
            </a:r>
          </a:p>
          <a:p>
            <a:r>
              <a:rPr lang="en-IN" dirty="0"/>
              <a:t>    </a:t>
            </a:r>
            <a:r>
              <a:rPr lang="en-IN" dirty="0" err="1"/>
              <a:t>lcd.print</a:t>
            </a:r>
            <a:r>
              <a:rPr lang="en-IN" dirty="0"/>
              <a:t>("GAS");</a:t>
            </a:r>
          </a:p>
          <a:p>
            <a:r>
              <a:rPr lang="en-IN" dirty="0"/>
              <a:t>    </a:t>
            </a:r>
            <a:r>
              <a:rPr lang="en-IN" dirty="0" err="1"/>
              <a:t>Serial.println</a:t>
            </a:r>
            <a:r>
              <a:rPr lang="en-IN" dirty="0"/>
              <a:t>("GAS Detected");</a:t>
            </a:r>
          </a:p>
          <a:p>
            <a:r>
              <a:rPr lang="en-IN" dirty="0"/>
              <a:t>    </a:t>
            </a:r>
            <a:r>
              <a:rPr lang="en-IN" dirty="0" err="1"/>
              <a:t>Serial.println</a:t>
            </a:r>
            <a:r>
              <a:rPr lang="en-IN" dirty="0"/>
              <a:t>(</a:t>
            </a:r>
            <a:r>
              <a:rPr lang="en-IN" dirty="0" err="1"/>
              <a:t>gas_reading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(10,HIGH);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(9,HIGH);</a:t>
            </a:r>
          </a:p>
          <a:p>
            <a:r>
              <a:rPr lang="en-IN" dirty="0"/>
              <a:t>    tone(buzzer,1000);</a:t>
            </a:r>
          </a:p>
          <a:p>
            <a:r>
              <a:rPr lang="en-IN" dirty="0"/>
              <a:t>    delay(1000);</a:t>
            </a:r>
          </a:p>
          <a:p>
            <a:r>
              <a:rPr lang="en-IN" dirty="0"/>
              <a:t>    </a:t>
            </a:r>
            <a:r>
              <a:rPr lang="en-IN" dirty="0" err="1"/>
              <a:t>noTone</a:t>
            </a:r>
            <a:r>
              <a:rPr lang="en-IN" dirty="0"/>
              <a:t>(buzzer);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9454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BE6F-5D95-44D5-A8F2-1084736D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30" y="239697"/>
            <a:ext cx="3725425" cy="6378606"/>
          </a:xfrm>
        </p:spPr>
        <p:txBody>
          <a:bodyPr>
            <a:noAutofit/>
          </a:bodyPr>
          <a:lstStyle/>
          <a:p>
            <a:r>
              <a:rPr lang="en-IN" sz="1600" dirty="0"/>
              <a:t> else</a:t>
            </a:r>
          </a:p>
          <a:p>
            <a:r>
              <a:rPr lang="en-IN" sz="1600" dirty="0"/>
              <a:t>  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lcd.clear</a:t>
            </a:r>
            <a:r>
              <a:rPr lang="en-IN" sz="1600" dirty="0"/>
              <a:t>();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lcd.setCursor</a:t>
            </a:r>
            <a:r>
              <a:rPr lang="en-IN" sz="1600" dirty="0"/>
              <a:t>(0,0);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lcd.print</a:t>
            </a:r>
            <a:r>
              <a:rPr lang="en-IN" sz="1600" dirty="0"/>
              <a:t>("NO GAS");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Serial.println</a:t>
            </a:r>
            <a:r>
              <a:rPr lang="en-IN" sz="1600" dirty="0"/>
              <a:t>("NO GAS Detected");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Serial.println</a:t>
            </a:r>
            <a:r>
              <a:rPr lang="en-IN" sz="1600" dirty="0"/>
              <a:t>(</a:t>
            </a:r>
            <a:r>
              <a:rPr lang="en-IN" sz="1600" dirty="0" err="1"/>
              <a:t>gas_reading</a:t>
            </a:r>
            <a:r>
              <a:rPr lang="en-IN" sz="1600" dirty="0"/>
              <a:t>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digitalWrite</a:t>
            </a:r>
            <a:r>
              <a:rPr lang="en-IN" sz="1600" dirty="0"/>
              <a:t>(10,LOW);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digitalWrite</a:t>
            </a:r>
            <a:r>
              <a:rPr lang="en-IN" sz="1600" dirty="0"/>
              <a:t>(9,LOW);</a:t>
            </a:r>
          </a:p>
          <a:p>
            <a:r>
              <a:rPr lang="en-IN" sz="1600" dirty="0"/>
              <a:t>    delay(1000);</a:t>
            </a:r>
          </a:p>
          <a:p>
            <a:r>
              <a:rPr lang="en-IN" sz="1600" dirty="0"/>
              <a:t>  }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void setup(){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Serial.begin</a:t>
            </a:r>
            <a:r>
              <a:rPr lang="en-IN" sz="1600" dirty="0"/>
              <a:t>(9600);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lcd.begin</a:t>
            </a:r>
            <a:r>
              <a:rPr lang="en-IN" sz="1600" dirty="0"/>
              <a:t>(16,2);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pinMode</a:t>
            </a:r>
            <a:r>
              <a:rPr lang="en-IN" sz="1600" dirty="0"/>
              <a:t>(</a:t>
            </a:r>
            <a:r>
              <a:rPr lang="en-IN" sz="1600" dirty="0" err="1"/>
              <a:t>temp_Read,INPUT</a:t>
            </a:r>
            <a:r>
              <a:rPr lang="en-IN" sz="1600" dirty="0"/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3BC9-D4A2-4638-82C8-002B55A038A8}"/>
              </a:ext>
            </a:extLst>
          </p:cNvPr>
          <p:cNvSpPr txBox="1"/>
          <p:nvPr/>
        </p:nvSpPr>
        <p:spPr>
          <a:xfrm>
            <a:off x="6096000" y="301841"/>
            <a:ext cx="4734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vibration_pin,INPUT</a:t>
            </a:r>
            <a:r>
              <a:rPr lang="en-IN" dirty="0"/>
              <a:t>);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gas_sensor,INPUT</a:t>
            </a:r>
            <a:r>
              <a:rPr lang="en-IN" dirty="0"/>
              <a:t>);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vib_pin,INPUT</a:t>
            </a:r>
            <a:r>
              <a:rPr lang="en-IN" dirty="0"/>
              <a:t>);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buzzer,OUTPUT</a:t>
            </a:r>
            <a:r>
              <a:rPr lang="en-IN" dirty="0"/>
              <a:t>);</a:t>
            </a:r>
          </a:p>
          <a:p>
            <a:r>
              <a:rPr lang="en-IN" dirty="0"/>
              <a:t>  </a:t>
            </a:r>
            <a:r>
              <a:rPr lang="en-IN" dirty="0" err="1"/>
              <a:t>Serial.print</a:t>
            </a:r>
            <a:r>
              <a:rPr lang="en-IN" dirty="0"/>
              <a:t>("hello");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(10,OUTPUT);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(9,OUTPUT);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loop(){</a:t>
            </a:r>
          </a:p>
          <a:p>
            <a:r>
              <a:rPr lang="en-IN" dirty="0"/>
              <a:t>  TEMP();</a:t>
            </a:r>
          </a:p>
          <a:p>
            <a:r>
              <a:rPr lang="en-IN" dirty="0"/>
              <a:t>  VIBRATION();</a:t>
            </a:r>
          </a:p>
          <a:p>
            <a:r>
              <a:rPr lang="en-IN" dirty="0"/>
              <a:t>  GAS();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delay(1000);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795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07FF-872F-4256-938E-E9DA151A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proteus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6619E-2521-4CAD-A5E2-AEBCFC056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13" y="2286000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230470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B6CD-E41D-4649-8C75-FC7006B9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in proteus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29C827-CB63-4B99-AA2A-5532FEA88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13" y="2286000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405112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BB35-5CD5-44C5-9399-56C6E071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in proteus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883398-B974-452B-AABC-8B5D360B2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13" y="2286000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378623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44F3-17F0-4BDB-8EC5-322C6DDA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in proteus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692CC-46AD-41D3-98E2-6C8F64DAB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13" y="2286000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4288301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F524-1FCB-4ADB-8A7C-5CA695F1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in proteus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97127-D1F5-4793-BC73-1CBDC8946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13" y="2286000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175904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62AD-3B2B-4539-AC16-03614313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in proteus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F12E6-82F0-4612-8896-46AF5B2A7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13" y="2286000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93857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57F-EE1E-46D0-B2A4-BD8146F6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FBE2-2EF2-4621-A87B-65E6047C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Introduction.</a:t>
            </a:r>
          </a:p>
          <a:p>
            <a:r>
              <a:rPr lang="en-US" dirty="0"/>
              <a:t>2)Abstract.</a:t>
            </a:r>
          </a:p>
          <a:p>
            <a:r>
              <a:rPr lang="en-US" dirty="0"/>
              <a:t>3)Components.</a:t>
            </a:r>
          </a:p>
          <a:p>
            <a:r>
              <a:rPr lang="en-US" dirty="0"/>
              <a:t>4)Expected Output.</a:t>
            </a:r>
          </a:p>
          <a:p>
            <a:r>
              <a:rPr lang="en-US" dirty="0"/>
              <a:t>5)Code</a:t>
            </a:r>
          </a:p>
          <a:p>
            <a:r>
              <a:rPr lang="en-US" dirty="0"/>
              <a:t>6)Output in proteus.</a:t>
            </a:r>
          </a:p>
          <a:p>
            <a:r>
              <a:rPr lang="en-US" dirty="0"/>
              <a:t>7)output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44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112B-383A-4008-98F7-E9BCBE93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in proteus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04A35-FF33-49C7-88CB-8C774F086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13" y="2286000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3825780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2CF1BDDC-4E57-4064-B712-2EF9C926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6D47E0C-18AB-487F-9BA0-FC2FBB41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269BC-82A0-470A-8346-619F2CD8C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57" b="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8B4DE-6A7A-478E-97A1-108B313B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39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spc="200">
                <a:solidFill>
                  <a:srgbClr val="FFFFFF"/>
                </a:solidFill>
              </a:rPr>
              <a:t>OUTPUTS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CAD27E-9B1F-4C06-B9BD-DF2A7B42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4608576"/>
            <a:ext cx="3205640" cy="774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Fire Indication using Temperature Sensor.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EEF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7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2CF1BDDC-4E57-4064-B712-2EF9C926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8">
            <a:extLst>
              <a:ext uri="{FF2B5EF4-FFF2-40B4-BE49-F238E27FC236}">
                <a16:creationId xmlns:a16="http://schemas.microsoft.com/office/drawing/2014/main" id="{B6D47E0C-18AB-487F-9BA0-FC2FBB41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B6977-B1B7-4549-9D69-D82BEC98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57" b="1"/>
          <a:stretch/>
        </p:blipFill>
        <p:spPr>
          <a:xfrm>
            <a:off x="643467" y="-12683"/>
            <a:ext cx="12191980" cy="6858000"/>
          </a:xfrm>
          <a:prstGeom prst="rect">
            <a:avLst/>
          </a:prstGeom>
        </p:spPr>
      </p:pic>
      <p:sp>
        <p:nvSpPr>
          <p:cNvPr id="33" name="Rectangle 22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C86C7-2DB3-4663-A9CB-1C4D710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39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spc="200">
                <a:solidFill>
                  <a:srgbClr val="FFFFFF"/>
                </a:solidFill>
              </a:rPr>
              <a:t>OUTPUTS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ED9119-7405-4CF2-959F-5633C1B5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4608576"/>
            <a:ext cx="3205640" cy="774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Earthquake detection using Vibration sensor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EDF5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5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CF1BDDC-4E57-4064-B712-2EF9C926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6D47E0C-18AB-487F-9BA0-FC2FBB41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367359-96DD-43EB-9D6D-4BCDD8FFB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r="17541" b="1"/>
          <a:stretch/>
        </p:blipFill>
        <p:spPr bwMode="auto">
          <a:xfrm>
            <a:off x="1816619" y="-26634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237D1-2729-475C-9D04-AA82F6BF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39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spc="200">
                <a:solidFill>
                  <a:srgbClr val="FFFFFF"/>
                </a:solidFill>
              </a:rPr>
              <a:t>OUTPUTS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63E06F9-1102-464C-9FC1-033A8BE30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4608576"/>
            <a:ext cx="3205640" cy="774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Gas Detection using MQ-2 Sensor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E6E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97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4C60-FC2E-4175-AEA8-8686743ED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2944368"/>
            <a:ext cx="9720073" cy="402336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67693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1A34-F198-4CCF-A22A-4D12BCCD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3CAB9B-DA65-4C2A-89D7-76ADFE328F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3938" y="2286000"/>
            <a:ext cx="9720262" cy="3953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project is about the Security System in Mining and how to solve some minor problems.  </a:t>
            </a:r>
          </a:p>
          <a:p>
            <a:r>
              <a:rPr lang="en-US" sz="3200" dirty="0">
                <a:solidFill>
                  <a:schemeClr val="tx1"/>
                </a:solidFill>
              </a:rPr>
              <a:t>The main Problems in Mining are the                                                          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1)Earthquake.              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2)Heat.                                                                  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3)Gas Leakage.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98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6880-86BE-4BD7-815A-B16E4A52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12FF-0E1A-44FD-BA4E-596EF248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is about the mining security system. The Project Contain Three Different types of Sensors that are related to the mining security.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is done in the Proteus Software.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Sensor Sense the abnormal Behavior from the environment and send the data to the lcd display and alert the workers using the buzzer.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Sensor used in this Project are  the Vibration Sensor, Temperature Sensor, and the Gas Sensor.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minor Gas leak occurs it automatically remove the Gas from the area using the motor.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temperature increase it can be cool down by the motor.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57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C5F0-7E64-460F-8B9D-64708703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8942-0B45-4DF2-9BD4-76D89823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components used in this project are: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Vibration sensor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Gas sensor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Temperature Sensor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Arduino Uno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LCD Display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L293D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DC MOTORS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BUZZER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LED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01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3897-D22B-475F-8487-CCFA6760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VIBRATION SENSOR</a:t>
            </a:r>
            <a:br>
              <a:rPr lang="en-US" dirty="0">
                <a:solidFill>
                  <a:srgbClr val="FFFFFF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7CDA-E74D-4439-8FF0-538B8BBED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vibration sensor is a device that measures the amount and frequency of Vibration in a given system, machine, or piece of equipment.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In this vibration sensor is used for Detecting Vibration under the earth.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Contain 3 pins:                                            </a:t>
            </a:r>
          </a:p>
          <a:p>
            <a:pPr marL="0" indent="0">
              <a:buNone/>
            </a:pPr>
            <a:r>
              <a:rPr lang="en-US" dirty="0"/>
              <a:t>   1)VCC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2)GND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3)OUTPUT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87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F450-26F8-4309-91C7-4A58157C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GAS SENSOR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42D3-8372-48DD-8D88-5E2132BD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Gas Detector is a device that detects the presence of Gases in an area, often as part of a safety system.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Gases are: </a:t>
            </a:r>
          </a:p>
          <a:p>
            <a:pPr marL="0" indent="0">
              <a:buNone/>
            </a:pPr>
            <a:r>
              <a:rPr lang="en-US" dirty="0"/>
              <a:t>     1. Acetylene</a:t>
            </a:r>
          </a:p>
          <a:p>
            <a:pPr marL="0" indent="0">
              <a:buNone/>
            </a:pPr>
            <a:r>
              <a:rPr lang="en-US" dirty="0"/>
              <a:t>     2. Ammonia </a:t>
            </a:r>
          </a:p>
          <a:p>
            <a:pPr marL="0" indent="0">
              <a:buNone/>
            </a:pPr>
            <a:r>
              <a:rPr lang="en-US" dirty="0"/>
              <a:t>     3. Butane </a:t>
            </a:r>
          </a:p>
          <a:p>
            <a:pPr marL="0" indent="0">
              <a:buNone/>
            </a:pPr>
            <a:r>
              <a:rPr lang="en-US" dirty="0"/>
              <a:t>    4. Hydrogen</a:t>
            </a:r>
          </a:p>
          <a:p>
            <a:pPr marL="0" indent="0">
              <a:buNone/>
            </a:pPr>
            <a:r>
              <a:rPr lang="en-US" dirty="0"/>
              <a:t>    5. Methane</a:t>
            </a:r>
          </a:p>
          <a:p>
            <a:pPr marL="0" indent="0">
              <a:buNone/>
            </a:pPr>
            <a:r>
              <a:rPr lang="en-US" dirty="0"/>
              <a:t>    6. Propane</a:t>
            </a:r>
            <a:endParaRPr lang="en-US" dirty="0">
              <a:solidFill>
                <a:srgbClr val="FFFFFF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31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5B59-1611-4A31-B83B-AC97C079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TEMPERATURE SENSOR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E381-FA0B-47EE-A4EB-23271C52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The sensor used for temperature reading is LM35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It read the data in analog and gives in 10mV</a:t>
            </a:r>
            <a:r>
              <a:rPr lang="en-US" dirty="0"/>
              <a:t>/°C</a:t>
            </a:r>
            <a:r>
              <a:rPr lang="en-US" dirty="0">
                <a:solidFill>
                  <a:srgbClr val="FFFFFF"/>
                </a:solidFill>
              </a:rPr>
              <a:t>. so, the output must be  divided by 10  so the it can get exact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The sensor contains 3 pins :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1)Output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2)VCC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3)GND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42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0650-D229-4182-B3EF-D903B14A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8DAF-F0DF-4918-BA0A-28FD7C01B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The Sensors observe the environment behavior and send the data to the Arduino Uno.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The Arduino Uno  Observe the data and see any abnormal behavior occurs.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If any problem occurs the Arduino Uno will react according to the problem.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If the Problem is major and Risky the Arduino uno will alert the Workers using the Display.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If gas detection is more then the given value then the l293d get activated and start the motors to rotate.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The led is used  for alert the workers as with the green it 9is clear and for the red it is danger.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Buzzer is turn on when the any of the above is sensed for danger and alert the workers.</a:t>
            </a:r>
          </a:p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71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</TotalTime>
  <Words>1246</Words>
  <Application>Microsoft Office PowerPoint</Application>
  <PresentationFormat>Widescreen</PresentationFormat>
  <Paragraphs>204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Bookman Old Style</vt:lpstr>
      <vt:lpstr>Calibri</vt:lpstr>
      <vt:lpstr>Tw Cen MT</vt:lpstr>
      <vt:lpstr>Tw Cen MT Condensed</vt:lpstr>
      <vt:lpstr>Wingdings</vt:lpstr>
      <vt:lpstr>Wingdings 3</vt:lpstr>
      <vt:lpstr>Integral</vt:lpstr>
      <vt:lpstr>project        </vt:lpstr>
      <vt:lpstr>Index:</vt:lpstr>
      <vt:lpstr>INTRODUCTION</vt:lpstr>
      <vt:lpstr>ABSTRACT</vt:lpstr>
      <vt:lpstr>COMPONENTS</vt:lpstr>
      <vt:lpstr> VIBRATION SENSOR </vt:lpstr>
      <vt:lpstr>GAS SENSOR</vt:lpstr>
      <vt:lpstr>TEMPERATURE SENSOR</vt:lpstr>
      <vt:lpstr>EXPECTED OUTPUT</vt:lpstr>
      <vt:lpstr>code</vt:lpstr>
      <vt:lpstr>PowerPoint Presentation</vt:lpstr>
      <vt:lpstr>PowerPoint Presentation</vt:lpstr>
      <vt:lpstr>PowerPoint Presentation</vt:lpstr>
      <vt:lpstr>proteus</vt:lpstr>
      <vt:lpstr>Output in proteus</vt:lpstr>
      <vt:lpstr>Output in proteus</vt:lpstr>
      <vt:lpstr>Output in proteus</vt:lpstr>
      <vt:lpstr>Output in proteus</vt:lpstr>
      <vt:lpstr>Output in proteus</vt:lpstr>
      <vt:lpstr>Output in proteus</vt:lpstr>
      <vt:lpstr>OUTPUTS</vt:lpstr>
      <vt:lpstr>OUTPUTS</vt:lpstr>
      <vt:lpstr>OUTPUTS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PROFICIENCY                 &amp; TRAINNING PROJECT</dc:title>
  <dc:creator>Gowtham Sai Kumar</dc:creator>
  <cp:lastModifiedBy>190040651 rajesh puli</cp:lastModifiedBy>
  <cp:revision>20</cp:revision>
  <dcterms:created xsi:type="dcterms:W3CDTF">2021-10-21T08:22:23Z</dcterms:created>
  <dcterms:modified xsi:type="dcterms:W3CDTF">2022-10-13T05:34:29Z</dcterms:modified>
</cp:coreProperties>
</file>