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embeddedFontLst>
    <p:embeddedFont>
      <p:font typeface="Libre Baskerville" charset="0"/>
      <p:regular r:id="rId11"/>
      <p:bold r:id="rId12"/>
      <p:italic r:id="rId13"/>
    </p:embeddedFont>
    <p:embeddedFont>
      <p:font typeface="Lato Black" charset="0"/>
      <p:bold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0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207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thvika-pulichinth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githu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1" i="0" u="none" strike="noStrike" cap="none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Code Refactoring and Bug Fixing</a:t>
            </a:r>
            <a:endParaRPr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38738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I’m </a:t>
            </a:r>
            <a:r>
              <a:rPr lang="en-IN" sz="1800" i="0" u="none" strike="noStrike" cap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Sathvika</a:t>
            </a:r>
            <a:r>
              <a:rPr lang="en-IN" sz="180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IN" sz="1800" i="0" u="none" strike="noStrike" cap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Pulichintha</a:t>
            </a:r>
            <a:r>
              <a:rPr lang="en-IN" sz="180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I have completed my Bachelor’s Degree from Methodist College of Engineering and Technology in Specialization of Computer Science 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During my undergraduate studies, I began exploring various technologies. While working on my major project, I developed a keen interest in data analytics. This newfound fascination led me to delve deeper into the field, eventually prompting me to pursue a career in data analytics.</a:t>
            </a:r>
            <a:endParaRPr lang="en-IN" sz="1800" i="0" u="none" strike="noStrike" cap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reach me through my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profiles: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http://www.linkedin.com/in/sathvika-pulichintha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 action="ppaction://hlinkfile"/>
              </a:rPr>
              <a:t>- https://github.com/pulichinthasathvika/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1051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Refactor the existing codebase and ensure the proper functioning of the Note Taking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Application.Document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 identified bugs during the debugging process. Remember, the task is not about recreating the app from scratch.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goal is to fix the already existing codebase and make the application work as intended.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6699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CODE OF app.py: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3962400" cy="300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0706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BUG FIXING IN app.py: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1" y="25146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 specified in the route decorator is "POST", but the request method used in the function is accessing the query parameters with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request.args.get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which is used for GET requests, not POST requests.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07068"/>
            <a:ext cx="52387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4331677"/>
            <a:ext cx="464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fix this bug, you should use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request.form.get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access the form data for POST requests. Here's the corrected code: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526999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546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Code 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728546"/>
            <a:ext cx="4326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1.Element method is missing in 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tag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2.Type parameter is missing in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1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97623"/>
            <a:ext cx="535781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112829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Bug Fixing: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514600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1.Method = ‘POST’ in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tag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2.Type = 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sudmit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 in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2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67" y="685800"/>
            <a:ext cx="30575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399" y="325022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96240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 fixing the bugs we have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sucessfully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improved its functionality and  usability. with these fixes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 runs smoothly .It allows us for note taking and reviewing.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296</Words>
  <Application>Microsoft Office PowerPoint</Application>
  <PresentationFormat>Custom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Libre Baskerville</vt:lpstr>
      <vt:lpstr>Lato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pulichintha sathvika</cp:lastModifiedBy>
  <cp:revision>6</cp:revision>
  <dcterms:created xsi:type="dcterms:W3CDTF">2021-02-16T05:19:01Z</dcterms:created>
  <dcterms:modified xsi:type="dcterms:W3CDTF">2024-02-28T05:36:43Z</dcterms:modified>
</cp:coreProperties>
</file>