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Héctor Toribio González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Alonso Sayalero Blázquez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Carlos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Martín Sanz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ScaleY="4346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 custLinFactNeighborX="1514" custLinFactNeighborY="44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ScaleY="48417" custLinFactNeighborX="-2" custLinFactNeighborY="-38611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 custLinFactNeighborX="3343" custLinFactNeighborY="-724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 custLinFactNeighborX="-217" custLinFactNeighborY="-39224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ScaleY="47244" custLinFactNeighborX="-2" custLinFactNeighborY="-71865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 custLinFactY="-30664" custLinFactNeighborX="5572" custLinFactNeighborY="-10000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ScaleY="63495" custLinFactNeighborY="-71865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398492"/>
          <a:ext cx="5607050" cy="61175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33759" y="448067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Héctor Toribio González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579589"/>
          <a:ext cx="5607050" cy="68148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47918" y="1612268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17071" y="1207934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Alonso Sayalero Blázquez</a:t>
          </a:r>
        </a:p>
      </dsp:txBody>
      <dsp:txXfrm>
        <a:off x="1617071" y="1207934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2879207"/>
          <a:ext cx="5607050" cy="66497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91611" y="2947315"/>
          <a:ext cx="528758" cy="52875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2764838"/>
          <a:ext cx="3981338" cy="89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Carlos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Martín Sanz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2764838"/>
        <a:ext cx="3981338" cy="893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31/05/2022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31/05/2022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>
                <a:solidFill>
                  <a:schemeClr val="tx1"/>
                </a:solidFill>
              </a:rPr>
              <a:t>CASH SAVING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8849"/>
            <a:ext cx="4486656" cy="70270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sz="1800">
                <a:solidFill>
                  <a:schemeClr val="tx1"/>
                </a:solidFill>
              </a:rPr>
              <a:t>Proyecto Web SSW </a:t>
            </a:r>
          </a:p>
          <a:p>
            <a:pPr rtl="0"/>
            <a:r>
              <a:rPr lang="es-ES" sz="1800">
                <a:solidFill>
                  <a:schemeClr val="tx1"/>
                </a:solidFill>
              </a:rPr>
              <a:t>Curso: 2021-2022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0"/>
            <a:ext cx="6095999" cy="6857990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F175D0B5-89C6-E498-F392-2DF7DC6278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98" t="27944" r="30849" b="27490"/>
          <a:stretch/>
        </p:blipFill>
        <p:spPr>
          <a:xfrm>
            <a:off x="2140571" y="731221"/>
            <a:ext cx="1630864" cy="142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942FDA8-07D3-6CED-D042-896A87CB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872" y="852548"/>
            <a:ext cx="7729728" cy="1188720"/>
          </a:xfrm>
        </p:spPr>
        <p:txBody>
          <a:bodyPr/>
          <a:lstStyle/>
          <a:p>
            <a:r>
              <a:rPr lang="es-ES" dirty="0"/>
              <a:t>DATOS PERSONALES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D44C1E-EB81-952F-078A-BBC3514C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" r="5098"/>
          <a:stretch/>
        </p:blipFill>
        <p:spPr>
          <a:xfrm>
            <a:off x="0" y="2614359"/>
            <a:ext cx="3880801" cy="32183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895C9C-5DF9-A94C-4F3A-C264EC8C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15" y="2614359"/>
            <a:ext cx="3943904" cy="32183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D8CE2B5-4C72-7495-3B31-9D5E88C0B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4" y="2614359"/>
            <a:ext cx="3994570" cy="32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0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942FDA8-07D3-6CED-D042-896A87CB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872" y="852548"/>
            <a:ext cx="7729728" cy="1188720"/>
          </a:xfrm>
        </p:spPr>
        <p:txBody>
          <a:bodyPr/>
          <a:lstStyle/>
          <a:p>
            <a:r>
              <a:rPr lang="es-ES" dirty="0"/>
              <a:t>REDES SOCIALES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2AB6D7-BAD1-A46E-519F-430A997CA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5"/>
          <a:stretch/>
        </p:blipFill>
        <p:spPr>
          <a:xfrm>
            <a:off x="513389" y="3851564"/>
            <a:ext cx="1688938" cy="84053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81B6AE6-88A3-1A60-AE18-D8F3124A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06" y="3101228"/>
            <a:ext cx="3344173" cy="2668695"/>
          </a:xfrm>
          <a:prstGeom prst="rect">
            <a:avLst/>
          </a:prstGeom>
        </p:spPr>
      </p:pic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790CE244-827D-BD92-CBD6-7ECD3719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5752" y="2321661"/>
            <a:ext cx="4270248" cy="704087"/>
          </a:xfrm>
        </p:spPr>
        <p:txBody>
          <a:bodyPr/>
          <a:lstStyle/>
          <a:p>
            <a:r>
              <a:rPr lang="es-ES" dirty="0"/>
              <a:t>TWITTER</a:t>
            </a:r>
          </a:p>
        </p:txBody>
      </p:sp>
      <p:sp>
        <p:nvSpPr>
          <p:cNvPr id="18" name="Marcador de texto 1">
            <a:extLst>
              <a:ext uri="{FF2B5EF4-FFF2-40B4-BE49-F238E27FC236}">
                <a16:creationId xmlns:a16="http://schemas.microsoft.com/office/drawing/2014/main" id="{40E36D31-B1F0-9842-37E0-81F7DF3087A9}"/>
              </a:ext>
            </a:extLst>
          </p:cNvPr>
          <p:cNvSpPr txBox="1">
            <a:spLocks/>
          </p:cNvSpPr>
          <p:nvPr/>
        </p:nvSpPr>
        <p:spPr>
          <a:xfrm>
            <a:off x="6945846" y="2397140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INSTAGRAM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DC7BD9-6026-F933-63B3-80342506B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827" y="3457099"/>
            <a:ext cx="5639017" cy="14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8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INTEGRANTES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36581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E676DBBB-4AFD-FBC6-4DE4-1C4BFCCD25BA}"/>
              </a:ext>
            </a:extLst>
          </p:cNvPr>
          <p:cNvSpPr/>
          <p:nvPr/>
        </p:nvSpPr>
        <p:spPr>
          <a:xfrm>
            <a:off x="5619750" y="5011574"/>
            <a:ext cx="5607050" cy="664979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5BEBB96-DDA0-B391-94BF-B0E80E66DD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9878" y="5078864"/>
            <a:ext cx="530398" cy="53039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452D4B3-3098-3954-6854-6770F277B382}"/>
              </a:ext>
            </a:extLst>
          </p:cNvPr>
          <p:cNvSpPr txBox="1"/>
          <p:nvPr/>
        </p:nvSpPr>
        <p:spPr>
          <a:xfrm>
            <a:off x="7205332" y="5138747"/>
            <a:ext cx="4417803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500" noProof="0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A</a:t>
            </a:r>
            <a:r>
              <a:rPr lang="es-ES" sz="2500" dirty="0" err="1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lejandro</a:t>
            </a:r>
            <a:r>
              <a:rPr lang="es-ES" sz="2500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 Pulido Sánchez</a:t>
            </a:r>
            <a:endParaRPr lang="es-ES" sz="25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697028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ELECCIÓN PROYECTO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134C12-176D-DA5E-0755-639B27FA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1" y="1338858"/>
            <a:ext cx="6120192" cy="44063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Teníamos varias propuestas distintas desde apps de dietas/comida hasta relacionadas con viajes, cuidades …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¿Por qué elegimos esta?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Utilidad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App práctica para la implementación y el uso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Tema de interés (Asuntos financieros)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Muy presente en la actualidad</a:t>
            </a:r>
          </a:p>
          <a:p>
            <a:pPr marL="228600" lvl="1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51" y="697028"/>
            <a:ext cx="4010829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Funcionalidades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BB5F36-750E-D2F7-E83A-0734C586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51" y="2793320"/>
            <a:ext cx="4246026" cy="3101983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Login</a:t>
            </a:r>
            <a:r>
              <a:rPr lang="es-ES" dirty="0">
                <a:solidFill>
                  <a:schemeClr val="bg1"/>
                </a:solidFill>
              </a:rPr>
              <a:t> y registro de usuarios</a:t>
            </a:r>
          </a:p>
          <a:p>
            <a:r>
              <a:rPr lang="es-ES" dirty="0">
                <a:solidFill>
                  <a:schemeClr val="bg1"/>
                </a:solidFill>
              </a:rPr>
              <a:t>Resumen gráfico de los gastos</a:t>
            </a:r>
          </a:p>
          <a:p>
            <a:r>
              <a:rPr lang="es-ES" dirty="0">
                <a:solidFill>
                  <a:schemeClr val="bg1"/>
                </a:solidFill>
              </a:rPr>
              <a:t>Añadir un movimiento</a:t>
            </a:r>
          </a:p>
          <a:p>
            <a:r>
              <a:rPr lang="es-ES" dirty="0">
                <a:solidFill>
                  <a:schemeClr val="bg1"/>
                </a:solidFill>
              </a:rPr>
              <a:t>Crear/Modificar/Borrar planes de ahorro</a:t>
            </a:r>
          </a:p>
          <a:p>
            <a:r>
              <a:rPr lang="es-ES" dirty="0">
                <a:solidFill>
                  <a:schemeClr val="bg1"/>
                </a:solidFill>
              </a:rPr>
              <a:t>Realizar y ver comentarios sobre la app</a:t>
            </a:r>
          </a:p>
          <a:p>
            <a:r>
              <a:rPr lang="es-ES" dirty="0">
                <a:solidFill>
                  <a:schemeClr val="bg1"/>
                </a:solidFill>
              </a:rPr>
              <a:t>Modificar datos personales</a:t>
            </a:r>
          </a:p>
          <a:p>
            <a:r>
              <a:rPr lang="es-ES" dirty="0">
                <a:solidFill>
                  <a:schemeClr val="bg1"/>
                </a:solidFill>
              </a:rPr>
              <a:t>Y modificar más aspectos personales del usuario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91B76A-2681-1192-B27A-03724C62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594" y="2272821"/>
            <a:ext cx="5616888" cy="2523615"/>
          </a:xfrm>
          <a:prstGeom prst="rect">
            <a:avLst/>
          </a:prstGeom>
        </p:spPr>
      </p:pic>
      <p:sp>
        <p:nvSpPr>
          <p:cNvPr id="11" name="Título 5">
            <a:extLst>
              <a:ext uri="{FF2B5EF4-FFF2-40B4-BE49-F238E27FC236}">
                <a16:creationId xmlns:a16="http://schemas.microsoft.com/office/drawing/2014/main" id="{39098385-9DE2-4345-CAEE-FEF0AB1F98E9}"/>
              </a:ext>
            </a:extLst>
          </p:cNvPr>
          <p:cNvSpPr txBox="1">
            <a:spLocks/>
          </p:cNvSpPr>
          <p:nvPr/>
        </p:nvSpPr>
        <p:spPr bwMode="black">
          <a:xfrm>
            <a:off x="6885202" y="1094822"/>
            <a:ext cx="3453672" cy="70020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AFA1D8E-1EDD-AEF0-0530-2D769A00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9757" y="2524861"/>
            <a:ext cx="4270248" cy="704087"/>
          </a:xfrm>
        </p:spPr>
        <p:txBody>
          <a:bodyPr/>
          <a:lstStyle/>
          <a:p>
            <a:r>
              <a:rPr lang="es-ES" dirty="0"/>
              <a:t>LOGIN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4C3052D-F885-A3F5-3A07-E14382F15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773" y="3342132"/>
            <a:ext cx="5088217" cy="2464604"/>
          </a:xfr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84B4026-5510-4588-BDA0-1B7DCFBDC1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3009" y="3342132"/>
            <a:ext cx="5088218" cy="2467255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EC0CBA-CE44-3AF3-A49C-692A1CC021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1994" y="2524860"/>
            <a:ext cx="4270248" cy="704087"/>
          </a:xfrm>
        </p:spPr>
        <p:txBody>
          <a:bodyPr/>
          <a:lstStyle/>
          <a:p>
            <a:r>
              <a:rPr lang="es-ES" dirty="0"/>
              <a:t>REGISTRO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942FDA8-07D3-6CED-D042-896A87CB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r>
              <a:rPr lang="es-ES" dirty="0"/>
              <a:t> y registro</a:t>
            </a:r>
          </a:p>
        </p:txBody>
      </p:sp>
    </p:spTree>
    <p:extLst>
      <p:ext uri="{BB962C8B-B14F-4D97-AF65-F5344CB8AC3E}">
        <p14:creationId xmlns:p14="http://schemas.microsoft.com/office/powerpoint/2010/main" val="27705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942FDA8-07D3-6CED-D042-896A87CB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ECONÓMICO</a:t>
            </a:r>
          </a:p>
        </p:txBody>
      </p:sp>
      <p:pic>
        <p:nvPicPr>
          <p:cNvPr id="16" name="Marcador de contenido 1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CA8BE92-24AD-2DA7-20F9-F01BE8B245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510796" y="2570036"/>
            <a:ext cx="7170408" cy="3600143"/>
          </a:xfrm>
        </p:spPr>
      </p:pic>
    </p:spTree>
    <p:extLst>
      <p:ext uri="{BB962C8B-B14F-4D97-AF65-F5344CB8AC3E}">
        <p14:creationId xmlns:p14="http://schemas.microsoft.com/office/powerpoint/2010/main" val="343947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942FDA8-07D3-6CED-D042-896A87CB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872" y="852548"/>
            <a:ext cx="7729728" cy="1188720"/>
          </a:xfrm>
        </p:spPr>
        <p:txBody>
          <a:bodyPr/>
          <a:lstStyle/>
          <a:p>
            <a:r>
              <a:rPr lang="es-ES" dirty="0"/>
              <a:t>CREACIÓN PLANES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F3F5C14-8EA2-A481-7870-2A00A87431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4742" b="4970"/>
          <a:stretch/>
        </p:blipFill>
        <p:spPr>
          <a:xfrm>
            <a:off x="405628" y="2593252"/>
            <a:ext cx="3811207" cy="3517237"/>
          </a:xfr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C1C3FAF-868D-42E8-92C7-1F859353F7C8}"/>
              </a:ext>
            </a:extLst>
          </p:cNvPr>
          <p:cNvSpPr/>
          <p:nvPr/>
        </p:nvSpPr>
        <p:spPr>
          <a:xfrm>
            <a:off x="3456666" y="4221016"/>
            <a:ext cx="628073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4536531-D781-354B-40AD-5430222C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39" y="3201418"/>
            <a:ext cx="3618681" cy="2503077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97EABB7B-F77F-7761-9348-C8D2510593BC}"/>
              </a:ext>
            </a:extLst>
          </p:cNvPr>
          <p:cNvSpPr/>
          <p:nvPr/>
        </p:nvSpPr>
        <p:spPr>
          <a:xfrm>
            <a:off x="7267873" y="4179424"/>
            <a:ext cx="628073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80D5122-983A-D809-4C18-AAF8D00E8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167" y="2938035"/>
            <a:ext cx="3811207" cy="28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4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942FDA8-07D3-6CED-D042-896A87CB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872" y="852548"/>
            <a:ext cx="7729728" cy="1188720"/>
          </a:xfrm>
        </p:spPr>
        <p:txBody>
          <a:bodyPr/>
          <a:lstStyle/>
          <a:p>
            <a:r>
              <a:rPr lang="es-ES" dirty="0"/>
              <a:t>EDICIÓN Y BORRADO PLANES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4EA2CF-A6D8-F910-80F7-F43ACAFC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5" y="2663326"/>
            <a:ext cx="4617281" cy="382983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ECB6EF2-F537-A582-B546-775F4BB0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9631"/>
            <a:ext cx="4840629" cy="359143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8D22E8B-0D93-8B08-6BCC-03F8825BFCAE}"/>
              </a:ext>
            </a:extLst>
          </p:cNvPr>
          <p:cNvCxnSpPr/>
          <p:nvPr/>
        </p:nvCxnSpPr>
        <p:spPr>
          <a:xfrm flipH="1">
            <a:off x="10215418" y="1754909"/>
            <a:ext cx="1154546" cy="1995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AA3E17-32F5-022B-2A27-D39E639E4BAD}"/>
              </a:ext>
            </a:extLst>
          </p:cNvPr>
          <p:cNvSpPr/>
          <p:nvPr/>
        </p:nvSpPr>
        <p:spPr>
          <a:xfrm>
            <a:off x="9874600" y="3735238"/>
            <a:ext cx="339075" cy="29329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8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942FDA8-07D3-6CED-D042-896A87CB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872" y="852548"/>
            <a:ext cx="7729728" cy="1188720"/>
          </a:xfrm>
        </p:spPr>
        <p:txBody>
          <a:bodyPr/>
          <a:lstStyle/>
          <a:p>
            <a:r>
              <a:rPr lang="es-ES" dirty="0"/>
              <a:t>COMENTARIOS APP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2C6360-3A98-2323-3AE0-7A9C8FAB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95" y="2773526"/>
            <a:ext cx="5461486" cy="323192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B1FD63F-D502-E26F-B0FF-5CAB67A35F76}"/>
              </a:ext>
            </a:extLst>
          </p:cNvPr>
          <p:cNvSpPr/>
          <p:nvPr/>
        </p:nvSpPr>
        <p:spPr>
          <a:xfrm>
            <a:off x="2456873" y="5504873"/>
            <a:ext cx="1265382" cy="406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A1C1D0A-0591-3E31-E6ED-B2492429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21" y="2527435"/>
            <a:ext cx="4595284" cy="372410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85772BE-5D98-04B6-BCD9-390FA4B4526A}"/>
              </a:ext>
            </a:extLst>
          </p:cNvPr>
          <p:cNvCxnSpPr>
            <a:cxnSpLocks/>
          </p:cNvCxnSpPr>
          <p:nvPr/>
        </p:nvCxnSpPr>
        <p:spPr>
          <a:xfrm flipV="1">
            <a:off x="3890513" y="5115464"/>
            <a:ext cx="3467819" cy="595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6712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132</Words>
  <Application>Microsoft Office PowerPoint</Application>
  <PresentationFormat>Panorámica</PresentationFormat>
  <Paragraphs>40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Paquete</vt:lpstr>
      <vt:lpstr>CASH SAVING</vt:lpstr>
      <vt:lpstr>INTEGRANTES</vt:lpstr>
      <vt:lpstr>ELECCIÓN PROYECTO</vt:lpstr>
      <vt:lpstr>Funcionalidades</vt:lpstr>
      <vt:lpstr>Login y registro</vt:lpstr>
      <vt:lpstr>RESUMEN ECONÓMICO</vt:lpstr>
      <vt:lpstr>CREACIÓN PLANES</vt:lpstr>
      <vt:lpstr>EDICIÓN Y BORRADO PLANES</vt:lpstr>
      <vt:lpstr>COMENTARIOS APP</vt:lpstr>
      <vt:lpstr>DATOS PERSONALES</vt:lpstr>
      <vt:lpstr>REDES SOCIALES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SAVING</dc:title>
  <dc:creator>Carlos Martin Sanz</dc:creator>
  <cp:lastModifiedBy>Carlos Martin Sanz</cp:lastModifiedBy>
  <cp:revision>6</cp:revision>
  <dcterms:created xsi:type="dcterms:W3CDTF">2022-05-26T15:24:14Z</dcterms:created>
  <dcterms:modified xsi:type="dcterms:W3CDTF">2022-05-31T12:23:48Z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