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71" r:id="rId14"/>
    <p:sldId id="268" r:id="rId15"/>
    <p:sldId id="269" r:id="rId16"/>
    <p:sldId id="270"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6EDD5E-7141-459C-B54C-D8DA0878350C}" v="901" dt="2024-07-11T23:09:53.939"/>
    <p1510:client id="{72AF8F56-983C-4E78-B85C-4636DB57B2E7}" v="135" dt="2024-07-11T21:53:10.1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teja Pulijala" userId="449b2f9312daaf32" providerId="Windows Live" clId="Web-{72AF8F56-983C-4E78-B85C-4636DB57B2E7}"/>
    <pc:docChg chg="modSld addMainMaster delMainMaster">
      <pc:chgData name="Saiteja Pulijala" userId="449b2f9312daaf32" providerId="Windows Live" clId="Web-{72AF8F56-983C-4E78-B85C-4636DB57B2E7}" dt="2024-07-11T21:53:10.160" v="101" actId="20577"/>
      <pc:docMkLst>
        <pc:docMk/>
      </pc:docMkLst>
      <pc:sldChg chg="addSp delSp modSp mod setBg modClrScheme setClrOvrMap chgLayout">
        <pc:chgData name="Saiteja Pulijala" userId="449b2f9312daaf32" providerId="Windows Live" clId="Web-{72AF8F56-983C-4E78-B85C-4636DB57B2E7}" dt="2024-07-11T21:53:10.160" v="101" actId="20577"/>
        <pc:sldMkLst>
          <pc:docMk/>
          <pc:sldMk cId="109857222" sldId="256"/>
        </pc:sldMkLst>
        <pc:spChg chg="mod">
          <ac:chgData name="Saiteja Pulijala" userId="449b2f9312daaf32" providerId="Windows Live" clId="Web-{72AF8F56-983C-4E78-B85C-4636DB57B2E7}" dt="2024-07-11T21:48:59.789" v="15" actId="20577"/>
          <ac:spMkLst>
            <pc:docMk/>
            <pc:sldMk cId="109857222" sldId="256"/>
            <ac:spMk id="2" creationId="{00000000-0000-0000-0000-000000000000}"/>
          </ac:spMkLst>
        </pc:spChg>
        <pc:spChg chg="mod">
          <ac:chgData name="Saiteja Pulijala" userId="449b2f9312daaf32" providerId="Windows Live" clId="Web-{72AF8F56-983C-4E78-B85C-4636DB57B2E7}" dt="2024-07-11T21:53:10.160" v="101" actId="20577"/>
          <ac:spMkLst>
            <pc:docMk/>
            <pc:sldMk cId="109857222" sldId="256"/>
            <ac:spMk id="3" creationId="{00000000-0000-0000-0000-000000000000}"/>
          </ac:spMkLst>
        </pc:spChg>
        <pc:spChg chg="add mod">
          <ac:chgData name="Saiteja Pulijala" userId="449b2f9312daaf32" providerId="Windows Live" clId="Web-{72AF8F56-983C-4E78-B85C-4636DB57B2E7}" dt="2024-07-11T21:53:00.830" v="99" actId="20577"/>
          <ac:spMkLst>
            <pc:docMk/>
            <pc:sldMk cId="109857222" sldId="256"/>
            <ac:spMk id="6" creationId="{6D325718-CB83-15E0-4FA0-C4BE827773B8}"/>
          </ac:spMkLst>
        </pc:spChg>
        <pc:spChg chg="add">
          <ac:chgData name="Saiteja Pulijala" userId="449b2f9312daaf32" providerId="Windows Live" clId="Web-{72AF8F56-983C-4E78-B85C-4636DB57B2E7}" dt="2024-07-11T21:48:47.101" v="13"/>
          <ac:spMkLst>
            <pc:docMk/>
            <pc:sldMk cId="109857222" sldId="256"/>
            <ac:spMk id="9" creationId="{AD35AE2F-5E3A-49D9-8DE1-8A333BA4088E}"/>
          </ac:spMkLst>
        </pc:spChg>
        <pc:spChg chg="add del">
          <ac:chgData name="Saiteja Pulijala" userId="449b2f9312daaf32" providerId="Windows Live" clId="Web-{72AF8F56-983C-4E78-B85C-4636DB57B2E7}" dt="2024-07-11T21:48:47.039" v="12"/>
          <ac:spMkLst>
            <pc:docMk/>
            <pc:sldMk cId="109857222" sldId="256"/>
            <ac:spMk id="10" creationId="{54451559-81F2-4775-ACF4-DF3065AA0C73}"/>
          </ac:spMkLst>
        </pc:spChg>
        <pc:spChg chg="add">
          <ac:chgData name="Saiteja Pulijala" userId="449b2f9312daaf32" providerId="Windows Live" clId="Web-{72AF8F56-983C-4E78-B85C-4636DB57B2E7}" dt="2024-07-11T21:48:47.101" v="13"/>
          <ac:spMkLst>
            <pc:docMk/>
            <pc:sldMk cId="109857222" sldId="256"/>
            <ac:spMk id="11" creationId="{04D8AD8F-EF7F-481F-B99A-B8513897050A}"/>
          </ac:spMkLst>
        </pc:spChg>
        <pc:spChg chg="add del">
          <ac:chgData name="Saiteja Pulijala" userId="449b2f9312daaf32" providerId="Windows Live" clId="Web-{72AF8F56-983C-4E78-B85C-4636DB57B2E7}" dt="2024-07-11T21:48:47.039" v="12"/>
          <ac:spMkLst>
            <pc:docMk/>
            <pc:sldMk cId="109857222" sldId="256"/>
            <ac:spMk id="12" creationId="{FB27F9D7-BBC0-437E-8255-BA784A415025}"/>
          </ac:spMkLst>
        </pc:spChg>
        <pc:spChg chg="add">
          <ac:chgData name="Saiteja Pulijala" userId="449b2f9312daaf32" providerId="Windows Live" clId="Web-{72AF8F56-983C-4E78-B85C-4636DB57B2E7}" dt="2024-07-11T21:48:47.101" v="13"/>
          <ac:spMkLst>
            <pc:docMk/>
            <pc:sldMk cId="109857222" sldId="256"/>
            <ac:spMk id="13" creationId="{79EB4626-023C-436D-9F57-9EB46080909D}"/>
          </ac:spMkLst>
        </pc:spChg>
        <pc:spChg chg="add del">
          <ac:chgData name="Saiteja Pulijala" userId="449b2f9312daaf32" providerId="Windows Live" clId="Web-{72AF8F56-983C-4E78-B85C-4636DB57B2E7}" dt="2024-07-11T21:48:47.039" v="12"/>
          <ac:spMkLst>
            <pc:docMk/>
            <pc:sldMk cId="109857222" sldId="256"/>
            <ac:spMk id="14" creationId="{4338F18C-1ACE-40BD-BA86-BC5FB14B1527}"/>
          </ac:spMkLst>
        </pc:spChg>
        <pc:spChg chg="add del">
          <ac:chgData name="Saiteja Pulijala" userId="449b2f9312daaf32" providerId="Windows Live" clId="Web-{72AF8F56-983C-4E78-B85C-4636DB57B2E7}" dt="2024-07-11T21:48:47.039" v="12"/>
          <ac:spMkLst>
            <pc:docMk/>
            <pc:sldMk cId="109857222" sldId="256"/>
            <ac:spMk id="16" creationId="{D6D3FFDA-09F9-434B-A54C-3BA968CC5CB6}"/>
          </ac:spMkLst>
        </pc:spChg>
        <pc:spChg chg="add del">
          <ac:chgData name="Saiteja Pulijala" userId="449b2f9312daaf32" providerId="Windows Live" clId="Web-{72AF8F56-983C-4E78-B85C-4636DB57B2E7}" dt="2024-07-11T21:48:47.039" v="12"/>
          <ac:spMkLst>
            <pc:docMk/>
            <pc:sldMk cId="109857222" sldId="256"/>
            <ac:spMk id="18" creationId="{9E2F2EF4-82B2-4140-908D-6A19E22988E6}"/>
          </ac:spMkLst>
        </pc:spChg>
        <pc:spChg chg="add del">
          <ac:chgData name="Saiteja Pulijala" userId="449b2f9312daaf32" providerId="Windows Live" clId="Web-{72AF8F56-983C-4E78-B85C-4636DB57B2E7}" dt="2024-07-11T21:48:47.039" v="12"/>
          <ac:spMkLst>
            <pc:docMk/>
            <pc:sldMk cId="109857222" sldId="256"/>
            <ac:spMk id="20" creationId="{E85DD554-C440-40CC-98C8-539C1CC5B81F}"/>
          </ac:spMkLst>
        </pc:spChg>
        <pc:spChg chg="add del">
          <ac:chgData name="Saiteja Pulijala" userId="449b2f9312daaf32" providerId="Windows Live" clId="Web-{72AF8F56-983C-4E78-B85C-4636DB57B2E7}" dt="2024-07-11T21:48:47.039" v="12"/>
          <ac:spMkLst>
            <pc:docMk/>
            <pc:sldMk cId="109857222" sldId="256"/>
            <ac:spMk id="29" creationId="{92CC5FBB-C05B-4004-8615-9F83F22B8C25}"/>
          </ac:spMkLst>
        </pc:spChg>
        <pc:spChg chg="add del">
          <ac:chgData name="Saiteja Pulijala" userId="449b2f9312daaf32" providerId="Windows Live" clId="Web-{72AF8F56-983C-4E78-B85C-4636DB57B2E7}" dt="2024-07-11T21:48:47.039" v="12"/>
          <ac:spMkLst>
            <pc:docMk/>
            <pc:sldMk cId="109857222" sldId="256"/>
            <ac:spMk id="31" creationId="{47E04A9E-7A77-4C68-B7EC-5222AFF535BD}"/>
          </ac:spMkLst>
        </pc:spChg>
        <pc:spChg chg="add del">
          <ac:chgData name="Saiteja Pulijala" userId="449b2f9312daaf32" providerId="Windows Live" clId="Web-{72AF8F56-983C-4E78-B85C-4636DB57B2E7}" dt="2024-07-11T21:48:47.039" v="12"/>
          <ac:spMkLst>
            <pc:docMk/>
            <pc:sldMk cId="109857222" sldId="256"/>
            <ac:spMk id="33" creationId="{8A2FC649-5933-4BB1-9BDC-A70DADE319C6}"/>
          </ac:spMkLst>
        </pc:spChg>
        <pc:spChg chg="add del">
          <ac:chgData name="Saiteja Pulijala" userId="449b2f9312daaf32" providerId="Windows Live" clId="Web-{72AF8F56-983C-4E78-B85C-4636DB57B2E7}" dt="2024-07-11T21:48:47.039" v="12"/>
          <ac:spMkLst>
            <pc:docMk/>
            <pc:sldMk cId="109857222" sldId="256"/>
            <ac:spMk id="35" creationId="{89EFC1E9-BB97-4B2D-A3D6-D288EAB67848}"/>
          </ac:spMkLst>
        </pc:spChg>
        <pc:grpChg chg="add del">
          <ac:chgData name="Saiteja Pulijala" userId="449b2f9312daaf32" providerId="Windows Live" clId="Web-{72AF8F56-983C-4E78-B85C-4636DB57B2E7}" dt="2024-07-11T21:48:47.039" v="12"/>
          <ac:grpSpMkLst>
            <pc:docMk/>
            <pc:sldMk cId="109857222" sldId="256"/>
            <ac:grpSpMk id="22" creationId="{104222E9-8358-4916-9750-7360B852DA84}"/>
          </ac:grpSpMkLst>
        </pc:grpChg>
        <pc:picChg chg="add del">
          <ac:chgData name="Saiteja Pulijala" userId="449b2f9312daaf32" providerId="Windows Live" clId="Web-{72AF8F56-983C-4E78-B85C-4636DB57B2E7}" dt="2024-07-11T21:48:47.039" v="12"/>
          <ac:picMkLst>
            <pc:docMk/>
            <pc:sldMk cId="109857222" sldId="256"/>
            <ac:picMk id="4" creationId="{CD399308-1291-842B-2969-7F6F01CAC4E6}"/>
          </ac:picMkLst>
        </pc:picChg>
        <pc:picChg chg="add del">
          <ac:chgData name="Saiteja Pulijala" userId="449b2f9312daaf32" providerId="Windows Live" clId="Web-{72AF8F56-983C-4E78-B85C-4636DB57B2E7}" dt="2024-07-11T21:48:47.039" v="12"/>
          <ac:picMkLst>
            <pc:docMk/>
            <pc:sldMk cId="109857222" sldId="256"/>
            <ac:picMk id="5" creationId="{8299006D-BA92-6378-F926-435300C5F3D1}"/>
          </ac:picMkLst>
        </pc:picChg>
        <pc:picChg chg="add">
          <ac:chgData name="Saiteja Pulijala" userId="449b2f9312daaf32" providerId="Windows Live" clId="Web-{72AF8F56-983C-4E78-B85C-4636DB57B2E7}" dt="2024-07-11T21:48:47.101" v="13"/>
          <ac:picMkLst>
            <pc:docMk/>
            <pc:sldMk cId="109857222" sldId="256"/>
            <ac:picMk id="37" creationId="{ECBAC91F-C1B8-462B-691E-39681F092656}"/>
          </ac:picMkLst>
        </pc:picChg>
      </pc:sldChg>
      <pc:sldMasterChg chg="add del addSldLayout delSldLayout">
        <pc:chgData name="Saiteja Pulijala" userId="449b2f9312daaf32" providerId="Windows Live" clId="Web-{72AF8F56-983C-4E78-B85C-4636DB57B2E7}" dt="2024-07-11T21:48:47.101" v="13"/>
        <pc:sldMasterMkLst>
          <pc:docMk/>
          <pc:sldMasterMk cId="2460954070" sldId="2147483660"/>
        </pc:sldMasterMkLst>
        <pc:sldLayoutChg chg="add del">
          <pc:chgData name="Saiteja Pulijala" userId="449b2f9312daaf32" providerId="Windows Live" clId="Web-{72AF8F56-983C-4E78-B85C-4636DB57B2E7}" dt="2024-07-11T21:48:47.101" v="13"/>
          <pc:sldLayoutMkLst>
            <pc:docMk/>
            <pc:sldMasterMk cId="2460954070" sldId="2147483660"/>
            <pc:sldLayoutMk cId="2385387890" sldId="2147483661"/>
          </pc:sldLayoutMkLst>
        </pc:sldLayoutChg>
        <pc:sldLayoutChg chg="add del">
          <pc:chgData name="Saiteja Pulijala" userId="449b2f9312daaf32" providerId="Windows Live" clId="Web-{72AF8F56-983C-4E78-B85C-4636DB57B2E7}" dt="2024-07-11T21:48:47.101" v="13"/>
          <pc:sldLayoutMkLst>
            <pc:docMk/>
            <pc:sldMasterMk cId="2460954070" sldId="2147483660"/>
            <pc:sldLayoutMk cId="949138452" sldId="2147483662"/>
          </pc:sldLayoutMkLst>
        </pc:sldLayoutChg>
        <pc:sldLayoutChg chg="add del">
          <pc:chgData name="Saiteja Pulijala" userId="449b2f9312daaf32" providerId="Windows Live" clId="Web-{72AF8F56-983C-4E78-B85C-4636DB57B2E7}" dt="2024-07-11T21:48:47.101" v="13"/>
          <pc:sldLayoutMkLst>
            <pc:docMk/>
            <pc:sldMasterMk cId="2460954070" sldId="2147483660"/>
            <pc:sldLayoutMk cId="2591524520" sldId="2147483663"/>
          </pc:sldLayoutMkLst>
        </pc:sldLayoutChg>
        <pc:sldLayoutChg chg="add del">
          <pc:chgData name="Saiteja Pulijala" userId="449b2f9312daaf32" providerId="Windows Live" clId="Web-{72AF8F56-983C-4E78-B85C-4636DB57B2E7}" dt="2024-07-11T21:48:47.101" v="13"/>
          <pc:sldLayoutMkLst>
            <pc:docMk/>
            <pc:sldMasterMk cId="2460954070" sldId="2147483660"/>
            <pc:sldLayoutMk cId="1203092039" sldId="2147483664"/>
          </pc:sldLayoutMkLst>
        </pc:sldLayoutChg>
        <pc:sldLayoutChg chg="add del">
          <pc:chgData name="Saiteja Pulijala" userId="449b2f9312daaf32" providerId="Windows Live" clId="Web-{72AF8F56-983C-4E78-B85C-4636DB57B2E7}" dt="2024-07-11T21:48:47.101" v="13"/>
          <pc:sldLayoutMkLst>
            <pc:docMk/>
            <pc:sldMasterMk cId="2460954070" sldId="2147483660"/>
            <pc:sldLayoutMk cId="3733172339" sldId="2147483665"/>
          </pc:sldLayoutMkLst>
        </pc:sldLayoutChg>
        <pc:sldLayoutChg chg="add del">
          <pc:chgData name="Saiteja Pulijala" userId="449b2f9312daaf32" providerId="Windows Live" clId="Web-{72AF8F56-983C-4E78-B85C-4636DB57B2E7}" dt="2024-07-11T21:48:47.101" v="13"/>
          <pc:sldLayoutMkLst>
            <pc:docMk/>
            <pc:sldMasterMk cId="2460954070" sldId="2147483660"/>
            <pc:sldLayoutMk cId="3210312558" sldId="2147483666"/>
          </pc:sldLayoutMkLst>
        </pc:sldLayoutChg>
        <pc:sldLayoutChg chg="add del">
          <pc:chgData name="Saiteja Pulijala" userId="449b2f9312daaf32" providerId="Windows Live" clId="Web-{72AF8F56-983C-4E78-B85C-4636DB57B2E7}" dt="2024-07-11T21:48:47.101" v="13"/>
          <pc:sldLayoutMkLst>
            <pc:docMk/>
            <pc:sldMasterMk cId="2460954070" sldId="2147483660"/>
            <pc:sldLayoutMk cId="3146388984" sldId="2147483667"/>
          </pc:sldLayoutMkLst>
        </pc:sldLayoutChg>
        <pc:sldLayoutChg chg="add del">
          <pc:chgData name="Saiteja Pulijala" userId="449b2f9312daaf32" providerId="Windows Live" clId="Web-{72AF8F56-983C-4E78-B85C-4636DB57B2E7}" dt="2024-07-11T21:48:47.101" v="13"/>
          <pc:sldLayoutMkLst>
            <pc:docMk/>
            <pc:sldMasterMk cId="2460954070" sldId="2147483660"/>
            <pc:sldLayoutMk cId="3171841454" sldId="2147483668"/>
          </pc:sldLayoutMkLst>
        </pc:sldLayoutChg>
        <pc:sldLayoutChg chg="add del">
          <pc:chgData name="Saiteja Pulijala" userId="449b2f9312daaf32" providerId="Windows Live" clId="Web-{72AF8F56-983C-4E78-B85C-4636DB57B2E7}" dt="2024-07-11T21:48:47.101" v="13"/>
          <pc:sldLayoutMkLst>
            <pc:docMk/>
            <pc:sldMasterMk cId="2460954070" sldId="2147483660"/>
            <pc:sldLayoutMk cId="1718958274" sldId="2147483669"/>
          </pc:sldLayoutMkLst>
        </pc:sldLayoutChg>
        <pc:sldLayoutChg chg="add del">
          <pc:chgData name="Saiteja Pulijala" userId="449b2f9312daaf32" providerId="Windows Live" clId="Web-{72AF8F56-983C-4E78-B85C-4636DB57B2E7}" dt="2024-07-11T21:48:47.101" v="13"/>
          <pc:sldLayoutMkLst>
            <pc:docMk/>
            <pc:sldMasterMk cId="2460954070" sldId="2147483660"/>
            <pc:sldLayoutMk cId="2202905451" sldId="2147483670"/>
          </pc:sldLayoutMkLst>
        </pc:sldLayoutChg>
        <pc:sldLayoutChg chg="add del">
          <pc:chgData name="Saiteja Pulijala" userId="449b2f9312daaf32" providerId="Windows Live" clId="Web-{72AF8F56-983C-4E78-B85C-4636DB57B2E7}" dt="2024-07-11T21:48:47.101" v="13"/>
          <pc:sldLayoutMkLst>
            <pc:docMk/>
            <pc:sldMasterMk cId="2460954070" sldId="2147483660"/>
            <pc:sldLayoutMk cId="3479445657" sldId="2147483671"/>
          </pc:sldLayoutMkLst>
        </pc:sldLayoutChg>
      </pc:sldMasterChg>
      <pc:sldMasterChg chg="add replId addSldLayout">
        <pc:chgData name="Saiteja Pulijala" userId="449b2f9312daaf32" providerId="Windows Live" clId="Web-{72AF8F56-983C-4E78-B85C-4636DB57B2E7}" dt="2024-07-11T21:48:47.101" v="13"/>
        <pc:sldMasterMkLst>
          <pc:docMk/>
          <pc:sldMasterMk cId="3103581625" sldId="2147483672"/>
        </pc:sldMasterMkLst>
        <pc:sldLayoutChg chg="add">
          <pc:chgData name="Saiteja Pulijala" userId="449b2f9312daaf32" providerId="Windows Live" clId="Web-{72AF8F56-983C-4E78-B85C-4636DB57B2E7}" dt="2024-07-11T21:48:47.101" v="13"/>
          <pc:sldLayoutMkLst>
            <pc:docMk/>
            <pc:sldMasterMk cId="3103581625" sldId="2147483672"/>
            <pc:sldLayoutMk cId="1814397863" sldId="2147483673"/>
          </pc:sldLayoutMkLst>
        </pc:sldLayoutChg>
        <pc:sldLayoutChg chg="add replId">
          <pc:chgData name="Saiteja Pulijala" userId="449b2f9312daaf32" providerId="Windows Live" clId="Web-{72AF8F56-983C-4E78-B85C-4636DB57B2E7}" dt="2024-07-11T21:48:47.101" v="13"/>
          <pc:sldLayoutMkLst>
            <pc:docMk/>
            <pc:sldMasterMk cId="3103581625" sldId="2147483672"/>
            <pc:sldLayoutMk cId="45735734" sldId="2147483674"/>
          </pc:sldLayoutMkLst>
        </pc:sldLayoutChg>
        <pc:sldLayoutChg chg="add replId">
          <pc:chgData name="Saiteja Pulijala" userId="449b2f9312daaf32" providerId="Windows Live" clId="Web-{72AF8F56-983C-4E78-B85C-4636DB57B2E7}" dt="2024-07-11T21:48:47.101" v="13"/>
          <pc:sldLayoutMkLst>
            <pc:docMk/>
            <pc:sldMasterMk cId="3103581625" sldId="2147483672"/>
            <pc:sldLayoutMk cId="2425666601" sldId="2147483675"/>
          </pc:sldLayoutMkLst>
        </pc:sldLayoutChg>
        <pc:sldLayoutChg chg="add replId">
          <pc:chgData name="Saiteja Pulijala" userId="449b2f9312daaf32" providerId="Windows Live" clId="Web-{72AF8F56-983C-4E78-B85C-4636DB57B2E7}" dt="2024-07-11T21:48:47.101" v="13"/>
          <pc:sldLayoutMkLst>
            <pc:docMk/>
            <pc:sldMasterMk cId="3103581625" sldId="2147483672"/>
            <pc:sldLayoutMk cId="3112973649" sldId="2147483676"/>
          </pc:sldLayoutMkLst>
        </pc:sldLayoutChg>
        <pc:sldLayoutChg chg="add replId">
          <pc:chgData name="Saiteja Pulijala" userId="449b2f9312daaf32" providerId="Windows Live" clId="Web-{72AF8F56-983C-4E78-B85C-4636DB57B2E7}" dt="2024-07-11T21:48:47.101" v="13"/>
          <pc:sldLayoutMkLst>
            <pc:docMk/>
            <pc:sldMasterMk cId="3103581625" sldId="2147483672"/>
            <pc:sldLayoutMk cId="305238905" sldId="2147483677"/>
          </pc:sldLayoutMkLst>
        </pc:sldLayoutChg>
        <pc:sldLayoutChg chg="add replId">
          <pc:chgData name="Saiteja Pulijala" userId="449b2f9312daaf32" providerId="Windows Live" clId="Web-{72AF8F56-983C-4E78-B85C-4636DB57B2E7}" dt="2024-07-11T21:48:47.101" v="13"/>
          <pc:sldLayoutMkLst>
            <pc:docMk/>
            <pc:sldMasterMk cId="3103581625" sldId="2147483672"/>
            <pc:sldLayoutMk cId="750200788" sldId="2147483678"/>
          </pc:sldLayoutMkLst>
        </pc:sldLayoutChg>
        <pc:sldLayoutChg chg="add replId">
          <pc:chgData name="Saiteja Pulijala" userId="449b2f9312daaf32" providerId="Windows Live" clId="Web-{72AF8F56-983C-4E78-B85C-4636DB57B2E7}" dt="2024-07-11T21:48:47.101" v="13"/>
          <pc:sldLayoutMkLst>
            <pc:docMk/>
            <pc:sldMasterMk cId="3103581625" sldId="2147483672"/>
            <pc:sldLayoutMk cId="532862589" sldId="2147483679"/>
          </pc:sldLayoutMkLst>
        </pc:sldLayoutChg>
        <pc:sldLayoutChg chg="add replId">
          <pc:chgData name="Saiteja Pulijala" userId="449b2f9312daaf32" providerId="Windows Live" clId="Web-{72AF8F56-983C-4E78-B85C-4636DB57B2E7}" dt="2024-07-11T21:48:47.101" v="13"/>
          <pc:sldLayoutMkLst>
            <pc:docMk/>
            <pc:sldMasterMk cId="3103581625" sldId="2147483672"/>
            <pc:sldLayoutMk cId="3388528147" sldId="2147483680"/>
          </pc:sldLayoutMkLst>
        </pc:sldLayoutChg>
        <pc:sldLayoutChg chg="add replId">
          <pc:chgData name="Saiteja Pulijala" userId="449b2f9312daaf32" providerId="Windows Live" clId="Web-{72AF8F56-983C-4E78-B85C-4636DB57B2E7}" dt="2024-07-11T21:48:47.101" v="13"/>
          <pc:sldLayoutMkLst>
            <pc:docMk/>
            <pc:sldMasterMk cId="3103581625" sldId="2147483672"/>
            <pc:sldLayoutMk cId="3033992183" sldId="2147483681"/>
          </pc:sldLayoutMkLst>
        </pc:sldLayoutChg>
        <pc:sldLayoutChg chg="add replId">
          <pc:chgData name="Saiteja Pulijala" userId="449b2f9312daaf32" providerId="Windows Live" clId="Web-{72AF8F56-983C-4E78-B85C-4636DB57B2E7}" dt="2024-07-11T21:48:47.101" v="13"/>
          <pc:sldLayoutMkLst>
            <pc:docMk/>
            <pc:sldMasterMk cId="3103581625" sldId="2147483672"/>
            <pc:sldLayoutMk cId="3410758848" sldId="2147483682"/>
          </pc:sldLayoutMkLst>
        </pc:sldLayoutChg>
        <pc:sldLayoutChg chg="add replId">
          <pc:chgData name="Saiteja Pulijala" userId="449b2f9312daaf32" providerId="Windows Live" clId="Web-{72AF8F56-983C-4E78-B85C-4636DB57B2E7}" dt="2024-07-11T21:48:47.101" v="13"/>
          <pc:sldLayoutMkLst>
            <pc:docMk/>
            <pc:sldMasterMk cId="3103581625" sldId="2147483672"/>
            <pc:sldLayoutMk cId="652244379" sldId="2147483683"/>
          </pc:sldLayoutMkLst>
        </pc:sldLayoutChg>
      </pc:sldMasterChg>
      <pc:sldMasterChg chg="add del addSldLayout delSldLayout">
        <pc:chgData name="Saiteja Pulijala" userId="449b2f9312daaf32" providerId="Windows Live" clId="Web-{72AF8F56-983C-4E78-B85C-4636DB57B2E7}" dt="2024-07-11T21:48:47.039" v="12"/>
        <pc:sldMasterMkLst>
          <pc:docMk/>
          <pc:sldMasterMk cId="2493892381" sldId="2147483685"/>
        </pc:sldMasterMkLst>
        <pc:sldLayoutChg chg="add del">
          <pc:chgData name="Saiteja Pulijala" userId="449b2f9312daaf32" providerId="Windows Live" clId="Web-{72AF8F56-983C-4E78-B85C-4636DB57B2E7}" dt="2024-07-11T21:48:47.039" v="12"/>
          <pc:sldLayoutMkLst>
            <pc:docMk/>
            <pc:sldMasterMk cId="2493892381" sldId="2147483685"/>
            <pc:sldLayoutMk cId="1947144801" sldId="2147483674"/>
          </pc:sldLayoutMkLst>
        </pc:sldLayoutChg>
        <pc:sldLayoutChg chg="add del">
          <pc:chgData name="Saiteja Pulijala" userId="449b2f9312daaf32" providerId="Windows Live" clId="Web-{72AF8F56-983C-4E78-B85C-4636DB57B2E7}" dt="2024-07-11T21:48:47.039" v="12"/>
          <pc:sldLayoutMkLst>
            <pc:docMk/>
            <pc:sldMasterMk cId="2493892381" sldId="2147483685"/>
            <pc:sldLayoutMk cId="402351986" sldId="2147483675"/>
          </pc:sldLayoutMkLst>
        </pc:sldLayoutChg>
        <pc:sldLayoutChg chg="add del">
          <pc:chgData name="Saiteja Pulijala" userId="449b2f9312daaf32" providerId="Windows Live" clId="Web-{72AF8F56-983C-4E78-B85C-4636DB57B2E7}" dt="2024-07-11T21:48:47.039" v="12"/>
          <pc:sldLayoutMkLst>
            <pc:docMk/>
            <pc:sldMasterMk cId="2493892381" sldId="2147483685"/>
            <pc:sldLayoutMk cId="3040155874" sldId="2147483676"/>
          </pc:sldLayoutMkLst>
        </pc:sldLayoutChg>
        <pc:sldLayoutChg chg="add del">
          <pc:chgData name="Saiteja Pulijala" userId="449b2f9312daaf32" providerId="Windows Live" clId="Web-{72AF8F56-983C-4E78-B85C-4636DB57B2E7}" dt="2024-07-11T21:48:47.039" v="12"/>
          <pc:sldLayoutMkLst>
            <pc:docMk/>
            <pc:sldMasterMk cId="2493892381" sldId="2147483685"/>
            <pc:sldLayoutMk cId="10407356" sldId="2147483677"/>
          </pc:sldLayoutMkLst>
        </pc:sldLayoutChg>
        <pc:sldLayoutChg chg="add del">
          <pc:chgData name="Saiteja Pulijala" userId="449b2f9312daaf32" providerId="Windows Live" clId="Web-{72AF8F56-983C-4E78-B85C-4636DB57B2E7}" dt="2024-07-11T21:48:47.039" v="12"/>
          <pc:sldLayoutMkLst>
            <pc:docMk/>
            <pc:sldMasterMk cId="2493892381" sldId="2147483685"/>
            <pc:sldLayoutMk cId="1571146922" sldId="2147483678"/>
          </pc:sldLayoutMkLst>
        </pc:sldLayoutChg>
        <pc:sldLayoutChg chg="add del">
          <pc:chgData name="Saiteja Pulijala" userId="449b2f9312daaf32" providerId="Windows Live" clId="Web-{72AF8F56-983C-4E78-B85C-4636DB57B2E7}" dt="2024-07-11T21:48:47.039" v="12"/>
          <pc:sldLayoutMkLst>
            <pc:docMk/>
            <pc:sldMasterMk cId="2493892381" sldId="2147483685"/>
            <pc:sldLayoutMk cId="1103274144" sldId="2147483679"/>
          </pc:sldLayoutMkLst>
        </pc:sldLayoutChg>
        <pc:sldLayoutChg chg="add del">
          <pc:chgData name="Saiteja Pulijala" userId="449b2f9312daaf32" providerId="Windows Live" clId="Web-{72AF8F56-983C-4E78-B85C-4636DB57B2E7}" dt="2024-07-11T21:48:47.039" v="12"/>
          <pc:sldLayoutMkLst>
            <pc:docMk/>
            <pc:sldMasterMk cId="2493892381" sldId="2147483685"/>
            <pc:sldLayoutMk cId="354292129" sldId="2147483680"/>
          </pc:sldLayoutMkLst>
        </pc:sldLayoutChg>
        <pc:sldLayoutChg chg="add del">
          <pc:chgData name="Saiteja Pulijala" userId="449b2f9312daaf32" providerId="Windows Live" clId="Web-{72AF8F56-983C-4E78-B85C-4636DB57B2E7}" dt="2024-07-11T21:48:47.039" v="12"/>
          <pc:sldLayoutMkLst>
            <pc:docMk/>
            <pc:sldMasterMk cId="2493892381" sldId="2147483685"/>
            <pc:sldLayoutMk cId="2140120675" sldId="2147483681"/>
          </pc:sldLayoutMkLst>
        </pc:sldLayoutChg>
        <pc:sldLayoutChg chg="add del">
          <pc:chgData name="Saiteja Pulijala" userId="449b2f9312daaf32" providerId="Windows Live" clId="Web-{72AF8F56-983C-4E78-B85C-4636DB57B2E7}" dt="2024-07-11T21:48:47.039" v="12"/>
          <pc:sldLayoutMkLst>
            <pc:docMk/>
            <pc:sldMasterMk cId="2493892381" sldId="2147483685"/>
            <pc:sldLayoutMk cId="2287847659" sldId="2147483682"/>
          </pc:sldLayoutMkLst>
        </pc:sldLayoutChg>
        <pc:sldLayoutChg chg="add del">
          <pc:chgData name="Saiteja Pulijala" userId="449b2f9312daaf32" providerId="Windows Live" clId="Web-{72AF8F56-983C-4E78-B85C-4636DB57B2E7}" dt="2024-07-11T21:48:47.039" v="12"/>
          <pc:sldLayoutMkLst>
            <pc:docMk/>
            <pc:sldMasterMk cId="2493892381" sldId="2147483685"/>
            <pc:sldLayoutMk cId="4109602351" sldId="2147483683"/>
          </pc:sldLayoutMkLst>
        </pc:sldLayoutChg>
        <pc:sldLayoutChg chg="add del">
          <pc:chgData name="Saiteja Pulijala" userId="449b2f9312daaf32" providerId="Windows Live" clId="Web-{72AF8F56-983C-4E78-B85C-4636DB57B2E7}" dt="2024-07-11T21:48:47.039" v="12"/>
          <pc:sldLayoutMkLst>
            <pc:docMk/>
            <pc:sldMasterMk cId="2493892381" sldId="2147483685"/>
            <pc:sldLayoutMk cId="173156548" sldId="2147483684"/>
          </pc:sldLayoutMkLst>
        </pc:sldLayoutChg>
      </pc:sldMasterChg>
    </pc:docChg>
  </pc:docChgLst>
  <pc:docChgLst>
    <pc:chgData name="Saiteja Pulijala" userId="449b2f9312daaf32" providerId="Windows Live" clId="Web-{2F6EDD5E-7141-459C-B54C-D8DA0878350C}"/>
    <pc:docChg chg="addSld modSld">
      <pc:chgData name="Saiteja Pulijala" userId="449b2f9312daaf32" providerId="Windows Live" clId="Web-{2F6EDD5E-7141-459C-B54C-D8DA0878350C}" dt="2024-07-11T23:09:53.142" v="812" actId="20577"/>
      <pc:docMkLst>
        <pc:docMk/>
      </pc:docMkLst>
      <pc:sldChg chg="modSp">
        <pc:chgData name="Saiteja Pulijala" userId="449b2f9312daaf32" providerId="Windows Live" clId="Web-{2F6EDD5E-7141-459C-B54C-D8DA0878350C}" dt="2024-07-11T23:09:53.142" v="812" actId="20577"/>
        <pc:sldMkLst>
          <pc:docMk/>
          <pc:sldMk cId="109857222" sldId="256"/>
        </pc:sldMkLst>
        <pc:spChg chg="mod">
          <ac:chgData name="Saiteja Pulijala" userId="449b2f9312daaf32" providerId="Windows Live" clId="Web-{2F6EDD5E-7141-459C-B54C-D8DA0878350C}" dt="2024-07-11T22:10:13.652" v="265" actId="20577"/>
          <ac:spMkLst>
            <pc:docMk/>
            <pc:sldMk cId="109857222" sldId="256"/>
            <ac:spMk id="2" creationId="{00000000-0000-0000-0000-000000000000}"/>
          </ac:spMkLst>
        </pc:spChg>
        <pc:spChg chg="mod">
          <ac:chgData name="Saiteja Pulijala" userId="449b2f9312daaf32" providerId="Windows Live" clId="Web-{2F6EDD5E-7141-459C-B54C-D8DA0878350C}" dt="2024-07-11T23:09:53.142" v="812" actId="20577"/>
          <ac:spMkLst>
            <pc:docMk/>
            <pc:sldMk cId="109857222" sldId="256"/>
            <ac:spMk id="6" creationId="{6D325718-CB83-15E0-4FA0-C4BE827773B8}"/>
          </ac:spMkLst>
        </pc:spChg>
      </pc:sldChg>
      <pc:sldChg chg="addSp delSp modSp new mod setBg">
        <pc:chgData name="Saiteja Pulijala" userId="449b2f9312daaf32" providerId="Windows Live" clId="Web-{2F6EDD5E-7141-459C-B54C-D8DA0878350C}" dt="2024-07-11T22:16:34.728" v="310" actId="20577"/>
        <pc:sldMkLst>
          <pc:docMk/>
          <pc:sldMk cId="227584621" sldId="257"/>
        </pc:sldMkLst>
        <pc:spChg chg="mod">
          <ac:chgData name="Saiteja Pulijala" userId="449b2f9312daaf32" providerId="Windows Live" clId="Web-{2F6EDD5E-7141-459C-B54C-D8DA0878350C}" dt="2024-07-11T21:59:43.553" v="146"/>
          <ac:spMkLst>
            <pc:docMk/>
            <pc:sldMk cId="227584621" sldId="257"/>
            <ac:spMk id="2" creationId="{710D6FDE-2EF6-335C-26B3-A032B00CDF3C}"/>
          </ac:spMkLst>
        </pc:spChg>
        <pc:spChg chg="add del mod">
          <ac:chgData name="Saiteja Pulijala" userId="449b2f9312daaf32" providerId="Windows Live" clId="Web-{2F6EDD5E-7141-459C-B54C-D8DA0878350C}" dt="2024-07-11T21:59:43.553" v="146"/>
          <ac:spMkLst>
            <pc:docMk/>
            <pc:sldMk cId="227584621" sldId="257"/>
            <ac:spMk id="3" creationId="{223F997D-E65B-9A4B-7FE6-9392E03CD65D}"/>
          </ac:spMkLst>
        </pc:spChg>
        <pc:spChg chg="add del">
          <ac:chgData name="Saiteja Pulijala" userId="449b2f9312daaf32" providerId="Windows Live" clId="Web-{2F6EDD5E-7141-459C-B54C-D8DA0878350C}" dt="2024-07-11T21:59:43.537" v="145"/>
          <ac:spMkLst>
            <pc:docMk/>
            <pc:sldMk cId="227584621" sldId="257"/>
            <ac:spMk id="7" creationId="{223F997D-E65B-9A4B-7FE6-9392E03CD65D}"/>
          </ac:spMkLst>
        </pc:spChg>
        <pc:spChg chg="add del">
          <ac:chgData name="Saiteja Pulijala" userId="449b2f9312daaf32" providerId="Windows Live" clId="Web-{2F6EDD5E-7141-459C-B54C-D8DA0878350C}" dt="2024-07-11T21:59:43.537" v="145"/>
          <ac:spMkLst>
            <pc:docMk/>
            <pc:sldMk cId="227584621" sldId="257"/>
            <ac:spMk id="9" creationId="{F13C74B1-5B17-4795-BED0-7140497B445A}"/>
          </ac:spMkLst>
        </pc:spChg>
        <pc:spChg chg="add del">
          <ac:chgData name="Saiteja Pulijala" userId="449b2f9312daaf32" providerId="Windows Live" clId="Web-{2F6EDD5E-7141-459C-B54C-D8DA0878350C}" dt="2024-07-11T21:59:43.537" v="145"/>
          <ac:spMkLst>
            <pc:docMk/>
            <pc:sldMk cId="227584621" sldId="257"/>
            <ac:spMk id="11" creationId="{3FCFB1DE-0B7E-48CC-BA90-B2AB0889F9D6}"/>
          </ac:spMkLst>
        </pc:spChg>
        <pc:spChg chg="add">
          <ac:chgData name="Saiteja Pulijala" userId="449b2f9312daaf32" providerId="Windows Live" clId="Web-{2F6EDD5E-7141-459C-B54C-D8DA0878350C}" dt="2024-07-11T21:59:43.553" v="146"/>
          <ac:spMkLst>
            <pc:docMk/>
            <pc:sldMk cId="227584621" sldId="257"/>
            <ac:spMk id="13" creationId="{2C61293E-6EBE-43EF-A52C-9BEBFD7679D4}"/>
          </ac:spMkLst>
        </pc:spChg>
        <pc:spChg chg="add">
          <ac:chgData name="Saiteja Pulijala" userId="449b2f9312daaf32" providerId="Windows Live" clId="Web-{2F6EDD5E-7141-459C-B54C-D8DA0878350C}" dt="2024-07-11T21:59:43.553" v="146"/>
          <ac:spMkLst>
            <pc:docMk/>
            <pc:sldMk cId="227584621" sldId="257"/>
            <ac:spMk id="14" creationId="{3FCFB1DE-0B7E-48CC-BA90-B2AB0889F9D6}"/>
          </ac:spMkLst>
        </pc:spChg>
        <pc:spChg chg="add mod">
          <ac:chgData name="Saiteja Pulijala" userId="449b2f9312daaf32" providerId="Windows Live" clId="Web-{2F6EDD5E-7141-459C-B54C-D8DA0878350C}" dt="2024-07-11T22:16:34.728" v="310" actId="20577"/>
          <ac:spMkLst>
            <pc:docMk/>
            <pc:sldMk cId="227584621" sldId="257"/>
            <ac:spMk id="15" creationId="{223F997D-E65B-9A4B-7FE6-9392E03CD65D}"/>
          </ac:spMkLst>
        </pc:spChg>
        <pc:spChg chg="add del">
          <ac:chgData name="Saiteja Pulijala" userId="449b2f9312daaf32" providerId="Windows Live" clId="Web-{2F6EDD5E-7141-459C-B54C-D8DA0878350C}" dt="2024-07-11T22:00:38.602" v="150"/>
          <ac:spMkLst>
            <pc:docMk/>
            <pc:sldMk cId="227584621" sldId="257"/>
            <ac:spMk id="17" creationId="{28FDC411-7EE7-EBB0-333B-C3B2D2C1EC69}"/>
          </ac:spMkLst>
        </pc:spChg>
        <pc:spChg chg="add mod">
          <ac:chgData name="Saiteja Pulijala" userId="449b2f9312daaf32" providerId="Windows Live" clId="Web-{2F6EDD5E-7141-459C-B54C-D8DA0878350C}" dt="2024-07-11T22:08:11.164" v="242" actId="20577"/>
          <ac:spMkLst>
            <pc:docMk/>
            <pc:sldMk cId="227584621" sldId="257"/>
            <ac:spMk id="18" creationId="{F1F9DE33-C545-1761-DA13-43427D27EA1B}"/>
          </ac:spMkLst>
        </pc:spChg>
        <pc:graphicFrameChg chg="add del">
          <ac:chgData name="Saiteja Pulijala" userId="449b2f9312daaf32" providerId="Windows Live" clId="Web-{2F6EDD5E-7141-459C-B54C-D8DA0878350C}" dt="2024-07-11T21:59:38.975" v="143"/>
          <ac:graphicFrameMkLst>
            <pc:docMk/>
            <pc:sldMk cId="227584621" sldId="257"/>
            <ac:graphicFrameMk id="5" creationId="{A964DBC3-55B6-E8E1-F79E-89B9834AE7DB}"/>
          </ac:graphicFrameMkLst>
        </pc:graphicFrameChg>
        <pc:picChg chg="add del">
          <ac:chgData name="Saiteja Pulijala" userId="449b2f9312daaf32" providerId="Windows Live" clId="Web-{2F6EDD5E-7141-459C-B54C-D8DA0878350C}" dt="2024-07-11T21:59:43.537" v="145"/>
          <ac:picMkLst>
            <pc:docMk/>
            <pc:sldMk cId="227584621" sldId="257"/>
            <ac:picMk id="8" creationId="{BAA7ECB1-DBCB-BB6D-F2F6-83EDECFB4F20}"/>
          </ac:picMkLst>
        </pc:picChg>
        <pc:picChg chg="add">
          <ac:chgData name="Saiteja Pulijala" userId="449b2f9312daaf32" providerId="Windows Live" clId="Web-{2F6EDD5E-7141-459C-B54C-D8DA0878350C}" dt="2024-07-11T21:59:43.553" v="146"/>
          <ac:picMkLst>
            <pc:docMk/>
            <pc:sldMk cId="227584621" sldId="257"/>
            <ac:picMk id="16" creationId="{13122D0B-38E8-ED12-0AB6-A62D3067E8B0}"/>
          </ac:picMkLst>
        </pc:picChg>
      </pc:sldChg>
      <pc:sldChg chg="addSp delSp modSp new mod setBg">
        <pc:chgData name="Saiteja Pulijala" userId="449b2f9312daaf32" providerId="Windows Live" clId="Web-{2F6EDD5E-7141-459C-B54C-D8DA0878350C}" dt="2024-07-11T22:10:00.543" v="264" actId="20577"/>
        <pc:sldMkLst>
          <pc:docMk/>
          <pc:sldMk cId="1288176502" sldId="258"/>
        </pc:sldMkLst>
        <pc:spChg chg="mod">
          <ac:chgData name="Saiteja Pulijala" userId="449b2f9312daaf32" providerId="Windows Live" clId="Web-{2F6EDD5E-7141-459C-B54C-D8DA0878350C}" dt="2024-07-11T22:09:45.245" v="262" actId="20577"/>
          <ac:spMkLst>
            <pc:docMk/>
            <pc:sldMk cId="1288176502" sldId="258"/>
            <ac:spMk id="2" creationId="{FB9164D3-BC21-ED7B-8194-3935A4D33B40}"/>
          </ac:spMkLst>
        </pc:spChg>
        <pc:spChg chg="mod">
          <ac:chgData name="Saiteja Pulijala" userId="449b2f9312daaf32" providerId="Windows Live" clId="Web-{2F6EDD5E-7141-459C-B54C-D8DA0878350C}" dt="2024-07-11T22:10:00.543" v="264" actId="20577"/>
          <ac:spMkLst>
            <pc:docMk/>
            <pc:sldMk cId="1288176502" sldId="258"/>
            <ac:spMk id="3" creationId="{9DEFC807-027D-8037-AAD5-27A7AC86C24A}"/>
          </ac:spMkLst>
        </pc:spChg>
        <pc:spChg chg="add del">
          <ac:chgData name="Saiteja Pulijala" userId="449b2f9312daaf32" providerId="Windows Live" clId="Web-{2F6EDD5E-7141-459C-B54C-D8DA0878350C}" dt="2024-07-11T22:09:06.260" v="253"/>
          <ac:spMkLst>
            <pc:docMk/>
            <pc:sldMk cId="1288176502" sldId="258"/>
            <ac:spMk id="8" creationId="{C05CBC3C-2E5A-4839-8B9B-2E5A6ADF0F58}"/>
          </ac:spMkLst>
        </pc:spChg>
        <pc:spChg chg="add del">
          <ac:chgData name="Saiteja Pulijala" userId="449b2f9312daaf32" providerId="Windows Live" clId="Web-{2F6EDD5E-7141-459C-B54C-D8DA0878350C}" dt="2024-07-11T22:09:06.260" v="253"/>
          <ac:spMkLst>
            <pc:docMk/>
            <pc:sldMk cId="1288176502" sldId="258"/>
            <ac:spMk id="10" creationId="{827FF362-FC97-4BF5-949B-D4ADFA26E457}"/>
          </ac:spMkLst>
        </pc:spChg>
        <pc:spChg chg="add del">
          <ac:chgData name="Saiteja Pulijala" userId="449b2f9312daaf32" providerId="Windows Live" clId="Web-{2F6EDD5E-7141-459C-B54C-D8DA0878350C}" dt="2024-07-11T22:09:10.900" v="255"/>
          <ac:spMkLst>
            <pc:docMk/>
            <pc:sldMk cId="1288176502" sldId="258"/>
            <ac:spMk id="12" creationId="{6D7E5B0F-5185-440A-8222-321C1D118ABE}"/>
          </ac:spMkLst>
        </pc:spChg>
        <pc:spChg chg="add del">
          <ac:chgData name="Saiteja Pulijala" userId="449b2f9312daaf32" providerId="Windows Live" clId="Web-{2F6EDD5E-7141-459C-B54C-D8DA0878350C}" dt="2024-07-11T22:09:10.900" v="255"/>
          <ac:spMkLst>
            <pc:docMk/>
            <pc:sldMk cId="1288176502" sldId="258"/>
            <ac:spMk id="13" creationId="{3946F6A7-0B48-49A7-8E23-3C1F0993999F}"/>
          </ac:spMkLst>
        </pc:spChg>
        <pc:spChg chg="add del">
          <ac:chgData name="Saiteja Pulijala" userId="449b2f9312daaf32" providerId="Windows Live" clId="Web-{2F6EDD5E-7141-459C-B54C-D8DA0878350C}" dt="2024-07-11T22:09:10.900" v="255"/>
          <ac:spMkLst>
            <pc:docMk/>
            <pc:sldMk cId="1288176502" sldId="258"/>
            <ac:spMk id="14" creationId="{F53AD421-C5C8-4C52-9DD0-6A594F21A5DB}"/>
          </ac:spMkLst>
        </pc:spChg>
        <pc:spChg chg="add del">
          <ac:chgData name="Saiteja Pulijala" userId="449b2f9312daaf32" providerId="Windows Live" clId="Web-{2F6EDD5E-7141-459C-B54C-D8DA0878350C}" dt="2024-07-11T22:09:16.432" v="257"/>
          <ac:spMkLst>
            <pc:docMk/>
            <pc:sldMk cId="1288176502" sldId="258"/>
            <ac:spMk id="16" creationId="{AC17DE74-01C9-4859-B65A-85CF999E8580}"/>
          </ac:spMkLst>
        </pc:spChg>
        <pc:spChg chg="add del">
          <ac:chgData name="Saiteja Pulijala" userId="449b2f9312daaf32" providerId="Windows Live" clId="Web-{2F6EDD5E-7141-459C-B54C-D8DA0878350C}" dt="2024-07-11T22:09:16.432" v="257"/>
          <ac:spMkLst>
            <pc:docMk/>
            <pc:sldMk cId="1288176502" sldId="258"/>
            <ac:spMk id="17" creationId="{068C0432-0E90-4CC1-8CD3-D44A90DF07EF}"/>
          </ac:spMkLst>
        </pc:spChg>
        <pc:spChg chg="add">
          <ac:chgData name="Saiteja Pulijala" userId="449b2f9312daaf32" providerId="Windows Live" clId="Web-{2F6EDD5E-7141-459C-B54C-D8DA0878350C}" dt="2024-07-11T22:09:16.432" v="258"/>
          <ac:spMkLst>
            <pc:docMk/>
            <pc:sldMk cId="1288176502" sldId="258"/>
            <ac:spMk id="19" creationId="{100EDD19-6802-4EC3-95CE-CFFAB042CFD6}"/>
          </ac:spMkLst>
        </pc:spChg>
        <pc:spChg chg="add">
          <ac:chgData name="Saiteja Pulijala" userId="449b2f9312daaf32" providerId="Windows Live" clId="Web-{2F6EDD5E-7141-459C-B54C-D8DA0878350C}" dt="2024-07-11T22:09:16.432" v="258"/>
          <ac:spMkLst>
            <pc:docMk/>
            <pc:sldMk cId="1288176502" sldId="258"/>
            <ac:spMk id="20" creationId="{DB17E863-922E-4C26-BD64-E8FD41D28661}"/>
          </ac:spMkLst>
        </pc:spChg>
      </pc:sldChg>
      <pc:sldChg chg="modSp new">
        <pc:chgData name="Saiteja Pulijala" userId="449b2f9312daaf32" providerId="Windows Live" clId="Web-{2F6EDD5E-7141-459C-B54C-D8DA0878350C}" dt="2024-07-11T22:24:28.400" v="386" actId="20577"/>
        <pc:sldMkLst>
          <pc:docMk/>
          <pc:sldMk cId="3030541258" sldId="259"/>
        </pc:sldMkLst>
        <pc:spChg chg="mod">
          <ac:chgData name="Saiteja Pulijala" userId="449b2f9312daaf32" providerId="Windows Live" clId="Web-{2F6EDD5E-7141-459C-B54C-D8DA0878350C}" dt="2024-07-11T22:12:39.845" v="277" actId="20577"/>
          <ac:spMkLst>
            <pc:docMk/>
            <pc:sldMk cId="3030541258" sldId="259"/>
            <ac:spMk id="2" creationId="{4C0FAC40-369E-F07F-E13C-258F4340A00D}"/>
          </ac:spMkLst>
        </pc:spChg>
        <pc:spChg chg="mod">
          <ac:chgData name="Saiteja Pulijala" userId="449b2f9312daaf32" providerId="Windows Live" clId="Web-{2F6EDD5E-7141-459C-B54C-D8DA0878350C}" dt="2024-07-11T22:24:28.400" v="386" actId="20577"/>
          <ac:spMkLst>
            <pc:docMk/>
            <pc:sldMk cId="3030541258" sldId="259"/>
            <ac:spMk id="3" creationId="{A931D74C-E0A4-C056-485E-159110704FEE}"/>
          </ac:spMkLst>
        </pc:spChg>
      </pc:sldChg>
      <pc:sldChg chg="addSp modSp new mod setBg">
        <pc:chgData name="Saiteja Pulijala" userId="449b2f9312daaf32" providerId="Windows Live" clId="Web-{2F6EDD5E-7141-459C-B54C-D8DA0878350C}" dt="2024-07-11T22:21:38.488" v="367" actId="20577"/>
        <pc:sldMkLst>
          <pc:docMk/>
          <pc:sldMk cId="2571510434" sldId="260"/>
        </pc:sldMkLst>
        <pc:spChg chg="mod">
          <ac:chgData name="Saiteja Pulijala" userId="449b2f9312daaf32" providerId="Windows Live" clId="Web-{2F6EDD5E-7141-459C-B54C-D8DA0878350C}" dt="2024-07-11T22:20:03.157" v="336"/>
          <ac:spMkLst>
            <pc:docMk/>
            <pc:sldMk cId="2571510434" sldId="260"/>
            <ac:spMk id="2" creationId="{768DDCD4-D1F0-2275-8A72-7607901F6151}"/>
          </ac:spMkLst>
        </pc:spChg>
        <pc:spChg chg="mod">
          <ac:chgData name="Saiteja Pulijala" userId="449b2f9312daaf32" providerId="Windows Live" clId="Web-{2F6EDD5E-7141-459C-B54C-D8DA0878350C}" dt="2024-07-11T22:21:38.488" v="367" actId="20577"/>
          <ac:spMkLst>
            <pc:docMk/>
            <pc:sldMk cId="2571510434" sldId="260"/>
            <ac:spMk id="3" creationId="{45542DEA-7681-54DF-0AB4-C78AB1F88BF7}"/>
          </ac:spMkLst>
        </pc:spChg>
        <pc:spChg chg="add">
          <ac:chgData name="Saiteja Pulijala" userId="449b2f9312daaf32" providerId="Windows Live" clId="Web-{2F6EDD5E-7141-459C-B54C-D8DA0878350C}" dt="2024-07-11T22:20:03.157" v="336"/>
          <ac:spMkLst>
            <pc:docMk/>
            <pc:sldMk cId="2571510434" sldId="260"/>
            <ac:spMk id="8" creationId="{3946F6A7-0B48-49A7-8E23-3C1F0993999F}"/>
          </ac:spMkLst>
        </pc:spChg>
        <pc:spChg chg="add">
          <ac:chgData name="Saiteja Pulijala" userId="449b2f9312daaf32" providerId="Windows Live" clId="Web-{2F6EDD5E-7141-459C-B54C-D8DA0878350C}" dt="2024-07-11T22:20:03.157" v="336"/>
          <ac:spMkLst>
            <pc:docMk/>
            <pc:sldMk cId="2571510434" sldId="260"/>
            <ac:spMk id="10" creationId="{F53AD421-C5C8-4C52-9DD0-6A594F21A5DB}"/>
          </ac:spMkLst>
        </pc:spChg>
        <pc:spChg chg="add">
          <ac:chgData name="Saiteja Pulijala" userId="449b2f9312daaf32" providerId="Windows Live" clId="Web-{2F6EDD5E-7141-459C-B54C-D8DA0878350C}" dt="2024-07-11T22:20:03.157" v="336"/>
          <ac:spMkLst>
            <pc:docMk/>
            <pc:sldMk cId="2571510434" sldId="260"/>
            <ac:spMk id="12" creationId="{6D7E5B0F-5185-440A-8222-321C1D118ABE}"/>
          </ac:spMkLst>
        </pc:spChg>
      </pc:sldChg>
      <pc:sldChg chg="addSp delSp modSp new mod setBg setClrOvrMap">
        <pc:chgData name="Saiteja Pulijala" userId="449b2f9312daaf32" providerId="Windows Live" clId="Web-{2F6EDD5E-7141-459C-B54C-D8DA0878350C}" dt="2024-07-11T22:43:28.908" v="539"/>
        <pc:sldMkLst>
          <pc:docMk/>
          <pc:sldMk cId="3779858999" sldId="261"/>
        </pc:sldMkLst>
        <pc:spChg chg="mod">
          <ac:chgData name="Saiteja Pulijala" userId="449b2f9312daaf32" providerId="Windows Live" clId="Web-{2F6EDD5E-7141-459C-B54C-D8DA0878350C}" dt="2024-07-11T22:25:47.684" v="389"/>
          <ac:spMkLst>
            <pc:docMk/>
            <pc:sldMk cId="3779858999" sldId="261"/>
            <ac:spMk id="2" creationId="{5CFA7FE8-5997-CBAD-8445-4D7AD61E94CA}"/>
          </ac:spMkLst>
        </pc:spChg>
        <pc:spChg chg="mod">
          <ac:chgData name="Saiteja Pulijala" userId="449b2f9312daaf32" providerId="Windows Live" clId="Web-{2F6EDD5E-7141-459C-B54C-D8DA0878350C}" dt="2024-07-11T22:25:47.684" v="389"/>
          <ac:spMkLst>
            <pc:docMk/>
            <pc:sldMk cId="3779858999" sldId="261"/>
            <ac:spMk id="3" creationId="{3E6B6ADB-D8F3-8C9C-9789-CBB5482B4794}"/>
          </ac:spMkLst>
        </pc:spChg>
        <pc:spChg chg="add del">
          <ac:chgData name="Saiteja Pulijala" userId="449b2f9312daaf32" providerId="Windows Live" clId="Web-{2F6EDD5E-7141-459C-B54C-D8DA0878350C}" dt="2024-07-11T22:25:47.684" v="389"/>
          <ac:spMkLst>
            <pc:docMk/>
            <pc:sldMk cId="3779858999" sldId="261"/>
            <ac:spMk id="9" creationId="{F13C74B1-5B17-4795-BED0-7140497B445A}"/>
          </ac:spMkLst>
        </pc:spChg>
        <pc:spChg chg="add del">
          <ac:chgData name="Saiteja Pulijala" userId="449b2f9312daaf32" providerId="Windows Live" clId="Web-{2F6EDD5E-7141-459C-B54C-D8DA0878350C}" dt="2024-07-11T22:25:47.684" v="389"/>
          <ac:spMkLst>
            <pc:docMk/>
            <pc:sldMk cId="3779858999" sldId="261"/>
            <ac:spMk id="11" creationId="{3FCFB1DE-0B7E-48CC-BA90-B2AB0889F9D6}"/>
          </ac:spMkLst>
        </pc:spChg>
        <pc:spChg chg="add">
          <ac:chgData name="Saiteja Pulijala" userId="449b2f9312daaf32" providerId="Windows Live" clId="Web-{2F6EDD5E-7141-459C-B54C-D8DA0878350C}" dt="2024-07-11T22:25:47.684" v="389"/>
          <ac:spMkLst>
            <pc:docMk/>
            <pc:sldMk cId="3779858999" sldId="261"/>
            <ac:spMk id="16" creationId="{1A9F7B4E-B03D-4F64-BE33-00D074458D45}"/>
          </ac:spMkLst>
        </pc:spChg>
        <pc:spChg chg="add">
          <ac:chgData name="Saiteja Pulijala" userId="449b2f9312daaf32" providerId="Windows Live" clId="Web-{2F6EDD5E-7141-459C-B54C-D8DA0878350C}" dt="2024-07-11T22:25:47.684" v="389"/>
          <ac:spMkLst>
            <pc:docMk/>
            <pc:sldMk cId="3779858999" sldId="261"/>
            <ac:spMk id="18" creationId="{1CA8A97F-67F0-4D5F-A850-0C30727D1CE3}"/>
          </ac:spMkLst>
        </pc:spChg>
        <pc:picChg chg="add mod ord">
          <ac:chgData name="Saiteja Pulijala" userId="449b2f9312daaf32" providerId="Windows Live" clId="Web-{2F6EDD5E-7141-459C-B54C-D8DA0878350C}" dt="2024-07-11T22:43:28.908" v="539"/>
          <ac:picMkLst>
            <pc:docMk/>
            <pc:sldMk cId="3779858999" sldId="261"/>
            <ac:picMk id="5" creationId="{853B8EC7-107B-DF74-63BD-09A85594CB2F}"/>
          </ac:picMkLst>
        </pc:picChg>
      </pc:sldChg>
      <pc:sldChg chg="addSp modSp new mod setBg">
        <pc:chgData name="Saiteja Pulijala" userId="449b2f9312daaf32" providerId="Windows Live" clId="Web-{2F6EDD5E-7141-459C-B54C-D8DA0878350C}" dt="2024-07-11T22:39:36.197" v="513" actId="20577"/>
        <pc:sldMkLst>
          <pc:docMk/>
          <pc:sldMk cId="738190043" sldId="262"/>
        </pc:sldMkLst>
        <pc:spChg chg="mod">
          <ac:chgData name="Saiteja Pulijala" userId="449b2f9312daaf32" providerId="Windows Live" clId="Web-{2F6EDD5E-7141-459C-B54C-D8DA0878350C}" dt="2024-07-11T22:39:02.540" v="510" actId="20577"/>
          <ac:spMkLst>
            <pc:docMk/>
            <pc:sldMk cId="738190043" sldId="262"/>
            <ac:spMk id="2" creationId="{01A8AFA0-4D0F-0501-4AFD-6B308146ED23}"/>
          </ac:spMkLst>
        </pc:spChg>
        <pc:spChg chg="mod">
          <ac:chgData name="Saiteja Pulijala" userId="449b2f9312daaf32" providerId="Windows Live" clId="Web-{2F6EDD5E-7141-459C-B54C-D8DA0878350C}" dt="2024-07-11T22:39:36.197" v="513" actId="20577"/>
          <ac:spMkLst>
            <pc:docMk/>
            <pc:sldMk cId="738190043" sldId="262"/>
            <ac:spMk id="3" creationId="{6FC2C057-5D62-A38A-025A-A8F733D4D731}"/>
          </ac:spMkLst>
        </pc:spChg>
        <pc:spChg chg="add">
          <ac:chgData name="Saiteja Pulijala" userId="449b2f9312daaf32" providerId="Windows Live" clId="Web-{2F6EDD5E-7141-459C-B54C-D8DA0878350C}" dt="2024-07-11T22:37:03.473" v="485"/>
          <ac:spMkLst>
            <pc:docMk/>
            <pc:sldMk cId="738190043" sldId="262"/>
            <ac:spMk id="8" creationId="{AC17DE74-01C9-4859-B65A-85CF999E8580}"/>
          </ac:spMkLst>
        </pc:spChg>
        <pc:spChg chg="add">
          <ac:chgData name="Saiteja Pulijala" userId="449b2f9312daaf32" providerId="Windows Live" clId="Web-{2F6EDD5E-7141-459C-B54C-D8DA0878350C}" dt="2024-07-11T22:37:03.473" v="485"/>
          <ac:spMkLst>
            <pc:docMk/>
            <pc:sldMk cId="738190043" sldId="262"/>
            <ac:spMk id="10" creationId="{068C0432-0E90-4CC1-8CD3-D44A90DF07EF}"/>
          </ac:spMkLst>
        </pc:spChg>
      </pc:sldChg>
      <pc:sldChg chg="addSp delSp modSp new mod setBg modClrScheme delDesignElem chgLayout">
        <pc:chgData name="Saiteja Pulijala" userId="449b2f9312daaf32" providerId="Windows Live" clId="Web-{2F6EDD5E-7141-459C-B54C-D8DA0878350C}" dt="2024-07-11T22:35:45.845" v="478" actId="14100"/>
        <pc:sldMkLst>
          <pc:docMk/>
          <pc:sldMk cId="1171058580" sldId="263"/>
        </pc:sldMkLst>
        <pc:spChg chg="del mod ord">
          <ac:chgData name="Saiteja Pulijala" userId="449b2f9312daaf32" providerId="Windows Live" clId="Web-{2F6EDD5E-7141-459C-B54C-D8DA0878350C}" dt="2024-07-11T22:33:42.669" v="450"/>
          <ac:spMkLst>
            <pc:docMk/>
            <pc:sldMk cId="1171058580" sldId="263"/>
            <ac:spMk id="2" creationId="{AF43EFBD-B647-B391-780D-19241E5B319A}"/>
          </ac:spMkLst>
        </pc:spChg>
        <pc:spChg chg="del">
          <ac:chgData name="Saiteja Pulijala" userId="449b2f9312daaf32" providerId="Windows Live" clId="Web-{2F6EDD5E-7141-459C-B54C-D8DA0878350C}" dt="2024-07-11T22:30:27.381" v="418"/>
          <ac:spMkLst>
            <pc:docMk/>
            <pc:sldMk cId="1171058580" sldId="263"/>
            <ac:spMk id="3" creationId="{F95F01A5-1846-EEAE-C60D-78A29C9486C7}"/>
          </ac:spMkLst>
        </pc:spChg>
        <pc:spChg chg="add del mod ord">
          <ac:chgData name="Saiteja Pulijala" userId="449b2f9312daaf32" providerId="Windows Live" clId="Web-{2F6EDD5E-7141-459C-B54C-D8DA0878350C}" dt="2024-07-11T22:32:02.869" v="435"/>
          <ac:spMkLst>
            <pc:docMk/>
            <pc:sldMk cId="1171058580" sldId="263"/>
            <ac:spMk id="8" creationId="{E79DF33B-3601-52C9-A053-274D25797AE7}"/>
          </ac:spMkLst>
        </pc:spChg>
        <pc:spChg chg="add del mod ord">
          <ac:chgData name="Saiteja Pulijala" userId="449b2f9312daaf32" providerId="Windows Live" clId="Web-{2F6EDD5E-7141-459C-B54C-D8DA0878350C}" dt="2024-07-11T22:33:30.872" v="448"/>
          <ac:spMkLst>
            <pc:docMk/>
            <pc:sldMk cId="1171058580" sldId="263"/>
            <ac:spMk id="9" creationId="{CC85656E-4168-4FE5-2321-5EEFD73E36BD}"/>
          </ac:spMkLst>
        </pc:spChg>
        <pc:spChg chg="add del">
          <ac:chgData name="Saiteja Pulijala" userId="449b2f9312daaf32" providerId="Windows Live" clId="Web-{2F6EDD5E-7141-459C-B54C-D8DA0878350C}" dt="2024-07-11T22:31:44.853" v="433"/>
          <ac:spMkLst>
            <pc:docMk/>
            <pc:sldMk cId="1171058580" sldId="263"/>
            <ac:spMk id="11" creationId="{DA381740-063A-41A4-836D-85D14980EEF0}"/>
          </ac:spMkLst>
        </pc:spChg>
        <pc:spChg chg="add del">
          <ac:chgData name="Saiteja Pulijala" userId="449b2f9312daaf32" providerId="Windows Live" clId="Web-{2F6EDD5E-7141-459C-B54C-D8DA0878350C}" dt="2024-07-11T22:31:44.853" v="433"/>
          <ac:spMkLst>
            <pc:docMk/>
            <pc:sldMk cId="1171058580" sldId="263"/>
            <ac:spMk id="13" creationId="{B6ECEE03-918F-43ED-A7B3-F1BDE3FCECAF}"/>
          </ac:spMkLst>
        </pc:spChg>
        <pc:spChg chg="add mod">
          <ac:chgData name="Saiteja Pulijala" userId="449b2f9312daaf32" providerId="Windows Live" clId="Web-{2F6EDD5E-7141-459C-B54C-D8DA0878350C}" dt="2024-07-11T22:35:26.142" v="477" actId="1076"/>
          <ac:spMkLst>
            <pc:docMk/>
            <pc:sldMk cId="1171058580" sldId="263"/>
            <ac:spMk id="15" creationId="{8B9361CB-0FD2-B7E4-407A-2DC1FA12EB3F}"/>
          </ac:spMkLst>
        </pc:spChg>
        <pc:picChg chg="add del mod ord">
          <ac:chgData name="Saiteja Pulijala" userId="449b2f9312daaf32" providerId="Windows Live" clId="Web-{2F6EDD5E-7141-459C-B54C-D8DA0878350C}" dt="2024-07-11T22:31:28.008" v="432"/>
          <ac:picMkLst>
            <pc:docMk/>
            <pc:sldMk cId="1171058580" sldId="263"/>
            <ac:picMk id="4" creationId="{6DF89E06-5D00-01B7-11C7-BE5A5E5875CE}"/>
          </ac:picMkLst>
        </pc:picChg>
        <pc:picChg chg="add del mod ord">
          <ac:chgData name="Saiteja Pulijala" userId="449b2f9312daaf32" providerId="Windows Live" clId="Web-{2F6EDD5E-7141-459C-B54C-D8DA0878350C}" dt="2024-07-11T22:31:52.884" v="434"/>
          <ac:picMkLst>
            <pc:docMk/>
            <pc:sldMk cId="1171058580" sldId="263"/>
            <ac:picMk id="5" creationId="{3A6EB3C4-58F3-B2E8-772E-D4FC7C0AD8A2}"/>
          </ac:picMkLst>
        </pc:picChg>
        <pc:picChg chg="add del mod">
          <ac:chgData name="Saiteja Pulijala" userId="449b2f9312daaf32" providerId="Windows Live" clId="Web-{2F6EDD5E-7141-459C-B54C-D8DA0878350C}" dt="2024-07-11T22:31:16.024" v="428"/>
          <ac:picMkLst>
            <pc:docMk/>
            <pc:sldMk cId="1171058580" sldId="263"/>
            <ac:picMk id="6" creationId="{FE6B480E-31AD-5211-0D42-90566164A724}"/>
          </ac:picMkLst>
        </pc:picChg>
        <pc:picChg chg="add mod ord">
          <ac:chgData name="Saiteja Pulijala" userId="449b2f9312daaf32" providerId="Windows Live" clId="Web-{2F6EDD5E-7141-459C-B54C-D8DA0878350C}" dt="2024-07-11T22:34:29.249" v="460" actId="14100"/>
          <ac:picMkLst>
            <pc:docMk/>
            <pc:sldMk cId="1171058580" sldId="263"/>
            <ac:picMk id="10" creationId="{0108220E-B002-610C-CEF7-ED38A229D0B1}"/>
          </ac:picMkLst>
        </pc:picChg>
        <pc:picChg chg="add mod">
          <ac:chgData name="Saiteja Pulijala" userId="449b2f9312daaf32" providerId="Windows Live" clId="Web-{2F6EDD5E-7141-459C-B54C-D8DA0878350C}" dt="2024-07-11T22:34:00.701" v="454" actId="14100"/>
          <ac:picMkLst>
            <pc:docMk/>
            <pc:sldMk cId="1171058580" sldId="263"/>
            <ac:picMk id="12" creationId="{469D9767-FC23-659F-CAB3-C8F6E387D9A6}"/>
          </ac:picMkLst>
        </pc:picChg>
        <pc:picChg chg="add mod">
          <ac:chgData name="Saiteja Pulijala" userId="449b2f9312daaf32" providerId="Windows Live" clId="Web-{2F6EDD5E-7141-459C-B54C-D8DA0878350C}" dt="2024-07-11T22:35:45.845" v="478" actId="14100"/>
          <ac:picMkLst>
            <pc:docMk/>
            <pc:sldMk cId="1171058580" sldId="263"/>
            <ac:picMk id="14" creationId="{F9373695-FD88-3E14-AEF1-2ACEFABE7F34}"/>
          </ac:picMkLst>
        </pc:picChg>
      </pc:sldChg>
      <pc:sldChg chg="addSp modSp new mod setBg">
        <pc:chgData name="Saiteja Pulijala" userId="449b2f9312daaf32" providerId="Windows Live" clId="Web-{2F6EDD5E-7141-459C-B54C-D8DA0878350C}" dt="2024-07-11T22:39:27.744" v="512" actId="20577"/>
        <pc:sldMkLst>
          <pc:docMk/>
          <pc:sldMk cId="3670475293" sldId="264"/>
        </pc:sldMkLst>
        <pc:spChg chg="mod">
          <ac:chgData name="Saiteja Pulijala" userId="449b2f9312daaf32" providerId="Windows Live" clId="Web-{2F6EDD5E-7141-459C-B54C-D8DA0878350C}" dt="2024-07-11T22:38:37.492" v="506" actId="20577"/>
          <ac:spMkLst>
            <pc:docMk/>
            <pc:sldMk cId="3670475293" sldId="264"/>
            <ac:spMk id="2" creationId="{6E56AC46-1967-F19E-39AF-44C6700EE4E8}"/>
          </ac:spMkLst>
        </pc:spChg>
        <pc:spChg chg="mod">
          <ac:chgData name="Saiteja Pulijala" userId="449b2f9312daaf32" providerId="Windows Live" clId="Web-{2F6EDD5E-7141-459C-B54C-D8DA0878350C}" dt="2024-07-11T22:39:27.744" v="512" actId="20577"/>
          <ac:spMkLst>
            <pc:docMk/>
            <pc:sldMk cId="3670475293" sldId="264"/>
            <ac:spMk id="3" creationId="{110EFC38-6AF8-D7D5-D598-7777939FDA15}"/>
          </ac:spMkLst>
        </pc:spChg>
        <pc:spChg chg="add">
          <ac:chgData name="Saiteja Pulijala" userId="449b2f9312daaf32" providerId="Windows Live" clId="Web-{2F6EDD5E-7141-459C-B54C-D8DA0878350C}" dt="2024-07-11T22:38:19.132" v="491"/>
          <ac:spMkLst>
            <pc:docMk/>
            <pc:sldMk cId="3670475293" sldId="264"/>
            <ac:spMk id="8" creationId="{AC17DE74-01C9-4859-B65A-85CF999E8580}"/>
          </ac:spMkLst>
        </pc:spChg>
        <pc:spChg chg="add">
          <ac:chgData name="Saiteja Pulijala" userId="449b2f9312daaf32" providerId="Windows Live" clId="Web-{2F6EDD5E-7141-459C-B54C-D8DA0878350C}" dt="2024-07-11T22:38:19.132" v="491"/>
          <ac:spMkLst>
            <pc:docMk/>
            <pc:sldMk cId="3670475293" sldId="264"/>
            <ac:spMk id="10" creationId="{068C0432-0E90-4CC1-8CD3-D44A90DF07EF}"/>
          </ac:spMkLst>
        </pc:spChg>
      </pc:sldChg>
      <pc:sldChg chg="addSp delSp modSp new mod setBg">
        <pc:chgData name="Saiteja Pulijala" userId="449b2f9312daaf32" providerId="Windows Live" clId="Web-{2F6EDD5E-7141-459C-B54C-D8DA0878350C}" dt="2024-07-11T22:42:28.734" v="537" actId="20577"/>
        <pc:sldMkLst>
          <pc:docMk/>
          <pc:sldMk cId="4150220134" sldId="265"/>
        </pc:sldMkLst>
        <pc:spChg chg="mod ord">
          <ac:chgData name="Saiteja Pulijala" userId="449b2f9312daaf32" providerId="Windows Live" clId="Web-{2F6EDD5E-7141-459C-B54C-D8DA0878350C}" dt="2024-07-11T22:42:28.734" v="537" actId="20577"/>
          <ac:spMkLst>
            <pc:docMk/>
            <pc:sldMk cId="4150220134" sldId="265"/>
            <ac:spMk id="2" creationId="{99455A34-E01A-EC80-DA0E-0932EBC8602A}"/>
          </ac:spMkLst>
        </pc:spChg>
        <pc:spChg chg="del">
          <ac:chgData name="Saiteja Pulijala" userId="449b2f9312daaf32" providerId="Windows Live" clId="Web-{2F6EDD5E-7141-459C-B54C-D8DA0878350C}" dt="2024-07-11T22:41:09.028" v="533"/>
          <ac:spMkLst>
            <pc:docMk/>
            <pc:sldMk cId="4150220134" sldId="265"/>
            <ac:spMk id="3" creationId="{A356DFBC-A871-0190-3BEA-E4594E1652EE}"/>
          </ac:spMkLst>
        </pc:spChg>
        <pc:spChg chg="add">
          <ac:chgData name="Saiteja Pulijala" userId="449b2f9312daaf32" providerId="Windows Live" clId="Web-{2F6EDD5E-7141-459C-B54C-D8DA0878350C}" dt="2024-07-11T22:41:37.873" v="534"/>
          <ac:spMkLst>
            <pc:docMk/>
            <pc:sldMk cId="4150220134" sldId="265"/>
            <ac:spMk id="9" creationId="{DA381740-063A-41A4-836D-85D14980EEF0}"/>
          </ac:spMkLst>
        </pc:spChg>
        <pc:spChg chg="add">
          <ac:chgData name="Saiteja Pulijala" userId="449b2f9312daaf32" providerId="Windows Live" clId="Web-{2F6EDD5E-7141-459C-B54C-D8DA0878350C}" dt="2024-07-11T22:41:37.873" v="534"/>
          <ac:spMkLst>
            <pc:docMk/>
            <pc:sldMk cId="4150220134" sldId="265"/>
            <ac:spMk id="11" creationId="{678CC48C-9275-4EFA-9B84-8E818500B9C1}"/>
          </ac:spMkLst>
        </pc:spChg>
        <pc:spChg chg="add">
          <ac:chgData name="Saiteja Pulijala" userId="449b2f9312daaf32" providerId="Windows Live" clId="Web-{2F6EDD5E-7141-459C-B54C-D8DA0878350C}" dt="2024-07-11T22:41:37.873" v="534"/>
          <ac:spMkLst>
            <pc:docMk/>
            <pc:sldMk cId="4150220134" sldId="265"/>
            <ac:spMk id="13" creationId="{0A324144-E9CF-4B12-A53E-FAC0D281D8B0}"/>
          </ac:spMkLst>
        </pc:spChg>
        <pc:picChg chg="add mod ord">
          <ac:chgData name="Saiteja Pulijala" userId="449b2f9312daaf32" providerId="Windows Live" clId="Web-{2F6EDD5E-7141-459C-B54C-D8DA0878350C}" dt="2024-07-11T22:41:37.873" v="534"/>
          <ac:picMkLst>
            <pc:docMk/>
            <pc:sldMk cId="4150220134" sldId="265"/>
            <ac:picMk id="4" creationId="{90FE98A8-6B79-C0C2-1E96-3E77DEFF330E}"/>
          </ac:picMkLst>
        </pc:picChg>
      </pc:sldChg>
      <pc:sldChg chg="addSp delSp modSp new mod setBg">
        <pc:chgData name="Saiteja Pulijala" userId="449b2f9312daaf32" providerId="Windows Live" clId="Web-{2F6EDD5E-7141-459C-B54C-D8DA0878350C}" dt="2024-07-11T22:48:19.965" v="621" actId="1076"/>
        <pc:sldMkLst>
          <pc:docMk/>
          <pc:sldMk cId="3820597547" sldId="266"/>
        </pc:sldMkLst>
        <pc:spChg chg="mod">
          <ac:chgData name="Saiteja Pulijala" userId="449b2f9312daaf32" providerId="Windows Live" clId="Web-{2F6EDD5E-7141-459C-B54C-D8DA0878350C}" dt="2024-07-11T22:46:22.133" v="600"/>
          <ac:spMkLst>
            <pc:docMk/>
            <pc:sldMk cId="3820597547" sldId="266"/>
            <ac:spMk id="2" creationId="{A43D0BAF-8B62-36FA-A5FC-BA8DE9E60343}"/>
          </ac:spMkLst>
        </pc:spChg>
        <pc:spChg chg="del">
          <ac:chgData name="Saiteja Pulijala" userId="449b2f9312daaf32" providerId="Windows Live" clId="Web-{2F6EDD5E-7141-459C-B54C-D8DA0878350C}" dt="2024-07-11T22:45:47.991" v="595"/>
          <ac:spMkLst>
            <pc:docMk/>
            <pc:sldMk cId="3820597547" sldId="266"/>
            <ac:spMk id="3" creationId="{9146C3F8-09D8-3072-B0A1-FB10BD185787}"/>
          </ac:spMkLst>
        </pc:spChg>
        <pc:spChg chg="add mod">
          <ac:chgData name="Saiteja Pulijala" userId="449b2f9312daaf32" providerId="Windows Live" clId="Web-{2F6EDD5E-7141-459C-B54C-D8DA0878350C}" dt="2024-07-11T22:48:19.965" v="621" actId="1076"/>
          <ac:spMkLst>
            <pc:docMk/>
            <pc:sldMk cId="3820597547" sldId="266"/>
            <ac:spMk id="6" creationId="{C6E5E5C8-7262-904C-974F-89EDB1674375}"/>
          </ac:spMkLst>
        </pc:spChg>
        <pc:spChg chg="add del">
          <ac:chgData name="Saiteja Pulijala" userId="449b2f9312daaf32" providerId="Windows Live" clId="Web-{2F6EDD5E-7141-459C-B54C-D8DA0878350C}" dt="2024-07-11T22:46:50.509" v="601"/>
          <ac:spMkLst>
            <pc:docMk/>
            <pc:sldMk cId="3820597547" sldId="266"/>
            <ac:spMk id="8" creationId="{C51D1BD1-FCA8-185E-2EF2-67D0562ABA02}"/>
          </ac:spMkLst>
        </pc:spChg>
        <pc:spChg chg="add">
          <ac:chgData name="Saiteja Pulijala" userId="449b2f9312daaf32" providerId="Windows Live" clId="Web-{2F6EDD5E-7141-459C-B54C-D8DA0878350C}" dt="2024-07-11T22:46:22.133" v="600"/>
          <ac:spMkLst>
            <pc:docMk/>
            <pc:sldMk cId="3820597547" sldId="266"/>
            <ac:spMk id="11" creationId="{A8908DB7-C3A6-4FCB-9820-CEE02B398C4A}"/>
          </ac:spMkLst>
        </pc:spChg>
        <pc:spChg chg="add">
          <ac:chgData name="Saiteja Pulijala" userId="449b2f9312daaf32" providerId="Windows Live" clId="Web-{2F6EDD5E-7141-459C-B54C-D8DA0878350C}" dt="2024-07-11T22:46:22.133" v="600"/>
          <ac:spMkLst>
            <pc:docMk/>
            <pc:sldMk cId="3820597547" sldId="266"/>
            <ac:spMk id="15" creationId="{535742DD-1B16-4E9D-B715-0D74B4574A68}"/>
          </ac:spMkLst>
        </pc:spChg>
        <pc:picChg chg="add mod ord">
          <ac:chgData name="Saiteja Pulijala" userId="449b2f9312daaf32" providerId="Windows Live" clId="Web-{2F6EDD5E-7141-459C-B54C-D8DA0878350C}" dt="2024-07-11T22:46:22.133" v="600"/>
          <ac:picMkLst>
            <pc:docMk/>
            <pc:sldMk cId="3820597547" sldId="266"/>
            <ac:picMk id="4" creationId="{60574C9F-0CE7-7A6E-FF10-0E15F8CA65E7}"/>
          </ac:picMkLst>
        </pc:picChg>
        <pc:picChg chg="add mod ord">
          <ac:chgData name="Saiteja Pulijala" userId="449b2f9312daaf32" providerId="Windows Live" clId="Web-{2F6EDD5E-7141-459C-B54C-D8DA0878350C}" dt="2024-07-11T22:48:00.417" v="615" actId="1076"/>
          <ac:picMkLst>
            <pc:docMk/>
            <pc:sldMk cId="3820597547" sldId="266"/>
            <ac:picMk id="5" creationId="{93377DD5-9713-93B1-75DB-6552FED23321}"/>
          </ac:picMkLst>
        </pc:picChg>
        <pc:inkChg chg="add">
          <ac:chgData name="Saiteja Pulijala" userId="449b2f9312daaf32" providerId="Windows Live" clId="Web-{2F6EDD5E-7141-459C-B54C-D8DA0878350C}" dt="2024-07-11T22:46:22.133" v="600"/>
          <ac:inkMkLst>
            <pc:docMk/>
            <pc:sldMk cId="3820597547" sldId="266"/>
            <ac:inkMk id="13" creationId="{070477C5-0410-4E4F-97A1-F84C2465C187}"/>
          </ac:inkMkLst>
        </pc:inkChg>
      </pc:sldChg>
      <pc:sldChg chg="addSp delSp modSp new mod setBg modClrScheme chgLayout">
        <pc:chgData name="Saiteja Pulijala" userId="449b2f9312daaf32" providerId="Windows Live" clId="Web-{2F6EDD5E-7141-459C-B54C-D8DA0878350C}" dt="2024-07-11T22:55:03.166" v="711" actId="14100"/>
        <pc:sldMkLst>
          <pc:docMk/>
          <pc:sldMk cId="1355832955" sldId="267"/>
        </pc:sldMkLst>
        <pc:spChg chg="del mod ord">
          <ac:chgData name="Saiteja Pulijala" userId="449b2f9312daaf32" providerId="Windows Live" clId="Web-{2F6EDD5E-7141-459C-B54C-D8DA0878350C}" dt="2024-07-11T22:53:57.945" v="698"/>
          <ac:spMkLst>
            <pc:docMk/>
            <pc:sldMk cId="1355832955" sldId="267"/>
            <ac:spMk id="2" creationId="{F43A0A12-359D-99EA-76DD-4D24BF77E218}"/>
          </ac:spMkLst>
        </pc:spChg>
        <pc:spChg chg="del">
          <ac:chgData name="Saiteja Pulijala" userId="449b2f9312daaf32" providerId="Windows Live" clId="Web-{2F6EDD5E-7141-459C-B54C-D8DA0878350C}" dt="2024-07-11T22:49:03.591" v="623"/>
          <ac:spMkLst>
            <pc:docMk/>
            <pc:sldMk cId="1355832955" sldId="267"/>
            <ac:spMk id="3" creationId="{87955111-D22C-1FEA-B554-A8FE0390DEDB}"/>
          </ac:spMkLst>
        </pc:spChg>
        <pc:spChg chg="add mod ord">
          <ac:chgData name="Saiteja Pulijala" userId="449b2f9312daaf32" providerId="Windows Live" clId="Web-{2F6EDD5E-7141-459C-B54C-D8DA0878350C}" dt="2024-07-11T22:54:57.025" v="708" actId="20577"/>
          <ac:spMkLst>
            <pc:docMk/>
            <pc:sldMk cId="1355832955" sldId="267"/>
            <ac:spMk id="6" creationId="{922957FD-B57B-EE6E-B060-F7B2F993EED8}"/>
          </ac:spMkLst>
        </pc:spChg>
        <pc:spChg chg="add mod ord">
          <ac:chgData name="Saiteja Pulijala" userId="449b2f9312daaf32" providerId="Windows Live" clId="Web-{2F6EDD5E-7141-459C-B54C-D8DA0878350C}" dt="2024-07-11T22:55:03.166" v="711" actId="14100"/>
          <ac:spMkLst>
            <pc:docMk/>
            <pc:sldMk cId="1355832955" sldId="267"/>
            <ac:spMk id="7" creationId="{1A3FE174-7B3C-61B5-F9E2-2D5CABB71C7F}"/>
          </ac:spMkLst>
        </pc:spChg>
        <pc:spChg chg="add del mod ord">
          <ac:chgData name="Saiteja Pulijala" userId="449b2f9312daaf32" providerId="Windows Live" clId="Web-{2F6EDD5E-7141-459C-B54C-D8DA0878350C}" dt="2024-07-11T22:51:14.143" v="649"/>
          <ac:spMkLst>
            <pc:docMk/>
            <pc:sldMk cId="1355832955" sldId="267"/>
            <ac:spMk id="8" creationId="{6AA00FA7-84DA-C2FA-B602-812050C77ED6}"/>
          </ac:spMkLst>
        </pc:spChg>
        <pc:spChg chg="add del mod ord">
          <ac:chgData name="Saiteja Pulijala" userId="449b2f9312daaf32" providerId="Windows Live" clId="Web-{2F6EDD5E-7141-459C-B54C-D8DA0878350C}" dt="2024-07-11T22:50:27.625" v="638"/>
          <ac:spMkLst>
            <pc:docMk/>
            <pc:sldMk cId="1355832955" sldId="267"/>
            <ac:spMk id="9" creationId="{582AA14E-0DD4-85D2-3677-7CD46BF8C480}"/>
          </ac:spMkLst>
        </pc:spChg>
        <pc:spChg chg="add del">
          <ac:chgData name="Saiteja Pulijala" userId="449b2f9312daaf32" providerId="Windows Live" clId="Web-{2F6EDD5E-7141-459C-B54C-D8DA0878350C}" dt="2024-07-11T22:50:27.625" v="638"/>
          <ac:spMkLst>
            <pc:docMk/>
            <pc:sldMk cId="1355832955" sldId="267"/>
            <ac:spMk id="12" creationId="{95B1FC96-0749-41C9-BAED-E089E77149FA}"/>
          </ac:spMkLst>
        </pc:spChg>
        <pc:spChg chg="add del">
          <ac:chgData name="Saiteja Pulijala" userId="449b2f9312daaf32" providerId="Windows Live" clId="Web-{2F6EDD5E-7141-459C-B54C-D8DA0878350C}" dt="2024-07-11T22:50:27.625" v="638"/>
          <ac:spMkLst>
            <pc:docMk/>
            <pc:sldMk cId="1355832955" sldId="267"/>
            <ac:spMk id="14" creationId="{535742DD-1B16-4E9D-B715-0D74B4574A68}"/>
          </ac:spMkLst>
        </pc:spChg>
        <pc:spChg chg="add del">
          <ac:chgData name="Saiteja Pulijala" userId="449b2f9312daaf32" providerId="Windows Live" clId="Web-{2F6EDD5E-7141-459C-B54C-D8DA0878350C}" dt="2024-07-11T22:50:13.312" v="634"/>
          <ac:spMkLst>
            <pc:docMk/>
            <pc:sldMk cId="1355832955" sldId="267"/>
            <ac:spMk id="19" creationId="{95B1FC96-0749-41C9-BAED-E089E77149FA}"/>
          </ac:spMkLst>
        </pc:spChg>
        <pc:spChg chg="add del">
          <ac:chgData name="Saiteja Pulijala" userId="449b2f9312daaf32" providerId="Windows Live" clId="Web-{2F6EDD5E-7141-459C-B54C-D8DA0878350C}" dt="2024-07-11T22:50:13.312" v="634"/>
          <ac:spMkLst>
            <pc:docMk/>
            <pc:sldMk cId="1355832955" sldId="267"/>
            <ac:spMk id="21" creationId="{535742DD-1B16-4E9D-B715-0D74B4574A68}"/>
          </ac:spMkLst>
        </pc:spChg>
        <pc:spChg chg="add del">
          <ac:chgData name="Saiteja Pulijala" userId="449b2f9312daaf32" providerId="Windows Live" clId="Web-{2F6EDD5E-7141-459C-B54C-D8DA0878350C}" dt="2024-07-11T22:50:24.594" v="636"/>
          <ac:spMkLst>
            <pc:docMk/>
            <pc:sldMk cId="1355832955" sldId="267"/>
            <ac:spMk id="23" creationId="{535742DD-1B16-4E9D-B715-0D74B4574A68}"/>
          </ac:spMkLst>
        </pc:spChg>
        <pc:spChg chg="add del">
          <ac:chgData name="Saiteja Pulijala" userId="449b2f9312daaf32" providerId="Windows Live" clId="Web-{2F6EDD5E-7141-459C-B54C-D8DA0878350C}" dt="2024-07-11T22:50:24.594" v="636"/>
          <ac:spMkLst>
            <pc:docMk/>
            <pc:sldMk cId="1355832955" sldId="267"/>
            <ac:spMk id="24" creationId="{69D47016-023F-44BD-981C-50E7A10A6609}"/>
          </ac:spMkLst>
        </pc:spChg>
        <pc:picChg chg="add mod ord">
          <ac:chgData name="Saiteja Pulijala" userId="449b2f9312daaf32" providerId="Windows Live" clId="Web-{2F6EDD5E-7141-459C-B54C-D8DA0878350C}" dt="2024-07-11T22:54:43.525" v="706" actId="14100"/>
          <ac:picMkLst>
            <pc:docMk/>
            <pc:sldMk cId="1355832955" sldId="267"/>
            <ac:picMk id="4" creationId="{A3220E42-4921-1D16-6F27-0D39562A6E4A}"/>
          </ac:picMkLst>
        </pc:picChg>
        <pc:picChg chg="add del mod">
          <ac:chgData name="Saiteja Pulijala" userId="449b2f9312daaf32" providerId="Windows Live" clId="Web-{2F6EDD5E-7141-459C-B54C-D8DA0878350C}" dt="2024-07-11T22:51:10.674" v="648"/>
          <ac:picMkLst>
            <pc:docMk/>
            <pc:sldMk cId="1355832955" sldId="267"/>
            <ac:picMk id="5" creationId="{432962B9-6504-8021-B13F-A202D25B0D6D}"/>
          </ac:picMkLst>
        </pc:picChg>
        <pc:picChg chg="add mod ord">
          <ac:chgData name="Saiteja Pulijala" userId="449b2f9312daaf32" providerId="Windows Live" clId="Web-{2F6EDD5E-7141-459C-B54C-D8DA0878350C}" dt="2024-07-11T22:54:39.400" v="705" actId="14100"/>
          <ac:picMkLst>
            <pc:docMk/>
            <pc:sldMk cId="1355832955" sldId="267"/>
            <ac:picMk id="10" creationId="{FF9024B1-CF07-33C0-6067-DC9D5315B284}"/>
          </ac:picMkLst>
        </pc:picChg>
        <pc:inkChg chg="add del">
          <ac:chgData name="Saiteja Pulijala" userId="449b2f9312daaf32" providerId="Windows Live" clId="Web-{2F6EDD5E-7141-459C-B54C-D8DA0878350C}" dt="2024-07-11T22:50:24.594" v="636"/>
          <ac:inkMkLst>
            <pc:docMk/>
            <pc:sldMk cId="1355832955" sldId="267"/>
            <ac:inkMk id="25" creationId="{070477C5-0410-4E4F-97A1-F84C2465C187}"/>
          </ac:inkMkLst>
        </pc:inkChg>
      </pc:sldChg>
      <pc:sldChg chg="addSp delSp modSp new mod setBg modClrScheme chgLayout">
        <pc:chgData name="Saiteja Pulijala" userId="449b2f9312daaf32" providerId="Windows Live" clId="Web-{2F6EDD5E-7141-459C-B54C-D8DA0878350C}" dt="2024-07-11T22:56:55.451" v="735" actId="20577"/>
        <pc:sldMkLst>
          <pc:docMk/>
          <pc:sldMk cId="3285090228" sldId="268"/>
        </pc:sldMkLst>
        <pc:spChg chg="mod ord">
          <ac:chgData name="Saiteja Pulijala" userId="449b2f9312daaf32" providerId="Windows Live" clId="Web-{2F6EDD5E-7141-459C-B54C-D8DA0878350C}" dt="2024-07-11T22:56:55.451" v="735" actId="20577"/>
          <ac:spMkLst>
            <pc:docMk/>
            <pc:sldMk cId="3285090228" sldId="268"/>
            <ac:spMk id="2" creationId="{E041E404-6262-3EB6-92E5-CBF7194E1819}"/>
          </ac:spMkLst>
        </pc:spChg>
        <pc:spChg chg="del">
          <ac:chgData name="Saiteja Pulijala" userId="449b2f9312daaf32" providerId="Windows Live" clId="Web-{2F6EDD5E-7141-459C-B54C-D8DA0878350C}" dt="2024-07-11T22:56:21.012" v="727"/>
          <ac:spMkLst>
            <pc:docMk/>
            <pc:sldMk cId="3285090228" sldId="268"/>
            <ac:spMk id="3" creationId="{365CE67F-9923-6002-4FED-979818B630DD}"/>
          </ac:spMkLst>
        </pc:spChg>
        <pc:spChg chg="del">
          <ac:chgData name="Saiteja Pulijala" userId="449b2f9312daaf32" providerId="Windows Live" clId="Web-{2F6EDD5E-7141-459C-B54C-D8DA0878350C}" dt="2024-07-11T22:55:46.636" v="724"/>
          <ac:spMkLst>
            <pc:docMk/>
            <pc:sldMk cId="3285090228" sldId="268"/>
            <ac:spMk id="4" creationId="{BEC4DA66-9C24-45DE-6212-49F121A8B800}"/>
          </ac:spMkLst>
        </pc:spChg>
        <pc:spChg chg="del">
          <ac:chgData name="Saiteja Pulijala" userId="449b2f9312daaf32" providerId="Windows Live" clId="Web-{2F6EDD5E-7141-459C-B54C-D8DA0878350C}" dt="2024-07-11T22:56:21.012" v="727"/>
          <ac:spMkLst>
            <pc:docMk/>
            <pc:sldMk cId="3285090228" sldId="268"/>
            <ac:spMk id="5" creationId="{9335BD8C-33E4-BAAA-540C-07BECD02941E}"/>
          </ac:spMkLst>
        </pc:spChg>
        <pc:spChg chg="del">
          <ac:chgData name="Saiteja Pulijala" userId="449b2f9312daaf32" providerId="Windows Live" clId="Web-{2F6EDD5E-7141-459C-B54C-D8DA0878350C}" dt="2024-07-11T22:56:21.012" v="727"/>
          <ac:spMkLst>
            <pc:docMk/>
            <pc:sldMk cId="3285090228" sldId="268"/>
            <ac:spMk id="6" creationId="{0C6310CE-B8C0-811C-4D05-141BB4EE6632}"/>
          </ac:spMkLst>
        </pc:spChg>
        <pc:spChg chg="add">
          <ac:chgData name="Saiteja Pulijala" userId="449b2f9312daaf32" providerId="Windows Live" clId="Web-{2F6EDD5E-7141-459C-B54C-D8DA0878350C}" dt="2024-07-11T22:56:37.450" v="729"/>
          <ac:spMkLst>
            <pc:docMk/>
            <pc:sldMk cId="3285090228" sldId="268"/>
            <ac:spMk id="12" creationId="{DA381740-063A-41A4-836D-85D14980EEF0}"/>
          </ac:spMkLst>
        </pc:spChg>
        <pc:spChg chg="add">
          <ac:chgData name="Saiteja Pulijala" userId="449b2f9312daaf32" providerId="Windows Live" clId="Web-{2F6EDD5E-7141-459C-B54C-D8DA0878350C}" dt="2024-07-11T22:56:37.450" v="729"/>
          <ac:spMkLst>
            <pc:docMk/>
            <pc:sldMk cId="3285090228" sldId="268"/>
            <ac:spMk id="14" creationId="{665DBBEF-238B-476B-96AB-8AAC3224ECEA}"/>
          </ac:spMkLst>
        </pc:spChg>
        <pc:spChg chg="add">
          <ac:chgData name="Saiteja Pulijala" userId="449b2f9312daaf32" providerId="Windows Live" clId="Web-{2F6EDD5E-7141-459C-B54C-D8DA0878350C}" dt="2024-07-11T22:56:37.450" v="729"/>
          <ac:spMkLst>
            <pc:docMk/>
            <pc:sldMk cId="3285090228" sldId="268"/>
            <ac:spMk id="16" creationId="{3FCFB1DE-0B7E-48CC-BA90-B2AB0889F9D6}"/>
          </ac:spMkLst>
        </pc:spChg>
        <pc:picChg chg="add mod ord">
          <ac:chgData name="Saiteja Pulijala" userId="449b2f9312daaf32" providerId="Windows Live" clId="Web-{2F6EDD5E-7141-459C-B54C-D8DA0878350C}" dt="2024-07-11T22:56:37.450" v="729"/>
          <ac:picMkLst>
            <pc:docMk/>
            <pc:sldMk cId="3285090228" sldId="268"/>
            <ac:picMk id="7" creationId="{9C35833A-C98C-B34B-EBA1-1D1CE8D621F6}"/>
          </ac:picMkLst>
        </pc:picChg>
      </pc:sldChg>
      <pc:sldChg chg="addSp modSp new mod modClrScheme chgLayout">
        <pc:chgData name="Saiteja Pulijala" userId="449b2f9312daaf32" providerId="Windows Live" clId="Web-{2F6EDD5E-7141-459C-B54C-D8DA0878350C}" dt="2024-07-11T22:58:26.501" v="749" actId="20577"/>
        <pc:sldMkLst>
          <pc:docMk/>
          <pc:sldMk cId="2788298063" sldId="269"/>
        </pc:sldMkLst>
        <pc:spChg chg="mod ord">
          <ac:chgData name="Saiteja Pulijala" userId="449b2f9312daaf32" providerId="Windows Live" clId="Web-{2F6EDD5E-7141-459C-B54C-D8DA0878350C}" dt="2024-07-11T22:57:40.578" v="744" actId="20577"/>
          <ac:spMkLst>
            <pc:docMk/>
            <pc:sldMk cId="2788298063" sldId="269"/>
            <ac:spMk id="2" creationId="{59F5AC67-4044-9FBD-5D35-CB79E3C794DE}"/>
          </ac:spMkLst>
        </pc:spChg>
        <pc:spChg chg="add mod ord">
          <ac:chgData name="Saiteja Pulijala" userId="449b2f9312daaf32" providerId="Windows Live" clId="Web-{2F6EDD5E-7141-459C-B54C-D8DA0878350C}" dt="2024-07-11T22:58:26.501" v="749" actId="20577"/>
          <ac:spMkLst>
            <pc:docMk/>
            <pc:sldMk cId="2788298063" sldId="269"/>
            <ac:spMk id="3" creationId="{71970701-45F3-CED9-E203-AC2ACCAADD0F}"/>
          </ac:spMkLst>
        </pc:spChg>
      </pc:sldChg>
      <pc:sldChg chg="modSp new">
        <pc:chgData name="Saiteja Pulijala" userId="449b2f9312daaf32" providerId="Windows Live" clId="Web-{2F6EDD5E-7141-459C-B54C-D8DA0878350C}" dt="2024-07-11T23:00:18.130" v="762" actId="20577"/>
        <pc:sldMkLst>
          <pc:docMk/>
          <pc:sldMk cId="2681333965" sldId="270"/>
        </pc:sldMkLst>
        <pc:spChg chg="mod">
          <ac:chgData name="Saiteja Pulijala" userId="449b2f9312daaf32" providerId="Windows Live" clId="Web-{2F6EDD5E-7141-459C-B54C-D8DA0878350C}" dt="2024-07-11T22:58:57.908" v="758" actId="20577"/>
          <ac:spMkLst>
            <pc:docMk/>
            <pc:sldMk cId="2681333965" sldId="270"/>
            <ac:spMk id="2" creationId="{73C192CC-C483-0978-A67D-1D7352023167}"/>
          </ac:spMkLst>
        </pc:spChg>
        <pc:spChg chg="mod">
          <ac:chgData name="Saiteja Pulijala" userId="449b2f9312daaf32" providerId="Windows Live" clId="Web-{2F6EDD5E-7141-459C-B54C-D8DA0878350C}" dt="2024-07-11T23:00:18.130" v="762" actId="20577"/>
          <ac:spMkLst>
            <pc:docMk/>
            <pc:sldMk cId="2681333965" sldId="270"/>
            <ac:spMk id="3" creationId="{52CB1B9D-84A2-ADDA-1C09-EEB5F6FBE538}"/>
          </ac:spMkLst>
        </pc:spChg>
      </pc:sldChg>
      <pc:sldChg chg="addSp delSp modSp new mod setBg modClrScheme chgLayout">
        <pc:chgData name="Saiteja Pulijala" userId="449b2f9312daaf32" providerId="Windows Live" clId="Web-{2F6EDD5E-7141-459C-B54C-D8DA0878350C}" dt="2024-07-11T23:02:51.698" v="788" actId="20577"/>
        <pc:sldMkLst>
          <pc:docMk/>
          <pc:sldMk cId="4087887424" sldId="271"/>
        </pc:sldMkLst>
        <pc:spChg chg="del">
          <ac:chgData name="Saiteja Pulijala" userId="449b2f9312daaf32" providerId="Windows Live" clId="Web-{2F6EDD5E-7141-459C-B54C-D8DA0878350C}" dt="2024-07-11T23:01:16.460" v="764"/>
          <ac:spMkLst>
            <pc:docMk/>
            <pc:sldMk cId="4087887424" sldId="271"/>
            <ac:spMk id="2" creationId="{2DDE45F6-F1AA-7F59-A45E-53A347BD1667}"/>
          </ac:spMkLst>
        </pc:spChg>
        <pc:spChg chg="del">
          <ac:chgData name="Saiteja Pulijala" userId="449b2f9312daaf32" providerId="Windows Live" clId="Web-{2F6EDD5E-7141-459C-B54C-D8DA0878350C}" dt="2024-07-11T23:01:16.460" v="764"/>
          <ac:spMkLst>
            <pc:docMk/>
            <pc:sldMk cId="4087887424" sldId="271"/>
            <ac:spMk id="3" creationId="{5F94B3ED-F087-B71D-5C8F-593E40343245}"/>
          </ac:spMkLst>
        </pc:spChg>
        <pc:spChg chg="del">
          <ac:chgData name="Saiteja Pulijala" userId="449b2f9312daaf32" providerId="Windows Live" clId="Web-{2F6EDD5E-7141-459C-B54C-D8DA0878350C}" dt="2024-07-11T23:01:16.460" v="764"/>
          <ac:spMkLst>
            <pc:docMk/>
            <pc:sldMk cId="4087887424" sldId="271"/>
            <ac:spMk id="4" creationId="{0E3BBC16-64FB-E922-C1D1-C3919C24335C}"/>
          </ac:spMkLst>
        </pc:spChg>
        <pc:spChg chg="del">
          <ac:chgData name="Saiteja Pulijala" userId="449b2f9312daaf32" providerId="Windows Live" clId="Web-{2F6EDD5E-7141-459C-B54C-D8DA0878350C}" dt="2024-07-11T23:01:16.460" v="764"/>
          <ac:spMkLst>
            <pc:docMk/>
            <pc:sldMk cId="4087887424" sldId="271"/>
            <ac:spMk id="5" creationId="{B5F41F35-4842-41B4-3BF8-220E340BE95B}"/>
          </ac:spMkLst>
        </pc:spChg>
        <pc:spChg chg="del">
          <ac:chgData name="Saiteja Pulijala" userId="449b2f9312daaf32" providerId="Windows Live" clId="Web-{2F6EDD5E-7141-459C-B54C-D8DA0878350C}" dt="2024-07-11T23:01:16.460" v="764"/>
          <ac:spMkLst>
            <pc:docMk/>
            <pc:sldMk cId="4087887424" sldId="271"/>
            <ac:spMk id="6" creationId="{946F6087-662B-46AC-DE1F-93DE1933FF20}"/>
          </ac:spMkLst>
        </pc:spChg>
        <pc:spChg chg="add mod">
          <ac:chgData name="Saiteja Pulijala" userId="449b2f9312daaf32" providerId="Windows Live" clId="Web-{2F6EDD5E-7141-459C-B54C-D8DA0878350C}" dt="2024-07-11T23:02:51.698" v="788" actId="20577"/>
          <ac:spMkLst>
            <pc:docMk/>
            <pc:sldMk cId="4087887424" sldId="271"/>
            <ac:spMk id="7" creationId="{CB350711-640B-BDA4-48CB-7FAB38FEF1C0}"/>
          </ac:spMkLst>
        </pc:spChg>
        <pc:spChg chg="add del mod">
          <ac:chgData name="Saiteja Pulijala" userId="449b2f9312daaf32" providerId="Windows Live" clId="Web-{2F6EDD5E-7141-459C-B54C-D8DA0878350C}" dt="2024-07-11T23:01:25.366" v="766"/>
          <ac:spMkLst>
            <pc:docMk/>
            <pc:sldMk cId="4087887424" sldId="271"/>
            <ac:spMk id="8" creationId="{BF6207DC-2A94-5C48-8B20-4E3359E99064}"/>
          </ac:spMkLst>
        </pc:spChg>
        <pc:spChg chg="add">
          <ac:chgData name="Saiteja Pulijala" userId="449b2f9312daaf32" providerId="Windows Live" clId="Web-{2F6EDD5E-7141-459C-B54C-D8DA0878350C}" dt="2024-07-11T23:02:13.712" v="784"/>
          <ac:spMkLst>
            <pc:docMk/>
            <pc:sldMk cId="4087887424" sldId="271"/>
            <ac:spMk id="14" creationId="{DA381740-063A-41A4-836D-85D14980EEF0}"/>
          </ac:spMkLst>
        </pc:spChg>
        <pc:spChg chg="add">
          <ac:chgData name="Saiteja Pulijala" userId="449b2f9312daaf32" providerId="Windows Live" clId="Web-{2F6EDD5E-7141-459C-B54C-D8DA0878350C}" dt="2024-07-11T23:02:13.712" v="784"/>
          <ac:spMkLst>
            <pc:docMk/>
            <pc:sldMk cId="4087887424" sldId="271"/>
            <ac:spMk id="16" creationId="{BCED4D40-4B67-4331-AC48-79B82B4A47D8}"/>
          </ac:spMkLst>
        </pc:spChg>
        <pc:picChg chg="add mod ord">
          <ac:chgData name="Saiteja Pulijala" userId="449b2f9312daaf32" providerId="Windows Live" clId="Web-{2F6EDD5E-7141-459C-B54C-D8DA0878350C}" dt="2024-07-11T23:02:31.337" v="787" actId="14100"/>
          <ac:picMkLst>
            <pc:docMk/>
            <pc:sldMk cId="4087887424" sldId="271"/>
            <ac:picMk id="9" creationId="{5AC89147-514D-FC61-B3C2-A7261E3E5528}"/>
          </ac:picMkLst>
        </pc:picChg>
      </pc:sldChg>
      <pc:sldChg chg="addSp modSp new mod setBg modClrScheme chgLayout">
        <pc:chgData name="Saiteja Pulijala" userId="449b2f9312daaf32" providerId="Windows Live" clId="Web-{2F6EDD5E-7141-459C-B54C-D8DA0878350C}" dt="2024-07-11T23:07:09.043" v="810" actId="20577"/>
        <pc:sldMkLst>
          <pc:docMk/>
          <pc:sldMk cId="814151974" sldId="272"/>
        </pc:sldMkLst>
        <pc:spChg chg="mod ord">
          <ac:chgData name="Saiteja Pulijala" userId="449b2f9312daaf32" providerId="Windows Live" clId="Web-{2F6EDD5E-7141-459C-B54C-D8DA0878350C}" dt="2024-07-11T23:06:33.510" v="802" actId="20577"/>
          <ac:spMkLst>
            <pc:docMk/>
            <pc:sldMk cId="814151974" sldId="272"/>
            <ac:spMk id="2" creationId="{6FE77038-629B-EFF9-283F-AA7C878091A1}"/>
          </ac:spMkLst>
        </pc:spChg>
        <pc:spChg chg="mod ord">
          <ac:chgData name="Saiteja Pulijala" userId="449b2f9312daaf32" providerId="Windows Live" clId="Web-{2F6EDD5E-7141-459C-B54C-D8DA0878350C}" dt="2024-07-11T23:07:09.043" v="810" actId="20577"/>
          <ac:spMkLst>
            <pc:docMk/>
            <pc:sldMk cId="814151974" sldId="272"/>
            <ac:spMk id="3" creationId="{71D7460A-B81E-7001-F79D-1633B051D919}"/>
          </ac:spMkLst>
        </pc:spChg>
        <pc:spChg chg="add">
          <ac:chgData name="Saiteja Pulijala" userId="449b2f9312daaf32" providerId="Windows Live" clId="Web-{2F6EDD5E-7141-459C-B54C-D8DA0878350C}" dt="2024-07-11T23:06:08.041" v="799"/>
          <ac:spMkLst>
            <pc:docMk/>
            <pc:sldMk cId="814151974" sldId="272"/>
            <ac:spMk id="9" creationId="{DA381740-063A-41A4-836D-85D14980EEF0}"/>
          </ac:spMkLst>
        </pc:spChg>
        <pc:spChg chg="add">
          <ac:chgData name="Saiteja Pulijala" userId="449b2f9312daaf32" providerId="Windows Live" clId="Web-{2F6EDD5E-7141-459C-B54C-D8DA0878350C}" dt="2024-07-11T23:06:08.041" v="799"/>
          <ac:spMkLst>
            <pc:docMk/>
            <pc:sldMk cId="814151974" sldId="272"/>
            <ac:spMk id="11" creationId="{0671A8AE-40A1-4631-A6B8-581AFF065482}"/>
          </ac:spMkLst>
        </pc:spChg>
        <pc:spChg chg="add">
          <ac:chgData name="Saiteja Pulijala" userId="449b2f9312daaf32" providerId="Windows Live" clId="Web-{2F6EDD5E-7141-459C-B54C-D8DA0878350C}" dt="2024-07-11T23:06:08.041" v="799"/>
          <ac:spMkLst>
            <pc:docMk/>
            <pc:sldMk cId="814151974" sldId="272"/>
            <ac:spMk id="13" creationId="{A44CD100-6267-4E62-AA64-2182A3A6A1C0}"/>
          </ac:spMkLst>
        </pc:spChg>
        <pc:picChg chg="add">
          <ac:chgData name="Saiteja Pulijala" userId="449b2f9312daaf32" providerId="Windows Live" clId="Web-{2F6EDD5E-7141-459C-B54C-D8DA0878350C}" dt="2024-07-11T23:06:08.041" v="799"/>
          <ac:picMkLst>
            <pc:docMk/>
            <pc:sldMk cId="814151974" sldId="272"/>
            <ac:picMk id="5" creationId="{7D463F19-02FB-E868-AB3D-0F6A750660B4}"/>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1T22:46:05.597"/>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7/11/2024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52244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7/11/2024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5735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7/11/2024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14397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7/11/2024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10758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7/11/2024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33992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7/11/2024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88528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7/11/2024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32862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7/11/2024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50200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7/11/2024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5238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7/11/2024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2973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7/11/2024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566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7/11/2024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103581625"/>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kaggle.com/zalando-research/fashionmnis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Paper doll dresses">
            <a:extLst>
              <a:ext uri="{FF2B5EF4-FFF2-40B4-BE49-F238E27FC236}">
                <a16:creationId xmlns:a16="http://schemas.microsoft.com/office/drawing/2014/main" id="{ECBAC91F-C1B8-462B-691E-39681F092656}"/>
              </a:ext>
            </a:extLst>
          </p:cNvPr>
          <p:cNvPicPr>
            <a:picLocks noChangeAspect="1"/>
          </p:cNvPicPr>
          <p:nvPr/>
        </p:nvPicPr>
        <p:blipFill rotWithShape="1">
          <a:blip r:embed="rId2">
            <a:alphaModFix amt="50000"/>
          </a:blip>
          <a:srcRect t="17248" r="6" b="8797"/>
          <a:stretch/>
        </p:blipFill>
        <p:spPr>
          <a:xfrm>
            <a:off x="20" y="10"/>
            <a:ext cx="12188930" cy="6857990"/>
          </a:xfrm>
          <a:prstGeom prst="rect">
            <a:avLst/>
          </a:prstGeom>
        </p:spPr>
      </p:pic>
      <p:sp>
        <p:nvSpPr>
          <p:cNvPr id="2" name="Title 1"/>
          <p:cNvSpPr>
            <a:spLocks noGrp="1"/>
          </p:cNvSpPr>
          <p:nvPr>
            <p:ph type="ctrTitle"/>
          </p:nvPr>
        </p:nvSpPr>
        <p:spPr>
          <a:xfrm>
            <a:off x="1524000" y="1122363"/>
            <a:ext cx="9144000" cy="3063240"/>
          </a:xfrm>
        </p:spPr>
        <p:txBody>
          <a:bodyPr>
            <a:normAutofit/>
          </a:bodyPr>
          <a:lstStyle/>
          <a:p>
            <a:pPr algn="ctr">
              <a:lnSpc>
                <a:spcPct val="90000"/>
              </a:lnSpc>
            </a:pPr>
            <a:r>
              <a:rPr lang="en-US" sz="6700" dirty="0">
                <a:latin typeface="The Serif Hand Black"/>
                <a:ea typeface="+mj-lt"/>
                <a:cs typeface="+mj-lt"/>
              </a:rPr>
              <a:t>FASHION IMAGES CLASSIFICATION USING DEEP LEARNING AND TRANSFER LEARNING MODEL</a:t>
            </a:r>
            <a:endParaRPr lang="en-US" sz="6700" dirty="0">
              <a:latin typeface="The Serif Hand Black"/>
              <a:cs typeface="Times New Roman"/>
            </a:endParaRPr>
          </a:p>
        </p:txBody>
      </p:sp>
      <p:sp>
        <p:nvSpPr>
          <p:cNvPr id="3" name="Subtitle 2"/>
          <p:cNvSpPr>
            <a:spLocks noGrp="1"/>
          </p:cNvSpPr>
          <p:nvPr>
            <p:ph type="subTitle" idx="1"/>
          </p:nvPr>
        </p:nvSpPr>
        <p:spPr>
          <a:xfrm>
            <a:off x="6295739" y="4565814"/>
            <a:ext cx="4237790" cy="1561472"/>
          </a:xfrm>
        </p:spPr>
        <p:txBody>
          <a:bodyPr vert="horz" lIns="91440" tIns="45720" rIns="91440" bIns="45720" rtlCol="0" anchor="t">
            <a:normAutofit fontScale="85000" lnSpcReduction="20000"/>
          </a:bodyPr>
          <a:lstStyle/>
          <a:p>
            <a:pPr algn="ctr"/>
            <a:r>
              <a:rPr lang="en-US" sz="3200" b="1" err="1"/>
              <a:t>Prsented</a:t>
            </a:r>
            <a:r>
              <a:rPr lang="en-US" sz="3200" b="1" dirty="0"/>
              <a:t> by:</a:t>
            </a:r>
          </a:p>
          <a:p>
            <a:pPr algn="ctr"/>
            <a:r>
              <a:rPr lang="en-US" sz="3200" b="1" dirty="0"/>
              <a:t>P Saiteja (1005-23-742-116)</a:t>
            </a:r>
          </a:p>
          <a:p>
            <a:pPr algn="ctr"/>
            <a:r>
              <a:rPr lang="en-US" sz="3200" b="1" dirty="0"/>
              <a:t>CSE</a:t>
            </a:r>
          </a:p>
          <a:p>
            <a:pPr algn="ctr"/>
            <a:endParaRPr lang="en-US" sz="3200" b="1" dirty="0"/>
          </a:p>
        </p:txBody>
      </p:sp>
      <p:sp>
        <p:nvSpPr>
          <p:cNvPr id="11" name="Rectangle 6">
            <a:extLst>
              <a:ext uri="{FF2B5EF4-FFF2-40B4-BE49-F238E27FC236}">
                <a16:creationId xmlns:a16="http://schemas.microsoft.com/office/drawing/2014/main" id="{04D8AD8F-EF7F-481F-B99A-B85138970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60325" cap="rnd">
            <a:solidFill>
              <a:schemeClr val="tx1"/>
            </a:solidFill>
            <a:roun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D325718-CB83-15E0-4FA0-C4BE827773B8}"/>
              </a:ext>
            </a:extLst>
          </p:cNvPr>
          <p:cNvSpPr txBox="1"/>
          <p:nvPr/>
        </p:nvSpPr>
        <p:spPr>
          <a:xfrm>
            <a:off x="1835946" y="4566238"/>
            <a:ext cx="366855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t>Under the Guidance of:</a:t>
            </a:r>
          </a:p>
          <a:p>
            <a:r>
              <a:rPr lang="en-US" sz="3200" b="1" dirty="0"/>
              <a:t>Mrs. E. </a:t>
            </a:r>
            <a:r>
              <a:rPr lang="en-US" sz="3200" b="1" dirty="0" err="1"/>
              <a:t>Pragnavi</a:t>
            </a:r>
            <a:endParaRPr lang="en-US" sz="3200" b="1"/>
          </a:p>
          <a:p>
            <a:r>
              <a:rPr lang="en-US" sz="3200" b="1" dirty="0"/>
              <a:t>Assistant Professor</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678CC48C-9275-4EFA-9B84-8E818500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diagram of a system architecture&#10;&#10;Description automatically generated">
            <a:extLst>
              <a:ext uri="{FF2B5EF4-FFF2-40B4-BE49-F238E27FC236}">
                <a16:creationId xmlns:a16="http://schemas.microsoft.com/office/drawing/2014/main" id="{90FE98A8-6B79-C0C2-1E96-3E77DEFF330E}"/>
              </a:ext>
            </a:extLst>
          </p:cNvPr>
          <p:cNvPicPr>
            <a:picLocks noGrp="1" noChangeAspect="1"/>
          </p:cNvPicPr>
          <p:nvPr>
            <p:ph idx="1"/>
          </p:nvPr>
        </p:nvPicPr>
        <p:blipFill rotWithShape="1">
          <a:blip r:embed="rId2"/>
          <a:srcRect r="2248" b="1"/>
          <a:stretch/>
        </p:blipFill>
        <p:spPr>
          <a:xfrm>
            <a:off x="-1" y="-1"/>
            <a:ext cx="12188952" cy="6858000"/>
          </a:xfrm>
          <a:prstGeom prst="rect">
            <a:avLst/>
          </a:prstGeom>
        </p:spPr>
      </p:pic>
      <p:sp>
        <p:nvSpPr>
          <p:cNvPr id="13" name="Rectangle 12">
            <a:extLst>
              <a:ext uri="{FF2B5EF4-FFF2-40B4-BE49-F238E27FC236}">
                <a16:creationId xmlns:a16="http://schemas.microsoft.com/office/drawing/2014/main" id="{0A324144-E9CF-4B12-A53E-FAC0D281D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45000">
                <a:schemeClr val="tx1">
                  <a:alpha val="40000"/>
                </a:schemeClr>
              </a:gs>
              <a:gs pos="100000">
                <a:schemeClr val="tx1">
                  <a:alpha val="8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455A34-E01A-EC80-DA0E-0932EBC8602A}"/>
              </a:ext>
            </a:extLst>
          </p:cNvPr>
          <p:cNvSpPr>
            <a:spLocks noGrp="1"/>
          </p:cNvSpPr>
          <p:nvPr>
            <p:ph type="title"/>
          </p:nvPr>
        </p:nvSpPr>
        <p:spPr>
          <a:xfrm>
            <a:off x="1119468" y="175441"/>
            <a:ext cx="10908792" cy="1069848"/>
          </a:xfrm>
        </p:spPr>
        <p:txBody>
          <a:bodyPr vert="horz" lIns="91440" tIns="45720" rIns="91440" bIns="45720" rtlCol="0" anchor="ctr">
            <a:normAutofit/>
          </a:bodyPr>
          <a:lstStyle/>
          <a:p>
            <a:pPr algn="ctr"/>
            <a:r>
              <a:rPr lang="en-US" sz="6000" dirty="0">
                <a:latin typeface="Times New Roman"/>
                <a:cs typeface="Times New Roman"/>
              </a:rPr>
              <a:t>System Architecture</a:t>
            </a:r>
          </a:p>
        </p:txBody>
      </p:sp>
    </p:spTree>
    <p:extLst>
      <p:ext uri="{BB962C8B-B14F-4D97-AF65-F5344CB8AC3E}">
        <p14:creationId xmlns:p14="http://schemas.microsoft.com/office/powerpoint/2010/main" val="4150220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3D0BAF-8B62-36FA-A5FC-BA8DE9E60343}"/>
              </a:ext>
            </a:extLst>
          </p:cNvPr>
          <p:cNvSpPr>
            <a:spLocks noGrp="1"/>
          </p:cNvSpPr>
          <p:nvPr>
            <p:ph type="title"/>
          </p:nvPr>
        </p:nvSpPr>
        <p:spPr>
          <a:xfrm>
            <a:off x="630936" y="640823"/>
            <a:ext cx="3419856" cy="5583148"/>
          </a:xfrm>
        </p:spPr>
        <p:txBody>
          <a:bodyPr anchor="ctr">
            <a:normAutofit/>
          </a:bodyPr>
          <a:lstStyle/>
          <a:p>
            <a:r>
              <a:rPr lang="en-US" sz="4200">
                <a:latin typeface="Times New Roman"/>
                <a:cs typeface="Times New Roman"/>
              </a:rPr>
              <a:t>Model Training and Evaluation</a:t>
            </a:r>
          </a:p>
        </p:txBody>
      </p:sp>
      <mc:AlternateContent xmlns:mc="http://schemas.openxmlformats.org/markup-compatibility/2006">
        <mc:Choice xmlns:p14="http://schemas.microsoft.com/office/powerpoint/2010/main" Requires="p14">
          <p:contentPart p14:bwMode="auto" r:id="rId2">
            <p14:nvContentPartPr>
              <p14: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p:pic>
            <p:nvPicPr>
              <p: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15" name="Rectangle 14">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10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AAA180"/>
          </a:solidFill>
          <a:ln w="34925">
            <a:solidFill>
              <a:srgbClr val="AAA18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ollage of a shirt and pants&#10;&#10;Description automatically generated">
            <a:extLst>
              <a:ext uri="{FF2B5EF4-FFF2-40B4-BE49-F238E27FC236}">
                <a16:creationId xmlns:a16="http://schemas.microsoft.com/office/drawing/2014/main" id="{93377DD5-9713-93B1-75DB-6552FED23321}"/>
              </a:ext>
            </a:extLst>
          </p:cNvPr>
          <p:cNvPicPr>
            <a:picLocks noGrp="1" noChangeAspect="1"/>
          </p:cNvPicPr>
          <p:nvPr>
            <p:ph idx="1"/>
          </p:nvPr>
        </p:nvPicPr>
        <p:blipFill>
          <a:blip r:embed="rId4"/>
          <a:stretch>
            <a:fillRect/>
          </a:stretch>
        </p:blipFill>
        <p:spPr>
          <a:xfrm>
            <a:off x="4654296" y="5280991"/>
            <a:ext cx="6894576" cy="1572021"/>
          </a:xfrm>
        </p:spPr>
      </p:pic>
      <p:pic>
        <p:nvPicPr>
          <p:cNvPr id="4" name="Content Placeholder 3" descr="A screen shot of a computer program&#10;&#10;Description automatically generated">
            <a:extLst>
              <a:ext uri="{FF2B5EF4-FFF2-40B4-BE49-F238E27FC236}">
                <a16:creationId xmlns:a16="http://schemas.microsoft.com/office/drawing/2014/main" id="{60574C9F-0CE7-7A6E-FF10-0E15F8CA65E7}"/>
              </a:ext>
            </a:extLst>
          </p:cNvPr>
          <p:cNvPicPr>
            <a:picLocks noChangeAspect="1"/>
          </p:cNvPicPr>
          <p:nvPr/>
        </p:nvPicPr>
        <p:blipFill>
          <a:blip r:embed="rId5"/>
          <a:stretch>
            <a:fillRect/>
          </a:stretch>
        </p:blipFill>
        <p:spPr>
          <a:xfrm>
            <a:off x="4654296" y="812399"/>
            <a:ext cx="6894576" cy="3550706"/>
          </a:xfrm>
          <a:prstGeom prst="rect">
            <a:avLst/>
          </a:prstGeom>
        </p:spPr>
      </p:pic>
      <p:sp>
        <p:nvSpPr>
          <p:cNvPr id="6" name="TextBox 5">
            <a:extLst>
              <a:ext uri="{FF2B5EF4-FFF2-40B4-BE49-F238E27FC236}">
                <a16:creationId xmlns:a16="http://schemas.microsoft.com/office/drawing/2014/main" id="{C6E5E5C8-7262-904C-974F-89EDB1674375}"/>
              </a:ext>
            </a:extLst>
          </p:cNvPr>
          <p:cNvSpPr txBox="1"/>
          <p:nvPr/>
        </p:nvSpPr>
        <p:spPr>
          <a:xfrm>
            <a:off x="6317673" y="4682837"/>
            <a:ext cx="3581398"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200" dirty="0">
                <a:latin typeface="Times New Roman"/>
                <a:cs typeface="Times New Roman"/>
              </a:rPr>
              <a:t>CNN Model</a:t>
            </a:r>
          </a:p>
        </p:txBody>
      </p:sp>
    </p:spTree>
    <p:extLst>
      <p:ext uri="{BB962C8B-B14F-4D97-AF65-F5344CB8AC3E}">
        <p14:creationId xmlns:p14="http://schemas.microsoft.com/office/powerpoint/2010/main" val="3820597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22957FD-B57B-EE6E-B060-F7B2F993EED8}"/>
              </a:ext>
            </a:extLst>
          </p:cNvPr>
          <p:cNvSpPr>
            <a:spLocks noGrp="1"/>
          </p:cNvSpPr>
          <p:nvPr>
            <p:ph type="body" idx="1"/>
          </p:nvPr>
        </p:nvSpPr>
        <p:spPr>
          <a:xfrm>
            <a:off x="724769" y="716453"/>
            <a:ext cx="5157787" cy="823912"/>
          </a:xfrm>
        </p:spPr>
        <p:txBody>
          <a:bodyPr>
            <a:normAutofit fontScale="70000" lnSpcReduction="20000"/>
          </a:bodyPr>
          <a:lstStyle/>
          <a:p>
            <a:r>
              <a:rPr lang="en-US" dirty="0">
                <a:latin typeface="Times New Roman"/>
                <a:cs typeface="Times New Roman"/>
              </a:rPr>
              <a:t>CNN Model Summary</a:t>
            </a:r>
          </a:p>
        </p:txBody>
      </p:sp>
      <p:pic>
        <p:nvPicPr>
          <p:cNvPr id="4" name="Content Placeholder 3" descr="A screenshot of a computer&#10;&#10;Description automatically generated">
            <a:extLst>
              <a:ext uri="{FF2B5EF4-FFF2-40B4-BE49-F238E27FC236}">
                <a16:creationId xmlns:a16="http://schemas.microsoft.com/office/drawing/2014/main" id="{A3220E42-4921-1D16-6F27-0D39562A6E4A}"/>
              </a:ext>
            </a:extLst>
          </p:cNvPr>
          <p:cNvPicPr>
            <a:picLocks noGrp="1" noChangeAspect="1"/>
          </p:cNvPicPr>
          <p:nvPr>
            <p:ph sz="half" idx="2"/>
          </p:nvPr>
        </p:nvPicPr>
        <p:blipFill>
          <a:blip r:embed="rId2"/>
          <a:stretch>
            <a:fillRect/>
          </a:stretch>
        </p:blipFill>
        <p:spPr>
          <a:xfrm>
            <a:off x="-6789" y="1718066"/>
            <a:ext cx="5959546" cy="5120164"/>
          </a:xfrm>
        </p:spPr>
      </p:pic>
      <p:sp>
        <p:nvSpPr>
          <p:cNvPr id="7" name="Text Placeholder 6">
            <a:extLst>
              <a:ext uri="{FF2B5EF4-FFF2-40B4-BE49-F238E27FC236}">
                <a16:creationId xmlns:a16="http://schemas.microsoft.com/office/drawing/2014/main" id="{1A3FE174-7B3C-61B5-F9E2-2D5CABB71C7F}"/>
              </a:ext>
            </a:extLst>
          </p:cNvPr>
          <p:cNvSpPr>
            <a:spLocks noGrp="1"/>
          </p:cNvSpPr>
          <p:nvPr>
            <p:ph type="body" sz="quarter" idx="3"/>
          </p:nvPr>
        </p:nvSpPr>
        <p:spPr>
          <a:xfrm>
            <a:off x="6100313" y="716453"/>
            <a:ext cx="6074584" cy="823912"/>
          </a:xfrm>
        </p:spPr>
        <p:txBody>
          <a:bodyPr>
            <a:normAutofit fontScale="70000" lnSpcReduction="20000"/>
          </a:bodyPr>
          <a:lstStyle/>
          <a:p>
            <a:r>
              <a:rPr lang="en-US" dirty="0">
                <a:latin typeface="Times New Roman"/>
                <a:cs typeface="Times New Roman"/>
              </a:rPr>
              <a:t>TL with MobileNetV2 model Summary</a:t>
            </a:r>
          </a:p>
        </p:txBody>
      </p:sp>
      <p:pic>
        <p:nvPicPr>
          <p:cNvPr id="10" name="Content Placeholder 9" descr="A screenshot of a computer&#10;&#10;Description automatically generated">
            <a:extLst>
              <a:ext uri="{FF2B5EF4-FFF2-40B4-BE49-F238E27FC236}">
                <a16:creationId xmlns:a16="http://schemas.microsoft.com/office/drawing/2014/main" id="{FF9024B1-CF07-33C0-6067-DC9D5315B284}"/>
              </a:ext>
            </a:extLst>
          </p:cNvPr>
          <p:cNvPicPr>
            <a:picLocks noGrp="1" noChangeAspect="1"/>
          </p:cNvPicPr>
          <p:nvPr>
            <p:ph sz="quarter" idx="4"/>
          </p:nvPr>
        </p:nvPicPr>
        <p:blipFill>
          <a:blip r:embed="rId3"/>
          <a:stretch>
            <a:fillRect/>
          </a:stretch>
        </p:blipFill>
        <p:spPr>
          <a:xfrm>
            <a:off x="6242430" y="1718383"/>
            <a:ext cx="5948502" cy="5133463"/>
          </a:xfrm>
        </p:spPr>
      </p:pic>
    </p:spTree>
    <p:extLst>
      <p:ext uri="{BB962C8B-B14F-4D97-AF65-F5344CB8AC3E}">
        <p14:creationId xmlns:p14="http://schemas.microsoft.com/office/powerpoint/2010/main" val="1355832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6" name="Rectangle 15">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CB350711-640B-BDA4-48CB-7FAB38FEF1C0}"/>
              </a:ext>
            </a:extLst>
          </p:cNvPr>
          <p:cNvSpPr>
            <a:spLocks noGrp="1"/>
          </p:cNvSpPr>
          <p:nvPr>
            <p:ph type="title"/>
          </p:nvPr>
        </p:nvSpPr>
        <p:spPr>
          <a:xfrm>
            <a:off x="638881" y="839865"/>
            <a:ext cx="10909640" cy="904970"/>
          </a:xfrm>
        </p:spPr>
        <p:txBody>
          <a:bodyPr vert="horz" lIns="91440" tIns="45720" rIns="91440" bIns="45720" rtlCol="0" anchor="ctr">
            <a:normAutofit/>
          </a:bodyPr>
          <a:lstStyle/>
          <a:p>
            <a:pPr algn="ctr">
              <a:lnSpc>
                <a:spcPct val="90000"/>
              </a:lnSpc>
            </a:pPr>
            <a:r>
              <a:rPr lang="en-US" sz="5600" dirty="0">
                <a:latin typeface="Times New Roman"/>
                <a:cs typeface="Times New Roman"/>
              </a:rPr>
              <a:t>Model Accuracy and Loss</a:t>
            </a:r>
          </a:p>
        </p:txBody>
      </p:sp>
      <p:pic>
        <p:nvPicPr>
          <p:cNvPr id="9" name="Content Placeholder 8" descr="A graph of loss and loss&#10;&#10;Description automatically generated">
            <a:extLst>
              <a:ext uri="{FF2B5EF4-FFF2-40B4-BE49-F238E27FC236}">
                <a16:creationId xmlns:a16="http://schemas.microsoft.com/office/drawing/2014/main" id="{5AC89147-514D-FC61-B3C2-A7261E3E5528}"/>
              </a:ext>
            </a:extLst>
          </p:cNvPr>
          <p:cNvPicPr>
            <a:picLocks noGrp="1" noChangeAspect="1"/>
          </p:cNvPicPr>
          <p:nvPr>
            <p:ph idx="1"/>
          </p:nvPr>
        </p:nvPicPr>
        <p:blipFill>
          <a:blip r:embed="rId2"/>
          <a:stretch>
            <a:fillRect/>
          </a:stretch>
        </p:blipFill>
        <p:spPr>
          <a:xfrm>
            <a:off x="594961" y="2165578"/>
            <a:ext cx="10945558" cy="4359014"/>
          </a:xfrm>
          <a:prstGeom prst="rect">
            <a:avLst/>
          </a:prstGeom>
        </p:spPr>
      </p:pic>
    </p:spTree>
    <p:extLst>
      <p:ext uri="{BB962C8B-B14F-4D97-AF65-F5344CB8AC3E}">
        <p14:creationId xmlns:p14="http://schemas.microsoft.com/office/powerpoint/2010/main" val="4087887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4" name="Rectangle 13">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41E404-6262-3EB6-92E5-CBF7194E1819}"/>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gn="l"/>
            <a:r>
              <a:rPr lang="en-US" sz="5800" dirty="0">
                <a:latin typeface="Times New Roman"/>
                <a:cs typeface="Times New Roman"/>
              </a:rPr>
              <a:t>Confusion Matrix of CNN</a:t>
            </a:r>
          </a:p>
        </p:txBody>
      </p:sp>
      <p:sp>
        <p:nvSpPr>
          <p:cNvPr id="16"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AAA180"/>
          </a:solidFill>
          <a:ln w="38100" cap="rnd">
            <a:solidFill>
              <a:srgbClr val="AAA18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graph&#10;&#10;Description automatically generated">
            <a:extLst>
              <a:ext uri="{FF2B5EF4-FFF2-40B4-BE49-F238E27FC236}">
                <a16:creationId xmlns:a16="http://schemas.microsoft.com/office/drawing/2014/main" id="{9C35833A-C98C-B34B-EBA1-1D1CE8D621F6}"/>
              </a:ext>
            </a:extLst>
          </p:cNvPr>
          <p:cNvPicPr>
            <a:picLocks noGrp="1" noChangeAspect="1"/>
          </p:cNvPicPr>
          <p:nvPr>
            <p:ph sz="half" idx="4294967295"/>
          </p:nvPr>
        </p:nvPicPr>
        <p:blipFill>
          <a:blip r:embed="rId2"/>
          <a:stretch>
            <a:fillRect/>
          </a:stretch>
        </p:blipFill>
        <p:spPr>
          <a:xfrm>
            <a:off x="4866859" y="640080"/>
            <a:ext cx="6789489" cy="5550408"/>
          </a:xfrm>
          <a:prstGeom prst="rect">
            <a:avLst/>
          </a:prstGeom>
        </p:spPr>
      </p:pic>
    </p:spTree>
    <p:extLst>
      <p:ext uri="{BB962C8B-B14F-4D97-AF65-F5344CB8AC3E}">
        <p14:creationId xmlns:p14="http://schemas.microsoft.com/office/powerpoint/2010/main" val="3285090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5AC67-4044-9FBD-5D35-CB79E3C794DE}"/>
              </a:ext>
            </a:extLst>
          </p:cNvPr>
          <p:cNvSpPr>
            <a:spLocks noGrp="1"/>
          </p:cNvSpPr>
          <p:nvPr>
            <p:ph type="title"/>
          </p:nvPr>
        </p:nvSpPr>
        <p:spPr/>
        <p:txBody>
          <a:bodyPr/>
          <a:lstStyle/>
          <a:p>
            <a:r>
              <a:rPr lang="en-US" dirty="0">
                <a:latin typeface="Times New Roman"/>
                <a:cs typeface="Times New Roman"/>
              </a:rPr>
              <a:t>Conclusion</a:t>
            </a:r>
          </a:p>
        </p:txBody>
      </p:sp>
      <p:sp>
        <p:nvSpPr>
          <p:cNvPr id="3" name="Content Placeholder 2">
            <a:extLst>
              <a:ext uri="{FF2B5EF4-FFF2-40B4-BE49-F238E27FC236}">
                <a16:creationId xmlns:a16="http://schemas.microsoft.com/office/drawing/2014/main" id="{71970701-45F3-CED9-E203-AC2ACCAADD0F}"/>
              </a:ext>
            </a:extLst>
          </p:cNvPr>
          <p:cNvSpPr>
            <a:spLocks noGrp="1"/>
          </p:cNvSpPr>
          <p:nvPr>
            <p:ph idx="1"/>
          </p:nvPr>
        </p:nvSpPr>
        <p:spPr/>
        <p:txBody>
          <a:bodyPr vert="horz" lIns="91440" tIns="45720" rIns="91440" bIns="45720" rtlCol="0" anchor="t">
            <a:normAutofit fontScale="92500" lnSpcReduction="20000"/>
          </a:bodyPr>
          <a:lstStyle/>
          <a:p>
            <a:pPr marL="0" indent="0" algn="just">
              <a:buNone/>
            </a:pPr>
            <a:r>
              <a:rPr lang="en-US" dirty="0">
                <a:latin typeface="Times New Roman"/>
                <a:ea typeface="+mn-lt"/>
                <a:cs typeface="+mn-lt"/>
              </a:rPr>
              <a:t>In conclusion, both the CNN and transfer learning models performed well on the Fashion MNIST dataset, with the transfer learning model achieving a slightly higher accuracy of 90.31% compared to 90.21% for the CNN. While both models demonstrated strong classification capabilities, the transfer learning approach provided a slight edge in performance. Future work could explore optimizing model performance through hyperparameter tuning and model fine-tuning. Additionally, incorporating data augmentation, experimenting with more advanced architectures, and expanding the dataset could enhance robustness and accuracy. Real-world testing and in-depth error analysis will also be valuable for further improving model generalizability and practical applicability.</a:t>
            </a:r>
            <a:endParaRPr lang="en-US" dirty="0">
              <a:latin typeface="Times New Roman"/>
              <a:cs typeface="Times New Roman"/>
            </a:endParaRPr>
          </a:p>
        </p:txBody>
      </p:sp>
    </p:spTree>
    <p:extLst>
      <p:ext uri="{BB962C8B-B14F-4D97-AF65-F5344CB8AC3E}">
        <p14:creationId xmlns:p14="http://schemas.microsoft.com/office/powerpoint/2010/main" val="2788298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192CC-C483-0978-A67D-1D7352023167}"/>
              </a:ext>
            </a:extLst>
          </p:cNvPr>
          <p:cNvSpPr>
            <a:spLocks noGrp="1"/>
          </p:cNvSpPr>
          <p:nvPr>
            <p:ph type="title"/>
          </p:nvPr>
        </p:nvSpPr>
        <p:spPr/>
        <p:txBody>
          <a:bodyPr/>
          <a:lstStyle/>
          <a:p>
            <a:r>
              <a:rPr lang="en-US" err="1">
                <a:latin typeface="Times New Roman"/>
                <a:cs typeface="Times New Roman"/>
              </a:rPr>
              <a:t>Referecnces</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52CB1B9D-84A2-ADDA-1C09-EEB5F6FBE538}"/>
              </a:ext>
            </a:extLst>
          </p:cNvPr>
          <p:cNvSpPr>
            <a:spLocks noGrp="1"/>
          </p:cNvSpPr>
          <p:nvPr>
            <p:ph idx="1"/>
          </p:nvPr>
        </p:nvSpPr>
        <p:spPr/>
        <p:txBody>
          <a:bodyPr vert="horz" lIns="91440" tIns="45720" rIns="91440" bIns="45720" rtlCol="0" anchor="t">
            <a:normAutofit fontScale="55000" lnSpcReduction="20000"/>
          </a:bodyPr>
          <a:lstStyle/>
          <a:p>
            <a:r>
              <a:rPr lang="en-US" dirty="0">
                <a:latin typeface="Times New Roman"/>
                <a:ea typeface="+mn-lt"/>
                <a:cs typeface="+mn-lt"/>
              </a:rPr>
              <a:t>[1] Hu, W., et al. (2015). </a:t>
            </a:r>
            <a:r>
              <a:rPr lang="en-US" i="1" dirty="0">
                <a:latin typeface="Times New Roman"/>
                <a:ea typeface="+mn-lt"/>
                <a:cs typeface="+mn-lt"/>
              </a:rPr>
              <a:t>Journal of Sensors</a:t>
            </a:r>
            <a:r>
              <a:rPr lang="en-US" dirty="0">
                <a:latin typeface="Times New Roman"/>
                <a:ea typeface="+mn-lt"/>
                <a:cs typeface="+mn-lt"/>
              </a:rPr>
              <a:t>, Volume 2015.</a:t>
            </a:r>
            <a:endParaRPr lang="en-US" dirty="0">
              <a:latin typeface="Times New Roman"/>
              <a:cs typeface="Times New Roman"/>
            </a:endParaRPr>
          </a:p>
          <a:p>
            <a:r>
              <a:rPr lang="en-US" dirty="0">
                <a:latin typeface="Times New Roman"/>
                <a:ea typeface="+mn-lt"/>
                <a:cs typeface="+mn-lt"/>
              </a:rPr>
              <a:t>[2] Xiao, H., et al. (2017). </a:t>
            </a:r>
            <a:r>
              <a:rPr lang="en-US" i="1" dirty="0">
                <a:latin typeface="Times New Roman"/>
                <a:ea typeface="+mn-lt"/>
                <a:cs typeface="+mn-lt"/>
              </a:rPr>
              <a:t>arXiv:1708.07747v2</a:t>
            </a:r>
            <a:r>
              <a:rPr lang="en-US" dirty="0">
                <a:latin typeface="Times New Roman"/>
                <a:ea typeface="+mn-lt"/>
                <a:cs typeface="+mn-lt"/>
              </a:rPr>
              <a:t>.</a:t>
            </a:r>
            <a:endParaRPr lang="en-US" dirty="0">
              <a:latin typeface="Times New Roman"/>
              <a:cs typeface="Times New Roman"/>
            </a:endParaRPr>
          </a:p>
          <a:p>
            <a:r>
              <a:rPr lang="en-US" dirty="0">
                <a:latin typeface="Times New Roman"/>
                <a:ea typeface="+mn-lt"/>
                <a:cs typeface="+mn-lt"/>
              </a:rPr>
              <a:t>[3] Henrique, A. S., et al. (2021). </a:t>
            </a:r>
            <a:r>
              <a:rPr lang="en-US" i="1" dirty="0">
                <a:latin typeface="Times New Roman"/>
                <a:ea typeface="+mn-lt"/>
                <a:cs typeface="+mn-lt"/>
              </a:rPr>
              <a:t>Advances in Science, Technology and Engineering Systems Journal</a:t>
            </a:r>
            <a:r>
              <a:rPr lang="en-US" dirty="0">
                <a:latin typeface="Times New Roman"/>
                <a:ea typeface="+mn-lt"/>
                <a:cs typeface="+mn-lt"/>
              </a:rPr>
              <a:t>.</a:t>
            </a:r>
            <a:endParaRPr lang="en-US" dirty="0">
              <a:latin typeface="Times New Roman"/>
              <a:cs typeface="Times New Roman"/>
            </a:endParaRPr>
          </a:p>
          <a:p>
            <a:r>
              <a:rPr lang="en-US" dirty="0">
                <a:latin typeface="Times New Roman"/>
                <a:ea typeface="+mn-lt"/>
                <a:cs typeface="+mn-lt"/>
              </a:rPr>
              <a:t>[4] Kayed, M., et al. (2020). </a:t>
            </a:r>
            <a:r>
              <a:rPr lang="en-US" i="1" dirty="0">
                <a:latin typeface="Times New Roman"/>
                <a:ea typeface="+mn-lt"/>
                <a:cs typeface="+mn-lt"/>
              </a:rPr>
              <a:t>ITCE 2020</a:t>
            </a:r>
            <a:r>
              <a:rPr lang="en-US" dirty="0">
                <a:latin typeface="Times New Roman"/>
                <a:ea typeface="+mn-lt"/>
                <a:cs typeface="+mn-lt"/>
              </a:rPr>
              <a:t>.</a:t>
            </a:r>
            <a:endParaRPr lang="en-US" dirty="0">
              <a:latin typeface="Times New Roman"/>
              <a:cs typeface="Times New Roman"/>
            </a:endParaRPr>
          </a:p>
          <a:p>
            <a:r>
              <a:rPr lang="en-US" dirty="0">
                <a:latin typeface="Times New Roman"/>
                <a:ea typeface="+mn-lt"/>
                <a:cs typeface="+mn-lt"/>
              </a:rPr>
              <a:t>[5] [Author Unknown]. (2019). </a:t>
            </a:r>
            <a:r>
              <a:rPr lang="en-US" i="1" dirty="0">
                <a:latin typeface="Times New Roman"/>
                <a:ea typeface="+mn-lt"/>
                <a:cs typeface="+mn-lt"/>
              </a:rPr>
              <a:t>IJITEE</a:t>
            </a:r>
            <a:r>
              <a:rPr lang="en-US" dirty="0">
                <a:latin typeface="Times New Roman"/>
                <a:ea typeface="+mn-lt"/>
                <a:cs typeface="+mn-lt"/>
              </a:rPr>
              <a:t>, Vol. 8, Issue 5.</a:t>
            </a:r>
            <a:endParaRPr lang="en-US" dirty="0">
              <a:latin typeface="Times New Roman"/>
              <a:cs typeface="Times New Roman"/>
            </a:endParaRPr>
          </a:p>
          <a:p>
            <a:r>
              <a:rPr lang="en-US" dirty="0">
                <a:latin typeface="Times New Roman"/>
                <a:ea typeface="+mn-lt"/>
                <a:cs typeface="+mn-lt"/>
              </a:rPr>
              <a:t>[6] K V, G., &amp; Sreekumar, K. (2019). </a:t>
            </a:r>
            <a:r>
              <a:rPr lang="en-US" i="1" dirty="0">
                <a:latin typeface="Times New Roman"/>
                <a:ea typeface="+mn-lt"/>
                <a:cs typeface="+mn-lt"/>
              </a:rPr>
              <a:t>IJRTE</a:t>
            </a:r>
            <a:r>
              <a:rPr lang="en-US" dirty="0">
                <a:latin typeface="Times New Roman"/>
                <a:ea typeface="+mn-lt"/>
                <a:cs typeface="+mn-lt"/>
              </a:rPr>
              <a:t>, Vol. 8, Issue 2.</a:t>
            </a:r>
            <a:endParaRPr lang="en-US" dirty="0">
              <a:latin typeface="Times New Roman"/>
              <a:cs typeface="Times New Roman"/>
            </a:endParaRPr>
          </a:p>
          <a:p>
            <a:r>
              <a:rPr lang="en-US" dirty="0">
                <a:latin typeface="Times New Roman"/>
                <a:ea typeface="+mn-lt"/>
                <a:cs typeface="+mn-lt"/>
              </a:rPr>
              <a:t>[7] Seo, Y., &amp; Shin, K.-S. (2018). </a:t>
            </a:r>
            <a:r>
              <a:rPr lang="en-US" i="1" dirty="0">
                <a:latin typeface="Times New Roman"/>
                <a:ea typeface="+mn-lt"/>
                <a:cs typeface="+mn-lt"/>
              </a:rPr>
              <a:t>Expert Systems With Applications</a:t>
            </a:r>
            <a:r>
              <a:rPr lang="en-US" dirty="0">
                <a:latin typeface="Times New Roman"/>
                <a:ea typeface="+mn-lt"/>
                <a:cs typeface="+mn-lt"/>
              </a:rPr>
              <a:t>.</a:t>
            </a:r>
            <a:endParaRPr lang="en-US" dirty="0">
              <a:latin typeface="Times New Roman"/>
              <a:cs typeface="Times New Roman"/>
            </a:endParaRPr>
          </a:p>
          <a:p>
            <a:r>
              <a:rPr lang="en-US" dirty="0">
                <a:latin typeface="Times New Roman"/>
                <a:ea typeface="+mn-lt"/>
                <a:cs typeface="+mn-lt"/>
              </a:rPr>
              <a:t>[8] Bhatnagar, S., et al. (2017). </a:t>
            </a:r>
            <a:r>
              <a:rPr lang="en-US" i="1" dirty="0">
                <a:latin typeface="Times New Roman"/>
                <a:ea typeface="+mn-lt"/>
                <a:cs typeface="+mn-lt"/>
              </a:rPr>
              <a:t>IEEE-ICIIP 2017</a:t>
            </a:r>
            <a:r>
              <a:rPr lang="en-US" dirty="0">
                <a:latin typeface="Times New Roman"/>
                <a:ea typeface="+mn-lt"/>
                <a:cs typeface="+mn-lt"/>
              </a:rPr>
              <a:t>.</a:t>
            </a:r>
            <a:endParaRPr lang="en-US" dirty="0">
              <a:latin typeface="Times New Roman"/>
              <a:cs typeface="Times New Roman"/>
            </a:endParaRPr>
          </a:p>
          <a:p>
            <a:r>
              <a:rPr lang="en-US" dirty="0">
                <a:latin typeface="Times New Roman"/>
                <a:ea typeface="+mn-lt"/>
                <a:cs typeface="+mn-lt"/>
              </a:rPr>
              <a:t>[9] Fashion MNIST dataset. </a:t>
            </a:r>
            <a:r>
              <a:rPr lang="en-US" dirty="0">
                <a:latin typeface="Times New Roman"/>
                <a:ea typeface="+mn-lt"/>
                <a:cs typeface="+mn-lt"/>
                <a:hlinkClick r:id="rId2"/>
              </a:rPr>
              <a:t>Kaggle Link</a:t>
            </a:r>
            <a:r>
              <a:rPr lang="en-US" dirty="0">
                <a:latin typeface="Times New Roman"/>
                <a:ea typeface="+mn-lt"/>
                <a:cs typeface="+mn-lt"/>
              </a:rPr>
              <a:t>.</a:t>
            </a:r>
            <a:endParaRPr lang="en-US" dirty="0">
              <a:latin typeface="Times New Roman"/>
              <a:cs typeface="Times New Roman"/>
            </a:endParaRPr>
          </a:p>
          <a:p>
            <a:r>
              <a:rPr lang="en-US" dirty="0">
                <a:latin typeface="Times New Roman"/>
                <a:ea typeface="+mn-lt"/>
                <a:cs typeface="+mn-lt"/>
              </a:rPr>
              <a:t>[10] </a:t>
            </a:r>
            <a:r>
              <a:rPr lang="en-US" i="1" dirty="0">
                <a:latin typeface="Times New Roman"/>
                <a:ea typeface="+mn-lt"/>
                <a:cs typeface="+mn-lt"/>
              </a:rPr>
              <a:t>IJRTE</a:t>
            </a:r>
            <a:r>
              <a:rPr lang="en-US" dirty="0">
                <a:latin typeface="Times New Roman"/>
                <a:ea typeface="+mn-lt"/>
                <a:cs typeface="+mn-lt"/>
              </a:rPr>
              <a:t>, Vol. 7, Issue (5S4), Feb. 2019.</a:t>
            </a:r>
            <a:endParaRPr lang="en-US" dirty="0">
              <a:latin typeface="Times New Roman"/>
              <a:cs typeface="Times New Roman"/>
            </a:endParaRPr>
          </a:p>
          <a:p>
            <a:r>
              <a:rPr lang="en-US" dirty="0">
                <a:latin typeface="Times New Roman"/>
                <a:ea typeface="+mn-lt"/>
                <a:cs typeface="+mn-lt"/>
              </a:rPr>
              <a:t>[11] Sharma, [Details Missing]. </a:t>
            </a:r>
            <a:r>
              <a:rPr lang="en-US" i="1" dirty="0">
                <a:latin typeface="Times New Roman"/>
                <a:ea typeface="+mn-lt"/>
                <a:cs typeface="+mn-lt"/>
              </a:rPr>
              <a:t>Procedia Computer Science</a:t>
            </a:r>
            <a:r>
              <a:rPr lang="en-US" dirty="0">
                <a:latin typeface="Times New Roman"/>
                <a:ea typeface="+mn-lt"/>
                <a:cs typeface="+mn-lt"/>
              </a:rPr>
              <a:t>.</a:t>
            </a:r>
            <a:endParaRPr lang="en-US" dirty="0">
              <a:latin typeface="Times New Roman"/>
              <a:cs typeface="Times New Roman"/>
            </a:endParaRPr>
          </a:p>
          <a:p>
            <a:r>
              <a:rPr lang="en-US" dirty="0">
                <a:latin typeface="Times New Roman"/>
                <a:ea typeface="+mn-lt"/>
                <a:cs typeface="+mn-lt"/>
              </a:rPr>
              <a:t>[12] </a:t>
            </a:r>
            <a:r>
              <a:rPr lang="en-US" dirty="0" err="1">
                <a:latin typeface="Times New Roman"/>
                <a:ea typeface="+mn-lt"/>
                <a:cs typeface="+mn-lt"/>
              </a:rPr>
              <a:t>Russakovsky</a:t>
            </a:r>
            <a:r>
              <a:rPr lang="en-US" dirty="0">
                <a:latin typeface="Times New Roman"/>
                <a:ea typeface="+mn-lt"/>
                <a:cs typeface="+mn-lt"/>
              </a:rPr>
              <a:t>, O., et al. (2015). </a:t>
            </a:r>
            <a:r>
              <a:rPr lang="en-US" i="1" dirty="0">
                <a:latin typeface="Times New Roman"/>
                <a:ea typeface="+mn-lt"/>
                <a:cs typeface="+mn-lt"/>
              </a:rPr>
              <a:t>International Journal of Computer Vision</a:t>
            </a:r>
            <a:r>
              <a:rPr lang="en-US" dirty="0">
                <a:latin typeface="Times New Roman"/>
                <a:ea typeface="+mn-lt"/>
                <a:cs typeface="+mn-lt"/>
              </a:rPr>
              <a:t>.</a:t>
            </a:r>
            <a:endParaRPr lang="en-US" dirty="0">
              <a:latin typeface="Times New Roman"/>
              <a:cs typeface="Times New Roman"/>
            </a:endParaRPr>
          </a:p>
          <a:p>
            <a:endParaRPr lang="en-US" dirty="0">
              <a:latin typeface="Times New Roman"/>
              <a:cs typeface="Times New Roman"/>
            </a:endParaRPr>
          </a:p>
        </p:txBody>
      </p:sp>
    </p:spTree>
    <p:extLst>
      <p:ext uri="{BB962C8B-B14F-4D97-AF65-F5344CB8AC3E}">
        <p14:creationId xmlns:p14="http://schemas.microsoft.com/office/powerpoint/2010/main" val="2681333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erial view of a highway near the ocean">
            <a:extLst>
              <a:ext uri="{FF2B5EF4-FFF2-40B4-BE49-F238E27FC236}">
                <a16:creationId xmlns:a16="http://schemas.microsoft.com/office/drawing/2014/main" id="{7D463F19-02FB-E868-AB3D-0F6A750660B4}"/>
              </a:ext>
            </a:extLst>
          </p:cNvPr>
          <p:cNvPicPr>
            <a:picLocks noChangeAspect="1"/>
          </p:cNvPicPr>
          <p:nvPr/>
        </p:nvPicPr>
        <p:blipFill rotWithShape="1">
          <a:blip r:embed="rId2"/>
          <a:srcRect t="7719" r="-2" b="17231"/>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E77038-629B-EFF9-283F-AA7C878091A1}"/>
              </a:ext>
            </a:extLst>
          </p:cNvPr>
          <p:cNvSpPr>
            <a:spLocks noGrp="1"/>
          </p:cNvSpPr>
          <p:nvPr>
            <p:ph type="title"/>
          </p:nvPr>
        </p:nvSpPr>
        <p:spPr>
          <a:xfrm>
            <a:off x="477981" y="1122362"/>
            <a:ext cx="6870833" cy="2668535"/>
          </a:xfrm>
        </p:spPr>
        <p:txBody>
          <a:bodyPr vert="horz" lIns="91440" tIns="45720" rIns="91440" bIns="45720" rtlCol="0" anchor="b">
            <a:normAutofit/>
          </a:bodyPr>
          <a:lstStyle/>
          <a:p>
            <a:pPr algn="l"/>
            <a:r>
              <a:rPr lang="en-US" sz="8000" dirty="0">
                <a:solidFill>
                  <a:schemeClr val="bg1"/>
                </a:solidFill>
              </a:rPr>
              <a:t>Thank YOU</a:t>
            </a:r>
          </a:p>
        </p:txBody>
      </p:sp>
      <p:sp>
        <p:nvSpPr>
          <p:cNvPr id="3" name="Content Placeholder 2">
            <a:extLst>
              <a:ext uri="{FF2B5EF4-FFF2-40B4-BE49-F238E27FC236}">
                <a16:creationId xmlns:a16="http://schemas.microsoft.com/office/drawing/2014/main" id="{71D7460A-B81E-7001-F79D-1633B051D919}"/>
              </a:ext>
            </a:extLst>
          </p:cNvPr>
          <p:cNvSpPr>
            <a:spLocks noGrp="1"/>
          </p:cNvSpPr>
          <p:nvPr>
            <p:ph idx="4294967295"/>
          </p:nvPr>
        </p:nvSpPr>
        <p:spPr>
          <a:xfrm>
            <a:off x="8164822" y="5132405"/>
            <a:ext cx="4023359" cy="1208141"/>
          </a:xfrm>
        </p:spPr>
        <p:txBody>
          <a:bodyPr vert="horz" lIns="91440" tIns="45720" rIns="91440" bIns="45720" rtlCol="0" anchor="t">
            <a:normAutofit/>
          </a:bodyPr>
          <a:lstStyle/>
          <a:p>
            <a:pPr marL="0" indent="0">
              <a:buNone/>
            </a:pPr>
            <a:r>
              <a:rPr lang="en-US" sz="6000" b="1" dirty="0">
                <a:solidFill>
                  <a:schemeClr val="bg1"/>
                </a:solidFill>
              </a:rPr>
              <a:t>P Saiteja</a:t>
            </a:r>
          </a:p>
        </p:txBody>
      </p:sp>
    </p:spTree>
    <p:extLst>
      <p:ext uri="{BB962C8B-B14F-4D97-AF65-F5344CB8AC3E}">
        <p14:creationId xmlns:p14="http://schemas.microsoft.com/office/powerpoint/2010/main" val="814151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0D6FDE-2EF6-335C-26B3-A032B00CDF3C}"/>
              </a:ext>
            </a:extLst>
          </p:cNvPr>
          <p:cNvSpPr>
            <a:spLocks noGrp="1"/>
          </p:cNvSpPr>
          <p:nvPr>
            <p:ph type="title"/>
          </p:nvPr>
        </p:nvSpPr>
        <p:spPr>
          <a:xfrm>
            <a:off x="5297762" y="329184"/>
            <a:ext cx="6251110" cy="1783080"/>
          </a:xfrm>
        </p:spPr>
        <p:txBody>
          <a:bodyPr anchor="b">
            <a:normAutofit/>
          </a:bodyPr>
          <a:lstStyle/>
          <a:p>
            <a:r>
              <a:rPr lang="en-US" sz="6700">
                <a:latin typeface="Times New Roman"/>
                <a:cs typeface="Times New Roman"/>
              </a:rPr>
              <a:t>Table of Contents</a:t>
            </a:r>
            <a:endParaRPr lang="en-US" sz="6700"/>
          </a:p>
        </p:txBody>
      </p:sp>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AAA180"/>
          </a:solidFill>
          <a:ln w="38100" cap="rnd">
            <a:solidFill>
              <a:srgbClr val="AAA18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223F997D-E65B-9A4B-7FE6-9392E03CD65D}"/>
              </a:ext>
            </a:extLst>
          </p:cNvPr>
          <p:cNvSpPr>
            <a:spLocks noGrp="1"/>
          </p:cNvSpPr>
          <p:nvPr>
            <p:ph idx="1"/>
          </p:nvPr>
        </p:nvSpPr>
        <p:spPr>
          <a:xfrm>
            <a:off x="5412288" y="2650596"/>
            <a:ext cx="3446032" cy="3717097"/>
          </a:xfrm>
        </p:spPr>
        <p:txBody>
          <a:bodyPr vert="horz" lIns="91440" tIns="45720" rIns="91440" bIns="45720" rtlCol="0" anchor="t">
            <a:noAutofit/>
          </a:bodyPr>
          <a:lstStyle/>
          <a:p>
            <a:pPr>
              <a:lnSpc>
                <a:spcPct val="100000"/>
              </a:lnSpc>
            </a:pPr>
            <a:r>
              <a:rPr lang="en-US" sz="2400" dirty="0">
                <a:latin typeface="Times New Roman"/>
                <a:cs typeface="Times New Roman"/>
              </a:rPr>
              <a:t>Abstract</a:t>
            </a:r>
          </a:p>
          <a:p>
            <a:pPr>
              <a:lnSpc>
                <a:spcPct val="100000"/>
              </a:lnSpc>
            </a:pPr>
            <a:r>
              <a:rPr lang="en-US" sz="2400" dirty="0">
                <a:latin typeface="Times New Roman"/>
                <a:cs typeface="Times New Roman"/>
              </a:rPr>
              <a:t>Introduction</a:t>
            </a:r>
          </a:p>
          <a:p>
            <a:pPr>
              <a:lnSpc>
                <a:spcPct val="100000"/>
              </a:lnSpc>
            </a:pPr>
            <a:r>
              <a:rPr lang="en-US" sz="2400" dirty="0">
                <a:latin typeface="Times New Roman"/>
                <a:cs typeface="Times New Roman"/>
              </a:rPr>
              <a:t>System Requirements</a:t>
            </a:r>
          </a:p>
          <a:p>
            <a:pPr>
              <a:lnSpc>
                <a:spcPct val="100000"/>
              </a:lnSpc>
            </a:pPr>
            <a:r>
              <a:rPr lang="en-US" sz="2400" dirty="0">
                <a:latin typeface="Times New Roman"/>
                <a:cs typeface="Times New Roman"/>
              </a:rPr>
              <a:t>Dataset</a:t>
            </a:r>
          </a:p>
          <a:p>
            <a:pPr>
              <a:lnSpc>
                <a:spcPct val="100000"/>
              </a:lnSpc>
            </a:pPr>
            <a:r>
              <a:rPr lang="en-US" sz="2400" dirty="0">
                <a:latin typeface="Times New Roman"/>
                <a:cs typeface="Times New Roman"/>
              </a:rPr>
              <a:t>Existing and Proposed System</a:t>
            </a:r>
          </a:p>
          <a:p>
            <a:pPr>
              <a:lnSpc>
                <a:spcPct val="100000"/>
              </a:lnSpc>
            </a:pPr>
            <a:endParaRPr lang="en-US" sz="2400" dirty="0">
              <a:latin typeface="Times New Roman"/>
              <a:cs typeface="Times New Roman"/>
            </a:endParaRPr>
          </a:p>
          <a:p>
            <a:pPr>
              <a:lnSpc>
                <a:spcPct val="100000"/>
              </a:lnSpc>
            </a:pPr>
            <a:endParaRPr lang="en-US" sz="2400" dirty="0">
              <a:latin typeface="Times New Roman"/>
              <a:cs typeface="Times New Roman"/>
            </a:endParaRPr>
          </a:p>
        </p:txBody>
      </p:sp>
      <p:pic>
        <p:nvPicPr>
          <p:cNvPr id="16" name="Picture 15" descr="Cubes connected with a red line">
            <a:extLst>
              <a:ext uri="{FF2B5EF4-FFF2-40B4-BE49-F238E27FC236}">
                <a16:creationId xmlns:a16="http://schemas.microsoft.com/office/drawing/2014/main" id="{13122D0B-38E8-ED12-0AB6-A62D3067E8B0}"/>
              </a:ext>
            </a:extLst>
          </p:cNvPr>
          <p:cNvPicPr>
            <a:picLocks noChangeAspect="1"/>
          </p:cNvPicPr>
          <p:nvPr/>
        </p:nvPicPr>
        <p:blipFill rotWithShape="1">
          <a:blip r:embed="rId2"/>
          <a:srcRect l="29276" r="18494" b="-6"/>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8" name="TextBox 17">
            <a:extLst>
              <a:ext uri="{FF2B5EF4-FFF2-40B4-BE49-F238E27FC236}">
                <a16:creationId xmlns:a16="http://schemas.microsoft.com/office/drawing/2014/main" id="{F1F9DE33-C545-1761-DA13-43427D27EA1B}"/>
              </a:ext>
            </a:extLst>
          </p:cNvPr>
          <p:cNvSpPr txBox="1"/>
          <p:nvPr/>
        </p:nvSpPr>
        <p:spPr>
          <a:xfrm>
            <a:off x="8626881" y="2640195"/>
            <a:ext cx="2707461" cy="35599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ts val="1000"/>
              </a:spcBef>
              <a:buFont typeface="Arial"/>
              <a:buChar char="•"/>
            </a:pPr>
            <a:r>
              <a:rPr lang="en-US" sz="2400" dirty="0">
                <a:latin typeface="Times New Roman"/>
                <a:cs typeface="Times New Roman"/>
              </a:rPr>
              <a:t>System Architecture</a:t>
            </a:r>
          </a:p>
          <a:p>
            <a:pPr marL="285750" indent="-285750">
              <a:spcBef>
                <a:spcPts val="1000"/>
              </a:spcBef>
              <a:buFont typeface="Arial"/>
              <a:buChar char="•"/>
            </a:pPr>
            <a:r>
              <a:rPr lang="en-US" sz="2400" dirty="0">
                <a:latin typeface="Times New Roman"/>
                <a:cs typeface="Times New Roman"/>
              </a:rPr>
              <a:t>Model Training and Evaluation</a:t>
            </a:r>
          </a:p>
          <a:p>
            <a:pPr marL="285750" indent="-285750">
              <a:spcBef>
                <a:spcPts val="1000"/>
              </a:spcBef>
              <a:buFont typeface="Arial"/>
              <a:buChar char="•"/>
            </a:pPr>
            <a:r>
              <a:rPr lang="en-US" sz="2400" dirty="0">
                <a:latin typeface="Times New Roman"/>
                <a:cs typeface="Times New Roman"/>
              </a:rPr>
              <a:t>Confusion Matrix Analysis</a:t>
            </a:r>
          </a:p>
          <a:p>
            <a:pPr marL="285750" indent="-285750">
              <a:spcBef>
                <a:spcPts val="1000"/>
              </a:spcBef>
              <a:buFont typeface="Arial"/>
              <a:buChar char="•"/>
            </a:pPr>
            <a:r>
              <a:rPr lang="en-US" sz="2400" dirty="0">
                <a:latin typeface="Times New Roman"/>
                <a:cs typeface="Times New Roman"/>
              </a:rPr>
              <a:t>Conclusion</a:t>
            </a:r>
          </a:p>
          <a:p>
            <a:pPr marL="285750" indent="-285750" algn="l">
              <a:spcBef>
                <a:spcPts val="1000"/>
              </a:spcBef>
              <a:buFont typeface="Arial"/>
              <a:buChar char="•"/>
            </a:pPr>
            <a:r>
              <a:rPr lang="en-US" sz="2400" dirty="0">
                <a:latin typeface="Times New Roman"/>
                <a:cs typeface="Times New Roman"/>
              </a:rPr>
              <a:t>References</a:t>
            </a:r>
            <a:endParaRPr lang="en-US" sz="2400"/>
          </a:p>
        </p:txBody>
      </p:sp>
    </p:spTree>
    <p:extLst>
      <p:ext uri="{BB962C8B-B14F-4D97-AF65-F5344CB8AC3E}">
        <p14:creationId xmlns:p14="http://schemas.microsoft.com/office/powerpoint/2010/main" val="227584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AAA180"/>
          </a:solidFill>
          <a:ln w="38100" cap="rnd">
            <a:solidFill>
              <a:srgbClr val="AAA18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9164D3-BC21-ED7B-8194-3935A4D33B40}"/>
              </a:ext>
            </a:extLst>
          </p:cNvPr>
          <p:cNvSpPr>
            <a:spLocks noGrp="1"/>
          </p:cNvSpPr>
          <p:nvPr>
            <p:ph type="title"/>
          </p:nvPr>
        </p:nvSpPr>
        <p:spPr>
          <a:xfrm>
            <a:off x="838200" y="365125"/>
            <a:ext cx="10515600" cy="1325563"/>
          </a:xfrm>
        </p:spPr>
        <p:txBody>
          <a:bodyPr>
            <a:normAutofit/>
          </a:bodyPr>
          <a:lstStyle/>
          <a:p>
            <a:r>
              <a:rPr lang="en-US" sz="6600" dirty="0">
                <a:latin typeface="Times New Roman"/>
                <a:cs typeface="Times New Roman"/>
              </a:rPr>
              <a:t>Abstract</a:t>
            </a:r>
          </a:p>
        </p:txBody>
      </p:sp>
      <p:sp>
        <p:nvSpPr>
          <p:cNvPr id="3" name="Content Placeholder 2">
            <a:extLst>
              <a:ext uri="{FF2B5EF4-FFF2-40B4-BE49-F238E27FC236}">
                <a16:creationId xmlns:a16="http://schemas.microsoft.com/office/drawing/2014/main" id="{9DEFC807-027D-8037-AAD5-27A7AC86C24A}"/>
              </a:ext>
            </a:extLst>
          </p:cNvPr>
          <p:cNvSpPr>
            <a:spLocks noGrp="1"/>
          </p:cNvSpPr>
          <p:nvPr>
            <p:ph idx="1"/>
          </p:nvPr>
        </p:nvSpPr>
        <p:spPr>
          <a:xfrm>
            <a:off x="838200" y="1929384"/>
            <a:ext cx="10851776" cy="4251960"/>
          </a:xfrm>
        </p:spPr>
        <p:txBody>
          <a:bodyPr vert="horz" lIns="91440" tIns="45720" rIns="91440" bIns="45720" rtlCol="0" anchor="t">
            <a:normAutofit fontScale="85000" lnSpcReduction="20000"/>
          </a:bodyPr>
          <a:lstStyle/>
          <a:p>
            <a:pPr marL="0" indent="0" algn="just">
              <a:buNone/>
            </a:pPr>
            <a:r>
              <a:rPr lang="en-US" dirty="0">
                <a:latin typeface="Times New Roman"/>
                <a:ea typeface="+mn-lt"/>
                <a:cs typeface="+mn-lt"/>
              </a:rPr>
              <a:t>Fashion classification via computer vision presents challenges due to the intricate nature of clothing items. This study investigates the use of Convolutional Neural Networks (CNN) and transfer learning to enhance clothing image classification accuracy using the Fashion MNIST dataset. We employed a CNN model and a transfer learning approach with MobileNetV2, utilizing Google </a:t>
            </a:r>
            <a:r>
              <a:rPr lang="en-US" dirty="0" err="1">
                <a:latin typeface="Times New Roman"/>
                <a:ea typeface="+mn-lt"/>
                <a:cs typeface="+mn-lt"/>
              </a:rPr>
              <a:t>Colaboratory</a:t>
            </a:r>
            <a:r>
              <a:rPr lang="en-US" dirty="0">
                <a:latin typeface="Times New Roman"/>
                <a:ea typeface="+mn-lt"/>
                <a:cs typeface="+mn-lt"/>
              </a:rPr>
              <a:t> and TensorFlow/</a:t>
            </a:r>
            <a:r>
              <a:rPr lang="en-US" dirty="0" err="1">
                <a:latin typeface="Times New Roman"/>
                <a:ea typeface="+mn-lt"/>
                <a:cs typeface="+mn-lt"/>
              </a:rPr>
              <a:t>Keras</a:t>
            </a:r>
            <a:r>
              <a:rPr lang="en-US" dirty="0">
                <a:latin typeface="Times New Roman"/>
                <a:ea typeface="+mn-lt"/>
                <a:cs typeface="+mn-lt"/>
              </a:rPr>
              <a:t> for training and evaluation. The CNN model achieved a test accuracy of 90.21% with a loss of 0.3048, demonstrating strong classification performance. Transfer learning with MobileNetV2 improved accuracy to 90.31% with a loss of 0.2887, highlighting the advantage of pre-trained models. These results show that while CNNs are effective, transfer learning can offer incremental improvements, emphasizing its value in refining model performance for fashion image classification and beyond.</a:t>
            </a:r>
            <a:endParaRPr lang="en-US" dirty="0">
              <a:latin typeface="Times New Roman"/>
              <a:cs typeface="Times New Roman"/>
            </a:endParaRPr>
          </a:p>
        </p:txBody>
      </p:sp>
    </p:spTree>
    <p:extLst>
      <p:ext uri="{BB962C8B-B14F-4D97-AF65-F5344CB8AC3E}">
        <p14:creationId xmlns:p14="http://schemas.microsoft.com/office/powerpoint/2010/main" val="1288176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FAC40-369E-F07F-E13C-258F4340A00D}"/>
              </a:ext>
            </a:extLst>
          </p:cNvPr>
          <p:cNvSpPr>
            <a:spLocks noGrp="1"/>
          </p:cNvSpPr>
          <p:nvPr>
            <p:ph type="title"/>
          </p:nvPr>
        </p:nvSpPr>
        <p:spPr/>
        <p:txBody>
          <a:bodyPr/>
          <a:lstStyle/>
          <a:p>
            <a:r>
              <a:rPr lang="en-US" dirty="0">
                <a:latin typeface="Times New Roman"/>
                <a:cs typeface="Times New Roman"/>
              </a:rPr>
              <a:t>Introduction</a:t>
            </a:r>
          </a:p>
        </p:txBody>
      </p:sp>
      <p:sp>
        <p:nvSpPr>
          <p:cNvPr id="3" name="Content Placeholder 2">
            <a:extLst>
              <a:ext uri="{FF2B5EF4-FFF2-40B4-BE49-F238E27FC236}">
                <a16:creationId xmlns:a16="http://schemas.microsoft.com/office/drawing/2014/main" id="{A931D74C-E0A4-C056-485E-159110704FEE}"/>
              </a:ext>
            </a:extLst>
          </p:cNvPr>
          <p:cNvSpPr>
            <a:spLocks noGrp="1"/>
          </p:cNvSpPr>
          <p:nvPr>
            <p:ph idx="1"/>
          </p:nvPr>
        </p:nvSpPr>
        <p:spPr/>
        <p:txBody>
          <a:bodyPr vert="horz" lIns="91440" tIns="45720" rIns="91440" bIns="45720" rtlCol="0" anchor="t">
            <a:normAutofit fontScale="92500" lnSpcReduction="10000"/>
          </a:bodyPr>
          <a:lstStyle/>
          <a:p>
            <a:pPr marL="0" indent="0" algn="just">
              <a:buNone/>
            </a:pPr>
            <a:r>
              <a:rPr lang="en-US" dirty="0">
                <a:latin typeface="Times New Roman"/>
                <a:ea typeface="+mn-lt"/>
                <a:cs typeface="+mn-lt"/>
              </a:rPr>
              <a:t>With the surge in image content online, advanced image analysis tools are essential as visual data increasingly replaces text. Significant progress in image recognition has been driven by deep learning advancements, which are particularly impactful in the fashion industry. Accurate classification of fashion items is crucial for improving online shopping experiences and enabling personalized recommendations. This report evaluates deep learning algorithms on the Fashion MNIST dataset, which includes categories like shirts, pants, suits, and dresses. Using deep convolutional networks (CNN), we analyze their performance and accuracy. The report includes a literature review, methods and materials, results discussion, and conclusions.</a:t>
            </a:r>
            <a:endParaRPr lang="en-US" dirty="0">
              <a:latin typeface="Times New Roman"/>
              <a:cs typeface="Times New Roman"/>
            </a:endParaRPr>
          </a:p>
          <a:p>
            <a:pPr algn="just"/>
            <a:endParaRPr lang="en-US" dirty="0">
              <a:latin typeface="Times New Roman"/>
              <a:cs typeface="Times New Roman"/>
            </a:endParaRPr>
          </a:p>
        </p:txBody>
      </p:sp>
    </p:spTree>
    <p:extLst>
      <p:ext uri="{BB962C8B-B14F-4D97-AF65-F5344CB8AC3E}">
        <p14:creationId xmlns:p14="http://schemas.microsoft.com/office/powerpoint/2010/main" val="3030541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46F6A7-0B48-49A7-8E23-3C1F0993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y content container">
            <a:extLst>
              <a:ext uri="{FF2B5EF4-FFF2-40B4-BE49-F238E27FC236}">
                <a16:creationId xmlns:a16="http://schemas.microsoft.com/office/drawing/2014/main" id="{F53AD421-C5C8-4C52-9DD0-6A594F21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564" y="493776"/>
            <a:ext cx="11040872" cy="5722227"/>
          </a:xfrm>
          <a:custGeom>
            <a:avLst/>
            <a:gdLst>
              <a:gd name="connsiteX0" fmla="*/ 0 w 11040872"/>
              <a:gd name="connsiteY0" fmla="*/ 594482 h 5722227"/>
              <a:gd name="connsiteX1" fmla="*/ 594482 w 11040872"/>
              <a:gd name="connsiteY1" fmla="*/ 0 h 5722227"/>
              <a:gd name="connsiteX2" fmla="*/ 1448314 w 11040872"/>
              <a:gd name="connsiteY2" fmla="*/ 0 h 5722227"/>
              <a:gd name="connsiteX3" fmla="*/ 1908070 w 11040872"/>
              <a:gd name="connsiteY3" fmla="*/ 0 h 5722227"/>
              <a:gd name="connsiteX4" fmla="*/ 2564864 w 11040872"/>
              <a:gd name="connsiteY4" fmla="*/ 0 h 5722227"/>
              <a:gd name="connsiteX5" fmla="*/ 3320177 w 11040872"/>
              <a:gd name="connsiteY5" fmla="*/ 0 h 5722227"/>
              <a:gd name="connsiteX6" fmla="*/ 4174009 w 11040872"/>
              <a:gd name="connsiteY6" fmla="*/ 0 h 5722227"/>
              <a:gd name="connsiteX7" fmla="*/ 4929322 w 11040872"/>
              <a:gd name="connsiteY7" fmla="*/ 0 h 5722227"/>
              <a:gd name="connsiteX8" fmla="*/ 5783154 w 11040872"/>
              <a:gd name="connsiteY8" fmla="*/ 0 h 5722227"/>
              <a:gd name="connsiteX9" fmla="*/ 6538466 w 11040872"/>
              <a:gd name="connsiteY9" fmla="*/ 0 h 5722227"/>
              <a:gd name="connsiteX10" fmla="*/ 6998222 w 11040872"/>
              <a:gd name="connsiteY10" fmla="*/ 0 h 5722227"/>
              <a:gd name="connsiteX11" fmla="*/ 7753535 w 11040872"/>
              <a:gd name="connsiteY11" fmla="*/ 0 h 5722227"/>
              <a:gd name="connsiteX12" fmla="*/ 8311810 w 11040872"/>
              <a:gd name="connsiteY12" fmla="*/ 0 h 5722227"/>
              <a:gd name="connsiteX13" fmla="*/ 8771566 w 11040872"/>
              <a:gd name="connsiteY13" fmla="*/ 0 h 5722227"/>
              <a:gd name="connsiteX14" fmla="*/ 9132802 w 11040872"/>
              <a:gd name="connsiteY14" fmla="*/ 0 h 5722227"/>
              <a:gd name="connsiteX15" fmla="*/ 9592558 w 11040872"/>
              <a:gd name="connsiteY15" fmla="*/ 0 h 5722227"/>
              <a:gd name="connsiteX16" fmla="*/ 10446390 w 11040872"/>
              <a:gd name="connsiteY16" fmla="*/ 0 h 5722227"/>
              <a:gd name="connsiteX17" fmla="*/ 11040872 w 11040872"/>
              <a:gd name="connsiteY17" fmla="*/ 594482 h 5722227"/>
              <a:gd name="connsiteX18" fmla="*/ 11040872 w 11040872"/>
              <a:gd name="connsiteY18" fmla="*/ 1332756 h 5722227"/>
              <a:gd name="connsiteX19" fmla="*/ 11040872 w 11040872"/>
              <a:gd name="connsiteY19" fmla="*/ 2071031 h 5722227"/>
              <a:gd name="connsiteX20" fmla="*/ 11040872 w 11040872"/>
              <a:gd name="connsiteY20" fmla="*/ 2627974 h 5722227"/>
              <a:gd name="connsiteX21" fmla="*/ 11040872 w 11040872"/>
              <a:gd name="connsiteY21" fmla="*/ 3366249 h 5722227"/>
              <a:gd name="connsiteX22" fmla="*/ 11040872 w 11040872"/>
              <a:gd name="connsiteY22" fmla="*/ 3923192 h 5722227"/>
              <a:gd name="connsiteX23" fmla="*/ 11040872 w 11040872"/>
              <a:gd name="connsiteY23" fmla="*/ 5127745 h 5722227"/>
              <a:gd name="connsiteX24" fmla="*/ 10446390 w 11040872"/>
              <a:gd name="connsiteY24" fmla="*/ 5722227 h 5722227"/>
              <a:gd name="connsiteX25" fmla="*/ 9986634 w 11040872"/>
              <a:gd name="connsiteY25" fmla="*/ 5722227 h 5722227"/>
              <a:gd name="connsiteX26" fmla="*/ 9132802 w 11040872"/>
              <a:gd name="connsiteY26" fmla="*/ 5722227 h 5722227"/>
              <a:gd name="connsiteX27" fmla="*/ 8771566 w 11040872"/>
              <a:gd name="connsiteY27" fmla="*/ 5722227 h 5722227"/>
              <a:gd name="connsiteX28" fmla="*/ 8114772 w 11040872"/>
              <a:gd name="connsiteY28" fmla="*/ 5722227 h 5722227"/>
              <a:gd name="connsiteX29" fmla="*/ 7556497 w 11040872"/>
              <a:gd name="connsiteY29" fmla="*/ 5722227 h 5722227"/>
              <a:gd name="connsiteX30" fmla="*/ 6998222 w 11040872"/>
              <a:gd name="connsiteY30" fmla="*/ 5722227 h 5722227"/>
              <a:gd name="connsiteX31" fmla="*/ 6439947 w 11040872"/>
              <a:gd name="connsiteY31" fmla="*/ 5722227 h 5722227"/>
              <a:gd name="connsiteX32" fmla="*/ 6078711 w 11040872"/>
              <a:gd name="connsiteY32" fmla="*/ 5722227 h 5722227"/>
              <a:gd name="connsiteX33" fmla="*/ 5224879 w 11040872"/>
              <a:gd name="connsiteY33" fmla="*/ 5722227 h 5722227"/>
              <a:gd name="connsiteX34" fmla="*/ 4371047 w 11040872"/>
              <a:gd name="connsiteY34" fmla="*/ 5722227 h 5722227"/>
              <a:gd name="connsiteX35" fmla="*/ 4009810 w 11040872"/>
              <a:gd name="connsiteY35" fmla="*/ 5722227 h 5722227"/>
              <a:gd name="connsiteX36" fmla="*/ 3550054 w 11040872"/>
              <a:gd name="connsiteY36" fmla="*/ 5722227 h 5722227"/>
              <a:gd name="connsiteX37" fmla="*/ 2893261 w 11040872"/>
              <a:gd name="connsiteY37" fmla="*/ 5722227 h 5722227"/>
              <a:gd name="connsiteX38" fmla="*/ 2137948 w 11040872"/>
              <a:gd name="connsiteY38" fmla="*/ 5722227 h 5722227"/>
              <a:gd name="connsiteX39" fmla="*/ 1579673 w 11040872"/>
              <a:gd name="connsiteY39" fmla="*/ 5722227 h 5722227"/>
              <a:gd name="connsiteX40" fmla="*/ 594482 w 11040872"/>
              <a:gd name="connsiteY40" fmla="*/ 5722227 h 5722227"/>
              <a:gd name="connsiteX41" fmla="*/ 0 w 11040872"/>
              <a:gd name="connsiteY41" fmla="*/ 5127745 h 5722227"/>
              <a:gd name="connsiteX42" fmla="*/ 0 w 11040872"/>
              <a:gd name="connsiteY42" fmla="*/ 4389471 h 5722227"/>
              <a:gd name="connsiteX43" fmla="*/ 0 w 11040872"/>
              <a:gd name="connsiteY43" fmla="*/ 3787194 h 5722227"/>
              <a:gd name="connsiteX44" fmla="*/ 0 w 11040872"/>
              <a:gd name="connsiteY44" fmla="*/ 3139585 h 5722227"/>
              <a:gd name="connsiteX45" fmla="*/ 0 w 11040872"/>
              <a:gd name="connsiteY45" fmla="*/ 2582642 h 5722227"/>
              <a:gd name="connsiteX46" fmla="*/ 0 w 11040872"/>
              <a:gd name="connsiteY46" fmla="*/ 1844367 h 5722227"/>
              <a:gd name="connsiteX47" fmla="*/ 0 w 11040872"/>
              <a:gd name="connsiteY47" fmla="*/ 1332756 h 5722227"/>
              <a:gd name="connsiteX48" fmla="*/ 0 w 11040872"/>
              <a:gd name="connsiteY48" fmla="*/ 594482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040872" h="5722227" fill="none" extrusionOk="0">
                <a:moveTo>
                  <a:pt x="0" y="594482"/>
                </a:moveTo>
                <a:cubicBezTo>
                  <a:pt x="15746" y="210853"/>
                  <a:pt x="238566" y="-49047"/>
                  <a:pt x="594482" y="0"/>
                </a:cubicBezTo>
                <a:cubicBezTo>
                  <a:pt x="794518" y="-29056"/>
                  <a:pt x="1056835" y="31998"/>
                  <a:pt x="1448314" y="0"/>
                </a:cubicBezTo>
                <a:cubicBezTo>
                  <a:pt x="1839793" y="-31998"/>
                  <a:pt x="1717857" y="10568"/>
                  <a:pt x="1908070" y="0"/>
                </a:cubicBezTo>
                <a:cubicBezTo>
                  <a:pt x="2098283" y="-10568"/>
                  <a:pt x="2377757" y="-10377"/>
                  <a:pt x="2564864" y="0"/>
                </a:cubicBezTo>
                <a:cubicBezTo>
                  <a:pt x="2751971" y="10377"/>
                  <a:pt x="3048766" y="25570"/>
                  <a:pt x="3320177" y="0"/>
                </a:cubicBezTo>
                <a:cubicBezTo>
                  <a:pt x="3591588" y="-25570"/>
                  <a:pt x="3890997" y="-35762"/>
                  <a:pt x="4174009" y="0"/>
                </a:cubicBezTo>
                <a:cubicBezTo>
                  <a:pt x="4457021" y="35762"/>
                  <a:pt x="4687341" y="20239"/>
                  <a:pt x="4929322" y="0"/>
                </a:cubicBezTo>
                <a:cubicBezTo>
                  <a:pt x="5171303" y="-20239"/>
                  <a:pt x="5520807" y="-10743"/>
                  <a:pt x="5783154" y="0"/>
                </a:cubicBezTo>
                <a:cubicBezTo>
                  <a:pt x="6045501" y="10743"/>
                  <a:pt x="6171473" y="-14245"/>
                  <a:pt x="6538466" y="0"/>
                </a:cubicBezTo>
                <a:cubicBezTo>
                  <a:pt x="6905459" y="14245"/>
                  <a:pt x="6859386" y="-15798"/>
                  <a:pt x="6998222" y="0"/>
                </a:cubicBezTo>
                <a:cubicBezTo>
                  <a:pt x="7137058" y="15798"/>
                  <a:pt x="7493034" y="17684"/>
                  <a:pt x="7753535" y="0"/>
                </a:cubicBezTo>
                <a:cubicBezTo>
                  <a:pt x="8014036" y="-17684"/>
                  <a:pt x="8093734" y="-5742"/>
                  <a:pt x="8311810" y="0"/>
                </a:cubicBezTo>
                <a:cubicBezTo>
                  <a:pt x="8529886" y="5742"/>
                  <a:pt x="8549001" y="8497"/>
                  <a:pt x="8771566" y="0"/>
                </a:cubicBezTo>
                <a:cubicBezTo>
                  <a:pt x="8994131" y="-8497"/>
                  <a:pt x="8987828" y="-849"/>
                  <a:pt x="9132802" y="0"/>
                </a:cubicBezTo>
                <a:cubicBezTo>
                  <a:pt x="9277776" y="849"/>
                  <a:pt x="9415114" y="-11551"/>
                  <a:pt x="9592558" y="0"/>
                </a:cubicBezTo>
                <a:cubicBezTo>
                  <a:pt x="9770002" y="11551"/>
                  <a:pt x="10181650" y="-41772"/>
                  <a:pt x="10446390" y="0"/>
                </a:cubicBezTo>
                <a:cubicBezTo>
                  <a:pt x="10835046" y="-41554"/>
                  <a:pt x="11056788" y="252696"/>
                  <a:pt x="11040872" y="594482"/>
                </a:cubicBezTo>
                <a:cubicBezTo>
                  <a:pt x="11043504" y="949757"/>
                  <a:pt x="11021866" y="1151453"/>
                  <a:pt x="11040872" y="1332756"/>
                </a:cubicBezTo>
                <a:cubicBezTo>
                  <a:pt x="11059878" y="1514059"/>
                  <a:pt x="11068100" y="1802860"/>
                  <a:pt x="11040872" y="2071031"/>
                </a:cubicBezTo>
                <a:cubicBezTo>
                  <a:pt x="11013644" y="2339203"/>
                  <a:pt x="11032418" y="2442705"/>
                  <a:pt x="11040872" y="2627974"/>
                </a:cubicBezTo>
                <a:cubicBezTo>
                  <a:pt x="11049326" y="2813243"/>
                  <a:pt x="11063609" y="3012513"/>
                  <a:pt x="11040872" y="3366249"/>
                </a:cubicBezTo>
                <a:cubicBezTo>
                  <a:pt x="11018135" y="3719985"/>
                  <a:pt x="11016901" y="3727349"/>
                  <a:pt x="11040872" y="3923192"/>
                </a:cubicBezTo>
                <a:cubicBezTo>
                  <a:pt x="11064843" y="4119035"/>
                  <a:pt x="11006950" y="4790605"/>
                  <a:pt x="11040872" y="5127745"/>
                </a:cubicBezTo>
                <a:cubicBezTo>
                  <a:pt x="11056495" y="5431543"/>
                  <a:pt x="10805033" y="5712114"/>
                  <a:pt x="10446390" y="5722227"/>
                </a:cubicBezTo>
                <a:cubicBezTo>
                  <a:pt x="10354097" y="5715080"/>
                  <a:pt x="10214750" y="5743729"/>
                  <a:pt x="9986634" y="5722227"/>
                </a:cubicBezTo>
                <a:cubicBezTo>
                  <a:pt x="9758518" y="5700725"/>
                  <a:pt x="9314174" y="5689111"/>
                  <a:pt x="9132802" y="5722227"/>
                </a:cubicBezTo>
                <a:cubicBezTo>
                  <a:pt x="8951430" y="5755343"/>
                  <a:pt x="8857182" y="5714580"/>
                  <a:pt x="8771566" y="5722227"/>
                </a:cubicBezTo>
                <a:cubicBezTo>
                  <a:pt x="8685950" y="5729874"/>
                  <a:pt x="8346042" y="5748953"/>
                  <a:pt x="8114772" y="5722227"/>
                </a:cubicBezTo>
                <a:cubicBezTo>
                  <a:pt x="7883502" y="5695501"/>
                  <a:pt x="7746868" y="5746487"/>
                  <a:pt x="7556497" y="5722227"/>
                </a:cubicBezTo>
                <a:cubicBezTo>
                  <a:pt x="7366127" y="5697967"/>
                  <a:pt x="7202924" y="5748709"/>
                  <a:pt x="6998222" y="5722227"/>
                </a:cubicBezTo>
                <a:cubicBezTo>
                  <a:pt x="6793521" y="5695745"/>
                  <a:pt x="6669169" y="5749243"/>
                  <a:pt x="6439947" y="5722227"/>
                </a:cubicBezTo>
                <a:cubicBezTo>
                  <a:pt x="6210725" y="5695211"/>
                  <a:pt x="6188382" y="5721246"/>
                  <a:pt x="6078711" y="5722227"/>
                </a:cubicBezTo>
                <a:cubicBezTo>
                  <a:pt x="5969040" y="5723208"/>
                  <a:pt x="5527862" y="5683728"/>
                  <a:pt x="5224879" y="5722227"/>
                </a:cubicBezTo>
                <a:cubicBezTo>
                  <a:pt x="4921896" y="5760726"/>
                  <a:pt x="4729422" y="5692801"/>
                  <a:pt x="4371047" y="5722227"/>
                </a:cubicBezTo>
                <a:cubicBezTo>
                  <a:pt x="4012672" y="5751653"/>
                  <a:pt x="4105017" y="5723347"/>
                  <a:pt x="4009810" y="5722227"/>
                </a:cubicBezTo>
                <a:cubicBezTo>
                  <a:pt x="3914603" y="5721107"/>
                  <a:pt x="3645009" y="5723324"/>
                  <a:pt x="3550054" y="5722227"/>
                </a:cubicBezTo>
                <a:cubicBezTo>
                  <a:pt x="3455099" y="5721130"/>
                  <a:pt x="3124597" y="5727159"/>
                  <a:pt x="2893261" y="5722227"/>
                </a:cubicBezTo>
                <a:cubicBezTo>
                  <a:pt x="2661925" y="5717295"/>
                  <a:pt x="2343077" y="5701539"/>
                  <a:pt x="2137948" y="5722227"/>
                </a:cubicBezTo>
                <a:cubicBezTo>
                  <a:pt x="1932819" y="5742915"/>
                  <a:pt x="1693233" y="5733214"/>
                  <a:pt x="1579673" y="5722227"/>
                </a:cubicBezTo>
                <a:cubicBezTo>
                  <a:pt x="1466114" y="5711240"/>
                  <a:pt x="1044435" y="5724184"/>
                  <a:pt x="594482" y="5722227"/>
                </a:cubicBezTo>
                <a:cubicBezTo>
                  <a:pt x="328734" y="5686479"/>
                  <a:pt x="-66657" y="5424823"/>
                  <a:pt x="0" y="5127745"/>
                </a:cubicBezTo>
                <a:cubicBezTo>
                  <a:pt x="-35087" y="4972394"/>
                  <a:pt x="-19370" y="4652638"/>
                  <a:pt x="0" y="4389471"/>
                </a:cubicBezTo>
                <a:cubicBezTo>
                  <a:pt x="19370" y="4126304"/>
                  <a:pt x="-21113" y="3933106"/>
                  <a:pt x="0" y="3787194"/>
                </a:cubicBezTo>
                <a:cubicBezTo>
                  <a:pt x="21113" y="3641282"/>
                  <a:pt x="19216" y="3402544"/>
                  <a:pt x="0" y="3139585"/>
                </a:cubicBezTo>
                <a:cubicBezTo>
                  <a:pt x="-19216" y="2876626"/>
                  <a:pt x="-14413" y="2787638"/>
                  <a:pt x="0" y="2582642"/>
                </a:cubicBezTo>
                <a:cubicBezTo>
                  <a:pt x="14413" y="2377646"/>
                  <a:pt x="33464" y="2134599"/>
                  <a:pt x="0" y="1844367"/>
                </a:cubicBezTo>
                <a:cubicBezTo>
                  <a:pt x="-33464" y="1554136"/>
                  <a:pt x="25477" y="1493251"/>
                  <a:pt x="0" y="1332756"/>
                </a:cubicBezTo>
                <a:cubicBezTo>
                  <a:pt x="-25477" y="1172261"/>
                  <a:pt x="17540" y="876667"/>
                  <a:pt x="0" y="594482"/>
                </a:cubicBezTo>
                <a:close/>
              </a:path>
              <a:path w="11040872" h="5722227" stroke="0" extrusionOk="0">
                <a:moveTo>
                  <a:pt x="0" y="594482"/>
                </a:moveTo>
                <a:cubicBezTo>
                  <a:pt x="-37935" y="242760"/>
                  <a:pt x="194077" y="27054"/>
                  <a:pt x="594482" y="0"/>
                </a:cubicBezTo>
                <a:cubicBezTo>
                  <a:pt x="773932" y="-24550"/>
                  <a:pt x="1057890" y="25913"/>
                  <a:pt x="1448314" y="0"/>
                </a:cubicBezTo>
                <a:cubicBezTo>
                  <a:pt x="1838738" y="-25913"/>
                  <a:pt x="1797328" y="9502"/>
                  <a:pt x="2006589" y="0"/>
                </a:cubicBezTo>
                <a:cubicBezTo>
                  <a:pt x="2215851" y="-9502"/>
                  <a:pt x="2305839" y="-2636"/>
                  <a:pt x="2466345" y="0"/>
                </a:cubicBezTo>
                <a:cubicBezTo>
                  <a:pt x="2626851" y="2636"/>
                  <a:pt x="3037147" y="20740"/>
                  <a:pt x="3221657" y="0"/>
                </a:cubicBezTo>
                <a:cubicBezTo>
                  <a:pt x="3406167" y="-20740"/>
                  <a:pt x="3611889" y="-6653"/>
                  <a:pt x="3779932" y="0"/>
                </a:cubicBezTo>
                <a:cubicBezTo>
                  <a:pt x="3947975" y="6653"/>
                  <a:pt x="4422439" y="33567"/>
                  <a:pt x="4633764" y="0"/>
                </a:cubicBezTo>
                <a:cubicBezTo>
                  <a:pt x="4845089" y="-33567"/>
                  <a:pt x="4901367" y="-8717"/>
                  <a:pt x="5093520" y="0"/>
                </a:cubicBezTo>
                <a:cubicBezTo>
                  <a:pt x="5285673" y="8717"/>
                  <a:pt x="5570621" y="653"/>
                  <a:pt x="5947352" y="0"/>
                </a:cubicBezTo>
                <a:cubicBezTo>
                  <a:pt x="6324083" y="-653"/>
                  <a:pt x="6209930" y="13850"/>
                  <a:pt x="6308589" y="0"/>
                </a:cubicBezTo>
                <a:cubicBezTo>
                  <a:pt x="6407248" y="-13850"/>
                  <a:pt x="6752695" y="30990"/>
                  <a:pt x="6965383" y="0"/>
                </a:cubicBezTo>
                <a:cubicBezTo>
                  <a:pt x="7178071" y="-30990"/>
                  <a:pt x="7443480" y="-17327"/>
                  <a:pt x="7622176" y="0"/>
                </a:cubicBezTo>
                <a:cubicBezTo>
                  <a:pt x="7800872" y="17327"/>
                  <a:pt x="7990906" y="27729"/>
                  <a:pt x="8180451" y="0"/>
                </a:cubicBezTo>
                <a:cubicBezTo>
                  <a:pt x="8369996" y="-27729"/>
                  <a:pt x="8845868" y="-13192"/>
                  <a:pt x="9034283" y="0"/>
                </a:cubicBezTo>
                <a:cubicBezTo>
                  <a:pt x="9222698" y="13192"/>
                  <a:pt x="9517603" y="-10499"/>
                  <a:pt x="9888115" y="0"/>
                </a:cubicBezTo>
                <a:cubicBezTo>
                  <a:pt x="10258627" y="10499"/>
                  <a:pt x="10316781" y="14930"/>
                  <a:pt x="10446390" y="0"/>
                </a:cubicBezTo>
                <a:cubicBezTo>
                  <a:pt x="10718440" y="-53019"/>
                  <a:pt x="11013962" y="225931"/>
                  <a:pt x="11040872" y="594482"/>
                </a:cubicBezTo>
                <a:cubicBezTo>
                  <a:pt x="11043451" y="904574"/>
                  <a:pt x="11020776" y="1089158"/>
                  <a:pt x="11040872" y="1287424"/>
                </a:cubicBezTo>
                <a:cubicBezTo>
                  <a:pt x="11060968" y="1485690"/>
                  <a:pt x="11051926" y="1673788"/>
                  <a:pt x="11040872" y="1799035"/>
                </a:cubicBezTo>
                <a:cubicBezTo>
                  <a:pt x="11029818" y="1924282"/>
                  <a:pt x="11054623" y="2135970"/>
                  <a:pt x="11040872" y="2355978"/>
                </a:cubicBezTo>
                <a:cubicBezTo>
                  <a:pt x="11027121" y="2575986"/>
                  <a:pt x="11013030" y="2749477"/>
                  <a:pt x="11040872" y="3094253"/>
                </a:cubicBezTo>
                <a:cubicBezTo>
                  <a:pt x="11068714" y="3439030"/>
                  <a:pt x="11029506" y="3525085"/>
                  <a:pt x="11040872" y="3741862"/>
                </a:cubicBezTo>
                <a:cubicBezTo>
                  <a:pt x="11052238" y="3958639"/>
                  <a:pt x="11021397" y="4116679"/>
                  <a:pt x="11040872" y="4298805"/>
                </a:cubicBezTo>
                <a:cubicBezTo>
                  <a:pt x="11060347" y="4480931"/>
                  <a:pt x="11022539" y="4900124"/>
                  <a:pt x="11040872" y="5127745"/>
                </a:cubicBezTo>
                <a:cubicBezTo>
                  <a:pt x="10974688" y="5452322"/>
                  <a:pt x="10793932" y="5738773"/>
                  <a:pt x="10446390" y="5722227"/>
                </a:cubicBezTo>
                <a:cubicBezTo>
                  <a:pt x="10272062" y="5749271"/>
                  <a:pt x="10063650" y="5719054"/>
                  <a:pt x="9789596" y="5722227"/>
                </a:cubicBezTo>
                <a:cubicBezTo>
                  <a:pt x="9515542" y="5725400"/>
                  <a:pt x="9521222" y="5705365"/>
                  <a:pt x="9329840" y="5722227"/>
                </a:cubicBezTo>
                <a:cubicBezTo>
                  <a:pt x="9138458" y="5739089"/>
                  <a:pt x="8905417" y="5705714"/>
                  <a:pt x="8574527" y="5722227"/>
                </a:cubicBezTo>
                <a:cubicBezTo>
                  <a:pt x="8243637" y="5738740"/>
                  <a:pt x="8277624" y="5741955"/>
                  <a:pt x="8114772" y="5722227"/>
                </a:cubicBezTo>
                <a:cubicBezTo>
                  <a:pt x="7951921" y="5702499"/>
                  <a:pt x="7640420" y="5738357"/>
                  <a:pt x="7359459" y="5722227"/>
                </a:cubicBezTo>
                <a:cubicBezTo>
                  <a:pt x="7078498" y="5706097"/>
                  <a:pt x="7122500" y="5736206"/>
                  <a:pt x="6998222" y="5722227"/>
                </a:cubicBezTo>
                <a:cubicBezTo>
                  <a:pt x="6873944" y="5708248"/>
                  <a:pt x="6584762" y="5737766"/>
                  <a:pt x="6242909" y="5722227"/>
                </a:cubicBezTo>
                <a:cubicBezTo>
                  <a:pt x="5901056" y="5706688"/>
                  <a:pt x="5911118" y="5710812"/>
                  <a:pt x="5783154" y="5722227"/>
                </a:cubicBezTo>
                <a:cubicBezTo>
                  <a:pt x="5655191" y="5733642"/>
                  <a:pt x="5585023" y="5732166"/>
                  <a:pt x="5421917" y="5722227"/>
                </a:cubicBezTo>
                <a:cubicBezTo>
                  <a:pt x="5258811" y="5712288"/>
                  <a:pt x="5178725" y="5705468"/>
                  <a:pt x="4962161" y="5722227"/>
                </a:cubicBezTo>
                <a:cubicBezTo>
                  <a:pt x="4745597" y="5738986"/>
                  <a:pt x="4430318" y="5744224"/>
                  <a:pt x="4206848" y="5722227"/>
                </a:cubicBezTo>
                <a:cubicBezTo>
                  <a:pt x="3983378" y="5700230"/>
                  <a:pt x="3911697" y="5735058"/>
                  <a:pt x="3747093" y="5722227"/>
                </a:cubicBezTo>
                <a:cubicBezTo>
                  <a:pt x="3582489" y="5709396"/>
                  <a:pt x="3545682" y="5704593"/>
                  <a:pt x="3385856" y="5722227"/>
                </a:cubicBezTo>
                <a:cubicBezTo>
                  <a:pt x="3226030" y="5739861"/>
                  <a:pt x="3029507" y="5730116"/>
                  <a:pt x="2926100" y="5722227"/>
                </a:cubicBezTo>
                <a:cubicBezTo>
                  <a:pt x="2822693" y="5714338"/>
                  <a:pt x="2554822" y="5699610"/>
                  <a:pt x="2367825" y="5722227"/>
                </a:cubicBezTo>
                <a:cubicBezTo>
                  <a:pt x="2180829" y="5744844"/>
                  <a:pt x="2002855" y="5738254"/>
                  <a:pt x="1711032" y="5722227"/>
                </a:cubicBezTo>
                <a:cubicBezTo>
                  <a:pt x="1419209" y="5706200"/>
                  <a:pt x="1407274" y="5738383"/>
                  <a:pt x="1251276" y="5722227"/>
                </a:cubicBezTo>
                <a:cubicBezTo>
                  <a:pt x="1095278" y="5706071"/>
                  <a:pt x="872658" y="5717760"/>
                  <a:pt x="594482" y="5722227"/>
                </a:cubicBezTo>
                <a:cubicBezTo>
                  <a:pt x="253293" y="5699246"/>
                  <a:pt x="-22323" y="5466443"/>
                  <a:pt x="0" y="5127745"/>
                </a:cubicBezTo>
                <a:cubicBezTo>
                  <a:pt x="-23138" y="4892853"/>
                  <a:pt x="-21399" y="4758867"/>
                  <a:pt x="0" y="4616134"/>
                </a:cubicBezTo>
                <a:cubicBezTo>
                  <a:pt x="21399" y="4473401"/>
                  <a:pt x="-2392" y="4140718"/>
                  <a:pt x="0" y="4013858"/>
                </a:cubicBezTo>
                <a:cubicBezTo>
                  <a:pt x="2392" y="3886998"/>
                  <a:pt x="-9073" y="3524231"/>
                  <a:pt x="0" y="3320916"/>
                </a:cubicBezTo>
                <a:cubicBezTo>
                  <a:pt x="9073" y="3117601"/>
                  <a:pt x="-20614" y="2922972"/>
                  <a:pt x="0" y="2763972"/>
                </a:cubicBezTo>
                <a:cubicBezTo>
                  <a:pt x="20614" y="2604972"/>
                  <a:pt x="5751" y="2418545"/>
                  <a:pt x="0" y="2116363"/>
                </a:cubicBezTo>
                <a:cubicBezTo>
                  <a:pt x="-5751" y="1814181"/>
                  <a:pt x="-23336" y="1771268"/>
                  <a:pt x="0" y="1604752"/>
                </a:cubicBezTo>
                <a:cubicBezTo>
                  <a:pt x="23336" y="1438236"/>
                  <a:pt x="-35446" y="1063211"/>
                  <a:pt x="0" y="594482"/>
                </a:cubicBezTo>
                <a:close/>
              </a:path>
            </a:pathLst>
          </a:custGeom>
          <a:solidFill>
            <a:srgbClr val="AAA180"/>
          </a:solidFill>
          <a:ln w="25400">
            <a:solidFill>
              <a:srgbClr val="AAA180"/>
            </a:solidFill>
            <a:round/>
            <a:extLst>
              <a:ext uri="{C807C97D-BFC1-408E-A445-0C87EB9F89A2}">
                <ask:lineSketchStyleProps xmlns:ask="http://schemas.microsoft.com/office/drawing/2018/sketchyshapes" sd="1219033472">
                  <a:prstGeom prst="roundRect">
                    <a:avLst>
                      <a:gd name="adj" fmla="val 103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DDCD4-D1F0-2275-8A72-7607901F6151}"/>
              </a:ext>
            </a:extLst>
          </p:cNvPr>
          <p:cNvSpPr>
            <a:spLocks noGrp="1"/>
          </p:cNvSpPr>
          <p:nvPr>
            <p:ph type="title"/>
          </p:nvPr>
        </p:nvSpPr>
        <p:spPr>
          <a:xfrm>
            <a:off x="1151467" y="887973"/>
            <a:ext cx="9889067" cy="1325563"/>
          </a:xfrm>
        </p:spPr>
        <p:txBody>
          <a:bodyPr>
            <a:normAutofit/>
          </a:bodyPr>
          <a:lstStyle/>
          <a:p>
            <a:r>
              <a:rPr lang="en-US" sz="6600" dirty="0">
                <a:solidFill>
                  <a:schemeClr val="bg1"/>
                </a:solidFill>
                <a:latin typeface="Times New Roman"/>
                <a:cs typeface="Times New Roman"/>
              </a:rPr>
              <a:t>System Requirements</a:t>
            </a:r>
          </a:p>
        </p:txBody>
      </p:sp>
      <p:sp>
        <p:nvSpPr>
          <p:cNvPr id="12" name="Rectangle 11">
            <a:extLst>
              <a:ext uri="{FF2B5EF4-FFF2-40B4-BE49-F238E27FC236}">
                <a16:creationId xmlns:a16="http://schemas.microsoft.com/office/drawing/2014/main" id="{6D7E5B0F-5185-440A-8222-321C1D118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092" y="2325880"/>
            <a:ext cx="9957816" cy="18288"/>
          </a:xfrm>
          <a:custGeom>
            <a:avLst/>
            <a:gdLst>
              <a:gd name="connsiteX0" fmla="*/ 0 w 9957816"/>
              <a:gd name="connsiteY0" fmla="*/ 0 h 18288"/>
              <a:gd name="connsiteX1" fmla="*/ 863011 w 9957816"/>
              <a:gd name="connsiteY1" fmla="*/ 0 h 18288"/>
              <a:gd name="connsiteX2" fmla="*/ 1327709 w 9957816"/>
              <a:gd name="connsiteY2" fmla="*/ 0 h 18288"/>
              <a:gd name="connsiteX3" fmla="*/ 2091141 w 9957816"/>
              <a:gd name="connsiteY3" fmla="*/ 0 h 18288"/>
              <a:gd name="connsiteX4" fmla="*/ 2555839 w 9957816"/>
              <a:gd name="connsiteY4" fmla="*/ 0 h 18288"/>
              <a:gd name="connsiteX5" fmla="*/ 3219694 w 9957816"/>
              <a:gd name="connsiteY5" fmla="*/ 0 h 18288"/>
              <a:gd name="connsiteX6" fmla="*/ 3983126 w 9957816"/>
              <a:gd name="connsiteY6" fmla="*/ 0 h 18288"/>
              <a:gd name="connsiteX7" fmla="*/ 4348246 w 9957816"/>
              <a:gd name="connsiteY7" fmla="*/ 0 h 18288"/>
              <a:gd name="connsiteX8" fmla="*/ 4713366 w 9957816"/>
              <a:gd name="connsiteY8" fmla="*/ 0 h 18288"/>
              <a:gd name="connsiteX9" fmla="*/ 5576377 w 9957816"/>
              <a:gd name="connsiteY9" fmla="*/ 0 h 18288"/>
              <a:gd name="connsiteX10" fmla="*/ 6240231 w 9957816"/>
              <a:gd name="connsiteY10" fmla="*/ 0 h 18288"/>
              <a:gd name="connsiteX11" fmla="*/ 6605351 w 9957816"/>
              <a:gd name="connsiteY11" fmla="*/ 0 h 18288"/>
              <a:gd name="connsiteX12" fmla="*/ 7269206 w 9957816"/>
              <a:gd name="connsiteY12" fmla="*/ 0 h 18288"/>
              <a:gd name="connsiteX13" fmla="*/ 8132216 w 9957816"/>
              <a:gd name="connsiteY13" fmla="*/ 0 h 18288"/>
              <a:gd name="connsiteX14" fmla="*/ 8696493 w 9957816"/>
              <a:gd name="connsiteY14" fmla="*/ 0 h 18288"/>
              <a:gd name="connsiteX15" fmla="*/ 9260769 w 9957816"/>
              <a:gd name="connsiteY15" fmla="*/ 0 h 18288"/>
              <a:gd name="connsiteX16" fmla="*/ 9957816 w 9957816"/>
              <a:gd name="connsiteY16" fmla="*/ 0 h 18288"/>
              <a:gd name="connsiteX17" fmla="*/ 9957816 w 9957816"/>
              <a:gd name="connsiteY17" fmla="*/ 18288 h 18288"/>
              <a:gd name="connsiteX18" fmla="*/ 9293962 w 9957816"/>
              <a:gd name="connsiteY18" fmla="*/ 18288 h 18288"/>
              <a:gd name="connsiteX19" fmla="*/ 8530529 w 9957816"/>
              <a:gd name="connsiteY19" fmla="*/ 18288 h 18288"/>
              <a:gd name="connsiteX20" fmla="*/ 7767096 w 9957816"/>
              <a:gd name="connsiteY20" fmla="*/ 18288 h 18288"/>
              <a:gd name="connsiteX21" fmla="*/ 7302398 w 9957816"/>
              <a:gd name="connsiteY21" fmla="*/ 18288 h 18288"/>
              <a:gd name="connsiteX22" fmla="*/ 6439388 w 9957816"/>
              <a:gd name="connsiteY22" fmla="*/ 18288 h 18288"/>
              <a:gd name="connsiteX23" fmla="*/ 5775533 w 9957816"/>
              <a:gd name="connsiteY23" fmla="*/ 18288 h 18288"/>
              <a:gd name="connsiteX24" fmla="*/ 5410413 w 9957816"/>
              <a:gd name="connsiteY24" fmla="*/ 18288 h 18288"/>
              <a:gd name="connsiteX25" fmla="*/ 4746559 w 9957816"/>
              <a:gd name="connsiteY25" fmla="*/ 18288 h 18288"/>
              <a:gd name="connsiteX26" fmla="*/ 4182283 w 9957816"/>
              <a:gd name="connsiteY26" fmla="*/ 18288 h 18288"/>
              <a:gd name="connsiteX27" fmla="*/ 3618006 w 9957816"/>
              <a:gd name="connsiteY27" fmla="*/ 18288 h 18288"/>
              <a:gd name="connsiteX28" fmla="*/ 3053730 w 9957816"/>
              <a:gd name="connsiteY28" fmla="*/ 18288 h 18288"/>
              <a:gd name="connsiteX29" fmla="*/ 2489454 w 9957816"/>
              <a:gd name="connsiteY29" fmla="*/ 18288 h 18288"/>
              <a:gd name="connsiteX30" fmla="*/ 1726021 w 9957816"/>
              <a:gd name="connsiteY30" fmla="*/ 18288 h 18288"/>
              <a:gd name="connsiteX31" fmla="*/ 1062167 w 9957816"/>
              <a:gd name="connsiteY31" fmla="*/ 18288 h 18288"/>
              <a:gd name="connsiteX32" fmla="*/ 697047 w 9957816"/>
              <a:gd name="connsiteY32" fmla="*/ 18288 h 18288"/>
              <a:gd name="connsiteX33" fmla="*/ 0 w 9957816"/>
              <a:gd name="connsiteY33" fmla="*/ 18288 h 18288"/>
              <a:gd name="connsiteX34" fmla="*/ 0 w 9957816"/>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57816" h="18288" fill="none" extrusionOk="0">
                <a:moveTo>
                  <a:pt x="0" y="0"/>
                </a:moveTo>
                <a:cubicBezTo>
                  <a:pt x="258912" y="4528"/>
                  <a:pt x="602792" y="35413"/>
                  <a:pt x="863011" y="0"/>
                </a:cubicBezTo>
                <a:cubicBezTo>
                  <a:pt x="1123230" y="-35413"/>
                  <a:pt x="1110743" y="8950"/>
                  <a:pt x="1327709" y="0"/>
                </a:cubicBezTo>
                <a:cubicBezTo>
                  <a:pt x="1544675" y="-8950"/>
                  <a:pt x="1720121" y="-30004"/>
                  <a:pt x="2091141" y="0"/>
                </a:cubicBezTo>
                <a:cubicBezTo>
                  <a:pt x="2462161" y="30004"/>
                  <a:pt x="2325710" y="-22120"/>
                  <a:pt x="2555839" y="0"/>
                </a:cubicBezTo>
                <a:cubicBezTo>
                  <a:pt x="2785968" y="22120"/>
                  <a:pt x="2943172" y="14890"/>
                  <a:pt x="3219694" y="0"/>
                </a:cubicBezTo>
                <a:cubicBezTo>
                  <a:pt x="3496216" y="-14890"/>
                  <a:pt x="3789247" y="-1477"/>
                  <a:pt x="3983126" y="0"/>
                </a:cubicBezTo>
                <a:cubicBezTo>
                  <a:pt x="4177005" y="1477"/>
                  <a:pt x="4180112" y="16397"/>
                  <a:pt x="4348246" y="0"/>
                </a:cubicBezTo>
                <a:cubicBezTo>
                  <a:pt x="4516380" y="-16397"/>
                  <a:pt x="4601818" y="4117"/>
                  <a:pt x="4713366" y="0"/>
                </a:cubicBezTo>
                <a:cubicBezTo>
                  <a:pt x="4824914" y="-4117"/>
                  <a:pt x="5400642" y="663"/>
                  <a:pt x="5576377" y="0"/>
                </a:cubicBezTo>
                <a:cubicBezTo>
                  <a:pt x="5752112" y="-663"/>
                  <a:pt x="6036350" y="11452"/>
                  <a:pt x="6240231" y="0"/>
                </a:cubicBezTo>
                <a:cubicBezTo>
                  <a:pt x="6444112" y="-11452"/>
                  <a:pt x="6508667" y="-15154"/>
                  <a:pt x="6605351" y="0"/>
                </a:cubicBezTo>
                <a:cubicBezTo>
                  <a:pt x="6702035" y="15154"/>
                  <a:pt x="7096186" y="19291"/>
                  <a:pt x="7269206" y="0"/>
                </a:cubicBezTo>
                <a:cubicBezTo>
                  <a:pt x="7442227" y="-19291"/>
                  <a:pt x="7802902" y="39720"/>
                  <a:pt x="8132216" y="0"/>
                </a:cubicBezTo>
                <a:cubicBezTo>
                  <a:pt x="8461530" y="-39720"/>
                  <a:pt x="8551221" y="24341"/>
                  <a:pt x="8696493" y="0"/>
                </a:cubicBezTo>
                <a:cubicBezTo>
                  <a:pt x="8841765" y="-24341"/>
                  <a:pt x="9091257" y="15574"/>
                  <a:pt x="9260769" y="0"/>
                </a:cubicBezTo>
                <a:cubicBezTo>
                  <a:pt x="9430281" y="-15574"/>
                  <a:pt x="9809458" y="-15806"/>
                  <a:pt x="9957816" y="0"/>
                </a:cubicBezTo>
                <a:cubicBezTo>
                  <a:pt x="9958154" y="7640"/>
                  <a:pt x="9957366" y="11289"/>
                  <a:pt x="9957816" y="18288"/>
                </a:cubicBezTo>
                <a:cubicBezTo>
                  <a:pt x="9789958" y="23645"/>
                  <a:pt x="9437684" y="-10787"/>
                  <a:pt x="9293962" y="18288"/>
                </a:cubicBezTo>
                <a:cubicBezTo>
                  <a:pt x="9150240" y="47363"/>
                  <a:pt x="8858466" y="6899"/>
                  <a:pt x="8530529" y="18288"/>
                </a:cubicBezTo>
                <a:cubicBezTo>
                  <a:pt x="8202592" y="29677"/>
                  <a:pt x="8042036" y="-12845"/>
                  <a:pt x="7767096" y="18288"/>
                </a:cubicBezTo>
                <a:cubicBezTo>
                  <a:pt x="7492156" y="49421"/>
                  <a:pt x="7464764" y="38557"/>
                  <a:pt x="7302398" y="18288"/>
                </a:cubicBezTo>
                <a:cubicBezTo>
                  <a:pt x="7140032" y="-1981"/>
                  <a:pt x="6674139" y="-20177"/>
                  <a:pt x="6439388" y="18288"/>
                </a:cubicBezTo>
                <a:cubicBezTo>
                  <a:pt x="6204637" y="56753"/>
                  <a:pt x="6044763" y="2398"/>
                  <a:pt x="5775533" y="18288"/>
                </a:cubicBezTo>
                <a:cubicBezTo>
                  <a:pt x="5506303" y="34178"/>
                  <a:pt x="5528640" y="8636"/>
                  <a:pt x="5410413" y="18288"/>
                </a:cubicBezTo>
                <a:cubicBezTo>
                  <a:pt x="5292186" y="27940"/>
                  <a:pt x="4880771" y="-3659"/>
                  <a:pt x="4746559" y="18288"/>
                </a:cubicBezTo>
                <a:cubicBezTo>
                  <a:pt x="4612347" y="40235"/>
                  <a:pt x="4346390" y="46329"/>
                  <a:pt x="4182283" y="18288"/>
                </a:cubicBezTo>
                <a:cubicBezTo>
                  <a:pt x="4018176" y="-9753"/>
                  <a:pt x="3743247" y="40654"/>
                  <a:pt x="3618006" y="18288"/>
                </a:cubicBezTo>
                <a:cubicBezTo>
                  <a:pt x="3492765" y="-4078"/>
                  <a:pt x="3201495" y="15624"/>
                  <a:pt x="3053730" y="18288"/>
                </a:cubicBezTo>
                <a:cubicBezTo>
                  <a:pt x="2905965" y="20952"/>
                  <a:pt x="2770855" y="10382"/>
                  <a:pt x="2489454" y="18288"/>
                </a:cubicBezTo>
                <a:cubicBezTo>
                  <a:pt x="2208053" y="26194"/>
                  <a:pt x="1999579" y="12705"/>
                  <a:pt x="1726021" y="18288"/>
                </a:cubicBezTo>
                <a:cubicBezTo>
                  <a:pt x="1452463" y="23871"/>
                  <a:pt x="1261725" y="2423"/>
                  <a:pt x="1062167" y="18288"/>
                </a:cubicBezTo>
                <a:cubicBezTo>
                  <a:pt x="862609" y="34153"/>
                  <a:pt x="828837" y="34680"/>
                  <a:pt x="697047" y="18288"/>
                </a:cubicBezTo>
                <a:cubicBezTo>
                  <a:pt x="565257" y="1896"/>
                  <a:pt x="290333" y="-12656"/>
                  <a:pt x="0" y="18288"/>
                </a:cubicBezTo>
                <a:cubicBezTo>
                  <a:pt x="-82" y="11708"/>
                  <a:pt x="-178" y="8956"/>
                  <a:pt x="0" y="0"/>
                </a:cubicBezTo>
                <a:close/>
              </a:path>
              <a:path w="9957816" h="18288" stroke="0" extrusionOk="0">
                <a:moveTo>
                  <a:pt x="0" y="0"/>
                </a:moveTo>
                <a:cubicBezTo>
                  <a:pt x="239894" y="-13568"/>
                  <a:pt x="444306" y="20490"/>
                  <a:pt x="564276" y="0"/>
                </a:cubicBezTo>
                <a:cubicBezTo>
                  <a:pt x="684246" y="-20490"/>
                  <a:pt x="829702" y="-16311"/>
                  <a:pt x="929396" y="0"/>
                </a:cubicBezTo>
                <a:cubicBezTo>
                  <a:pt x="1029090" y="16311"/>
                  <a:pt x="1434080" y="4599"/>
                  <a:pt x="1792407" y="0"/>
                </a:cubicBezTo>
                <a:cubicBezTo>
                  <a:pt x="2150734" y="-4599"/>
                  <a:pt x="2230922" y="-3217"/>
                  <a:pt x="2356683" y="0"/>
                </a:cubicBezTo>
                <a:cubicBezTo>
                  <a:pt x="2482444" y="3217"/>
                  <a:pt x="2727176" y="10118"/>
                  <a:pt x="2920959" y="0"/>
                </a:cubicBezTo>
                <a:cubicBezTo>
                  <a:pt x="3114742" y="-10118"/>
                  <a:pt x="3583268" y="6126"/>
                  <a:pt x="3783970" y="0"/>
                </a:cubicBezTo>
                <a:cubicBezTo>
                  <a:pt x="3984672" y="-6126"/>
                  <a:pt x="4119530" y="12121"/>
                  <a:pt x="4248668" y="0"/>
                </a:cubicBezTo>
                <a:cubicBezTo>
                  <a:pt x="4377806" y="-12121"/>
                  <a:pt x="4830370" y="39306"/>
                  <a:pt x="5111679" y="0"/>
                </a:cubicBezTo>
                <a:cubicBezTo>
                  <a:pt x="5392988" y="-39306"/>
                  <a:pt x="5595981" y="-37432"/>
                  <a:pt x="5974690" y="0"/>
                </a:cubicBezTo>
                <a:cubicBezTo>
                  <a:pt x="6353399" y="37432"/>
                  <a:pt x="6382398" y="-32218"/>
                  <a:pt x="6638544" y="0"/>
                </a:cubicBezTo>
                <a:cubicBezTo>
                  <a:pt x="6894690" y="32218"/>
                  <a:pt x="7107197" y="-8479"/>
                  <a:pt x="7501555" y="0"/>
                </a:cubicBezTo>
                <a:cubicBezTo>
                  <a:pt x="7895913" y="8479"/>
                  <a:pt x="7913370" y="-2556"/>
                  <a:pt x="8065831" y="0"/>
                </a:cubicBezTo>
                <a:cubicBezTo>
                  <a:pt x="8218292" y="2556"/>
                  <a:pt x="8391465" y="4509"/>
                  <a:pt x="8630107" y="0"/>
                </a:cubicBezTo>
                <a:cubicBezTo>
                  <a:pt x="8868749" y="-4509"/>
                  <a:pt x="9078381" y="-9348"/>
                  <a:pt x="9393540" y="0"/>
                </a:cubicBezTo>
                <a:cubicBezTo>
                  <a:pt x="9708699" y="9348"/>
                  <a:pt x="9789190" y="-16759"/>
                  <a:pt x="9957816" y="0"/>
                </a:cubicBezTo>
                <a:cubicBezTo>
                  <a:pt x="9957941" y="4395"/>
                  <a:pt x="9957741" y="9776"/>
                  <a:pt x="9957816" y="18288"/>
                </a:cubicBezTo>
                <a:cubicBezTo>
                  <a:pt x="9649812" y="40651"/>
                  <a:pt x="9486007" y="41594"/>
                  <a:pt x="9194383" y="18288"/>
                </a:cubicBezTo>
                <a:cubicBezTo>
                  <a:pt x="8902759" y="-5018"/>
                  <a:pt x="8744094" y="43814"/>
                  <a:pt x="8530529" y="18288"/>
                </a:cubicBezTo>
                <a:cubicBezTo>
                  <a:pt x="8316964" y="-7238"/>
                  <a:pt x="8282371" y="24093"/>
                  <a:pt x="8165409" y="18288"/>
                </a:cubicBezTo>
                <a:cubicBezTo>
                  <a:pt x="8048447" y="12483"/>
                  <a:pt x="7851788" y="12040"/>
                  <a:pt x="7700711" y="18288"/>
                </a:cubicBezTo>
                <a:cubicBezTo>
                  <a:pt x="7549634" y="24536"/>
                  <a:pt x="7127225" y="27915"/>
                  <a:pt x="6837700" y="18288"/>
                </a:cubicBezTo>
                <a:cubicBezTo>
                  <a:pt x="6548175" y="8661"/>
                  <a:pt x="6330711" y="50037"/>
                  <a:pt x="6173846" y="18288"/>
                </a:cubicBezTo>
                <a:cubicBezTo>
                  <a:pt x="6016981" y="-13461"/>
                  <a:pt x="5930031" y="15985"/>
                  <a:pt x="5709148" y="18288"/>
                </a:cubicBezTo>
                <a:cubicBezTo>
                  <a:pt x="5488265" y="20591"/>
                  <a:pt x="5372997" y="43097"/>
                  <a:pt x="5045293" y="18288"/>
                </a:cubicBezTo>
                <a:cubicBezTo>
                  <a:pt x="4717590" y="-6521"/>
                  <a:pt x="4829875" y="6803"/>
                  <a:pt x="4680174" y="18288"/>
                </a:cubicBezTo>
                <a:cubicBezTo>
                  <a:pt x="4530473" y="29773"/>
                  <a:pt x="4441300" y="27030"/>
                  <a:pt x="4315054" y="18288"/>
                </a:cubicBezTo>
                <a:cubicBezTo>
                  <a:pt x="4188808" y="9546"/>
                  <a:pt x="3846162" y="4446"/>
                  <a:pt x="3651199" y="18288"/>
                </a:cubicBezTo>
                <a:cubicBezTo>
                  <a:pt x="3456236" y="32130"/>
                  <a:pt x="3412656" y="-1324"/>
                  <a:pt x="3186501" y="18288"/>
                </a:cubicBezTo>
                <a:cubicBezTo>
                  <a:pt x="2960346" y="37900"/>
                  <a:pt x="2783091" y="19872"/>
                  <a:pt x="2423069" y="18288"/>
                </a:cubicBezTo>
                <a:cubicBezTo>
                  <a:pt x="2063047" y="16704"/>
                  <a:pt x="2066062" y="18692"/>
                  <a:pt x="1958370" y="18288"/>
                </a:cubicBezTo>
                <a:cubicBezTo>
                  <a:pt x="1850678" y="17884"/>
                  <a:pt x="1403255" y="47471"/>
                  <a:pt x="1194938" y="18288"/>
                </a:cubicBezTo>
                <a:cubicBezTo>
                  <a:pt x="986621" y="-10895"/>
                  <a:pt x="986435" y="4670"/>
                  <a:pt x="829818" y="18288"/>
                </a:cubicBezTo>
                <a:cubicBezTo>
                  <a:pt x="673201" y="31906"/>
                  <a:pt x="178831" y="-2639"/>
                  <a:pt x="0" y="18288"/>
                </a:cubicBezTo>
                <a:cubicBezTo>
                  <a:pt x="-504" y="12101"/>
                  <a:pt x="-591" y="7719"/>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5542DEA-7681-54DF-0AB4-C78AB1F88BF7}"/>
              </a:ext>
            </a:extLst>
          </p:cNvPr>
          <p:cNvSpPr>
            <a:spLocks noGrp="1"/>
          </p:cNvSpPr>
          <p:nvPr>
            <p:ph idx="1"/>
          </p:nvPr>
        </p:nvSpPr>
        <p:spPr>
          <a:xfrm>
            <a:off x="1117851" y="2316381"/>
            <a:ext cx="10505388" cy="3576419"/>
          </a:xfrm>
        </p:spPr>
        <p:txBody>
          <a:bodyPr vert="horz" lIns="91440" tIns="45720" rIns="91440" bIns="45720" rtlCol="0" anchor="t">
            <a:noAutofit/>
          </a:bodyPr>
          <a:lstStyle/>
          <a:p>
            <a:pPr>
              <a:lnSpc>
                <a:spcPct val="100000"/>
              </a:lnSpc>
              <a:buNone/>
            </a:pPr>
            <a:r>
              <a:rPr lang="en-US" sz="2000" b="1" dirty="0">
                <a:solidFill>
                  <a:schemeClr val="bg1"/>
                </a:solidFill>
                <a:latin typeface="Times New Roman"/>
                <a:ea typeface="+mn-lt"/>
                <a:cs typeface="+mn-lt"/>
              </a:rPr>
              <a:t>=&gt; Hardware:</a:t>
            </a:r>
            <a:endParaRPr lang="en-US" sz="2000" b="1" dirty="0">
              <a:solidFill>
                <a:schemeClr val="bg1"/>
              </a:solidFill>
              <a:latin typeface="Times New Roman"/>
              <a:cs typeface="Times New Roman"/>
            </a:endParaRPr>
          </a:p>
          <a:p>
            <a:pPr>
              <a:lnSpc>
                <a:spcPct val="100000"/>
              </a:lnSpc>
              <a:buNone/>
            </a:pPr>
            <a:r>
              <a:rPr lang="en-US" sz="2000" b="1" dirty="0">
                <a:solidFill>
                  <a:schemeClr val="bg1"/>
                </a:solidFill>
                <a:latin typeface="Times New Roman"/>
                <a:ea typeface="+mn-lt"/>
                <a:cs typeface="+mn-lt"/>
              </a:rPr>
              <a:t> Processor:</a:t>
            </a:r>
            <a:r>
              <a:rPr lang="en-US" sz="2000" dirty="0">
                <a:solidFill>
                  <a:schemeClr val="bg1"/>
                </a:solidFill>
                <a:latin typeface="Times New Roman"/>
                <a:ea typeface="+mn-lt"/>
                <a:cs typeface="+mn-lt"/>
              </a:rPr>
              <a:t> Intel Core i5 or higher</a:t>
            </a:r>
            <a:endParaRPr lang="en-US" sz="2000">
              <a:solidFill>
                <a:schemeClr val="bg1"/>
              </a:solidFill>
              <a:latin typeface="Times New Roman"/>
              <a:cs typeface="Times New Roman"/>
            </a:endParaRPr>
          </a:p>
          <a:p>
            <a:pPr>
              <a:lnSpc>
                <a:spcPct val="100000"/>
              </a:lnSpc>
              <a:buNone/>
            </a:pPr>
            <a:r>
              <a:rPr lang="en-US" sz="2000" b="1" dirty="0">
                <a:solidFill>
                  <a:schemeClr val="bg1"/>
                </a:solidFill>
                <a:latin typeface="Times New Roman"/>
                <a:ea typeface="+mn-lt"/>
                <a:cs typeface="+mn-lt"/>
              </a:rPr>
              <a:t> RAM:</a:t>
            </a:r>
            <a:r>
              <a:rPr lang="en-US" sz="2000" dirty="0">
                <a:solidFill>
                  <a:schemeClr val="bg1"/>
                </a:solidFill>
                <a:latin typeface="Times New Roman"/>
                <a:ea typeface="+mn-lt"/>
                <a:cs typeface="+mn-lt"/>
              </a:rPr>
              <a:t> 8 GB or more</a:t>
            </a:r>
            <a:endParaRPr lang="en-US" sz="2000">
              <a:solidFill>
                <a:schemeClr val="bg1"/>
              </a:solidFill>
              <a:latin typeface="Times New Roman"/>
              <a:cs typeface="Times New Roman"/>
            </a:endParaRPr>
          </a:p>
          <a:p>
            <a:pPr>
              <a:lnSpc>
                <a:spcPct val="100000"/>
              </a:lnSpc>
              <a:buNone/>
            </a:pPr>
            <a:r>
              <a:rPr lang="en-US" sz="2000" b="1" dirty="0">
                <a:solidFill>
                  <a:schemeClr val="bg1"/>
                </a:solidFill>
                <a:latin typeface="Times New Roman"/>
                <a:ea typeface="+mn-lt"/>
                <a:cs typeface="+mn-lt"/>
              </a:rPr>
              <a:t> Storage:</a:t>
            </a:r>
            <a:r>
              <a:rPr lang="en-US" sz="2000" dirty="0">
                <a:solidFill>
                  <a:schemeClr val="bg1"/>
                </a:solidFill>
                <a:latin typeface="Times New Roman"/>
                <a:ea typeface="+mn-lt"/>
                <a:cs typeface="+mn-lt"/>
              </a:rPr>
              <a:t> Minimum 10 GB free space</a:t>
            </a:r>
            <a:endParaRPr lang="en-US" sz="2000">
              <a:solidFill>
                <a:schemeClr val="bg1"/>
              </a:solidFill>
              <a:latin typeface="Times New Roman"/>
              <a:cs typeface="Times New Roman"/>
            </a:endParaRPr>
          </a:p>
          <a:p>
            <a:pPr>
              <a:lnSpc>
                <a:spcPct val="100000"/>
              </a:lnSpc>
              <a:buNone/>
            </a:pPr>
            <a:r>
              <a:rPr lang="en-US" sz="2000" b="1" dirty="0">
                <a:solidFill>
                  <a:schemeClr val="bg1"/>
                </a:solidFill>
                <a:latin typeface="Times New Roman"/>
                <a:ea typeface="+mn-lt"/>
                <a:cs typeface="+mn-lt"/>
              </a:rPr>
              <a:t>=&gt; Software:</a:t>
            </a:r>
            <a:endParaRPr lang="en-US" sz="2000" b="1" dirty="0">
              <a:solidFill>
                <a:schemeClr val="bg1"/>
              </a:solidFill>
              <a:latin typeface="Times New Roman"/>
              <a:cs typeface="Times New Roman"/>
            </a:endParaRPr>
          </a:p>
          <a:p>
            <a:pPr>
              <a:lnSpc>
                <a:spcPct val="100000"/>
              </a:lnSpc>
              <a:buNone/>
            </a:pPr>
            <a:r>
              <a:rPr lang="en-US" sz="2000" b="1" dirty="0">
                <a:solidFill>
                  <a:schemeClr val="bg1"/>
                </a:solidFill>
                <a:latin typeface="Times New Roman"/>
                <a:ea typeface="+mn-lt"/>
                <a:cs typeface="+mn-lt"/>
              </a:rPr>
              <a:t> Operating System:</a:t>
            </a:r>
            <a:r>
              <a:rPr lang="en-US" sz="2000" dirty="0">
                <a:solidFill>
                  <a:schemeClr val="bg1"/>
                </a:solidFill>
                <a:latin typeface="Times New Roman"/>
                <a:ea typeface="+mn-lt"/>
                <a:cs typeface="+mn-lt"/>
              </a:rPr>
              <a:t> Windows 10, macOS 10.14 or later, or Linux</a:t>
            </a:r>
            <a:endParaRPr lang="en-US" sz="2000">
              <a:solidFill>
                <a:schemeClr val="bg1"/>
              </a:solidFill>
              <a:latin typeface="Times New Roman"/>
              <a:cs typeface="Times New Roman"/>
            </a:endParaRPr>
          </a:p>
          <a:p>
            <a:pPr>
              <a:lnSpc>
                <a:spcPct val="100000"/>
              </a:lnSpc>
              <a:buNone/>
            </a:pPr>
            <a:r>
              <a:rPr lang="en-US" sz="2000" b="1" dirty="0">
                <a:solidFill>
                  <a:schemeClr val="bg1"/>
                </a:solidFill>
                <a:latin typeface="Times New Roman"/>
                <a:ea typeface="+mn-lt"/>
                <a:cs typeface="+mn-lt"/>
              </a:rPr>
              <a:t> Python:</a:t>
            </a:r>
            <a:r>
              <a:rPr lang="en-US" sz="2000" dirty="0">
                <a:solidFill>
                  <a:schemeClr val="bg1"/>
                </a:solidFill>
                <a:latin typeface="Times New Roman"/>
                <a:ea typeface="+mn-lt"/>
                <a:cs typeface="+mn-lt"/>
              </a:rPr>
              <a:t> Version 3.6 or higher</a:t>
            </a:r>
            <a:endParaRPr lang="en-US" sz="2000">
              <a:solidFill>
                <a:schemeClr val="bg1"/>
              </a:solidFill>
              <a:latin typeface="Times New Roman"/>
              <a:cs typeface="Times New Roman"/>
            </a:endParaRPr>
          </a:p>
          <a:p>
            <a:pPr>
              <a:lnSpc>
                <a:spcPct val="100000"/>
              </a:lnSpc>
              <a:buNone/>
            </a:pPr>
            <a:r>
              <a:rPr lang="en-US" sz="2000" b="1" dirty="0">
                <a:solidFill>
                  <a:schemeClr val="bg1"/>
                </a:solidFill>
                <a:latin typeface="Times New Roman"/>
                <a:ea typeface="+mn-lt"/>
                <a:cs typeface="+mn-lt"/>
              </a:rPr>
              <a:t> Libraries:</a:t>
            </a:r>
            <a:r>
              <a:rPr lang="en-US" sz="2000" dirty="0">
                <a:solidFill>
                  <a:schemeClr val="bg1"/>
                </a:solidFill>
                <a:latin typeface="Times New Roman"/>
                <a:ea typeface="+mn-lt"/>
                <a:cs typeface="+mn-lt"/>
              </a:rPr>
              <a:t> TensorFlow, </a:t>
            </a:r>
            <a:r>
              <a:rPr lang="en-US" sz="2000" dirty="0" err="1">
                <a:solidFill>
                  <a:schemeClr val="bg1"/>
                </a:solidFill>
                <a:latin typeface="Times New Roman"/>
                <a:ea typeface="+mn-lt"/>
                <a:cs typeface="+mn-lt"/>
              </a:rPr>
              <a:t>Keras</a:t>
            </a:r>
            <a:r>
              <a:rPr lang="en-US" sz="2000" dirty="0">
                <a:solidFill>
                  <a:schemeClr val="bg1"/>
                </a:solidFill>
                <a:latin typeface="Times New Roman"/>
                <a:ea typeface="+mn-lt"/>
                <a:cs typeface="+mn-lt"/>
              </a:rPr>
              <a:t>, NumPy, Matplotlib</a:t>
            </a:r>
            <a:endParaRPr lang="en-US" sz="2000">
              <a:solidFill>
                <a:schemeClr val="bg1"/>
              </a:solidFill>
              <a:latin typeface="Times New Roman"/>
              <a:cs typeface="Times New Roman"/>
            </a:endParaRPr>
          </a:p>
          <a:p>
            <a:pPr marL="0" indent="0">
              <a:lnSpc>
                <a:spcPct val="100000"/>
              </a:lnSpc>
              <a:buNone/>
            </a:pPr>
            <a:r>
              <a:rPr lang="en-US" sz="2000" b="1" dirty="0">
                <a:solidFill>
                  <a:schemeClr val="bg1"/>
                </a:solidFill>
                <a:latin typeface="Times New Roman"/>
                <a:ea typeface="+mn-lt"/>
                <a:cs typeface="+mn-lt"/>
              </a:rPr>
              <a:t> IDE:</a:t>
            </a:r>
            <a:r>
              <a:rPr lang="en-US" sz="2000" dirty="0">
                <a:solidFill>
                  <a:schemeClr val="bg1"/>
                </a:solidFill>
                <a:latin typeface="Times New Roman"/>
                <a:ea typeface="+mn-lt"/>
                <a:cs typeface="+mn-lt"/>
              </a:rPr>
              <a:t> Google </a:t>
            </a:r>
            <a:r>
              <a:rPr lang="en-US" sz="2000" dirty="0" err="1">
                <a:solidFill>
                  <a:schemeClr val="bg1"/>
                </a:solidFill>
                <a:latin typeface="Times New Roman"/>
                <a:ea typeface="+mn-lt"/>
                <a:cs typeface="+mn-lt"/>
              </a:rPr>
              <a:t>Colab</a:t>
            </a:r>
            <a:r>
              <a:rPr lang="en-US" sz="2000" dirty="0">
                <a:solidFill>
                  <a:schemeClr val="bg1"/>
                </a:solidFill>
                <a:latin typeface="Times New Roman"/>
                <a:ea typeface="+mn-lt"/>
                <a:cs typeface="+mn-lt"/>
              </a:rPr>
              <a:t> or </a:t>
            </a:r>
            <a:r>
              <a:rPr lang="en-US" sz="2000" dirty="0" err="1">
                <a:solidFill>
                  <a:schemeClr val="bg1"/>
                </a:solidFill>
                <a:latin typeface="Times New Roman"/>
                <a:ea typeface="+mn-lt"/>
                <a:cs typeface="+mn-lt"/>
              </a:rPr>
              <a:t>Jupyter</a:t>
            </a:r>
            <a:r>
              <a:rPr lang="en-US" sz="2000" dirty="0">
                <a:solidFill>
                  <a:schemeClr val="bg1"/>
                </a:solidFill>
                <a:latin typeface="Times New Roman"/>
                <a:ea typeface="+mn-lt"/>
                <a:cs typeface="+mn-lt"/>
              </a:rPr>
              <a:t> Notebook</a:t>
            </a:r>
            <a:endParaRPr lang="en-US" sz="2000">
              <a:solidFill>
                <a:schemeClr val="bg1"/>
              </a:solidFill>
              <a:latin typeface="Times New Roman"/>
              <a:cs typeface="Times New Roman"/>
            </a:endParaRPr>
          </a:p>
        </p:txBody>
      </p:sp>
    </p:spTree>
    <p:extLst>
      <p:ext uri="{BB962C8B-B14F-4D97-AF65-F5344CB8AC3E}">
        <p14:creationId xmlns:p14="http://schemas.microsoft.com/office/powerpoint/2010/main" val="2571510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per doll dresses">
            <a:extLst>
              <a:ext uri="{FF2B5EF4-FFF2-40B4-BE49-F238E27FC236}">
                <a16:creationId xmlns:a16="http://schemas.microsoft.com/office/drawing/2014/main" id="{853B8EC7-107B-DF74-63BD-09A85594CB2F}"/>
              </a:ext>
            </a:extLst>
          </p:cNvPr>
          <p:cNvPicPr>
            <a:picLocks noChangeAspect="1"/>
          </p:cNvPicPr>
          <p:nvPr/>
        </p:nvPicPr>
        <p:blipFill rotWithShape="1">
          <a:blip r:embed="rId2">
            <a:alphaModFix amt="40000"/>
            <a:extLst>
              <a:ext uri="{BEBA8EAE-BF5A-486C-A8C5-ECC9F3942E4B}">
                <a14:imgProps xmlns:a14="http://schemas.microsoft.com/office/drawing/2010/main">
                  <a14:imgLayer r:embed="rId3">
                    <a14:imgEffect>
                      <a14:brightnessContrast bright="10000" contrast="-27000"/>
                    </a14:imgEffect>
                  </a14:imgLayer>
                </a14:imgProps>
              </a:ext>
            </a:extLst>
          </a:blip>
          <a:srcRect t="16249" b="9737"/>
          <a:stretch/>
        </p:blipFill>
        <p:spPr>
          <a:xfrm>
            <a:off x="20" y="0"/>
            <a:ext cx="12191979" cy="6857990"/>
          </a:xfrm>
          <a:prstGeom prst="rect">
            <a:avLst/>
          </a:prstGeom>
        </p:spPr>
      </p:pic>
      <p:sp>
        <p:nvSpPr>
          <p:cNvPr id="2" name="Title 1">
            <a:extLst>
              <a:ext uri="{FF2B5EF4-FFF2-40B4-BE49-F238E27FC236}">
                <a16:creationId xmlns:a16="http://schemas.microsoft.com/office/drawing/2014/main" id="{5CFA7FE8-5997-CBAD-8445-4D7AD61E94CA}"/>
              </a:ext>
            </a:extLst>
          </p:cNvPr>
          <p:cNvSpPr>
            <a:spLocks noGrp="1"/>
          </p:cNvSpPr>
          <p:nvPr>
            <p:ph type="title"/>
          </p:nvPr>
        </p:nvSpPr>
        <p:spPr>
          <a:xfrm>
            <a:off x="838200" y="365125"/>
            <a:ext cx="10515600" cy="1325563"/>
          </a:xfrm>
        </p:spPr>
        <p:txBody>
          <a:bodyPr>
            <a:normAutofit/>
          </a:bodyPr>
          <a:lstStyle/>
          <a:p>
            <a:r>
              <a:rPr lang="en-US" sz="7200">
                <a:latin typeface="Times New Roman"/>
                <a:cs typeface="Times New Roman"/>
              </a:rPr>
              <a:t>Dataset Analysis</a:t>
            </a:r>
          </a:p>
        </p:txBody>
      </p:sp>
      <p:sp>
        <p:nvSpPr>
          <p:cNvPr id="18"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6B6ADB-D8F3-8C9C-9789-CBB5482B4794}"/>
              </a:ext>
            </a:extLst>
          </p:cNvPr>
          <p:cNvSpPr>
            <a:spLocks noGrp="1"/>
          </p:cNvSpPr>
          <p:nvPr>
            <p:ph idx="1"/>
          </p:nvPr>
        </p:nvSpPr>
        <p:spPr>
          <a:xfrm>
            <a:off x="838200" y="2004446"/>
            <a:ext cx="10515600" cy="4176897"/>
          </a:xfrm>
        </p:spPr>
        <p:txBody>
          <a:bodyPr vert="horz" lIns="91440" tIns="45720" rIns="91440" bIns="45720" rtlCol="0">
            <a:normAutofit/>
          </a:bodyPr>
          <a:lstStyle/>
          <a:p>
            <a:pPr marL="0" indent="0">
              <a:buNone/>
            </a:pPr>
            <a:r>
              <a:rPr lang="en-US" sz="2600">
                <a:latin typeface="Times New Roman"/>
                <a:ea typeface="+mn-lt"/>
                <a:cs typeface="+mn-lt"/>
              </a:rPr>
              <a:t>Fashion MNIST is a dataset used to benchmark machine learning models in image classification. It consists of grayscale images of 10 types of fashion items, such as T-shirts, dresses, and sneakers, with each image sized at 28x28 pixels. The dataset is divided into 60,000 training images and 10,000 test images, each labeled with one of 10 categories. Fashion MNIST is designed as a more challenging alternative to the classic MNIST dataset of handwritten digits, offering a more complex problem due to the variability in fashion items. This dataset is widely used to evaluate and compare the performance of machine learning algorithms, particularly in the field of computer vision.</a:t>
            </a:r>
            <a:endParaRPr lang="en-US" sz="2600">
              <a:latin typeface="Times New Roman"/>
              <a:cs typeface="Times New Roman"/>
            </a:endParaRPr>
          </a:p>
        </p:txBody>
      </p:sp>
    </p:spTree>
    <p:extLst>
      <p:ext uri="{BB962C8B-B14F-4D97-AF65-F5344CB8AC3E}">
        <p14:creationId xmlns:p14="http://schemas.microsoft.com/office/powerpoint/2010/main" val="377985899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Content Placeholder 9" descr="A screenshot of a computer program&#10;&#10;Description automatically generated">
            <a:extLst>
              <a:ext uri="{FF2B5EF4-FFF2-40B4-BE49-F238E27FC236}">
                <a16:creationId xmlns:a16="http://schemas.microsoft.com/office/drawing/2014/main" id="{0108220E-B002-610C-CEF7-ED38A229D0B1}"/>
              </a:ext>
            </a:extLst>
          </p:cNvPr>
          <p:cNvPicPr>
            <a:picLocks noGrp="1" noChangeAspect="1"/>
          </p:cNvPicPr>
          <p:nvPr>
            <p:ph idx="1"/>
          </p:nvPr>
        </p:nvPicPr>
        <p:blipFill>
          <a:blip r:embed="rId2"/>
          <a:stretch>
            <a:fillRect/>
          </a:stretch>
        </p:blipFill>
        <p:spPr>
          <a:xfrm>
            <a:off x="5137049" y="4840"/>
            <a:ext cx="6360439" cy="4930558"/>
          </a:xfrm>
        </p:spPr>
      </p:pic>
      <p:pic>
        <p:nvPicPr>
          <p:cNvPr id="12" name="Picture 11" descr="A collage of different clothes&#10;&#10;Description automatically generated">
            <a:extLst>
              <a:ext uri="{FF2B5EF4-FFF2-40B4-BE49-F238E27FC236}">
                <a16:creationId xmlns:a16="http://schemas.microsoft.com/office/drawing/2014/main" id="{469D9767-FC23-659F-CAB3-C8F6E387D9A6}"/>
              </a:ext>
            </a:extLst>
          </p:cNvPr>
          <p:cNvPicPr>
            <a:picLocks noChangeAspect="1"/>
          </p:cNvPicPr>
          <p:nvPr/>
        </p:nvPicPr>
        <p:blipFill>
          <a:blip r:embed="rId3"/>
          <a:stretch>
            <a:fillRect/>
          </a:stretch>
        </p:blipFill>
        <p:spPr>
          <a:xfrm>
            <a:off x="-5963" y="2584"/>
            <a:ext cx="4932638" cy="3972731"/>
          </a:xfrm>
          <a:prstGeom prst="rect">
            <a:avLst/>
          </a:prstGeom>
        </p:spPr>
      </p:pic>
      <p:pic>
        <p:nvPicPr>
          <p:cNvPr id="14" name="Picture 13" descr="A group of white dots&#10;&#10;Description automatically generated">
            <a:extLst>
              <a:ext uri="{FF2B5EF4-FFF2-40B4-BE49-F238E27FC236}">
                <a16:creationId xmlns:a16="http://schemas.microsoft.com/office/drawing/2014/main" id="{F9373695-FD88-3E14-AEF1-2ACEFABE7F34}"/>
              </a:ext>
            </a:extLst>
          </p:cNvPr>
          <p:cNvPicPr>
            <a:picLocks noChangeAspect="1"/>
          </p:cNvPicPr>
          <p:nvPr/>
        </p:nvPicPr>
        <p:blipFill>
          <a:blip r:embed="rId4"/>
          <a:stretch>
            <a:fillRect/>
          </a:stretch>
        </p:blipFill>
        <p:spPr>
          <a:xfrm>
            <a:off x="0" y="5173050"/>
            <a:ext cx="8023981" cy="1690917"/>
          </a:xfrm>
          <a:prstGeom prst="rect">
            <a:avLst/>
          </a:prstGeom>
        </p:spPr>
      </p:pic>
      <p:sp>
        <p:nvSpPr>
          <p:cNvPr id="15" name="TextBox 14">
            <a:extLst>
              <a:ext uri="{FF2B5EF4-FFF2-40B4-BE49-F238E27FC236}">
                <a16:creationId xmlns:a16="http://schemas.microsoft.com/office/drawing/2014/main" id="{8B9361CB-0FD2-B7E4-407A-2DC1FA12EB3F}"/>
              </a:ext>
            </a:extLst>
          </p:cNvPr>
          <p:cNvSpPr txBox="1"/>
          <p:nvPr/>
        </p:nvSpPr>
        <p:spPr>
          <a:xfrm>
            <a:off x="1172679" y="4195839"/>
            <a:ext cx="257795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Times New Roman"/>
                <a:cs typeface="Times New Roman"/>
              </a:rPr>
              <a:t>Dataset images</a:t>
            </a:r>
            <a:endParaRPr lang="en-US"/>
          </a:p>
        </p:txBody>
      </p:sp>
    </p:spTree>
    <p:extLst>
      <p:ext uri="{BB962C8B-B14F-4D97-AF65-F5344CB8AC3E}">
        <p14:creationId xmlns:p14="http://schemas.microsoft.com/office/powerpoint/2010/main" val="1171058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AAA180"/>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01A8AFA0-4D0F-0501-4AFD-6B308146ED23}"/>
              </a:ext>
            </a:extLst>
          </p:cNvPr>
          <p:cNvSpPr>
            <a:spLocks noGrp="1"/>
          </p:cNvSpPr>
          <p:nvPr>
            <p:ph type="title"/>
          </p:nvPr>
        </p:nvSpPr>
        <p:spPr>
          <a:xfrm>
            <a:off x="838200" y="401221"/>
            <a:ext cx="10515600" cy="1348065"/>
          </a:xfrm>
        </p:spPr>
        <p:txBody>
          <a:bodyPr>
            <a:normAutofit/>
          </a:bodyPr>
          <a:lstStyle/>
          <a:p>
            <a:r>
              <a:rPr lang="en-US" sz="6300" dirty="0">
                <a:solidFill>
                  <a:schemeClr val="bg1"/>
                </a:solidFill>
                <a:latin typeface="Times New Roman"/>
                <a:cs typeface="Times New Roman"/>
              </a:rPr>
              <a:t>Existing System</a:t>
            </a:r>
          </a:p>
        </p:txBody>
      </p:sp>
      <p:sp>
        <p:nvSpPr>
          <p:cNvPr id="3" name="Content Placeholder 2">
            <a:extLst>
              <a:ext uri="{FF2B5EF4-FFF2-40B4-BE49-F238E27FC236}">
                <a16:creationId xmlns:a16="http://schemas.microsoft.com/office/drawing/2014/main" id="{6FC2C057-5D62-A38A-025A-A8F733D4D731}"/>
              </a:ext>
            </a:extLst>
          </p:cNvPr>
          <p:cNvSpPr>
            <a:spLocks noGrp="1"/>
          </p:cNvSpPr>
          <p:nvPr>
            <p:ph idx="1"/>
          </p:nvPr>
        </p:nvSpPr>
        <p:spPr>
          <a:xfrm>
            <a:off x="838200" y="2586789"/>
            <a:ext cx="10515600" cy="3590174"/>
          </a:xfrm>
        </p:spPr>
        <p:txBody>
          <a:bodyPr vert="horz" lIns="91440" tIns="45720" rIns="91440" bIns="45720" rtlCol="0" anchor="t">
            <a:normAutofit/>
          </a:bodyPr>
          <a:lstStyle/>
          <a:p>
            <a:pPr algn="just">
              <a:lnSpc>
                <a:spcPct val="100000"/>
              </a:lnSpc>
              <a:buNone/>
            </a:pPr>
            <a:r>
              <a:rPr lang="en-US" sz="2200" dirty="0">
                <a:latin typeface="Times New Roman"/>
                <a:ea typeface="+mn-lt"/>
                <a:cs typeface="+mn-lt"/>
              </a:rPr>
              <a:t> The existing fashion image classification systems primarily rely on traditional machine learning algorithms and hand-crafted feature extraction methods. These methods use techniques like Histogram of Oriented Gradients (HOG), Scale-Invariant Feature Transform (SIFT), and color histograms to extract features from images. Classifiers such as Support Vector Machines (SVM), K-Nearest Neighbors (KNN), Decision Trees (DT), and Random Forest (RF) are then used to categorize images. However, these systems often struggle with the high variability and complexity of fashion images, leading to suboptimal performance. Additionally, as the number of categories and dataset size increase, these traditional methods face scalability issues, requiring significant computational resources and time.</a:t>
            </a:r>
            <a:endParaRPr lang="en-US" sz="2200" dirty="0">
              <a:latin typeface="Times New Roman"/>
              <a:cs typeface="Times New Roman"/>
            </a:endParaRPr>
          </a:p>
          <a:p>
            <a:pPr algn="just">
              <a:lnSpc>
                <a:spcPct val="100000"/>
              </a:lnSpc>
              <a:buNone/>
            </a:pPr>
            <a:endParaRPr lang="en-US" sz="2200">
              <a:latin typeface="Times New Roman"/>
              <a:cs typeface="Times New Roman"/>
            </a:endParaRPr>
          </a:p>
          <a:p>
            <a:pPr marL="0" indent="0" algn="just">
              <a:lnSpc>
                <a:spcPct val="100000"/>
              </a:lnSpc>
              <a:buNone/>
            </a:pPr>
            <a:endParaRPr lang="en-US" sz="2200">
              <a:latin typeface="Times New Roman"/>
              <a:cs typeface="Times New Roman"/>
            </a:endParaRPr>
          </a:p>
        </p:txBody>
      </p:sp>
    </p:spTree>
    <p:extLst>
      <p:ext uri="{BB962C8B-B14F-4D97-AF65-F5344CB8AC3E}">
        <p14:creationId xmlns:p14="http://schemas.microsoft.com/office/powerpoint/2010/main" val="738190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AAA180"/>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56AC46-1967-F19E-39AF-44C6700EE4E8}"/>
              </a:ext>
            </a:extLst>
          </p:cNvPr>
          <p:cNvSpPr>
            <a:spLocks noGrp="1"/>
          </p:cNvSpPr>
          <p:nvPr>
            <p:ph type="title"/>
          </p:nvPr>
        </p:nvSpPr>
        <p:spPr>
          <a:xfrm>
            <a:off x="838200" y="401221"/>
            <a:ext cx="10515600" cy="1348065"/>
          </a:xfrm>
        </p:spPr>
        <p:txBody>
          <a:bodyPr>
            <a:normAutofit/>
          </a:bodyPr>
          <a:lstStyle/>
          <a:p>
            <a:r>
              <a:rPr lang="en-US" dirty="0">
                <a:latin typeface="Times New Roman"/>
                <a:cs typeface="Times New Roman"/>
              </a:rPr>
              <a:t>Proposed System</a:t>
            </a:r>
          </a:p>
        </p:txBody>
      </p:sp>
      <p:sp>
        <p:nvSpPr>
          <p:cNvPr id="3" name="Content Placeholder 2">
            <a:extLst>
              <a:ext uri="{FF2B5EF4-FFF2-40B4-BE49-F238E27FC236}">
                <a16:creationId xmlns:a16="http://schemas.microsoft.com/office/drawing/2014/main" id="{110EFC38-6AF8-D7D5-D598-7777939FDA15}"/>
              </a:ext>
            </a:extLst>
          </p:cNvPr>
          <p:cNvSpPr>
            <a:spLocks noGrp="1"/>
          </p:cNvSpPr>
          <p:nvPr>
            <p:ph idx="1"/>
          </p:nvPr>
        </p:nvSpPr>
        <p:spPr>
          <a:xfrm>
            <a:off x="838200" y="2586789"/>
            <a:ext cx="10515600" cy="3590174"/>
          </a:xfrm>
        </p:spPr>
        <p:txBody>
          <a:bodyPr vert="horz" lIns="91440" tIns="45720" rIns="91440" bIns="45720" rtlCol="0" anchor="t">
            <a:normAutofit/>
          </a:bodyPr>
          <a:lstStyle/>
          <a:p>
            <a:pPr marL="0" indent="0" algn="just">
              <a:lnSpc>
                <a:spcPct val="100000"/>
              </a:lnSpc>
              <a:buNone/>
            </a:pPr>
            <a:r>
              <a:rPr lang="en-US" sz="2000" dirty="0">
                <a:latin typeface="Times New Roman"/>
                <a:ea typeface="+mn-lt"/>
                <a:cs typeface="+mn-lt"/>
              </a:rPr>
              <a:t>In contrast, the proposed system enhances fashion image classification through advanced deep learning techniques and transfer learning. It employs Convolutional Neural Networks (CNN) to automatically learn and extract features from images, effectively capturing complex patterns and textures. By leveraging pre-trained models like MobileNetV2 and fine-tuning them on the Fashion MNIST dataset, the proposed system significantly improves accuracy and training efficiency. It also incorporates a robust preprocessing pipeline to standardize and augment images, ensuring optimal conditions for deep learning. Performance is evaluated using accuracy, loss metrics, and confusion matrices, providing a comprehensive assessment of the model’s effectiveness. This approach offers better scalability and efficiency, handling large datasets and diverse fashion categories with greater computational effectiveness.</a:t>
            </a:r>
            <a:endParaRPr lang="en-US" sz="2000" dirty="0">
              <a:latin typeface="Times New Roman"/>
              <a:cs typeface="Times New Roman"/>
            </a:endParaRPr>
          </a:p>
        </p:txBody>
      </p:sp>
    </p:spTree>
    <p:extLst>
      <p:ext uri="{BB962C8B-B14F-4D97-AF65-F5344CB8AC3E}">
        <p14:creationId xmlns:p14="http://schemas.microsoft.com/office/powerpoint/2010/main" val="3670475293"/>
      </p:ext>
    </p:extLst>
  </p:cSld>
  <p:clrMapOvr>
    <a:masterClrMapping/>
  </p:clrMapOvr>
</p:sld>
</file>

<file path=ppt/theme/theme1.xml><?xml version="1.0" encoding="utf-8"?>
<a:theme xmlns:a="http://schemas.openxmlformats.org/drawingml/2006/main" name="SketchyVTI">
  <a:themeElements>
    <a:clrScheme name="AnalogousFromLightSeedLeftStep">
      <a:dk1>
        <a:srgbClr val="000000"/>
      </a:dk1>
      <a:lt1>
        <a:srgbClr val="FFFFFF"/>
      </a:lt1>
      <a:dk2>
        <a:srgbClr val="412426"/>
      </a:dk2>
      <a:lt2>
        <a:srgbClr val="E2E3E8"/>
      </a:lt2>
      <a:accent1>
        <a:srgbClr val="AAA180"/>
      </a:accent1>
      <a:accent2>
        <a:srgbClr val="BA947F"/>
      </a:accent2>
      <a:accent3>
        <a:srgbClr val="C59395"/>
      </a:accent3>
      <a:accent4>
        <a:srgbClr val="BA7F9B"/>
      </a:accent4>
      <a:accent5>
        <a:srgbClr val="C38FBD"/>
      </a:accent5>
      <a:accent6>
        <a:srgbClr val="A87FBA"/>
      </a:accent6>
      <a:hlink>
        <a:srgbClr val="6978AE"/>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SketchyVTI</vt:lpstr>
      <vt:lpstr>FASHION IMAGES CLASSIFICATION USING DEEP LEARNING AND TRANSFER LEARNING MODEL</vt:lpstr>
      <vt:lpstr>Table of Contents</vt:lpstr>
      <vt:lpstr>Abstract</vt:lpstr>
      <vt:lpstr>Introduction</vt:lpstr>
      <vt:lpstr>System Requirements</vt:lpstr>
      <vt:lpstr>Dataset Analysis</vt:lpstr>
      <vt:lpstr>PowerPoint Presentation</vt:lpstr>
      <vt:lpstr>Existing System</vt:lpstr>
      <vt:lpstr>Proposed System</vt:lpstr>
      <vt:lpstr>System Architecture</vt:lpstr>
      <vt:lpstr>Model Training and Evaluation</vt:lpstr>
      <vt:lpstr>PowerPoint Presentation</vt:lpstr>
      <vt:lpstr>Model Accuracy and Loss</vt:lpstr>
      <vt:lpstr>Confusion Matrix of CNN</vt:lpstr>
      <vt:lpstr>Conclusion</vt:lpstr>
      <vt:lpstr>Referecnces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374</cp:revision>
  <dcterms:created xsi:type="dcterms:W3CDTF">2024-07-11T21:46:16Z</dcterms:created>
  <dcterms:modified xsi:type="dcterms:W3CDTF">2024-07-11T23:09:57Z</dcterms:modified>
</cp:coreProperties>
</file>