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226" t="22989" r="77584" b="21839"/>
          <a:stretch>
            <a:fillRect/>
          </a:stretch>
        </p:blipFill>
        <p:spPr>
          <a:xfrm>
            <a:off x="1682750" y="1268730"/>
            <a:ext cx="365760" cy="365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" h="576">
                <a:moveTo>
                  <a:pt x="288" y="0"/>
                </a:moveTo>
                <a:cubicBezTo>
                  <a:pt x="447" y="0"/>
                  <a:pt x="576" y="129"/>
                  <a:pt x="576" y="288"/>
                </a:cubicBezTo>
                <a:cubicBezTo>
                  <a:pt x="576" y="447"/>
                  <a:pt x="447" y="576"/>
                  <a:pt x="288" y="576"/>
                </a:cubicBezTo>
                <a:cubicBezTo>
                  <a:pt x="129" y="576"/>
                  <a:pt x="0" y="447"/>
                  <a:pt x="0" y="288"/>
                </a:cubicBezTo>
                <a:cubicBezTo>
                  <a:pt x="0" y="129"/>
                  <a:pt x="129" y="0"/>
                  <a:pt x="288" y="0"/>
                </a:cubicBez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62816" t="23563" r="22373" b="22644"/>
          <a:stretch>
            <a:fillRect/>
          </a:stretch>
        </p:blipFill>
        <p:spPr>
          <a:xfrm>
            <a:off x="9315450" y="1272540"/>
            <a:ext cx="356616" cy="356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" h="562">
                <a:moveTo>
                  <a:pt x="281" y="0"/>
                </a:moveTo>
                <a:cubicBezTo>
                  <a:pt x="436" y="0"/>
                  <a:pt x="562" y="126"/>
                  <a:pt x="562" y="281"/>
                </a:cubicBezTo>
                <a:cubicBezTo>
                  <a:pt x="562" y="436"/>
                  <a:pt x="436" y="562"/>
                  <a:pt x="281" y="562"/>
                </a:cubicBezTo>
                <a:cubicBezTo>
                  <a:pt x="126" y="562"/>
                  <a:pt x="0" y="436"/>
                  <a:pt x="0" y="281"/>
                </a:cubicBezTo>
                <a:cubicBezTo>
                  <a:pt x="0" y="126"/>
                  <a:pt x="126" y="0"/>
                  <a:pt x="281" y="0"/>
                </a:cubicBezTo>
                <a:close/>
              </a:path>
            </a:pathLst>
          </a:cu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81092" t="23563" r="4098" b="22644"/>
          <a:stretch>
            <a:fillRect/>
          </a:stretch>
        </p:blipFill>
        <p:spPr>
          <a:xfrm>
            <a:off x="9755505" y="2522220"/>
            <a:ext cx="356616" cy="356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" h="562">
                <a:moveTo>
                  <a:pt x="281" y="0"/>
                </a:moveTo>
                <a:cubicBezTo>
                  <a:pt x="436" y="0"/>
                  <a:pt x="562" y="126"/>
                  <a:pt x="562" y="281"/>
                </a:cubicBezTo>
                <a:cubicBezTo>
                  <a:pt x="562" y="436"/>
                  <a:pt x="436" y="562"/>
                  <a:pt x="281" y="562"/>
                </a:cubicBezTo>
                <a:cubicBezTo>
                  <a:pt x="126" y="562"/>
                  <a:pt x="0" y="436"/>
                  <a:pt x="0" y="281"/>
                </a:cubicBezTo>
                <a:cubicBezTo>
                  <a:pt x="0" y="126"/>
                  <a:pt x="126" y="0"/>
                  <a:pt x="281" y="0"/>
                </a:cubicBez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25264" t="22414" r="59546" b="22414"/>
          <a:stretch>
            <a:fillRect/>
          </a:stretch>
        </p:blipFill>
        <p:spPr>
          <a:xfrm>
            <a:off x="2117090" y="2514600"/>
            <a:ext cx="365760" cy="365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" h="576">
                <a:moveTo>
                  <a:pt x="288" y="0"/>
                </a:moveTo>
                <a:cubicBezTo>
                  <a:pt x="447" y="0"/>
                  <a:pt x="576" y="129"/>
                  <a:pt x="576" y="288"/>
                </a:cubicBezTo>
                <a:cubicBezTo>
                  <a:pt x="576" y="447"/>
                  <a:pt x="447" y="576"/>
                  <a:pt x="288" y="576"/>
                </a:cubicBezTo>
                <a:cubicBezTo>
                  <a:pt x="129" y="576"/>
                  <a:pt x="0" y="447"/>
                  <a:pt x="0" y="288"/>
                </a:cubicBezTo>
                <a:cubicBezTo>
                  <a:pt x="0" y="129"/>
                  <a:pt x="129" y="0"/>
                  <a:pt x="288" y="0"/>
                </a:cubicBezTo>
                <a:close/>
              </a:path>
            </a:pathLst>
          </a:cu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44726" t="23563" r="40464" b="22644"/>
          <a:stretch>
            <a:fillRect/>
          </a:stretch>
        </p:blipFill>
        <p:spPr>
          <a:xfrm>
            <a:off x="2585720" y="4023360"/>
            <a:ext cx="356616" cy="356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" h="562">
                <a:moveTo>
                  <a:pt x="281" y="0"/>
                </a:moveTo>
                <a:cubicBezTo>
                  <a:pt x="436" y="0"/>
                  <a:pt x="562" y="126"/>
                  <a:pt x="562" y="281"/>
                </a:cubicBezTo>
                <a:cubicBezTo>
                  <a:pt x="562" y="436"/>
                  <a:pt x="436" y="562"/>
                  <a:pt x="281" y="562"/>
                </a:cubicBezTo>
                <a:cubicBezTo>
                  <a:pt x="126" y="562"/>
                  <a:pt x="0" y="436"/>
                  <a:pt x="0" y="281"/>
                </a:cubicBezTo>
                <a:cubicBezTo>
                  <a:pt x="0" y="126"/>
                  <a:pt x="126" y="0"/>
                  <a:pt x="281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880" y="3867150"/>
            <a:ext cx="2407920" cy="66294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617970" y="4015740"/>
            <a:ext cx="365760" cy="365760"/>
          </a:xfrm>
          <a:prstGeom prst="ellipse">
            <a:avLst/>
          </a:prstGeom>
          <a:noFill/>
          <a:ln w="31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Akhilesh P</cp:lastModifiedBy>
  <cp:revision>2</cp:revision>
  <dcterms:created xsi:type="dcterms:W3CDTF">2023-08-05T16:08:00Z</dcterms:created>
  <dcterms:modified xsi:type="dcterms:W3CDTF">2023-12-12T15:35:41Z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8DE86FB336864B4C883B6973ED20FF84</vt:lpwstr>
  </property>
  <property fmtid="{D5CDD505-2E9C-101B-9397-08002B2CF9AE}" pid="3" name="KSOProductBuildVer">
    <vt:lpwstr>1033-11.2.0.11225</vt:lpwstr>
  </property>
</Properties>
</file>