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60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04335" y="324485"/>
            <a:ext cx="3379470" cy="180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 Example {</a:t>
            </a:r>
            <a:endParaRPr lang="en-US" altLang="zh-CN"/>
          </a:p>
          <a:p>
            <a:pPr algn="ctr"/>
            <a:r>
              <a:rPr lang="en-US" altLang="zh-CN"/>
              <a:t>void testStatic()</a:t>
            </a:r>
            <a:endParaRPr lang="en-US" altLang="zh-CN"/>
          </a:p>
          <a:p>
            <a:pPr algn="ctr"/>
            <a:r>
              <a:rPr lang="en-US" altLang="zh-CN"/>
              <a:t>void testDynamic()</a:t>
            </a:r>
            <a:endParaRPr lang="en-US" altLang="zh-CN"/>
          </a:p>
          <a:p>
            <a:pPr algn="ctr"/>
            <a:r>
              <a:rPr lang="en-US" altLang="zh-CN"/>
              <a:t>int num</a:t>
            </a:r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204335" y="4142740"/>
            <a:ext cx="3379470" cy="1800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example.testStatic()</a:t>
            </a:r>
            <a:endParaRPr lang="en-US" altLang="zh-CN"/>
          </a:p>
          <a:p>
            <a:pPr algn="ctr"/>
            <a:r>
              <a:rPr lang="en-US" altLang="zh-CN"/>
              <a:t>example.num = 11</a:t>
            </a:r>
            <a:endParaRPr lang="en-US" altLang="zh-CN"/>
          </a:p>
          <a:p>
            <a:pPr algn="ctr"/>
            <a:r>
              <a:rPr lang="en-US" altLang="zh-CN"/>
              <a:t>console.log(example.num)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>
            <a:off x="5894070" y="2125345"/>
            <a:ext cx="0" cy="201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75150" y="566420"/>
            <a:ext cx="3802380" cy="140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r>
              <a:rPr lang="zh-CN" altLang="en-US"/>
              <a:t>ocument.createElement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75150" y="2372995"/>
            <a:ext cx="3802380" cy="140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CreateElementCallback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75150" y="4179570"/>
            <a:ext cx="3802380" cy="140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document.createElement('view')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52510" y="1086485"/>
            <a:ext cx="2379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平台（</a:t>
            </a:r>
            <a:r>
              <a:rPr lang="en-US" altLang="zh-CN"/>
              <a:t>Java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37600" y="2823210"/>
            <a:ext cx="1803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V8</a:t>
            </a:r>
            <a:r>
              <a:rPr lang="zh-CN" altLang="en-US"/>
              <a:t>引擎（</a:t>
            </a:r>
            <a:r>
              <a:rPr lang="en-US" altLang="zh-CN"/>
              <a:t>C++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37600" y="4559935"/>
            <a:ext cx="2209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Lynx</a:t>
            </a:r>
            <a:r>
              <a:rPr lang="zh-CN" altLang="en-US"/>
              <a:t>（</a:t>
            </a:r>
            <a:r>
              <a:rPr lang="en-US" altLang="zh-CN"/>
              <a:t>JavaScript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755900" y="2174240"/>
            <a:ext cx="6679565" cy="0"/>
          </a:xfrm>
          <a:prstGeom prst="line">
            <a:avLst/>
          </a:prstGeom>
          <a:ln w="508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533890" y="200469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JNI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402830" y="1874520"/>
            <a:ext cx="0" cy="67373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81570" y="2373630"/>
            <a:ext cx="2451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返回持</a:t>
            </a:r>
            <a:r>
              <a:rPr lang="en-US" altLang="zh-CN"/>
              <a:t>C++</a:t>
            </a:r>
            <a:r>
              <a:rPr lang="zh-CN" altLang="en-US"/>
              <a:t>对象的</a:t>
            </a:r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49400" y="469900"/>
            <a:ext cx="19685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Weex </a:t>
            </a:r>
            <a:r>
              <a:rPr lang="zh-CN" altLang="en-US"/>
              <a:t>标签</a:t>
            </a:r>
            <a:endParaRPr lang="zh-CN" altLang="en-US"/>
          </a:p>
          <a:p>
            <a:pPr algn="ctr"/>
            <a:r>
              <a:rPr lang="en-US" altLang="zh-CN"/>
              <a:t>JS Module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89500" y="685165"/>
            <a:ext cx="196850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Weex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77200" y="685165"/>
            <a:ext cx="196850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 </a:t>
            </a:r>
            <a:r>
              <a:rPr lang="en-US" altLang="zh-CN"/>
              <a:t>Bundle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549400" y="1713865"/>
            <a:ext cx="849630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49400" y="2882265"/>
            <a:ext cx="8496300" cy="509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549400" y="3618865"/>
            <a:ext cx="8496300" cy="50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 Framework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49400" y="4128135"/>
            <a:ext cx="5601335" cy="509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JavaScriptCore / V8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549400" y="4636135"/>
            <a:ext cx="5601335" cy="50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JS-</a:t>
            </a:r>
            <a:r>
              <a:rPr lang="en-US" altLang="zh-CN"/>
              <a:t>Native Bridge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549400" y="5831205"/>
            <a:ext cx="293370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iOS Render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763135" y="5831205"/>
            <a:ext cx="238760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Android Render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077200" y="5831205"/>
            <a:ext cx="196850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H5 Render</a:t>
            </a:r>
            <a:endParaRPr lang="en-US" altLang="zh-CN"/>
          </a:p>
        </p:txBody>
      </p:sp>
      <p:sp>
        <p:nvSpPr>
          <p:cNvPr id="16" name="左右箭头 15"/>
          <p:cNvSpPr/>
          <p:nvPr/>
        </p:nvSpPr>
        <p:spPr>
          <a:xfrm>
            <a:off x="3365500" y="844550"/>
            <a:ext cx="1612900" cy="2667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858000" y="93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144000" y="1194435"/>
            <a:ext cx="0" cy="52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97550" y="2289810"/>
            <a:ext cx="0" cy="52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92800" y="2292350"/>
            <a:ext cx="1871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Fetch </a:t>
            </a:r>
            <a:r>
              <a:rPr lang="en-US" altLang="zh-CN"/>
              <a:t>JS Bundle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83100" y="5237480"/>
            <a:ext cx="0" cy="52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978400" y="5213350"/>
            <a:ext cx="0" cy="570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86100" y="5304155"/>
            <a:ext cx="128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Call Native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32400" y="5374005"/>
            <a:ext cx="902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Call JS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193800" y="2711450"/>
            <a:ext cx="9042400" cy="39116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661400" y="4050665"/>
            <a:ext cx="0" cy="160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9385300" y="4019550"/>
            <a:ext cx="0" cy="1630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219200" y="5391150"/>
            <a:ext cx="10033000" cy="8636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Native </a:t>
            </a:r>
            <a:r>
              <a:rPr lang="en-US" altLang="zh-CN"/>
              <a:t>Application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219200" y="4311650"/>
            <a:ext cx="4572635" cy="8636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Native </a:t>
            </a:r>
            <a:r>
              <a:rPr lang="en-US" altLang="zh-CN"/>
              <a:t>Thread 1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78600" y="4311650"/>
            <a:ext cx="4572635" cy="8636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Native </a:t>
            </a:r>
            <a:r>
              <a:rPr lang="en-US" altLang="zh-CN"/>
              <a:t>Thread 2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219200" y="615950"/>
            <a:ext cx="4572635" cy="3479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/>
              <a:t>JSVirtualMachine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295400" y="1314450"/>
            <a:ext cx="2020570" cy="256476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JSContext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536700" y="1809750"/>
            <a:ext cx="1537970" cy="558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JSValue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1536700" y="2597150"/>
            <a:ext cx="1537970" cy="558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JSValue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632200" y="1314450"/>
            <a:ext cx="2020570" cy="256476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JSContext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873500" y="1911350"/>
            <a:ext cx="1537970" cy="558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JSValue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502400" y="615950"/>
            <a:ext cx="4572635" cy="3479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/>
              <a:t>JSVirtualMachine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578600" y="1314450"/>
            <a:ext cx="2020570" cy="256476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JSContext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6819900" y="1809750"/>
            <a:ext cx="1537970" cy="558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JSValue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819900" y="2597150"/>
            <a:ext cx="1537970" cy="558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JSValue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915400" y="1314450"/>
            <a:ext cx="2020570" cy="256476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JSContext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156700" y="1911350"/>
            <a:ext cx="1537970" cy="5588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JSValue</a:t>
            </a:r>
            <a:endParaRPr lang="en-US" altLang="zh-CN"/>
          </a:p>
        </p:txBody>
      </p:sp>
      <p:sp>
        <p:nvSpPr>
          <p:cNvPr id="21" name="左右箭头 20"/>
          <p:cNvSpPr/>
          <p:nvPr/>
        </p:nvSpPr>
        <p:spPr>
          <a:xfrm>
            <a:off x="3124200" y="2533650"/>
            <a:ext cx="698500" cy="25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8408035" y="2343150"/>
            <a:ext cx="698500" cy="25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184900" y="425450"/>
            <a:ext cx="0" cy="490220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13530" y="1894205"/>
            <a:ext cx="17614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ViewController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30145" y="3348990"/>
            <a:ext cx="17614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Weex</a:t>
            </a:r>
            <a:r>
              <a:rPr lang="en-US" altLang="zh-CN"/>
              <a:t>Instance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392045" y="4304030"/>
            <a:ext cx="17614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RenderView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310890" y="2262505"/>
            <a:ext cx="1683385" cy="108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38905" y="2772410"/>
            <a:ext cx="2405380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000"/>
              <a:t>实例化一个</a:t>
            </a:r>
            <a:r>
              <a:rPr lang="en-US" altLang="zh-CN" sz="1000"/>
              <a:t> weexInstance</a:t>
            </a:r>
            <a:endParaRPr lang="en-US" altLang="zh-CN" sz="1000"/>
          </a:p>
        </p:txBody>
      </p:sp>
      <p:cxnSp>
        <p:nvCxnSpPr>
          <p:cNvPr id="9" name="直接箭头连接符 8"/>
          <p:cNvCxnSpPr>
            <a:stCxn id="4" idx="2"/>
          </p:cNvCxnSpPr>
          <p:nvPr/>
        </p:nvCxnSpPr>
        <p:spPr>
          <a:xfrm flipH="1">
            <a:off x="3288665" y="3717290"/>
            <a:ext cx="22225" cy="58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78835" y="3826510"/>
            <a:ext cx="2405380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000"/>
              <a:t>渲染成功</a:t>
            </a:r>
            <a:endParaRPr lang="zh-CN" altLang="en-US" sz="1000"/>
          </a:p>
        </p:txBody>
      </p:sp>
      <p:cxnSp>
        <p:nvCxnSpPr>
          <p:cNvPr id="11" name="肘形连接符 10"/>
          <p:cNvCxnSpPr>
            <a:stCxn id="3" idx="3"/>
            <a:endCxn id="6" idx="3"/>
          </p:cNvCxnSpPr>
          <p:nvPr/>
        </p:nvCxnSpPr>
        <p:spPr>
          <a:xfrm flipH="1">
            <a:off x="4153535" y="2078355"/>
            <a:ext cx="1721485" cy="2409825"/>
          </a:xfrm>
          <a:prstGeom prst="bentConnector3">
            <a:avLst>
              <a:gd name="adj1" fmla="val -13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84215" y="3348990"/>
            <a:ext cx="2405380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000"/>
              <a:t>添加到</a:t>
            </a:r>
            <a:r>
              <a:rPr lang="en-US" altLang="zh-CN" sz="1000"/>
              <a:t>vc.view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演示</Application>
  <PresentationFormat>宽屏</PresentationFormat>
  <Paragraphs>97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灵昊</cp:lastModifiedBy>
  <cp:revision>14</cp:revision>
  <dcterms:created xsi:type="dcterms:W3CDTF">2023-02-18T15:53:09Z</dcterms:created>
  <dcterms:modified xsi:type="dcterms:W3CDTF">2023-02-18T15:53:09Z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E3D39FC1CCAB39486FC0E763D2B28791</vt:lpwstr>
  </property>
</Properties>
</file>