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17"/>
    <p:restoredTop sz="94635"/>
  </p:normalViewPr>
  <p:slideViewPr>
    <p:cSldViewPr snapToGrid="0">
      <p:cViewPr varScale="1">
        <p:scale>
          <a:sx n="137" d="100"/>
          <a:sy n="137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932B4-41AB-3D64-231A-D9E14F951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CB998F-B254-FDE1-1F84-4F4072FA5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043B6-7833-FD7E-FDA4-B488B94E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825D4-147C-3B90-0576-72E71C6D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A041F-47FB-5587-37E1-BCEE17E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83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CE067-F6A3-5375-5330-BAF88326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9CEDC7-862A-87C4-B574-4A81ADB64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331CA-877A-6043-615A-DD72A923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D3B65-8C9B-5861-B3FF-E82D325E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3C0ED-E086-36D4-B050-BF6B58C1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6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9BE9DE-6BCB-ECCE-BA48-55F097D51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A9A91E-C801-958A-A241-693E6F25E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73807-AC8A-5B6B-09FD-2A463E7F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2B4DD-38FC-EA30-34D6-3E621F6A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78596-D192-4EEF-9EE3-72D80226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80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B3C78-E3A2-01AC-E978-72D481BA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0031B-3AE9-9D3E-3CBC-737ED229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B4B78-BDFF-C6C1-4587-21DB0398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C1413-ABC9-FF19-0D92-C7D896AA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70A9A-9491-6A1C-D4C8-A18C328E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15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DC17A-CACD-9367-AA83-2E2BF1D4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F147E-D6EC-8EE1-F08F-7DAA098AC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52029-5E7C-63AB-4D6B-E62CBDBF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D21B6-DB05-19E9-7AC1-1B87703C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ADD33-E9D7-97D4-EC6C-4A9344F2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33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9D464-E6DF-1550-7D4D-37B26F3C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58C04-F12D-4415-AB85-560A6B7DC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B6870-DF2D-28CF-D89D-49426D1C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17E25-0C6A-802B-C90C-2CD09AD3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0808A-74C4-1530-DD10-CC744145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4119D-BE12-D3CB-53CB-00EBFFC1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12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08474-E5AE-96DE-222A-2F28632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B9D92-3920-98FD-8311-BCEAF0646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4F5871-AFF0-028B-62A3-AF5C68886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65558B-C6AD-5951-13D1-84D6AF208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A1089E-BAD3-4F35-EE78-3E0E5794B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1CA307-4042-FFBE-D8E1-787490F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1C619-2856-6FB3-CD7A-5003F2C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336D7D-5E71-B0E2-CEB2-AF99D9F4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6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EF07E-DB86-A4CD-9979-93079455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EAABAE-D39E-9E12-3F4E-15A0A252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568FDE-D4EE-BE91-79B6-12E7750E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B71B6E-491A-8697-0258-E5D78009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27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B95F56-D682-965D-B23A-770EC41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9C9A18-AF28-5922-C00C-C86C9708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80569-F171-DF9D-55A9-A87403CF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11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D043A-E67B-833C-9A2F-C4D03AAB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847FB-220F-84D4-884D-6B39543BF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A6664-0FB8-8E84-EAF7-959FB0556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5D892-1A65-25DE-C292-4D5D2075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E8C81-582E-B907-B5A3-E3A4D9E8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C9DDBA-920C-CF6D-6B06-4CEB53EE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81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429CC-5FCF-771A-8F51-9652E425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9169EE-E541-1FF4-C36D-2035B2F1A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C7234-83FE-0F55-200C-6306B246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64E5E-C5A2-4ECC-13B9-02F228D2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081A3-21B7-883F-FCAB-FD45ED70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CFE0E-F106-800E-1E2C-7652C6B6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88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41B7E5-FDCF-3434-C8C1-28EED6AD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71F79-59DB-9102-DDC3-E0EDEE81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6604C-6F2C-12B8-EF90-8C6A7F6FD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0C1A8-0E0B-4D68-05B1-59E0D7A1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285D2-0957-4135-A968-FB9601188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3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8448E5-5AFF-554D-C915-7A5FC57A2E5F}"/>
              </a:ext>
            </a:extLst>
          </p:cNvPr>
          <p:cNvSpPr/>
          <p:nvPr/>
        </p:nvSpPr>
        <p:spPr>
          <a:xfrm>
            <a:off x="3571539" y="828339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React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F0E4CD-8F8E-E508-7282-2FB991DD060F}"/>
              </a:ext>
            </a:extLst>
          </p:cNvPr>
          <p:cNvSpPr/>
          <p:nvPr/>
        </p:nvSpPr>
        <p:spPr>
          <a:xfrm>
            <a:off x="3571539" y="2271656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JavaScript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3D0C2B-FBF7-5A63-D660-B895C64C3111}"/>
              </a:ext>
            </a:extLst>
          </p:cNvPr>
          <p:cNvSpPr/>
          <p:nvPr/>
        </p:nvSpPr>
        <p:spPr>
          <a:xfrm>
            <a:off x="6379284" y="3232671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Shadow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Tree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35125F-32D7-A95A-F769-94ECAD128A76}"/>
              </a:ext>
            </a:extLst>
          </p:cNvPr>
          <p:cNvSpPr/>
          <p:nvPr/>
        </p:nvSpPr>
        <p:spPr>
          <a:xfrm>
            <a:off x="3571539" y="5158290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DB1F600-4B81-3389-E8AA-D7FFFC2DE03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07454" y="1463040"/>
            <a:ext cx="0" cy="80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AE7476F-86A6-8C04-EDE1-5FCABE90BFC6}"/>
              </a:ext>
            </a:extLst>
          </p:cNvPr>
          <p:cNvSpPr txBox="1"/>
          <p:nvPr/>
        </p:nvSpPr>
        <p:spPr>
          <a:xfrm>
            <a:off x="5690795" y="2404340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代码，有</a:t>
            </a:r>
            <a:r>
              <a:rPr kumimoji="1" lang="en-US" altLang="zh-CN" dirty="0" err="1"/>
              <a:t>JavaScriptCore</a:t>
            </a:r>
            <a:r>
              <a:rPr kumimoji="1" lang="zh-CN" altLang="en-US" dirty="0"/>
              <a:t>解析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2D4DAF0-9FCE-33A4-F7F2-DA503A6BE7FF}"/>
              </a:ext>
            </a:extLst>
          </p:cNvPr>
          <p:cNvCxnSpPr/>
          <p:nvPr/>
        </p:nvCxnSpPr>
        <p:spPr>
          <a:xfrm>
            <a:off x="4507454" y="2906357"/>
            <a:ext cx="0" cy="80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AA51034-C4C2-C425-5F1F-DEA1F445DCD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507454" y="4369389"/>
            <a:ext cx="1793" cy="788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9F0E32F-1853-DF03-7BF9-46CDF19C28D4}"/>
              </a:ext>
            </a:extLst>
          </p:cNvPr>
          <p:cNvSpPr/>
          <p:nvPr/>
        </p:nvSpPr>
        <p:spPr>
          <a:xfrm>
            <a:off x="3571539" y="3734688"/>
            <a:ext cx="1871830" cy="6347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Bridge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ABD09C-8155-B734-753F-0B5DACC36C78}"/>
              </a:ext>
            </a:extLst>
          </p:cNvPr>
          <p:cNvSpPr/>
          <p:nvPr/>
        </p:nvSpPr>
        <p:spPr>
          <a:xfrm>
            <a:off x="6379284" y="4523588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Native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Modules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5303A7E-C50C-F3F1-7EF1-39E3F90041E0}"/>
              </a:ext>
            </a:extLst>
          </p:cNvPr>
          <p:cNvCxnSpPr>
            <a:cxnSpLocks/>
          </p:cNvCxnSpPr>
          <p:nvPr/>
        </p:nvCxnSpPr>
        <p:spPr>
          <a:xfrm>
            <a:off x="7046260" y="3867372"/>
            <a:ext cx="0" cy="656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232FE78-7532-C0C1-A540-20085A61749D}"/>
              </a:ext>
            </a:extLst>
          </p:cNvPr>
          <p:cNvCxnSpPr>
            <a:cxnSpLocks/>
          </p:cNvCxnSpPr>
          <p:nvPr/>
        </p:nvCxnSpPr>
        <p:spPr>
          <a:xfrm flipV="1">
            <a:off x="7573385" y="3867372"/>
            <a:ext cx="0" cy="634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1091A2B-3C71-4D81-3160-7F9D3C7519ED}"/>
              </a:ext>
            </a:extLst>
          </p:cNvPr>
          <p:cNvSpPr txBox="1"/>
          <p:nvPr/>
        </p:nvSpPr>
        <p:spPr>
          <a:xfrm>
            <a:off x="7799295" y="400005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 异步通信</a:t>
            </a: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F7857EFB-88FB-0A0B-FE62-04022F524D0A}"/>
              </a:ext>
            </a:extLst>
          </p:cNvPr>
          <p:cNvSpPr/>
          <p:nvPr/>
        </p:nvSpPr>
        <p:spPr>
          <a:xfrm>
            <a:off x="5830645" y="3399417"/>
            <a:ext cx="365760" cy="14415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56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193009-09A8-C579-D198-6E24E60C827E}"/>
              </a:ext>
            </a:extLst>
          </p:cNvPr>
          <p:cNvSpPr txBox="1"/>
          <p:nvPr/>
        </p:nvSpPr>
        <p:spPr>
          <a:xfrm>
            <a:off x="442241" y="161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线程模型</a:t>
            </a:r>
          </a:p>
        </p:txBody>
      </p:sp>
      <p:sp>
        <p:nvSpPr>
          <p:cNvPr id="5" name="圆角矩形 4" descr="·">
            <a:extLst>
              <a:ext uri="{FF2B5EF4-FFF2-40B4-BE49-F238E27FC236}">
                <a16:creationId xmlns:a16="http://schemas.microsoft.com/office/drawing/2014/main" id="{E698DF14-BB26-6A2E-6B23-E9CEC552F733}"/>
              </a:ext>
            </a:extLst>
          </p:cNvPr>
          <p:cNvSpPr/>
          <p:nvPr/>
        </p:nvSpPr>
        <p:spPr>
          <a:xfrm>
            <a:off x="637726" y="1205025"/>
            <a:ext cx="3861995" cy="2958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JS</a:t>
            </a:r>
            <a:r>
              <a:rPr kumimoji="1" lang="zh-CN" altLang="en-US" dirty="0">
                <a:solidFill>
                  <a:schemeClr val="tx1"/>
                </a:solidFill>
              </a:rPr>
              <a:t>线程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4A4AA65-DE64-7331-2205-E5C7CC09B317}"/>
              </a:ext>
            </a:extLst>
          </p:cNvPr>
          <p:cNvSpPr/>
          <p:nvPr/>
        </p:nvSpPr>
        <p:spPr>
          <a:xfrm>
            <a:off x="5168489" y="1205025"/>
            <a:ext cx="3861995" cy="2958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Shadow(Layout</a:t>
            </a:r>
            <a:r>
              <a:rPr kumimoji="1" lang="zh-CN" altLang="en-US" dirty="0">
                <a:solidFill>
                  <a:schemeClr val="tx1"/>
                </a:solidFill>
              </a:rPr>
              <a:t>）线程：实现布局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8F73B67-1221-CC58-7D52-0EDF4AC774F3}"/>
              </a:ext>
            </a:extLst>
          </p:cNvPr>
          <p:cNvSpPr/>
          <p:nvPr/>
        </p:nvSpPr>
        <p:spPr>
          <a:xfrm>
            <a:off x="1635331" y="4556182"/>
            <a:ext cx="4381948" cy="1611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Main</a:t>
            </a:r>
            <a:r>
              <a:rPr kumimoji="1" lang="zh-CN" altLang="en-US" dirty="0">
                <a:solidFill>
                  <a:schemeClr val="tx1"/>
                </a:solidFill>
              </a:rPr>
              <a:t>线程（</a:t>
            </a:r>
            <a:r>
              <a:rPr kumimoji="1" lang="en-US" altLang="zh-CN" dirty="0">
                <a:solidFill>
                  <a:schemeClr val="tx1"/>
                </a:solidFill>
              </a:rPr>
              <a:t>UI</a:t>
            </a:r>
            <a:r>
              <a:rPr kumimoji="1" lang="zh-CN" altLang="en-US" dirty="0">
                <a:solidFill>
                  <a:schemeClr val="tx1"/>
                </a:solidFill>
              </a:rPr>
              <a:t>线程）</a:t>
            </a:r>
          </a:p>
        </p:txBody>
      </p:sp>
      <p:sp>
        <p:nvSpPr>
          <p:cNvPr id="10" name="折角形 9">
            <a:extLst>
              <a:ext uri="{FF2B5EF4-FFF2-40B4-BE49-F238E27FC236}">
                <a16:creationId xmlns:a16="http://schemas.microsoft.com/office/drawing/2014/main" id="{5BC5D259-4D55-05CF-66C1-AAF5A9B5132F}"/>
              </a:ext>
            </a:extLst>
          </p:cNvPr>
          <p:cNvSpPr/>
          <p:nvPr/>
        </p:nvSpPr>
        <p:spPr>
          <a:xfrm>
            <a:off x="885112" y="2044122"/>
            <a:ext cx="828380" cy="103273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xxx.js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9FD9B7B-8A1A-661E-377B-7EEF9763267E}"/>
              </a:ext>
            </a:extLst>
          </p:cNvPr>
          <p:cNvCxnSpPr>
            <a:cxnSpLocks/>
          </p:cNvCxnSpPr>
          <p:nvPr/>
        </p:nvCxnSpPr>
        <p:spPr>
          <a:xfrm>
            <a:off x="1864099" y="2571246"/>
            <a:ext cx="1398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532FB94-04F7-4C0C-0B8C-996FB235753D}"/>
              </a:ext>
            </a:extLst>
          </p:cNvPr>
          <p:cNvSpPr txBox="1"/>
          <p:nvPr/>
        </p:nvSpPr>
        <p:spPr>
          <a:xfrm>
            <a:off x="1864099" y="218758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Metro</a:t>
            </a:r>
            <a:r>
              <a:rPr kumimoji="1" lang="zh-CN" altLang="en-US" dirty="0"/>
              <a:t>打包</a:t>
            </a:r>
          </a:p>
        </p:txBody>
      </p:sp>
      <p:sp>
        <p:nvSpPr>
          <p:cNvPr id="16" name="圆柱体 15">
            <a:extLst>
              <a:ext uri="{FF2B5EF4-FFF2-40B4-BE49-F238E27FC236}">
                <a16:creationId xmlns:a16="http://schemas.microsoft.com/office/drawing/2014/main" id="{60F832ED-90F8-F0E1-D20A-D90FA5FF7968}"/>
              </a:ext>
            </a:extLst>
          </p:cNvPr>
          <p:cNvSpPr/>
          <p:nvPr/>
        </p:nvSpPr>
        <p:spPr>
          <a:xfrm>
            <a:off x="3328764" y="2044122"/>
            <a:ext cx="995082" cy="11985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5CC5458-F34C-0EF8-3602-75D4C7C2D5BE}"/>
              </a:ext>
            </a:extLst>
          </p:cNvPr>
          <p:cNvSpPr/>
          <p:nvPr/>
        </p:nvSpPr>
        <p:spPr>
          <a:xfrm>
            <a:off x="6172817" y="1880782"/>
            <a:ext cx="385762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5F8043E-F3A5-12A1-E567-16DD3D0B6760}"/>
              </a:ext>
            </a:extLst>
          </p:cNvPr>
          <p:cNvSpPr/>
          <p:nvPr/>
        </p:nvSpPr>
        <p:spPr>
          <a:xfrm>
            <a:off x="5553972" y="2664745"/>
            <a:ext cx="385762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E48E38-8227-C4BA-203E-7EE469D4A0EA}"/>
              </a:ext>
            </a:extLst>
          </p:cNvPr>
          <p:cNvSpPr/>
          <p:nvPr/>
        </p:nvSpPr>
        <p:spPr>
          <a:xfrm>
            <a:off x="6767513" y="2664745"/>
            <a:ext cx="423246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BA9C5DF-1FD3-B19B-D107-0FE5426D438A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5883240" y="2234442"/>
            <a:ext cx="34607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03F18D1-8B86-5687-D459-771AC7BCB7D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6502085" y="2234442"/>
            <a:ext cx="32741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B083F61-31F8-FD27-EA72-B5F45E84EDD9}"/>
              </a:ext>
            </a:extLst>
          </p:cNvPr>
          <p:cNvSpPr txBox="1"/>
          <p:nvPr/>
        </p:nvSpPr>
        <p:spPr>
          <a:xfrm>
            <a:off x="7014891" y="1818254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Shadow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Tree(</a:t>
            </a:r>
            <a:r>
              <a:rPr kumimoji="1" lang="zh-CN" altLang="en-US" dirty="0"/>
              <a:t>类似于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）</a:t>
            </a:r>
          </a:p>
        </p:txBody>
      </p:sp>
      <p:sp>
        <p:nvSpPr>
          <p:cNvPr id="28" name="云形 27">
            <a:extLst>
              <a:ext uri="{FF2B5EF4-FFF2-40B4-BE49-F238E27FC236}">
                <a16:creationId xmlns:a16="http://schemas.microsoft.com/office/drawing/2014/main" id="{C3CD0D53-9442-6B3D-ABC6-6565432C5A0A}"/>
              </a:ext>
            </a:extLst>
          </p:cNvPr>
          <p:cNvSpPr/>
          <p:nvPr/>
        </p:nvSpPr>
        <p:spPr>
          <a:xfrm>
            <a:off x="7486288" y="3346336"/>
            <a:ext cx="1758692" cy="7772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Yoga</a:t>
            </a:r>
            <a:r>
              <a:rPr kumimoji="1" lang="zh-CN" altLang="en-US" dirty="0"/>
              <a:t>引擎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5899E2-F9C9-F8C9-0AF6-0ACB4AAEFEA9}"/>
              </a:ext>
            </a:extLst>
          </p:cNvPr>
          <p:cNvSpPr txBox="1"/>
          <p:nvPr/>
        </p:nvSpPr>
        <p:spPr>
          <a:xfrm>
            <a:off x="6560476" y="30580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Text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E80B4DB-4651-D69B-5ED3-D7D366C2C163}"/>
              </a:ext>
            </a:extLst>
          </p:cNvPr>
          <p:cNvSpPr txBox="1"/>
          <p:nvPr/>
        </p:nvSpPr>
        <p:spPr>
          <a:xfrm>
            <a:off x="5093209" y="303578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5B67AA6-097C-AD07-3855-A98B50652CC1}"/>
              </a:ext>
            </a:extLst>
          </p:cNvPr>
          <p:cNvSpPr txBox="1"/>
          <p:nvPr/>
        </p:nvSpPr>
        <p:spPr>
          <a:xfrm>
            <a:off x="5241789" y="183521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FlexBox</a:t>
            </a:r>
            <a:endParaRPr kumimoji="1" lang="zh-CN" altLang="en-US" dirty="0"/>
          </a:p>
        </p:txBody>
      </p:sp>
      <p:sp>
        <p:nvSpPr>
          <p:cNvPr id="32" name="燕尾形箭头 31">
            <a:extLst>
              <a:ext uri="{FF2B5EF4-FFF2-40B4-BE49-F238E27FC236}">
                <a16:creationId xmlns:a16="http://schemas.microsoft.com/office/drawing/2014/main" id="{CAD0646A-EC03-B650-B872-95645A1CA170}"/>
              </a:ext>
            </a:extLst>
          </p:cNvPr>
          <p:cNvSpPr/>
          <p:nvPr/>
        </p:nvSpPr>
        <p:spPr>
          <a:xfrm rot="3166291">
            <a:off x="7244842" y="2905876"/>
            <a:ext cx="500062" cy="4760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77EBB9AF-5A8E-0175-0511-E58D1F0D664B}"/>
              </a:ext>
            </a:extLst>
          </p:cNvPr>
          <p:cNvSpPr/>
          <p:nvPr/>
        </p:nvSpPr>
        <p:spPr>
          <a:xfrm>
            <a:off x="8147917" y="4708901"/>
            <a:ext cx="2768642" cy="1420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UIView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笑脸 33">
            <a:extLst>
              <a:ext uri="{FF2B5EF4-FFF2-40B4-BE49-F238E27FC236}">
                <a16:creationId xmlns:a16="http://schemas.microsoft.com/office/drawing/2014/main" id="{4E694AC8-B63E-DD34-18EF-4379DFE721D7}"/>
              </a:ext>
            </a:extLst>
          </p:cNvPr>
          <p:cNvSpPr/>
          <p:nvPr/>
        </p:nvSpPr>
        <p:spPr>
          <a:xfrm>
            <a:off x="8365634" y="5314951"/>
            <a:ext cx="630037" cy="58199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9D95A0-175B-B5BB-AF56-9F431429A88F}"/>
              </a:ext>
            </a:extLst>
          </p:cNvPr>
          <p:cNvSpPr txBox="1"/>
          <p:nvPr/>
        </p:nvSpPr>
        <p:spPr>
          <a:xfrm>
            <a:off x="7315391" y="554739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UIImage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4976471-A72F-3708-6F2B-5BB7D81C161A}"/>
              </a:ext>
            </a:extLst>
          </p:cNvPr>
          <p:cNvSpPr txBox="1"/>
          <p:nvPr/>
        </p:nvSpPr>
        <p:spPr>
          <a:xfrm>
            <a:off x="9606821" y="5410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你好！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5B77A01-6600-B1A0-214E-FAA2302F3E00}"/>
              </a:ext>
            </a:extLst>
          </p:cNvPr>
          <p:cNvSpPr txBox="1"/>
          <p:nvPr/>
        </p:nvSpPr>
        <p:spPr>
          <a:xfrm>
            <a:off x="10493838" y="54017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UILabel</a:t>
            </a:r>
            <a:endParaRPr kumimoji="1" lang="zh-CN" altLang="en-US" dirty="0"/>
          </a:p>
        </p:txBody>
      </p:sp>
      <p:sp>
        <p:nvSpPr>
          <p:cNvPr id="38" name="燕尾形箭头 37">
            <a:extLst>
              <a:ext uri="{FF2B5EF4-FFF2-40B4-BE49-F238E27FC236}">
                <a16:creationId xmlns:a16="http://schemas.microsoft.com/office/drawing/2014/main" id="{37FB1845-D612-59BD-CB21-1F942B464C09}"/>
              </a:ext>
            </a:extLst>
          </p:cNvPr>
          <p:cNvSpPr/>
          <p:nvPr/>
        </p:nvSpPr>
        <p:spPr>
          <a:xfrm rot="3166291">
            <a:off x="8486673" y="4187256"/>
            <a:ext cx="500062" cy="35796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4304260-45A8-0031-649A-9E509D9F8294}"/>
              </a:ext>
            </a:extLst>
          </p:cNvPr>
          <p:cNvSpPr txBox="1"/>
          <p:nvPr/>
        </p:nvSpPr>
        <p:spPr>
          <a:xfrm>
            <a:off x="8995671" y="4104274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解析为</a:t>
            </a:r>
            <a:r>
              <a:rPr kumimoji="1" lang="en-US" altLang="zh-CN" dirty="0"/>
              <a:t>NA</a:t>
            </a:r>
            <a:r>
              <a:rPr kumimoji="1" lang="zh-CN" altLang="en-US" dirty="0"/>
              <a:t>平台的的布局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9F541BB-6D7F-437C-8326-0A30375C5D87}"/>
              </a:ext>
            </a:extLst>
          </p:cNvPr>
          <p:cNvSpPr txBox="1"/>
          <p:nvPr/>
        </p:nvSpPr>
        <p:spPr>
          <a:xfrm>
            <a:off x="4323846" y="6164667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iOS</a:t>
            </a:r>
            <a:r>
              <a:rPr kumimoji="1" lang="zh-CN" altLang="en-US" dirty="0">
                <a:solidFill>
                  <a:srgbClr val="FF0000"/>
                </a:solidFill>
              </a:rPr>
              <a:t> 和 </a:t>
            </a:r>
            <a:r>
              <a:rPr kumimoji="1" lang="en-US" altLang="zh-CN" dirty="0">
                <a:solidFill>
                  <a:srgbClr val="FF0000"/>
                </a:solidFill>
              </a:rPr>
              <a:t>Android</a:t>
            </a:r>
            <a:r>
              <a:rPr kumimoji="1" lang="zh-CN" altLang="en-US" dirty="0">
                <a:solidFill>
                  <a:srgbClr val="FF0000"/>
                </a:solidFill>
              </a:rPr>
              <a:t> 不支持 </a:t>
            </a:r>
            <a:r>
              <a:rPr kumimoji="1" lang="en-US" altLang="zh-CN" dirty="0" err="1">
                <a:solidFill>
                  <a:srgbClr val="FF0000"/>
                </a:solidFill>
              </a:rPr>
              <a:t>FlexBox</a:t>
            </a:r>
            <a:r>
              <a:rPr kumimoji="1" lang="zh-CN" altLang="en-US" dirty="0">
                <a:solidFill>
                  <a:srgbClr val="FF0000"/>
                </a:solidFill>
              </a:rPr>
              <a:t>！！！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45508BF-86F7-ADCA-7260-B66B0EC45225}"/>
              </a:ext>
            </a:extLst>
          </p:cNvPr>
          <p:cNvSpPr txBox="1"/>
          <p:nvPr/>
        </p:nvSpPr>
        <p:spPr>
          <a:xfrm>
            <a:off x="947745" y="34869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结构、样式、属性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3E4CE86-5993-9A06-5802-72AEACA7B9F7}"/>
              </a:ext>
            </a:extLst>
          </p:cNvPr>
          <p:cNvSpPr txBox="1"/>
          <p:nvPr/>
        </p:nvSpPr>
        <p:spPr>
          <a:xfrm>
            <a:off x="5553972" y="35306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宽高、位置</a:t>
            </a:r>
          </a:p>
        </p:txBody>
      </p:sp>
    </p:spTree>
    <p:extLst>
      <p:ext uri="{BB962C8B-B14F-4D97-AF65-F5344CB8AC3E}">
        <p14:creationId xmlns:p14="http://schemas.microsoft.com/office/powerpoint/2010/main" val="115304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741E7396-F887-0147-5D47-163A1F62026E}"/>
              </a:ext>
            </a:extLst>
          </p:cNvPr>
          <p:cNvCxnSpPr/>
          <p:nvPr/>
        </p:nvCxnSpPr>
        <p:spPr>
          <a:xfrm>
            <a:off x="4129088" y="244253"/>
            <a:ext cx="0" cy="6143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2AD693-03BB-7219-3442-969613BB95F1}"/>
              </a:ext>
            </a:extLst>
          </p:cNvPr>
          <p:cNvCxnSpPr/>
          <p:nvPr/>
        </p:nvCxnSpPr>
        <p:spPr>
          <a:xfrm>
            <a:off x="7867650" y="357187"/>
            <a:ext cx="0" cy="6143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48F4B07-0109-AA38-CF89-B01A518984AC}"/>
              </a:ext>
            </a:extLst>
          </p:cNvPr>
          <p:cNvSpPr/>
          <p:nvPr/>
        </p:nvSpPr>
        <p:spPr>
          <a:xfrm>
            <a:off x="854078" y="474176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UI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Thread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F27696-0DE4-4827-9EC2-199C745AA6E8}"/>
              </a:ext>
            </a:extLst>
          </p:cNvPr>
          <p:cNvSpPr/>
          <p:nvPr/>
        </p:nvSpPr>
        <p:spPr>
          <a:xfrm>
            <a:off x="4715046" y="195928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Shadow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Thread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F5A91E-F58F-197F-2BAE-58FF9A7E0FFA}"/>
              </a:ext>
            </a:extLst>
          </p:cNvPr>
          <p:cNvSpPr/>
          <p:nvPr/>
        </p:nvSpPr>
        <p:spPr>
          <a:xfrm>
            <a:off x="9084385" y="156826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JavaScript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2A0D49B-77F7-1A64-5C9D-419849993C77}"/>
              </a:ext>
            </a:extLst>
          </p:cNvPr>
          <p:cNvSpPr/>
          <p:nvPr/>
        </p:nvSpPr>
        <p:spPr>
          <a:xfrm>
            <a:off x="9787554" y="1580745"/>
            <a:ext cx="385762" cy="4143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FF00"/>
              </a:highlight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FADD596-1E79-F4C7-5808-25C9CEA98347}"/>
              </a:ext>
            </a:extLst>
          </p:cNvPr>
          <p:cNvSpPr/>
          <p:nvPr/>
        </p:nvSpPr>
        <p:spPr>
          <a:xfrm>
            <a:off x="9168709" y="2364708"/>
            <a:ext cx="385762" cy="41433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02EFAD-4829-C4D9-EE32-B45F73EDEFA9}"/>
              </a:ext>
            </a:extLst>
          </p:cNvPr>
          <p:cNvSpPr/>
          <p:nvPr/>
        </p:nvSpPr>
        <p:spPr>
          <a:xfrm>
            <a:off x="10382250" y="2364708"/>
            <a:ext cx="423246" cy="41433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02CF3CF-EF8F-2E90-C209-ECD20735839B}"/>
              </a:ext>
            </a:extLst>
          </p:cNvPr>
          <p:cNvCxnSpPr>
            <a:stCxn id="18" idx="3"/>
            <a:endCxn id="19" idx="7"/>
          </p:cNvCxnSpPr>
          <p:nvPr/>
        </p:nvCxnSpPr>
        <p:spPr>
          <a:xfrm flipH="1">
            <a:off x="9497977" y="1934405"/>
            <a:ext cx="34607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5994912-064B-1F7D-BCC0-7D9DC3035517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10116822" y="1934405"/>
            <a:ext cx="32741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8455514-A916-2654-A449-EA640AB82170}"/>
              </a:ext>
            </a:extLst>
          </p:cNvPr>
          <p:cNvSpPr txBox="1"/>
          <p:nvPr/>
        </p:nvSpPr>
        <p:spPr>
          <a:xfrm>
            <a:off x="8742553" y="27421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Text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D2D674-3049-F9D8-03CF-58D742A0FADC}"/>
              </a:ext>
            </a:extLst>
          </p:cNvPr>
          <p:cNvSpPr txBox="1"/>
          <p:nvPr/>
        </p:nvSpPr>
        <p:spPr>
          <a:xfrm>
            <a:off x="9819197" y="271676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5D0ED2-7CBD-1470-090A-6E381C596174}"/>
              </a:ext>
            </a:extLst>
          </p:cNvPr>
          <p:cNvSpPr txBox="1"/>
          <p:nvPr/>
        </p:nvSpPr>
        <p:spPr>
          <a:xfrm>
            <a:off x="8856526" y="15351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FlexBox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FB694D-2E4B-4343-04F0-FAFD996C3BF2}"/>
              </a:ext>
            </a:extLst>
          </p:cNvPr>
          <p:cNvSpPr txBox="1"/>
          <p:nvPr/>
        </p:nvSpPr>
        <p:spPr>
          <a:xfrm>
            <a:off x="9492184" y="331606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React</a:t>
            </a:r>
            <a:r>
              <a:rPr kumimoji="1" lang="zh-CN" altLang="en-US" b="1" dirty="0"/>
              <a:t>结构树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707BC5BB-5014-4606-01F5-EC4533E998F5}"/>
              </a:ext>
            </a:extLst>
          </p:cNvPr>
          <p:cNvSpPr/>
          <p:nvPr/>
        </p:nvSpPr>
        <p:spPr>
          <a:xfrm>
            <a:off x="457200" y="1228725"/>
            <a:ext cx="2000250" cy="407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Phone</a:t>
            </a:r>
            <a:endParaRPr kumimoji="1"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79A4B66-88E6-A00A-DED2-A12120D66939}"/>
              </a:ext>
            </a:extLst>
          </p:cNvPr>
          <p:cNvCxnSpPr/>
          <p:nvPr/>
        </p:nvCxnSpPr>
        <p:spPr>
          <a:xfrm>
            <a:off x="2800181" y="1228725"/>
            <a:ext cx="5658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73573BF-0342-B64D-1BB6-D1BD9A383A6B}"/>
              </a:ext>
            </a:extLst>
          </p:cNvPr>
          <p:cNvSpPr txBox="1"/>
          <p:nvPr/>
        </p:nvSpPr>
        <p:spPr>
          <a:xfrm>
            <a:off x="4937464" y="84501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调起</a:t>
            </a:r>
            <a:r>
              <a:rPr kumimoji="1" lang="en-US" altLang="zh-CN" dirty="0"/>
              <a:t>React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6B3E297-C392-208E-DA7E-759D6F322768}"/>
              </a:ext>
            </a:extLst>
          </p:cNvPr>
          <p:cNvSpPr/>
          <p:nvPr/>
        </p:nvSpPr>
        <p:spPr>
          <a:xfrm>
            <a:off x="5767861" y="1665924"/>
            <a:ext cx="385762" cy="4143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FF00"/>
              </a:highlight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1D9D0E2-00F6-709A-B528-4D8EA3B3D74D}"/>
              </a:ext>
            </a:extLst>
          </p:cNvPr>
          <p:cNvSpPr/>
          <p:nvPr/>
        </p:nvSpPr>
        <p:spPr>
          <a:xfrm>
            <a:off x="5149016" y="2449887"/>
            <a:ext cx="385762" cy="41433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8B4ED4E-3869-3801-E036-659CE940E821}"/>
              </a:ext>
            </a:extLst>
          </p:cNvPr>
          <p:cNvSpPr/>
          <p:nvPr/>
        </p:nvSpPr>
        <p:spPr>
          <a:xfrm>
            <a:off x="6362557" y="2449887"/>
            <a:ext cx="423246" cy="41433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A5459602-EDD0-318E-0515-0EE97B4B471D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5478284" y="2019584"/>
            <a:ext cx="34607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7A1C1B7C-5272-DCCE-5309-5C5DF3A501DC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6097129" y="2019584"/>
            <a:ext cx="32741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4000457-7BAF-0F0D-262D-F4EB67C79B77}"/>
              </a:ext>
            </a:extLst>
          </p:cNvPr>
          <p:cNvSpPr txBox="1"/>
          <p:nvPr/>
        </p:nvSpPr>
        <p:spPr>
          <a:xfrm>
            <a:off x="4722860" y="282729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UILabel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AD7035-8025-687D-E318-978DB8CE9BA5}"/>
              </a:ext>
            </a:extLst>
          </p:cNvPr>
          <p:cNvSpPr txBox="1"/>
          <p:nvPr/>
        </p:nvSpPr>
        <p:spPr>
          <a:xfrm>
            <a:off x="5799504" y="280194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UIImage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A1835F-5B15-49D0-AA5B-5F70A471C444}"/>
              </a:ext>
            </a:extLst>
          </p:cNvPr>
          <p:cNvSpPr txBox="1"/>
          <p:nvPr/>
        </p:nvSpPr>
        <p:spPr>
          <a:xfrm>
            <a:off x="4836833" y="16203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UIView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71A5BD37-E757-1C26-F928-15E7C6E32997}"/>
              </a:ext>
            </a:extLst>
          </p:cNvPr>
          <p:cNvCxnSpPr>
            <a:cxnSpLocks/>
          </p:cNvCxnSpPr>
          <p:nvPr/>
        </p:nvCxnSpPr>
        <p:spPr>
          <a:xfrm flipH="1" flipV="1">
            <a:off x="6883973" y="2348743"/>
            <a:ext cx="1858580" cy="1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9A7FC899-3CB4-ADCF-6248-B31A1FF2C87E}"/>
              </a:ext>
            </a:extLst>
          </p:cNvPr>
          <p:cNvSpPr txBox="1"/>
          <p:nvPr/>
        </p:nvSpPr>
        <p:spPr>
          <a:xfrm>
            <a:off x="6816868" y="1877253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传给</a:t>
            </a:r>
            <a:r>
              <a:rPr kumimoji="1" lang="en-US" altLang="zh-CN" dirty="0"/>
              <a:t>shadow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24C657C-8B54-E08B-71DD-FE89CC30FEE4}"/>
              </a:ext>
            </a:extLst>
          </p:cNvPr>
          <p:cNvSpPr txBox="1"/>
          <p:nvPr/>
        </p:nvSpPr>
        <p:spPr>
          <a:xfrm>
            <a:off x="4937464" y="3814763"/>
            <a:ext cx="2678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Shadow</a:t>
            </a:r>
            <a:r>
              <a:rPr kumimoji="1" lang="zh-CN" altLang="en-US" dirty="0"/>
              <a:t>做以下工作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计算布局、位置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添加到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生成新的</a:t>
            </a:r>
            <a:r>
              <a:rPr kumimoji="1" lang="en-US" altLang="zh-CN" dirty="0" err="1"/>
              <a:t>ShadowTree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添加到渲染队列</a:t>
            </a:r>
            <a:endParaRPr kumimoji="1" lang="en-US" altLang="zh-CN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703798A-F739-0359-8685-73F9CDADE79A}"/>
              </a:ext>
            </a:extLst>
          </p:cNvPr>
          <p:cNvSpPr/>
          <p:nvPr/>
        </p:nvSpPr>
        <p:spPr>
          <a:xfrm>
            <a:off x="2989766" y="1853783"/>
            <a:ext cx="885825" cy="2634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26686C3-CC9B-A203-09A9-08C44E73D159}"/>
              </a:ext>
            </a:extLst>
          </p:cNvPr>
          <p:cNvSpPr/>
          <p:nvPr/>
        </p:nvSpPr>
        <p:spPr>
          <a:xfrm>
            <a:off x="3075963" y="2080262"/>
            <a:ext cx="742577" cy="34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7F5A202-44B5-63D2-2839-EDF0825FBD32}"/>
              </a:ext>
            </a:extLst>
          </p:cNvPr>
          <p:cNvSpPr/>
          <p:nvPr/>
        </p:nvSpPr>
        <p:spPr>
          <a:xfrm>
            <a:off x="3083515" y="3469639"/>
            <a:ext cx="742577" cy="34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61722C6-524F-2DA0-5AA6-BBCD941E97ED}"/>
              </a:ext>
            </a:extLst>
          </p:cNvPr>
          <p:cNvSpPr/>
          <p:nvPr/>
        </p:nvSpPr>
        <p:spPr>
          <a:xfrm>
            <a:off x="3088447" y="3008056"/>
            <a:ext cx="742577" cy="34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D9287B9-B20C-C071-C446-8F72D3FA329C}"/>
              </a:ext>
            </a:extLst>
          </p:cNvPr>
          <p:cNvSpPr/>
          <p:nvPr/>
        </p:nvSpPr>
        <p:spPr>
          <a:xfrm>
            <a:off x="3083514" y="2519101"/>
            <a:ext cx="742577" cy="34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E3115BF-CE8E-7805-2054-F32B8ADB636A}"/>
              </a:ext>
            </a:extLst>
          </p:cNvPr>
          <p:cNvSpPr txBox="1"/>
          <p:nvPr/>
        </p:nvSpPr>
        <p:spPr>
          <a:xfrm>
            <a:off x="2972455" y="47445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渲染队列</a:t>
            </a: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33888BBA-3DE5-CAA7-DD50-7A05706602BF}"/>
              </a:ext>
            </a:extLst>
          </p:cNvPr>
          <p:cNvCxnSpPr>
            <a:cxnSpLocks/>
            <a:endCxn id="54" idx="3"/>
          </p:cNvCxnSpPr>
          <p:nvPr/>
        </p:nvCxnSpPr>
        <p:spPr>
          <a:xfrm flipH="1" flipV="1">
            <a:off x="3818540" y="2252824"/>
            <a:ext cx="974376" cy="181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567C6A6-0060-0973-E678-5BEC329470C8}"/>
              </a:ext>
            </a:extLst>
          </p:cNvPr>
          <p:cNvSpPr txBox="1"/>
          <p:nvPr/>
        </p:nvSpPr>
        <p:spPr>
          <a:xfrm>
            <a:off x="442241" y="16136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UI</a:t>
            </a:r>
            <a:r>
              <a:rPr kumimoji="1" lang="zh-CN" altLang="en-US" dirty="0"/>
              <a:t>的渲染过程</a:t>
            </a:r>
          </a:p>
        </p:txBody>
      </p:sp>
    </p:spTree>
    <p:extLst>
      <p:ext uri="{BB962C8B-B14F-4D97-AF65-F5344CB8AC3E}">
        <p14:creationId xmlns:p14="http://schemas.microsoft.com/office/powerpoint/2010/main" val="128502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B9D92A-EFC0-B772-3D37-D9FFD38375B0}"/>
              </a:ext>
            </a:extLst>
          </p:cNvPr>
          <p:cNvSpPr txBox="1"/>
          <p:nvPr/>
        </p:nvSpPr>
        <p:spPr>
          <a:xfrm>
            <a:off x="442241" y="161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交互线程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F3C795-B4C1-1D36-738C-2576DB06E528}"/>
              </a:ext>
            </a:extLst>
          </p:cNvPr>
          <p:cNvSpPr/>
          <p:nvPr/>
        </p:nvSpPr>
        <p:spPr>
          <a:xfrm>
            <a:off x="1156952" y="1896582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Main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Thread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76DF0E-78E6-EFEB-C43E-051E3F01A4C8}"/>
              </a:ext>
            </a:extLst>
          </p:cNvPr>
          <p:cNvSpPr/>
          <p:nvPr/>
        </p:nvSpPr>
        <p:spPr>
          <a:xfrm>
            <a:off x="1156952" y="3429000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Shadow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Thread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29293A-DB8C-CBC4-58A0-0D4E0ADC9A27}"/>
              </a:ext>
            </a:extLst>
          </p:cNvPr>
          <p:cNvSpPr/>
          <p:nvPr/>
        </p:nvSpPr>
        <p:spPr>
          <a:xfrm>
            <a:off x="1156952" y="5081588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Native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Modules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F2DDCD-48A6-EEDF-741C-F36453850C20}"/>
              </a:ext>
            </a:extLst>
          </p:cNvPr>
          <p:cNvSpPr/>
          <p:nvPr/>
        </p:nvSpPr>
        <p:spPr>
          <a:xfrm>
            <a:off x="9753265" y="3447405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Thread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A9B3F5-B76B-D820-7E2E-0CFF964B0A31}"/>
              </a:ext>
            </a:extLst>
          </p:cNvPr>
          <p:cNvSpPr txBox="1"/>
          <p:nvPr/>
        </p:nvSpPr>
        <p:spPr>
          <a:xfrm>
            <a:off x="1550237" y="1059082"/>
            <a:ext cx="123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交互触发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A577A29-7CEA-AE19-2755-58AC0A050847}"/>
              </a:ext>
            </a:extLst>
          </p:cNvPr>
          <p:cNvCxnSpPr>
            <a:cxnSpLocks/>
          </p:cNvCxnSpPr>
          <p:nvPr/>
        </p:nvCxnSpPr>
        <p:spPr>
          <a:xfrm>
            <a:off x="2092867" y="1428414"/>
            <a:ext cx="0" cy="471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决策 10">
            <a:extLst>
              <a:ext uri="{FF2B5EF4-FFF2-40B4-BE49-F238E27FC236}">
                <a16:creationId xmlns:a16="http://schemas.microsoft.com/office/drawing/2014/main" id="{83CE6481-584A-A18E-F2B5-3ACF38F3AA60}"/>
              </a:ext>
            </a:extLst>
          </p:cNvPr>
          <p:cNvSpPr/>
          <p:nvPr/>
        </p:nvSpPr>
        <p:spPr>
          <a:xfrm>
            <a:off x="4914900" y="3186113"/>
            <a:ext cx="2571750" cy="11572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Bridge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FE9A068-7A1C-A4FC-FD62-3D90954BE036}"/>
              </a:ext>
            </a:extLst>
          </p:cNvPr>
          <p:cNvCxnSpPr>
            <a:cxnSpLocks/>
          </p:cNvCxnSpPr>
          <p:nvPr/>
        </p:nvCxnSpPr>
        <p:spPr>
          <a:xfrm>
            <a:off x="3073774" y="2275117"/>
            <a:ext cx="2441201" cy="1153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C346740-EDC5-B15F-4157-7D8C1B17F982}"/>
              </a:ext>
            </a:extLst>
          </p:cNvPr>
          <p:cNvSpPr txBox="1"/>
          <p:nvPr/>
        </p:nvSpPr>
        <p:spPr>
          <a:xfrm>
            <a:off x="4343400" y="2257425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相关数据以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传给</a:t>
            </a:r>
            <a:r>
              <a:rPr kumimoji="1" lang="en-US" altLang="zh-CN" dirty="0"/>
              <a:t>bridge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2AC274A-4CF2-B2C7-E2FD-F61C32A75EB6}"/>
              </a:ext>
            </a:extLst>
          </p:cNvPr>
          <p:cNvCxnSpPr>
            <a:cxnSpLocks/>
          </p:cNvCxnSpPr>
          <p:nvPr/>
        </p:nvCxnSpPr>
        <p:spPr>
          <a:xfrm>
            <a:off x="7500937" y="3505164"/>
            <a:ext cx="1871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0AD100B-C917-099B-1EE3-4F06CF63E0D3}"/>
              </a:ext>
            </a:extLst>
          </p:cNvPr>
          <p:cNvSpPr txBox="1"/>
          <p:nvPr/>
        </p:nvSpPr>
        <p:spPr>
          <a:xfrm>
            <a:off x="7599873" y="298243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反序列化</a:t>
            </a:r>
            <a:r>
              <a:rPr kumimoji="1" lang="en-US" altLang="zh-CN" dirty="0" err="1"/>
              <a:t>json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DBB41BB-9556-9E02-5EF0-88ABD48092EA}"/>
              </a:ext>
            </a:extLst>
          </p:cNvPr>
          <p:cNvCxnSpPr>
            <a:cxnSpLocks/>
          </p:cNvCxnSpPr>
          <p:nvPr/>
        </p:nvCxnSpPr>
        <p:spPr>
          <a:xfrm flipH="1">
            <a:off x="7550404" y="3764755"/>
            <a:ext cx="1848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579B892-3976-54C8-FCFA-97A7240FF196}"/>
              </a:ext>
            </a:extLst>
          </p:cNvPr>
          <p:cNvCxnSpPr>
            <a:cxnSpLocks/>
          </p:cNvCxnSpPr>
          <p:nvPr/>
        </p:nvCxnSpPr>
        <p:spPr>
          <a:xfrm flipH="1" flipV="1">
            <a:off x="3066767" y="2593383"/>
            <a:ext cx="1848133" cy="911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D914ACF-82F7-F300-D6A5-594C0164A90A}"/>
              </a:ext>
            </a:extLst>
          </p:cNvPr>
          <p:cNvSpPr txBox="1"/>
          <p:nvPr/>
        </p:nvSpPr>
        <p:spPr>
          <a:xfrm>
            <a:off x="3180873" y="4578511"/>
            <a:ext cx="123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调起蓝牙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A04DAE0-CB4E-8277-6400-F906C42A6E57}"/>
              </a:ext>
            </a:extLst>
          </p:cNvPr>
          <p:cNvCxnSpPr>
            <a:cxnSpLocks/>
          </p:cNvCxnSpPr>
          <p:nvPr/>
        </p:nvCxnSpPr>
        <p:spPr>
          <a:xfrm flipH="1">
            <a:off x="3238023" y="3823430"/>
            <a:ext cx="13625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4E1B51C-811A-9927-A6C0-EAAE59AEB7E8}"/>
              </a:ext>
            </a:extLst>
          </p:cNvPr>
          <p:cNvCxnSpPr>
            <a:cxnSpLocks/>
          </p:cNvCxnSpPr>
          <p:nvPr/>
        </p:nvCxnSpPr>
        <p:spPr>
          <a:xfrm flipV="1">
            <a:off x="2092867" y="2626757"/>
            <a:ext cx="0" cy="725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7072390-870E-B2AC-DAA8-ED3472885AFD}"/>
              </a:ext>
            </a:extLst>
          </p:cNvPr>
          <p:cNvSpPr txBox="1"/>
          <p:nvPr/>
        </p:nvSpPr>
        <p:spPr>
          <a:xfrm>
            <a:off x="3180873" y="3973460"/>
            <a:ext cx="257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这里的流程参考上一节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E760FB-496B-2550-EBF0-3697D5776E0E}"/>
              </a:ext>
            </a:extLst>
          </p:cNvPr>
          <p:cNvSpPr txBox="1"/>
          <p:nvPr/>
        </p:nvSpPr>
        <p:spPr>
          <a:xfrm>
            <a:off x="5888053" y="4602990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Bridge</a:t>
            </a:r>
            <a:r>
              <a:rPr kumimoji="1" lang="zh-CN" altLang="en-US" dirty="0"/>
              <a:t>的三个特点：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异步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序列化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批处理（消息可以多个发）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DF771FF-D665-0076-CBD6-941094FAD4A4}"/>
              </a:ext>
            </a:extLst>
          </p:cNvPr>
          <p:cNvCxnSpPr>
            <a:cxnSpLocks/>
          </p:cNvCxnSpPr>
          <p:nvPr/>
        </p:nvCxnSpPr>
        <p:spPr>
          <a:xfrm flipH="1">
            <a:off x="3252310" y="4486275"/>
            <a:ext cx="1662590" cy="873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B644AD2-2A83-058A-D764-B91840620AE7}"/>
              </a:ext>
            </a:extLst>
          </p:cNvPr>
          <p:cNvSpPr txBox="1"/>
          <p:nvPr/>
        </p:nvSpPr>
        <p:spPr>
          <a:xfrm>
            <a:off x="3531436" y="3606498"/>
            <a:ext cx="123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UI</a:t>
            </a:r>
            <a:r>
              <a:rPr kumimoji="1" lang="zh-CN" altLang="en-US" dirty="0"/>
              <a:t>刷新</a:t>
            </a: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78842B0E-91E2-0D15-3910-814BD98F9E6E}"/>
              </a:ext>
            </a:extLst>
          </p:cNvPr>
          <p:cNvCxnSpPr/>
          <p:nvPr/>
        </p:nvCxnSpPr>
        <p:spPr>
          <a:xfrm>
            <a:off x="8639175" y="534685"/>
            <a:ext cx="0" cy="6143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92729D0-0901-33B6-33BD-528A04DA4B85}"/>
              </a:ext>
            </a:extLst>
          </p:cNvPr>
          <p:cNvCxnSpPr/>
          <p:nvPr/>
        </p:nvCxnSpPr>
        <p:spPr>
          <a:xfrm>
            <a:off x="4076700" y="530697"/>
            <a:ext cx="0" cy="6143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B13E793-8D03-B29F-34E7-5EC33E5D2A74}"/>
              </a:ext>
            </a:extLst>
          </p:cNvPr>
          <p:cNvSpPr/>
          <p:nvPr/>
        </p:nvSpPr>
        <p:spPr>
          <a:xfrm>
            <a:off x="1204368" y="355067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4396BC7-944C-F97C-D599-DD1E7A91AF18}"/>
              </a:ext>
            </a:extLst>
          </p:cNvPr>
          <p:cNvSpPr/>
          <p:nvPr/>
        </p:nvSpPr>
        <p:spPr>
          <a:xfrm>
            <a:off x="9518468" y="421282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05A2A96-41E7-0FDE-7436-E657F3F10502}"/>
              </a:ext>
            </a:extLst>
          </p:cNvPr>
          <p:cNvSpPr/>
          <p:nvPr/>
        </p:nvSpPr>
        <p:spPr>
          <a:xfrm>
            <a:off x="5176796" y="433164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Bridge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0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99F52F2-3C5B-2CFE-048B-0A2C5A0FAF03}"/>
              </a:ext>
            </a:extLst>
          </p:cNvPr>
          <p:cNvSpPr/>
          <p:nvPr/>
        </p:nvSpPr>
        <p:spPr>
          <a:xfrm>
            <a:off x="385763" y="3914775"/>
            <a:ext cx="3414713" cy="2128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AF01DE6-CD18-FB23-3363-FA259EA72FDE}"/>
              </a:ext>
            </a:extLst>
          </p:cNvPr>
          <p:cNvSpPr/>
          <p:nvPr/>
        </p:nvSpPr>
        <p:spPr>
          <a:xfrm>
            <a:off x="8639173" y="3836193"/>
            <a:ext cx="3414713" cy="2128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1695619-1D2B-44D8-0093-F052B0ABF734}"/>
              </a:ext>
            </a:extLst>
          </p:cNvPr>
          <p:cNvSpPr/>
          <p:nvPr/>
        </p:nvSpPr>
        <p:spPr>
          <a:xfrm>
            <a:off x="8639172" y="892969"/>
            <a:ext cx="3414713" cy="212883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</a:rPr>
              <a:t>Shadow</a:t>
            </a:r>
            <a:r>
              <a:rPr kumimoji="1" lang="zh-CN" altLang="en-US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</a:rPr>
              <a:t>Thread</a:t>
            </a:r>
            <a:endParaRPr kumimoji="1"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决策 6">
            <a:extLst>
              <a:ext uri="{FF2B5EF4-FFF2-40B4-BE49-F238E27FC236}">
                <a16:creationId xmlns:a16="http://schemas.microsoft.com/office/drawing/2014/main" id="{31AEDD5F-5AC1-6BCE-4C98-633659E056CC}"/>
              </a:ext>
            </a:extLst>
          </p:cNvPr>
          <p:cNvSpPr/>
          <p:nvPr/>
        </p:nvSpPr>
        <p:spPr>
          <a:xfrm>
            <a:off x="5112543" y="4479131"/>
            <a:ext cx="2214563" cy="10001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Bridge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D20939-6966-07F8-B014-18334D255C1B}"/>
              </a:ext>
            </a:extLst>
          </p:cNvPr>
          <p:cNvSpPr txBox="1"/>
          <p:nvPr/>
        </p:nvSpPr>
        <p:spPr>
          <a:xfrm>
            <a:off x="1180048" y="136445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React</a:t>
            </a:r>
            <a:r>
              <a:rPr kumimoji="1" lang="zh-CN" altLang="en-US" dirty="0"/>
              <a:t>代码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xxx.js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50F1683C-1CD7-8E06-ADCB-D2AAB7A80738}"/>
              </a:ext>
            </a:extLst>
          </p:cNvPr>
          <p:cNvSpPr/>
          <p:nvPr/>
        </p:nvSpPr>
        <p:spPr>
          <a:xfrm>
            <a:off x="1943099" y="2145626"/>
            <a:ext cx="300037" cy="1357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903489-D0EF-2834-5394-001C791F4760}"/>
              </a:ext>
            </a:extLst>
          </p:cNvPr>
          <p:cNvSpPr txBox="1"/>
          <p:nvPr/>
        </p:nvSpPr>
        <p:spPr>
          <a:xfrm>
            <a:off x="2281240" y="254174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Metro</a:t>
            </a:r>
            <a:r>
              <a:rPr kumimoji="1" lang="zh-CN" altLang="en-US" dirty="0"/>
              <a:t>打包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35CBAC44-F5D8-8055-26ED-C767888C046A}"/>
              </a:ext>
            </a:extLst>
          </p:cNvPr>
          <p:cNvSpPr/>
          <p:nvPr/>
        </p:nvSpPr>
        <p:spPr>
          <a:xfrm>
            <a:off x="1300556" y="4578073"/>
            <a:ext cx="1606015" cy="6000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JSBundle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4855C7-2F85-717E-7655-1D72A35E6526}"/>
              </a:ext>
            </a:extLst>
          </p:cNvPr>
          <p:cNvSpPr txBox="1"/>
          <p:nvPr/>
        </p:nvSpPr>
        <p:spPr>
          <a:xfrm>
            <a:off x="992521" y="529459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由</a:t>
            </a:r>
            <a:r>
              <a:rPr kumimoji="1" lang="en-US" altLang="zh-CN" dirty="0" err="1"/>
              <a:t>JavaSriptCore</a:t>
            </a:r>
            <a:r>
              <a:rPr kumimoji="1" lang="zh-CN" altLang="en-US" dirty="0"/>
              <a:t>解析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23185F-3490-BFEB-2DFF-FF04215EA75B}"/>
              </a:ext>
            </a:extLst>
          </p:cNvPr>
          <p:cNvSpPr txBox="1"/>
          <p:nvPr/>
        </p:nvSpPr>
        <p:spPr>
          <a:xfrm>
            <a:off x="4132893" y="447413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JSON</a:t>
            </a:r>
            <a:endParaRPr kumimoji="1" lang="zh-CN" altLang="en-US" dirty="0"/>
          </a:p>
        </p:txBody>
      </p:sp>
      <p:sp>
        <p:nvSpPr>
          <p:cNvPr id="16" name="左右箭头 15">
            <a:extLst>
              <a:ext uri="{FF2B5EF4-FFF2-40B4-BE49-F238E27FC236}">
                <a16:creationId xmlns:a16="http://schemas.microsoft.com/office/drawing/2014/main" id="{32EBC65E-0626-28BD-715E-2A9551860674}"/>
              </a:ext>
            </a:extLst>
          </p:cNvPr>
          <p:cNvSpPr/>
          <p:nvPr/>
        </p:nvSpPr>
        <p:spPr>
          <a:xfrm>
            <a:off x="4038121" y="4900612"/>
            <a:ext cx="914421" cy="1989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左右箭头 16">
            <a:extLst>
              <a:ext uri="{FF2B5EF4-FFF2-40B4-BE49-F238E27FC236}">
                <a16:creationId xmlns:a16="http://schemas.microsoft.com/office/drawing/2014/main" id="{ACBE8784-342E-49D3-AD63-1E4C515466DE}"/>
              </a:ext>
            </a:extLst>
          </p:cNvPr>
          <p:cNvSpPr/>
          <p:nvPr/>
        </p:nvSpPr>
        <p:spPr>
          <a:xfrm>
            <a:off x="7554525" y="4878110"/>
            <a:ext cx="914421" cy="1989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373B9E-CE45-6A98-304C-EF75E94A5C69}"/>
              </a:ext>
            </a:extLst>
          </p:cNvPr>
          <p:cNvSpPr txBox="1"/>
          <p:nvPr/>
        </p:nvSpPr>
        <p:spPr>
          <a:xfrm>
            <a:off x="7510419" y="439340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JSON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6B26EC-0F0C-9094-BE00-2977A9A437C1}"/>
              </a:ext>
            </a:extLst>
          </p:cNvPr>
          <p:cNvSpPr txBox="1"/>
          <p:nvPr/>
        </p:nvSpPr>
        <p:spPr>
          <a:xfrm>
            <a:off x="442241" y="161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启动过程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A0B402-E6A3-366A-921E-DC0D9356377E}"/>
              </a:ext>
            </a:extLst>
          </p:cNvPr>
          <p:cNvSpPr txBox="1"/>
          <p:nvPr/>
        </p:nvSpPr>
        <p:spPr>
          <a:xfrm>
            <a:off x="8883627" y="4633971"/>
            <a:ext cx="2925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NativeUI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+</a:t>
            </a:r>
            <a:r>
              <a:rPr kumimoji="1" lang="zh-CN" altLang="en-US" dirty="0">
                <a:solidFill>
                  <a:schemeClr val="bg1"/>
                </a:solidFill>
              </a:rPr>
              <a:t> 原生模块（蓝牙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、摄像头等等）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31B4F9-B7C3-5AF8-0DA2-F6637BB86FA0}"/>
              </a:ext>
            </a:extLst>
          </p:cNvPr>
          <p:cNvSpPr/>
          <p:nvPr/>
        </p:nvSpPr>
        <p:spPr>
          <a:xfrm>
            <a:off x="9543519" y="1657350"/>
            <a:ext cx="1606015" cy="6000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Yoga</a:t>
            </a:r>
            <a:r>
              <a:rPr kumimoji="1" lang="zh-CN" altLang="en-US" dirty="0"/>
              <a:t>引擎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B93A0F-5DB4-FA19-4995-3F14F8FC4E7F}"/>
              </a:ext>
            </a:extLst>
          </p:cNvPr>
          <p:cNvSpPr txBox="1"/>
          <p:nvPr/>
        </p:nvSpPr>
        <p:spPr>
          <a:xfrm>
            <a:off x="5866347" y="179522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Flexbox</a:t>
            </a:r>
            <a:r>
              <a:rPr kumimoji="1" lang="zh-CN" altLang="en-US" dirty="0"/>
              <a:t>解析成</a:t>
            </a:r>
            <a:r>
              <a:rPr kumimoji="1" lang="en-US" altLang="zh-CN" dirty="0"/>
              <a:t>NA</a:t>
            </a:r>
            <a:r>
              <a:rPr kumimoji="1" lang="zh-CN" altLang="en-US" dirty="0"/>
              <a:t>样式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64AC058-837D-D507-7E6C-7237E09A0053}"/>
              </a:ext>
            </a:extLst>
          </p:cNvPr>
          <p:cNvCxnSpPr>
            <a:stCxn id="24" idx="3"/>
          </p:cNvCxnSpPr>
          <p:nvPr/>
        </p:nvCxnSpPr>
        <p:spPr>
          <a:xfrm flipV="1">
            <a:off x="8269569" y="1957387"/>
            <a:ext cx="1460219" cy="2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0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1941A7-D551-5925-F4D4-CF0163B98485}"/>
              </a:ext>
            </a:extLst>
          </p:cNvPr>
          <p:cNvSpPr/>
          <p:nvPr/>
        </p:nvSpPr>
        <p:spPr>
          <a:xfrm>
            <a:off x="0" y="1226605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1E9A4E-C3B1-BECB-65CC-0BC43666C5EC}"/>
              </a:ext>
            </a:extLst>
          </p:cNvPr>
          <p:cNvSpPr/>
          <p:nvPr/>
        </p:nvSpPr>
        <p:spPr>
          <a:xfrm>
            <a:off x="0" y="3279242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Bridge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09737-A29C-0D25-13DB-EED753FAE326}"/>
              </a:ext>
            </a:extLst>
          </p:cNvPr>
          <p:cNvSpPr/>
          <p:nvPr/>
        </p:nvSpPr>
        <p:spPr>
          <a:xfrm>
            <a:off x="0" y="5314044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775F328-52DF-B6C8-FAB4-FDBC2A3F88FA}"/>
              </a:ext>
            </a:extLst>
          </p:cNvPr>
          <p:cNvSpPr/>
          <p:nvPr/>
        </p:nvSpPr>
        <p:spPr>
          <a:xfrm>
            <a:off x="2057793" y="191810"/>
            <a:ext cx="1606015" cy="6000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Event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39790A-4863-CF4D-CBD6-49A27DCFECB3}"/>
              </a:ext>
            </a:extLst>
          </p:cNvPr>
          <p:cNvSpPr/>
          <p:nvPr/>
        </p:nvSpPr>
        <p:spPr>
          <a:xfrm>
            <a:off x="1771650" y="1386935"/>
            <a:ext cx="2389803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收集数据，通知</a:t>
            </a:r>
            <a:r>
              <a:rPr kumimoji="1" lang="en-US" altLang="zh-CN" dirty="0" err="1"/>
              <a:t>js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CEC0540-001F-5C55-8D47-738F183D43A5}"/>
              </a:ext>
            </a:extLst>
          </p:cNvPr>
          <p:cNvCxnSpPr>
            <a:cxnSpLocks/>
          </p:cNvCxnSpPr>
          <p:nvPr/>
        </p:nvCxnSpPr>
        <p:spPr>
          <a:xfrm flipH="1">
            <a:off x="542925" y="2697266"/>
            <a:ext cx="920115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88BF70C-CD90-29AE-D3CF-610AB3B27688}"/>
              </a:ext>
            </a:extLst>
          </p:cNvPr>
          <p:cNvCxnSpPr>
            <a:cxnSpLocks/>
          </p:cNvCxnSpPr>
          <p:nvPr/>
        </p:nvCxnSpPr>
        <p:spPr>
          <a:xfrm flipH="1">
            <a:off x="542925" y="4721328"/>
            <a:ext cx="920115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7218F88-1CEB-19FF-0692-1CF8520C7EA7}"/>
              </a:ext>
            </a:extLst>
          </p:cNvPr>
          <p:cNvSpPr/>
          <p:nvPr/>
        </p:nvSpPr>
        <p:spPr>
          <a:xfrm>
            <a:off x="1771650" y="5251715"/>
            <a:ext cx="2389803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处理事件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ED0A70-C442-8F56-F3EF-EA1A8167F048}"/>
              </a:ext>
            </a:extLst>
          </p:cNvPr>
          <p:cNvSpPr/>
          <p:nvPr/>
        </p:nvSpPr>
        <p:spPr>
          <a:xfrm>
            <a:off x="1771650" y="3279242"/>
            <a:ext cx="2389804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序列化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02518-1E13-B7D9-8420-DED98A639855}"/>
              </a:ext>
            </a:extLst>
          </p:cNvPr>
          <p:cNvSpPr/>
          <p:nvPr/>
        </p:nvSpPr>
        <p:spPr>
          <a:xfrm>
            <a:off x="4567694" y="3236884"/>
            <a:ext cx="2269337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序列化响应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7E416E-95E2-165A-96F7-F690EEFD0DB2}"/>
              </a:ext>
            </a:extLst>
          </p:cNvPr>
          <p:cNvSpPr/>
          <p:nvPr/>
        </p:nvSpPr>
        <p:spPr>
          <a:xfrm>
            <a:off x="4567694" y="1400463"/>
            <a:ext cx="2090740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更新</a:t>
            </a:r>
            <a:r>
              <a:rPr kumimoji="1" lang="en-US" altLang="zh-CN" dirty="0"/>
              <a:t>UI</a:t>
            </a:r>
            <a:endParaRPr kumimoji="1" lang="zh-CN" altLang="en-US" dirty="0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30DEBA5C-C903-4AB9-8050-78CBAE9B7666}"/>
              </a:ext>
            </a:extLst>
          </p:cNvPr>
          <p:cNvSpPr/>
          <p:nvPr/>
        </p:nvSpPr>
        <p:spPr>
          <a:xfrm>
            <a:off x="2860800" y="914400"/>
            <a:ext cx="225300" cy="391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FBDAA8AE-3A02-AF99-7485-837F29F6B155}"/>
              </a:ext>
            </a:extLst>
          </p:cNvPr>
          <p:cNvSpPr/>
          <p:nvPr/>
        </p:nvSpPr>
        <p:spPr>
          <a:xfrm>
            <a:off x="2973450" y="2295370"/>
            <a:ext cx="298388" cy="759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EB3640C6-D134-A8D8-D886-4C531BCB66ED}"/>
              </a:ext>
            </a:extLst>
          </p:cNvPr>
          <p:cNvSpPr/>
          <p:nvPr/>
        </p:nvSpPr>
        <p:spPr>
          <a:xfrm>
            <a:off x="2973450" y="4264434"/>
            <a:ext cx="298388" cy="759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496D5F2-4F71-07AD-24DA-8B2F935E66B6}"/>
              </a:ext>
            </a:extLst>
          </p:cNvPr>
          <p:cNvSpPr/>
          <p:nvPr/>
        </p:nvSpPr>
        <p:spPr>
          <a:xfrm>
            <a:off x="4567694" y="5251715"/>
            <a:ext cx="2597902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（可能要调用</a:t>
            </a:r>
            <a:r>
              <a:rPr kumimoji="1" lang="en-US" altLang="zh-CN" dirty="0"/>
              <a:t>NA</a:t>
            </a:r>
            <a:r>
              <a:rPr kumimoji="1" lang="zh-CN" altLang="en-US" dirty="0"/>
              <a:t>方法）</a:t>
            </a: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088A4721-70E5-4A51-A600-A3F1CACB8E02}"/>
              </a:ext>
            </a:extLst>
          </p:cNvPr>
          <p:cNvSpPr/>
          <p:nvPr/>
        </p:nvSpPr>
        <p:spPr>
          <a:xfrm rot="10800000">
            <a:off x="5403974" y="4319660"/>
            <a:ext cx="298388" cy="759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55F8DF5B-D4C7-BB16-C4E6-1414FE2E4734}"/>
              </a:ext>
            </a:extLst>
          </p:cNvPr>
          <p:cNvSpPr/>
          <p:nvPr/>
        </p:nvSpPr>
        <p:spPr>
          <a:xfrm rot="10800000">
            <a:off x="5403974" y="2291482"/>
            <a:ext cx="298388" cy="759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8297D78-39BD-7A13-A25F-0F613930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31" y="1398292"/>
            <a:ext cx="5156958" cy="75935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85D7665-108E-3005-0131-E0E986307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596" y="3044641"/>
            <a:ext cx="4161623" cy="113498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16C48CC-6EBE-6190-B9D3-8187E6490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808" y="6062661"/>
            <a:ext cx="7772400" cy="5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264</Words>
  <Application>Microsoft Macintosh PowerPoint</Application>
  <PresentationFormat>宽屏</PresentationFormat>
  <Paragraphs>92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38</cp:revision>
  <dcterms:created xsi:type="dcterms:W3CDTF">2022-08-28T15:34:29Z</dcterms:created>
  <dcterms:modified xsi:type="dcterms:W3CDTF">2022-09-06T07:07:49Z</dcterms:modified>
</cp:coreProperties>
</file>