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D4AA2-0C92-D086-6B23-65C6058BE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1F011-C9B6-4F3A-7926-62E83328B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5EF29-C984-F278-C94E-02C7311E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80530-A800-1A8E-8CFD-D0D0CF61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FA3C9-A5BC-A2B8-AD8D-D6739EB8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8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8E22C-BE9B-1306-4DB4-EDFF3CF3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27F2D-B4BA-E4EF-175B-75E7CF257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8C6CF-A3CD-6343-8615-88D814A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D5F4-69C6-DEA1-FECF-3F9CAA3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9FD0B-A53A-B70B-B8D5-8C2B0B96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9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713B97-BC70-6DCA-2132-62E64784D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64395-1E07-9A0C-D772-4DF03D671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52E47-6690-86FA-AB8D-7DBF95F6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BB4FD-549F-B4E9-D575-F7950F8C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52BA2-3CC9-5542-8700-CF89130D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42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D8FD2-6587-7BEC-20C7-5374BCFE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3EFB8-D1F8-72DD-6F96-8D3C2E0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ECAE2-70D8-77DA-FD4A-55C46B5B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92F98-0CEC-9764-4E5A-773CC723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6F4D-D002-A3BA-3906-7EC422D9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73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AFAB8-E45C-6D76-943D-984A66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80ED2-9E11-E30B-8240-78786F99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837B-ED24-1708-5235-3E137F50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F9909-4A0E-9B9A-80DA-312C5F95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09A9C-C35F-992A-07EB-52A85B7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69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B1FFB-CA3A-586C-CDE0-59EC1FAF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34F0E-F61B-5DBC-FBA0-EFEB0DBC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DCB75-7C9A-FA08-05DD-6242AE03C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C80DE-642E-C696-36D7-A8AF906C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C336D-F7EA-2B0C-2DF4-D88A6995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3CF57D-AA04-4C5E-2166-7720C910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0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CC5A-291F-E87E-C8C9-2CFCAE83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57982-1D5F-C5E8-6F2E-EB5CF375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8BDB2-459F-7460-A524-018B84A9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735F5-9D12-EF0F-819D-6656F2613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430EA0-8193-280F-3923-05BC4293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F0A75-5A1F-8F86-D502-21771523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2E865E-597A-CB58-751C-06C0270E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EEA560-204F-9C60-1A76-A8E4BD96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8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B798F-801A-4D7F-D563-52FF7878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E5D3C-E81D-2935-106C-811EE02A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2E4FA3-638B-863B-8C1E-257A8BBA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58CEE9-8E70-0608-CD37-67BB1D8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21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78E844-280E-E149-39AC-BA2E9E9C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5B8FA8-6936-0C61-339A-51F5EC73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F3FE3-D8B4-DDE6-7335-9626D66A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4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C9E3C-6925-978A-3415-27549823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CCF24-FD25-1CA4-9070-AA15AB34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01ECD-193C-67B9-AC09-CE62CF1AA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22C07-721D-B5B4-0EA7-B43FAD85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5987D-0D09-F848-6B6C-4CBF2B51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CC327-562F-D9FE-2D66-30666DB2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6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C3FE5-7B23-F4F1-5275-D7053A68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0F7DDA-825D-EE3D-BA75-C5B66A578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949313-B735-600F-38EF-2B805B93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60242-147C-42DA-811D-5787A8EF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603F4-449A-8242-3D74-8EC611AF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E68AF-31BA-9AFE-CD8A-4B8DB188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5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82CD3E-5D6A-A53D-34B9-A0740C5A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FED2E-5A61-1E7F-95A4-B8E0DD28C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CFB4E-6DB5-88DD-F154-8A1AE506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5DFC-16BB-6544-931C-7596226F111F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01CA6-4AAA-3209-F9FA-2431625F7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2F7C9-88C3-E470-04A0-A2BBAD712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5C66-E096-FC4B-B59E-8B0905B150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1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5B7AB6-4BE8-9B06-88D9-2DD2A42B6C25}"/>
              </a:ext>
            </a:extLst>
          </p:cNvPr>
          <p:cNvSpPr/>
          <p:nvPr/>
        </p:nvSpPr>
        <p:spPr>
          <a:xfrm>
            <a:off x="2527443" y="945222"/>
            <a:ext cx="1952090" cy="667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01D94-3BA8-FE11-9C23-0BCFCB65C233}"/>
              </a:ext>
            </a:extLst>
          </p:cNvPr>
          <p:cNvSpPr/>
          <p:nvPr/>
        </p:nvSpPr>
        <p:spPr>
          <a:xfrm>
            <a:off x="6655942" y="945222"/>
            <a:ext cx="1952090" cy="667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779999-5324-4A10-2C23-FC48A99F13C3}"/>
              </a:ext>
            </a:extLst>
          </p:cNvPr>
          <p:cNvSpPr/>
          <p:nvPr/>
        </p:nvSpPr>
        <p:spPr>
          <a:xfrm>
            <a:off x="4479533" y="2761179"/>
            <a:ext cx="1952090" cy="667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MyProxy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9A1AD9-C5A2-B0C5-369F-D6956BD1385E}"/>
              </a:ext>
            </a:extLst>
          </p:cNvPr>
          <p:cNvSpPr/>
          <p:nvPr/>
        </p:nvSpPr>
        <p:spPr>
          <a:xfrm>
            <a:off x="2527443" y="4577136"/>
            <a:ext cx="1952090" cy="667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eat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4C0D1A-0124-C8E5-D23C-00DBC5E152A9}"/>
              </a:ext>
            </a:extLst>
          </p:cNvPr>
          <p:cNvSpPr/>
          <p:nvPr/>
        </p:nvSpPr>
        <p:spPr>
          <a:xfrm>
            <a:off x="6655942" y="4577136"/>
            <a:ext cx="1952090" cy="667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82FC1E9-A25A-DF6A-25F0-7238F9453A6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3503488" y="1613043"/>
            <a:ext cx="1952090" cy="114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8717A2D-9BE2-7E0B-804D-456C60CCD3A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455578" y="1613043"/>
            <a:ext cx="2176409" cy="114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5DD5A5F-3E28-3156-1BD1-8E67C1E0BCCC}"/>
              </a:ext>
            </a:extLst>
          </p:cNvPr>
          <p:cNvSpPr txBox="1"/>
          <p:nvPr/>
        </p:nvSpPr>
        <p:spPr>
          <a:xfrm>
            <a:off x="6584023" y="2040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持有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AB3AA9-D488-7391-6B18-BB3B9B543419}"/>
              </a:ext>
            </a:extLst>
          </p:cNvPr>
          <p:cNvSpPr txBox="1"/>
          <p:nvPr/>
        </p:nvSpPr>
        <p:spPr>
          <a:xfrm>
            <a:off x="4631933" y="2097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持有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AE8B7E0-74A8-D3DB-1E27-949AAEAF6A5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503488" y="3429000"/>
            <a:ext cx="1952090" cy="114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8BC0CA1-A1A5-B9BE-7D64-0894C09DF529}"/>
              </a:ext>
            </a:extLst>
          </p:cNvPr>
          <p:cNvSpPr txBox="1"/>
          <p:nvPr/>
        </p:nvSpPr>
        <p:spPr>
          <a:xfrm>
            <a:off x="4479533" y="387389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eat()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863651D-4D9A-DB74-DF47-C53AEB49307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55578" y="3429000"/>
            <a:ext cx="2176409" cy="114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F75CACF-CB0F-7DC3-AA68-E00DD2A08132}"/>
              </a:ext>
            </a:extLst>
          </p:cNvPr>
          <p:cNvSpPr txBox="1"/>
          <p:nvPr/>
        </p:nvSpPr>
        <p:spPr>
          <a:xfrm>
            <a:off x="6537790" y="381454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study()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13641F7-2582-C59B-F6F4-39B8A6CE9DE0}"/>
              </a:ext>
            </a:extLst>
          </p:cNvPr>
          <p:cNvCxnSpPr>
            <a:cxnSpLocks/>
          </p:cNvCxnSpPr>
          <p:nvPr/>
        </p:nvCxnSpPr>
        <p:spPr>
          <a:xfrm>
            <a:off x="7938499" y="1913242"/>
            <a:ext cx="0" cy="2363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4E1D952-0401-97C3-3C79-B4DBF3F2EA31}"/>
              </a:ext>
            </a:extLst>
          </p:cNvPr>
          <p:cNvCxnSpPr>
            <a:cxnSpLocks/>
          </p:cNvCxnSpPr>
          <p:nvPr/>
        </p:nvCxnSpPr>
        <p:spPr>
          <a:xfrm>
            <a:off x="3162729" y="1946953"/>
            <a:ext cx="0" cy="23712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6D913130-CA7E-8840-2B44-9F577B68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88" y="2832905"/>
            <a:ext cx="3390900" cy="5588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5C9D348-A651-28A9-2AFE-AC3327CD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86" y="5428657"/>
            <a:ext cx="6197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2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2022-09-13T03:32:14Z</dcterms:created>
  <dcterms:modified xsi:type="dcterms:W3CDTF">2022-09-13T04:02:05Z</dcterms:modified>
</cp:coreProperties>
</file>