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75" d="100"/>
          <a:sy n="75" d="100"/>
        </p:scale>
        <p:origin x="172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6A46-9C7F-4002-984E-B4A821F0AEB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5F2-18C6-40C6-A299-F7149207C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6A46-9C7F-4002-984E-B4A821F0AEB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5F2-18C6-40C6-A299-F7149207C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8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6A46-9C7F-4002-984E-B4A821F0AEB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5F2-18C6-40C6-A299-F7149207C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0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6A46-9C7F-4002-984E-B4A821F0AEB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5F2-18C6-40C6-A299-F7149207C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2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6A46-9C7F-4002-984E-B4A821F0AEB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5F2-18C6-40C6-A299-F7149207C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6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6A46-9C7F-4002-984E-B4A821F0AEB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5F2-18C6-40C6-A299-F7149207C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5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6A46-9C7F-4002-984E-B4A821F0AEB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5F2-18C6-40C6-A299-F7149207C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6A46-9C7F-4002-984E-B4A821F0AEB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5F2-18C6-40C6-A299-F7149207C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0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6A46-9C7F-4002-984E-B4A821F0AEB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5F2-18C6-40C6-A299-F7149207C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6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6A46-9C7F-4002-984E-B4A821F0AEB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5F2-18C6-40C6-A299-F7149207C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0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6A46-9C7F-4002-984E-B4A821F0AEB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E5F2-18C6-40C6-A299-F7149207C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7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D6A46-9C7F-4002-984E-B4A821F0AEB7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AE5F2-18C6-40C6-A299-F7149207C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4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015" y="0"/>
            <a:ext cx="92499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8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947" y="0"/>
            <a:ext cx="68561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21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687" y="0"/>
            <a:ext cx="6854625" cy="6858000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6095999" y="1988300"/>
            <a:ext cx="373900" cy="3739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橢圓 11"/>
          <p:cNvSpPr/>
          <p:nvPr/>
        </p:nvSpPr>
        <p:spPr>
          <a:xfrm>
            <a:off x="5422899" y="1988300"/>
            <a:ext cx="373900" cy="3739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0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寬螢幕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>NCCU DLLL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Pulipuli Chen</dc:creator>
  <cp:lastModifiedBy>Pulipuli Chen</cp:lastModifiedBy>
  <cp:revision>1</cp:revision>
  <dcterms:created xsi:type="dcterms:W3CDTF">2020-03-08T11:44:25Z</dcterms:created>
  <dcterms:modified xsi:type="dcterms:W3CDTF">2020-03-08T11:49:15Z</dcterms:modified>
</cp:coreProperties>
</file>