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FC4B-75E6-404F-9453-49D1B34A265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8CE6-F04A-4467-8F9E-C4BD8D55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8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FC4B-75E6-404F-9453-49D1B34A265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8CE6-F04A-4467-8F9E-C4BD8D55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7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FC4B-75E6-404F-9453-49D1B34A265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8CE6-F04A-4467-8F9E-C4BD8D55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8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FC4B-75E6-404F-9453-49D1B34A265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8CE6-F04A-4467-8F9E-C4BD8D55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FC4B-75E6-404F-9453-49D1B34A265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8CE6-F04A-4467-8F9E-C4BD8D55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3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FC4B-75E6-404F-9453-49D1B34A265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8CE6-F04A-4467-8F9E-C4BD8D55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FC4B-75E6-404F-9453-49D1B34A265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8CE6-F04A-4467-8F9E-C4BD8D55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5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FC4B-75E6-404F-9453-49D1B34A265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8CE6-F04A-4467-8F9E-C4BD8D55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4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FC4B-75E6-404F-9453-49D1B34A265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8CE6-F04A-4467-8F9E-C4BD8D55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FC4B-75E6-404F-9453-49D1B34A265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8CE6-F04A-4467-8F9E-C4BD8D55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FC4B-75E6-404F-9453-49D1B34A265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8CE6-F04A-4467-8F9E-C4BD8D55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0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FC4B-75E6-404F-9453-49D1B34A265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8CE6-F04A-4467-8F9E-C4BD8D55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737" y="757645"/>
            <a:ext cx="7263171" cy="62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6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737" y="757645"/>
            <a:ext cx="7263171" cy="62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5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>NCCU DLLL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Pulipuli Chen</dc:creator>
  <cp:lastModifiedBy>Pulipuli Chen</cp:lastModifiedBy>
  <cp:revision>1</cp:revision>
  <dcterms:created xsi:type="dcterms:W3CDTF">2020-03-08T07:53:47Z</dcterms:created>
  <dcterms:modified xsi:type="dcterms:W3CDTF">2020-03-08T07:53:57Z</dcterms:modified>
</cp:coreProperties>
</file>