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12" r:id="rId3"/>
  </p:sldIdLst>
  <p:sldSz cx="17999710" cy="1799971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736D61"/>
    <a:srgbClr val="958E80"/>
    <a:srgbClr val="9C968B"/>
    <a:srgbClr val="979282"/>
    <a:srgbClr val="998F85"/>
    <a:srgbClr val="202020"/>
    <a:srgbClr val="B2B2B2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5680"/>
        <p:guide pos="558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25625" y="1279525"/>
            <a:ext cx="34544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097" y="3472491"/>
            <a:ext cx="13500580" cy="5740407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1181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097" y="9454574"/>
            <a:ext cx="13500580" cy="4346019"/>
          </a:xfrm>
        </p:spPr>
        <p:txBody>
          <a:bodyPr>
            <a:normAutofit/>
          </a:bodyPr>
          <a:lstStyle>
            <a:lvl1pPr marL="0" indent="0" algn="ctr">
              <a:buNone/>
              <a:defRPr sz="35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899795" indent="0" algn="ctr">
              <a:buNone/>
              <a:defRPr sz="3940"/>
            </a:lvl2pPr>
            <a:lvl3pPr marL="1800860" indent="0" algn="ctr">
              <a:buNone/>
              <a:defRPr sz="3550"/>
            </a:lvl3pPr>
            <a:lvl4pPr marL="2700655" indent="0" algn="ctr">
              <a:buNone/>
              <a:defRPr sz="3155"/>
            </a:lvl4pPr>
            <a:lvl5pPr marL="3599815" indent="0" algn="ctr">
              <a:buNone/>
              <a:defRPr sz="3155"/>
            </a:lvl5pPr>
            <a:lvl6pPr marL="4499610" indent="0" algn="ctr">
              <a:buNone/>
              <a:defRPr sz="3155"/>
            </a:lvl6pPr>
            <a:lvl7pPr marL="5400675" indent="0" algn="ctr">
              <a:buNone/>
              <a:defRPr sz="3155"/>
            </a:lvl7pPr>
            <a:lvl8pPr marL="6300470" indent="0" algn="ctr">
              <a:buNone/>
              <a:defRPr sz="3155"/>
            </a:lvl8pPr>
            <a:lvl9pPr marL="7200265" indent="0" algn="ctr">
              <a:buNone/>
              <a:defRPr sz="3155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37553" y="1447682"/>
            <a:ext cx="15525668" cy="1459110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291" y="678362"/>
            <a:ext cx="15525668" cy="3479318"/>
          </a:xfrm>
        </p:spPr>
        <p:txBody>
          <a:bodyPr anchor="ctr" anchorCtr="0">
            <a:normAutofit/>
          </a:bodyPr>
          <a:lstStyle>
            <a:lvl1pPr>
              <a:defRPr sz="472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6291" y="4791873"/>
            <a:ext cx="15525668" cy="11421326"/>
          </a:xfrm>
        </p:spPr>
        <p:txBody>
          <a:bodyPr>
            <a:normAutofit/>
          </a:bodyPr>
          <a:lstStyle>
            <a:lvl1pPr>
              <a:defRPr sz="39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35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15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15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15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178" y="9845423"/>
            <a:ext cx="14540125" cy="2130092"/>
          </a:xfrm>
        </p:spPr>
        <p:txBody>
          <a:bodyPr anchor="b">
            <a:normAutofit/>
          </a:bodyPr>
          <a:lstStyle>
            <a:lvl1pPr>
              <a:defRPr sz="787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178" y="12100331"/>
            <a:ext cx="10809840" cy="1699692"/>
          </a:xfrm>
        </p:spPr>
        <p:txBody>
          <a:bodyPr>
            <a:normAutofit/>
          </a:bodyPr>
          <a:lstStyle>
            <a:lvl1pPr marL="0" indent="0">
              <a:buNone/>
              <a:defRPr sz="3550">
                <a:solidFill>
                  <a:schemeClr val="tx1"/>
                </a:solidFill>
              </a:defRPr>
            </a:lvl1pPr>
            <a:lvl2pPr marL="899795" indent="0">
              <a:buNone/>
              <a:defRPr sz="3940">
                <a:solidFill>
                  <a:schemeClr val="tx1">
                    <a:tint val="75000"/>
                  </a:schemeClr>
                </a:solidFill>
              </a:defRPr>
            </a:lvl2pPr>
            <a:lvl3pPr marL="1800860" indent="0">
              <a:buNone/>
              <a:defRPr sz="3550">
                <a:solidFill>
                  <a:schemeClr val="tx1">
                    <a:tint val="75000"/>
                  </a:schemeClr>
                </a:solidFill>
              </a:defRPr>
            </a:lvl3pPr>
            <a:lvl4pPr marL="270065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4pPr>
            <a:lvl5pPr marL="359981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5pPr>
            <a:lvl6pPr marL="449961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6pPr>
            <a:lvl7pPr marL="540067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7pPr>
            <a:lvl8pPr marL="630047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8pPr>
            <a:lvl9pPr marL="720026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291" y="678362"/>
            <a:ext cx="15525668" cy="3479318"/>
          </a:xfrm>
        </p:spPr>
        <p:txBody>
          <a:bodyPr>
            <a:normAutofit/>
          </a:bodyPr>
          <a:lstStyle>
            <a:lvl1pPr>
              <a:defRPr sz="4725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56291" y="4791873"/>
            <a:ext cx="7650329" cy="1142132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9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35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315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315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315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831630" y="4791873"/>
            <a:ext cx="7650329" cy="1142132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9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35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315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315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315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98" y="958375"/>
            <a:ext cx="15525668" cy="3479318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9898" y="4580147"/>
            <a:ext cx="7615170" cy="2162592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899795" indent="0">
              <a:buNone/>
              <a:defRPr sz="3940" b="1"/>
            </a:lvl2pPr>
            <a:lvl3pPr marL="1800860" indent="0">
              <a:buNone/>
              <a:defRPr sz="3550" b="1"/>
            </a:lvl3pPr>
            <a:lvl4pPr marL="2700655" indent="0">
              <a:buNone/>
              <a:defRPr sz="3155" b="1"/>
            </a:lvl4pPr>
            <a:lvl5pPr marL="3599815" indent="0">
              <a:buNone/>
              <a:defRPr sz="3155" b="1"/>
            </a:lvl5pPr>
            <a:lvl6pPr marL="4499610" indent="0">
              <a:buNone/>
              <a:defRPr sz="3155" b="1"/>
            </a:lvl6pPr>
            <a:lvl7pPr marL="5400675" indent="0">
              <a:buNone/>
              <a:defRPr sz="3155" b="1"/>
            </a:lvl7pPr>
            <a:lvl8pPr marL="6300470" indent="0">
              <a:buNone/>
              <a:defRPr sz="3155" b="1"/>
            </a:lvl8pPr>
            <a:lvl9pPr marL="7200265" indent="0">
              <a:buNone/>
              <a:defRPr sz="315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898" y="6865411"/>
            <a:ext cx="7615170" cy="938112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12892" y="4580147"/>
            <a:ext cx="7652674" cy="2162592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899795" indent="0">
              <a:buNone/>
              <a:defRPr sz="3940" b="1"/>
            </a:lvl2pPr>
            <a:lvl3pPr marL="1800860" indent="0">
              <a:buNone/>
              <a:defRPr sz="3550" b="1"/>
            </a:lvl3pPr>
            <a:lvl4pPr marL="2700655" indent="0">
              <a:buNone/>
              <a:defRPr sz="3155" b="1"/>
            </a:lvl4pPr>
            <a:lvl5pPr marL="3599815" indent="0">
              <a:buNone/>
              <a:defRPr sz="3155" b="1"/>
            </a:lvl5pPr>
            <a:lvl6pPr marL="4499610" indent="0">
              <a:buNone/>
              <a:defRPr sz="3155" b="1"/>
            </a:lvl6pPr>
            <a:lvl7pPr marL="5400675" indent="0">
              <a:buNone/>
              <a:defRPr sz="3155" b="1"/>
            </a:lvl7pPr>
            <a:lvl8pPr marL="6300470" indent="0">
              <a:buNone/>
              <a:defRPr sz="3155" b="1"/>
            </a:lvl8pPr>
            <a:lvl9pPr marL="7200265" indent="0">
              <a:buNone/>
              <a:defRPr sz="315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12892" y="6865411"/>
            <a:ext cx="7652674" cy="938112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7553" y="7260729"/>
            <a:ext cx="15525668" cy="3479318"/>
          </a:xfrm>
        </p:spPr>
        <p:txBody>
          <a:bodyPr>
            <a:normAutofit/>
          </a:bodyPr>
          <a:lstStyle>
            <a:lvl1pPr algn="ctr">
              <a:defRPr sz="9455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4884" y="333348"/>
            <a:ext cx="6149674" cy="4200181"/>
          </a:xfrm>
        </p:spPr>
        <p:txBody>
          <a:bodyPr anchor="ctr" anchorCtr="0">
            <a:normAutofit/>
          </a:bodyPr>
          <a:lstStyle>
            <a:lvl1pPr>
              <a:defRPr sz="472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653872" y="2011514"/>
            <a:ext cx="8589013" cy="13371824"/>
          </a:xfrm>
        </p:spPr>
        <p:txBody>
          <a:bodyPr/>
          <a:lstStyle>
            <a:lvl1pPr marL="0" indent="0">
              <a:buNone/>
              <a:defRPr sz="6300"/>
            </a:lvl1pPr>
            <a:lvl2pPr marL="899795" indent="0">
              <a:buNone/>
              <a:defRPr sz="5510"/>
            </a:lvl2pPr>
            <a:lvl3pPr marL="1800860" indent="0">
              <a:buNone/>
              <a:defRPr sz="4725"/>
            </a:lvl3pPr>
            <a:lvl4pPr marL="2700655" indent="0">
              <a:buNone/>
              <a:defRPr sz="3940"/>
            </a:lvl4pPr>
            <a:lvl5pPr marL="3599815" indent="0">
              <a:buNone/>
              <a:defRPr sz="3940"/>
            </a:lvl5pPr>
            <a:lvl6pPr marL="4499610" indent="0">
              <a:buNone/>
              <a:defRPr sz="3940"/>
            </a:lvl6pPr>
            <a:lvl7pPr marL="5400675" indent="0">
              <a:buNone/>
              <a:defRPr sz="3940"/>
            </a:lvl7pPr>
            <a:lvl8pPr marL="6300470" indent="0">
              <a:buNone/>
              <a:defRPr sz="3940"/>
            </a:lvl8pPr>
            <a:lvl9pPr marL="7200265" indent="0">
              <a:buNone/>
              <a:defRPr sz="394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62384" y="5400232"/>
            <a:ext cx="6149674" cy="1000459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3155"/>
            </a:lvl1pPr>
            <a:lvl2pPr marL="899795" indent="0">
              <a:buNone/>
              <a:defRPr sz="2750"/>
            </a:lvl2pPr>
            <a:lvl3pPr marL="1800860" indent="0">
              <a:buNone/>
              <a:defRPr sz="2355"/>
            </a:lvl3pPr>
            <a:lvl4pPr marL="2700655" indent="0">
              <a:buNone/>
              <a:defRPr sz="1965"/>
            </a:lvl4pPr>
            <a:lvl5pPr marL="3599815" indent="0">
              <a:buNone/>
              <a:defRPr sz="1965"/>
            </a:lvl5pPr>
            <a:lvl6pPr marL="4499610" indent="0">
              <a:buNone/>
              <a:defRPr sz="1965"/>
            </a:lvl6pPr>
            <a:lvl7pPr marL="5400675" indent="0">
              <a:buNone/>
              <a:defRPr sz="1965"/>
            </a:lvl7pPr>
            <a:lvl8pPr marL="6300470" indent="0">
              <a:buNone/>
              <a:defRPr sz="1965"/>
            </a:lvl8pPr>
            <a:lvl9pPr marL="7200265" indent="0">
              <a:buNone/>
              <a:defRPr sz="1965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1096922" y="1140049"/>
            <a:ext cx="0" cy="3651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4505275" y="958375"/>
            <a:ext cx="2257946" cy="15254824"/>
          </a:xfrm>
        </p:spPr>
        <p:txBody>
          <a:bodyPr vert="eaVert">
            <a:normAutofit/>
          </a:bodyPr>
          <a:lstStyle>
            <a:lvl1pPr>
              <a:defRPr sz="7085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553" y="958375"/>
            <a:ext cx="13110738" cy="15254824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553" y="958375"/>
            <a:ext cx="15525668" cy="34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553" y="4791873"/>
            <a:ext cx="15525668" cy="1142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553" y="16684051"/>
            <a:ext cx="4050174" cy="95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2756" y="16684051"/>
            <a:ext cx="6075261" cy="95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13047" y="16684051"/>
            <a:ext cx="4050174" cy="95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00860" rtl="0" eaLnBrk="1" latinLnBrk="0" hangingPunct="1">
        <a:lnSpc>
          <a:spcPct val="90000"/>
        </a:lnSpc>
        <a:spcBef>
          <a:spcPct val="0"/>
        </a:spcBef>
        <a:buNone/>
        <a:defRPr sz="78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850" indent="-450850" algn="l" defTabSz="1800860" rtl="0" eaLnBrk="1" latinLnBrk="0" hangingPunct="1">
        <a:lnSpc>
          <a:spcPct val="90000"/>
        </a:lnSpc>
        <a:spcBef>
          <a:spcPts val="1970"/>
        </a:spcBef>
        <a:buFont typeface="Arial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10" indent="-450850" algn="l" defTabSz="1800860" rtl="0" eaLnBrk="1" latinLnBrk="0" hangingPunct="1">
        <a:lnSpc>
          <a:spcPct val="90000"/>
        </a:lnSpc>
        <a:spcBef>
          <a:spcPts val="985"/>
        </a:spcBef>
        <a:buFont typeface="Arial" pitchFamily="34" charset="0"/>
        <a:buChar char="•"/>
        <a:defRPr sz="3940" kern="1200">
          <a:solidFill>
            <a:schemeClr val="tx1"/>
          </a:solidFill>
          <a:latin typeface="+mn-lt"/>
          <a:ea typeface="+mn-ea"/>
          <a:cs typeface="+mn-cs"/>
        </a:defRPr>
      </a:lvl2pPr>
      <a:lvl3pPr marL="2249805" indent="-450850" algn="l" defTabSz="1800860" rtl="0" eaLnBrk="1" latinLnBrk="0" hangingPunct="1">
        <a:lnSpc>
          <a:spcPct val="90000"/>
        </a:lnSpc>
        <a:spcBef>
          <a:spcPts val="985"/>
        </a:spcBef>
        <a:buFont typeface="Arial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3pPr>
      <a:lvl4pPr marL="3149600" indent="-450850" algn="l" defTabSz="1800860" rtl="0" eaLnBrk="1" latinLnBrk="0" hangingPunct="1">
        <a:lnSpc>
          <a:spcPct val="90000"/>
        </a:lnSpc>
        <a:spcBef>
          <a:spcPts val="985"/>
        </a:spcBef>
        <a:buFont typeface="Arial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4pPr>
      <a:lvl5pPr marL="4050665" indent="-450850" algn="l" defTabSz="1800860" rtl="0" eaLnBrk="1" latinLnBrk="0" hangingPunct="1">
        <a:lnSpc>
          <a:spcPct val="90000"/>
        </a:lnSpc>
        <a:spcBef>
          <a:spcPts val="985"/>
        </a:spcBef>
        <a:buFont typeface="Arial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5pPr>
      <a:lvl6pPr marL="4950460" indent="-450850" algn="l" defTabSz="1800860" rtl="0" eaLnBrk="1" latinLnBrk="0" hangingPunct="1">
        <a:lnSpc>
          <a:spcPct val="90000"/>
        </a:lnSpc>
        <a:spcBef>
          <a:spcPts val="985"/>
        </a:spcBef>
        <a:buFont typeface="Arial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6pPr>
      <a:lvl7pPr marL="5849620" indent="-450850" algn="l" defTabSz="1800860" rtl="0" eaLnBrk="1" latinLnBrk="0" hangingPunct="1">
        <a:lnSpc>
          <a:spcPct val="90000"/>
        </a:lnSpc>
        <a:spcBef>
          <a:spcPts val="985"/>
        </a:spcBef>
        <a:buFont typeface="Arial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7pPr>
      <a:lvl8pPr marL="6750685" indent="-450850" algn="l" defTabSz="1800860" rtl="0" eaLnBrk="1" latinLnBrk="0" hangingPunct="1">
        <a:lnSpc>
          <a:spcPct val="90000"/>
        </a:lnSpc>
        <a:spcBef>
          <a:spcPts val="985"/>
        </a:spcBef>
        <a:buFont typeface="Arial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8pPr>
      <a:lvl9pPr marL="7650480" indent="-450850" algn="l" defTabSz="1800860" rtl="0" eaLnBrk="1" latinLnBrk="0" hangingPunct="1">
        <a:lnSpc>
          <a:spcPct val="90000"/>
        </a:lnSpc>
        <a:spcBef>
          <a:spcPts val="985"/>
        </a:spcBef>
        <a:buFont typeface="Arial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00860" rtl="0" eaLnBrk="1" latinLnBrk="0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1pPr>
      <a:lvl2pPr marL="899795" algn="l" defTabSz="1800860" rtl="0" eaLnBrk="1" latinLnBrk="0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2pPr>
      <a:lvl3pPr marL="1800860" algn="l" defTabSz="1800860" rtl="0" eaLnBrk="1" latinLnBrk="0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3pPr>
      <a:lvl4pPr marL="2700655" algn="l" defTabSz="1800860" rtl="0" eaLnBrk="1" latinLnBrk="0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4pPr>
      <a:lvl5pPr marL="3599815" algn="l" defTabSz="1800860" rtl="0" eaLnBrk="1" latinLnBrk="0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5pPr>
      <a:lvl6pPr marL="4499610" algn="l" defTabSz="1800860" rtl="0" eaLnBrk="1" latinLnBrk="0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6pPr>
      <a:lvl7pPr marL="5400675" algn="l" defTabSz="1800860" rtl="0" eaLnBrk="1" latinLnBrk="0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7pPr>
      <a:lvl8pPr marL="6300470" algn="l" defTabSz="1800860" rtl="0" eaLnBrk="1" latinLnBrk="0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8pPr>
      <a:lvl9pPr marL="7200265" algn="l" defTabSz="1800860" rtl="0" eaLnBrk="1" latinLnBrk="0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h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12570" y="5658485"/>
            <a:ext cx="12341225" cy="123412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25326" y="1515901"/>
            <a:ext cx="16150861" cy="301498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9500">
                <a:solidFill>
                  <a:srgbClr val="736D61"/>
                </a:solidFill>
                <a:latin typeface="The Peak Font 隨峰體 Beta" charset="-120"/>
                <a:ea typeface="The Peak Font 隨峰體 Beta" charset="-120"/>
              </a:rPr>
              <a:t>小聲</a:t>
            </a:r>
            <a:r>
              <a:rPr lang="en-US" altLang="zh-CN" sz="9500">
                <a:solidFill>
                  <a:srgbClr val="736D61"/>
                </a:solidFill>
                <a:latin typeface="The Peak Font 隨峰體 Beta" charset="-120"/>
                <a:ea typeface="The Peak Font 隨峰體 Beta" charset="-120"/>
              </a:rPr>
              <a:t>...</a:t>
            </a:r>
            <a:endParaRPr lang="en-US" altLang="zh-CN" sz="9500">
              <a:solidFill>
                <a:srgbClr val="736D61"/>
              </a:solidFill>
              <a:latin typeface="The Peak Font 隨峰體 Beta" charset="-120"/>
              <a:ea typeface="The Peak Font 隨峰體 Beta" charset="-120"/>
            </a:endParaRPr>
          </a:p>
          <a:p>
            <a:pPr algn="l"/>
            <a:r>
              <a:rPr lang="en-US" altLang="zh-CN" sz="9500">
                <a:solidFill>
                  <a:srgbClr val="736D61"/>
                </a:solidFill>
                <a:latin typeface="The Peak Font 隨峰體 Beta" charset="-120"/>
                <a:ea typeface="The Peak Font 隨峰體 Beta" charset="-120"/>
              </a:rPr>
              <a:t>     </a:t>
            </a:r>
            <a:r>
              <a:rPr lang="zh-CN" altLang="en-US" sz="9500">
                <a:solidFill>
                  <a:srgbClr val="736D61"/>
                </a:solidFill>
                <a:latin typeface="The Peak Font 隨峰體 Beta" charset="-120"/>
                <a:ea typeface="The Peak Font 隨峰體 Beta" charset="-120"/>
              </a:rPr>
              <a:t>不要吵醒睡著的同學</a:t>
            </a:r>
            <a:r>
              <a:rPr lang="en-US" altLang="zh-CN" sz="9500">
                <a:solidFill>
                  <a:srgbClr val="736D61"/>
                </a:solidFill>
                <a:latin typeface="The Peak Font 隨峰體 Beta" charset="-120"/>
                <a:ea typeface="The Peak Font 隨峰體 Beta" charset="-120"/>
              </a:rPr>
              <a:t>...</a:t>
            </a:r>
            <a:endParaRPr lang="en-US" altLang="zh-CN" sz="9500">
              <a:solidFill>
                <a:srgbClr val="736D61"/>
              </a:solidFill>
              <a:latin typeface="The Peak Font 隨峰體 Beta" charset="-120"/>
              <a:ea typeface="The Peak Font 隨峰體 Beta" charset="-12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263005" y="6656070"/>
            <a:ext cx="11179810" cy="7755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6600"/>
              <a:t>偷偷摸摸</a:t>
            </a:r>
            <a:endParaRPr lang="zh-CN" altLang="en-US" sz="16600"/>
          </a:p>
          <a:p>
            <a:pPr algn="dist"/>
            <a:r>
              <a:rPr lang="zh-CN" altLang="en-US" sz="16600"/>
              <a:t>點名大作戰</a:t>
            </a:r>
            <a:endParaRPr lang="zh-CN" altLang="en-US" sz="16600"/>
          </a:p>
          <a:p>
            <a:pPr algn="dist"/>
            <a:endParaRPr lang="zh-CN" altLang="en-US" sz="1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Presentation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The Peak Font 隨峰體 Beta</vt:lpstr>
      <vt:lpstr>HanWangHeiHeavy</vt:lpstr>
      <vt:lpstr>KacstArt</vt:lpstr>
      <vt:lpstr>Autour One</vt:lpstr>
      <vt:lpstr>Microsoft YaHei</vt:lpstr>
      <vt:lpstr>Droid Sans Fallback</vt:lpstr>
      <vt:lpstr>Arial Unicode MS</vt:lpstr>
      <vt:lpstr>Arial Black</vt:lpstr>
      <vt:lpstr>SimSun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pudding</cp:lastModifiedBy>
  <cp:revision>88</cp:revision>
  <dcterms:created xsi:type="dcterms:W3CDTF">2022-12-06T14:02:48Z</dcterms:created>
  <dcterms:modified xsi:type="dcterms:W3CDTF">2022-12-06T14:02:48Z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