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2" r:id="rId3"/>
  </p:sldIdLst>
  <p:sldSz cx="17999710" cy="1799971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736D61"/>
    <a:srgbClr val="958E80"/>
    <a:srgbClr val="9C968B"/>
    <a:srgbClr val="979282"/>
    <a:srgbClr val="998F85"/>
    <a:srgbClr val="202020"/>
    <a:srgbClr val="B2B2B2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680"/>
        <p:guide pos="55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25625" y="1279525"/>
            <a:ext cx="3454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97" y="3472491"/>
            <a:ext cx="13500580" cy="5740407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1181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97" y="9454574"/>
            <a:ext cx="13500580" cy="4346019"/>
          </a:xfrm>
        </p:spPr>
        <p:txBody>
          <a:bodyPr>
            <a:normAutofit/>
          </a:bodyPr>
          <a:lstStyle>
            <a:lvl1pPr marL="0" indent="0" algn="ctr">
              <a:buNone/>
              <a:defRPr sz="35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899795" indent="0" algn="ctr">
              <a:buNone/>
              <a:defRPr sz="3940"/>
            </a:lvl2pPr>
            <a:lvl3pPr marL="1800860" indent="0" algn="ctr">
              <a:buNone/>
              <a:defRPr sz="3550"/>
            </a:lvl3pPr>
            <a:lvl4pPr marL="2700655" indent="0" algn="ctr">
              <a:buNone/>
              <a:defRPr sz="3155"/>
            </a:lvl4pPr>
            <a:lvl5pPr marL="3599815" indent="0" algn="ctr">
              <a:buNone/>
              <a:defRPr sz="3155"/>
            </a:lvl5pPr>
            <a:lvl6pPr marL="4499610" indent="0" algn="ctr">
              <a:buNone/>
              <a:defRPr sz="3155"/>
            </a:lvl6pPr>
            <a:lvl7pPr marL="5400675" indent="0" algn="ctr">
              <a:buNone/>
              <a:defRPr sz="3155"/>
            </a:lvl7pPr>
            <a:lvl8pPr marL="6300470" indent="0" algn="ctr">
              <a:buNone/>
              <a:defRPr sz="3155"/>
            </a:lvl8pPr>
            <a:lvl9pPr marL="7200265" indent="0" algn="ctr">
              <a:buNone/>
              <a:defRPr sz="315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37553" y="1447682"/>
            <a:ext cx="15525668" cy="1459110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291" y="678362"/>
            <a:ext cx="15525668" cy="3479318"/>
          </a:xfrm>
        </p:spPr>
        <p:txBody>
          <a:bodyPr anchor="ctr" anchorCtr="0">
            <a:normAutofit/>
          </a:bodyPr>
          <a:lstStyle>
            <a:lvl1pPr>
              <a:defRPr sz="472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291" y="4791873"/>
            <a:ext cx="15525668" cy="11421326"/>
          </a:xfrm>
        </p:spPr>
        <p:txBody>
          <a:bodyPr>
            <a:normAutofit/>
          </a:bodyPr>
          <a:lstStyle>
            <a:lvl1pPr>
              <a:defRPr sz="39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35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78" y="9845423"/>
            <a:ext cx="14540125" cy="2130092"/>
          </a:xfrm>
        </p:spPr>
        <p:txBody>
          <a:bodyPr anchor="b">
            <a:normAutofit/>
          </a:bodyPr>
          <a:lstStyle>
            <a:lvl1pPr>
              <a:defRPr sz="787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78" y="12100331"/>
            <a:ext cx="10809840" cy="1699692"/>
          </a:xfrm>
        </p:spPr>
        <p:txBody>
          <a:bodyPr>
            <a:normAutofit/>
          </a:bodyPr>
          <a:lstStyle>
            <a:lvl1pPr marL="0" indent="0">
              <a:buNone/>
              <a:defRPr sz="3550">
                <a:solidFill>
                  <a:schemeClr val="tx1"/>
                </a:solidFill>
              </a:defRPr>
            </a:lvl1pPr>
            <a:lvl2pPr marL="899795" indent="0">
              <a:buNone/>
              <a:defRPr sz="3940">
                <a:solidFill>
                  <a:schemeClr val="tx1">
                    <a:tint val="75000"/>
                  </a:schemeClr>
                </a:solidFill>
              </a:defRPr>
            </a:lvl2pPr>
            <a:lvl3pPr marL="1800860" indent="0">
              <a:buNone/>
              <a:defRPr sz="3550">
                <a:solidFill>
                  <a:schemeClr val="tx1">
                    <a:tint val="75000"/>
                  </a:schemeClr>
                </a:solidFill>
              </a:defRPr>
            </a:lvl3pPr>
            <a:lvl4pPr marL="270065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4pPr>
            <a:lvl5pPr marL="359981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5pPr>
            <a:lvl6pPr marL="449961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6pPr>
            <a:lvl7pPr marL="540067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7pPr>
            <a:lvl8pPr marL="6300470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8pPr>
            <a:lvl9pPr marL="7200265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291" y="678362"/>
            <a:ext cx="15525668" cy="3479318"/>
          </a:xfrm>
        </p:spPr>
        <p:txBody>
          <a:bodyPr>
            <a:normAutofit/>
          </a:bodyPr>
          <a:lstStyle>
            <a:lvl1pPr>
              <a:defRPr sz="472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56291" y="4791873"/>
            <a:ext cx="7650329" cy="1142132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9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5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31630" y="4791873"/>
            <a:ext cx="7650329" cy="1142132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9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35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315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98" y="958375"/>
            <a:ext cx="15525668" cy="3479318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98" y="4580147"/>
            <a:ext cx="7615170" cy="216259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40" b="1"/>
            </a:lvl2pPr>
            <a:lvl3pPr marL="1800860" indent="0">
              <a:buNone/>
              <a:defRPr sz="3550" b="1"/>
            </a:lvl3pPr>
            <a:lvl4pPr marL="2700655" indent="0">
              <a:buNone/>
              <a:defRPr sz="3155" b="1"/>
            </a:lvl4pPr>
            <a:lvl5pPr marL="3599815" indent="0">
              <a:buNone/>
              <a:defRPr sz="3155" b="1"/>
            </a:lvl5pPr>
            <a:lvl6pPr marL="4499610" indent="0">
              <a:buNone/>
              <a:defRPr sz="3155" b="1"/>
            </a:lvl6pPr>
            <a:lvl7pPr marL="5400675" indent="0">
              <a:buNone/>
              <a:defRPr sz="3155" b="1"/>
            </a:lvl7pPr>
            <a:lvl8pPr marL="6300470" indent="0">
              <a:buNone/>
              <a:defRPr sz="3155" b="1"/>
            </a:lvl8pPr>
            <a:lvl9pPr marL="7200265" indent="0">
              <a:buNone/>
              <a:defRPr sz="315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98" y="6865411"/>
            <a:ext cx="7615170" cy="938112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892" y="4580147"/>
            <a:ext cx="7652674" cy="2162592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899795" indent="0">
              <a:buNone/>
              <a:defRPr sz="3940" b="1"/>
            </a:lvl2pPr>
            <a:lvl3pPr marL="1800860" indent="0">
              <a:buNone/>
              <a:defRPr sz="3550" b="1"/>
            </a:lvl3pPr>
            <a:lvl4pPr marL="2700655" indent="0">
              <a:buNone/>
              <a:defRPr sz="3155" b="1"/>
            </a:lvl4pPr>
            <a:lvl5pPr marL="3599815" indent="0">
              <a:buNone/>
              <a:defRPr sz="3155" b="1"/>
            </a:lvl5pPr>
            <a:lvl6pPr marL="4499610" indent="0">
              <a:buNone/>
              <a:defRPr sz="3155" b="1"/>
            </a:lvl6pPr>
            <a:lvl7pPr marL="5400675" indent="0">
              <a:buNone/>
              <a:defRPr sz="3155" b="1"/>
            </a:lvl7pPr>
            <a:lvl8pPr marL="6300470" indent="0">
              <a:buNone/>
              <a:defRPr sz="3155" b="1"/>
            </a:lvl8pPr>
            <a:lvl9pPr marL="7200265" indent="0">
              <a:buNone/>
              <a:defRPr sz="315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892" y="6865411"/>
            <a:ext cx="7652674" cy="938112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7553" y="7260729"/>
            <a:ext cx="15525668" cy="3479318"/>
          </a:xfrm>
        </p:spPr>
        <p:txBody>
          <a:bodyPr>
            <a:normAutofit/>
          </a:bodyPr>
          <a:lstStyle>
            <a:lvl1pPr algn="ctr">
              <a:defRPr sz="945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4884" y="333348"/>
            <a:ext cx="6149674" cy="4200181"/>
          </a:xfrm>
        </p:spPr>
        <p:txBody>
          <a:bodyPr anchor="ctr" anchorCtr="0">
            <a:normAutofit/>
          </a:bodyPr>
          <a:lstStyle>
            <a:lvl1pPr>
              <a:defRPr sz="472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7653872" y="2011514"/>
            <a:ext cx="8589013" cy="13371824"/>
          </a:xfrm>
        </p:spPr>
        <p:txBody>
          <a:bodyPr/>
          <a:lstStyle>
            <a:lvl1pPr marL="0" indent="0">
              <a:buNone/>
              <a:defRPr sz="6300"/>
            </a:lvl1pPr>
            <a:lvl2pPr marL="899795" indent="0">
              <a:buNone/>
              <a:defRPr sz="5510"/>
            </a:lvl2pPr>
            <a:lvl3pPr marL="1800860" indent="0">
              <a:buNone/>
              <a:defRPr sz="4725"/>
            </a:lvl3pPr>
            <a:lvl4pPr marL="2700655" indent="0">
              <a:buNone/>
              <a:defRPr sz="3940"/>
            </a:lvl4pPr>
            <a:lvl5pPr marL="3599815" indent="0">
              <a:buNone/>
              <a:defRPr sz="3940"/>
            </a:lvl5pPr>
            <a:lvl6pPr marL="4499610" indent="0">
              <a:buNone/>
              <a:defRPr sz="3940"/>
            </a:lvl6pPr>
            <a:lvl7pPr marL="5400675" indent="0">
              <a:buNone/>
              <a:defRPr sz="3940"/>
            </a:lvl7pPr>
            <a:lvl8pPr marL="6300470" indent="0">
              <a:buNone/>
              <a:defRPr sz="3940"/>
            </a:lvl8pPr>
            <a:lvl9pPr marL="7200265" indent="0">
              <a:buNone/>
              <a:defRPr sz="394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62384" y="5400232"/>
            <a:ext cx="6149674" cy="1000459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155"/>
            </a:lvl1pPr>
            <a:lvl2pPr marL="899795" indent="0">
              <a:buNone/>
              <a:defRPr sz="2750"/>
            </a:lvl2pPr>
            <a:lvl3pPr marL="1800860" indent="0">
              <a:buNone/>
              <a:defRPr sz="2355"/>
            </a:lvl3pPr>
            <a:lvl4pPr marL="2700655" indent="0">
              <a:buNone/>
              <a:defRPr sz="1965"/>
            </a:lvl4pPr>
            <a:lvl5pPr marL="3599815" indent="0">
              <a:buNone/>
              <a:defRPr sz="1965"/>
            </a:lvl5pPr>
            <a:lvl6pPr marL="4499610" indent="0">
              <a:buNone/>
              <a:defRPr sz="1965"/>
            </a:lvl6pPr>
            <a:lvl7pPr marL="5400675" indent="0">
              <a:buNone/>
              <a:defRPr sz="1965"/>
            </a:lvl7pPr>
            <a:lvl8pPr marL="6300470" indent="0">
              <a:buNone/>
              <a:defRPr sz="1965"/>
            </a:lvl8pPr>
            <a:lvl9pPr marL="7200265" indent="0">
              <a:buNone/>
              <a:defRPr sz="1965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1096922" y="1140049"/>
            <a:ext cx="0" cy="365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4505275" y="958375"/>
            <a:ext cx="2257946" cy="15254824"/>
          </a:xfrm>
        </p:spPr>
        <p:txBody>
          <a:bodyPr vert="eaVert">
            <a:normAutofit/>
          </a:bodyPr>
          <a:lstStyle>
            <a:lvl1pPr>
              <a:defRPr sz="7085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53" y="958375"/>
            <a:ext cx="13110738" cy="15254824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53" y="958375"/>
            <a:ext cx="15525668" cy="3479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53" y="4791873"/>
            <a:ext cx="15525668" cy="1142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53" y="16684051"/>
            <a:ext cx="4050174" cy="95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756" y="16684051"/>
            <a:ext cx="6075261" cy="95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3047" y="16684051"/>
            <a:ext cx="4050174" cy="95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3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800860" rtl="0" eaLnBrk="1" latinLnBrk="0" hangingPunct="1">
        <a:lnSpc>
          <a:spcPct val="90000"/>
        </a:lnSpc>
        <a:spcBef>
          <a:spcPct val="0"/>
        </a:spcBef>
        <a:buNone/>
        <a:defRPr sz="7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850" indent="-450850" algn="l" defTabSz="1800860" rtl="0" eaLnBrk="1" latinLnBrk="0" hangingPunct="1">
        <a:lnSpc>
          <a:spcPct val="90000"/>
        </a:lnSpc>
        <a:spcBef>
          <a:spcPts val="1970"/>
        </a:spcBef>
        <a:buFont typeface="Arial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1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940" kern="1200">
          <a:solidFill>
            <a:schemeClr val="tx1"/>
          </a:solidFill>
          <a:latin typeface="+mn-lt"/>
          <a:ea typeface="+mn-ea"/>
          <a:cs typeface="+mn-cs"/>
        </a:defRPr>
      </a:lvl2pPr>
      <a:lvl3pPr marL="2249805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3pPr>
      <a:lvl4pPr marL="314960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4050665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95046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84962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750685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650480" indent="-450850" algn="l" defTabSz="1800860" rtl="0" eaLnBrk="1" latinLnBrk="0" hangingPunct="1">
        <a:lnSpc>
          <a:spcPct val="90000"/>
        </a:lnSpc>
        <a:spcBef>
          <a:spcPts val="985"/>
        </a:spcBef>
        <a:buFont typeface="Arial" pitchFamily="34" charset="0"/>
        <a:buChar char="•"/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2pPr>
      <a:lvl3pPr marL="1800860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3pPr>
      <a:lvl4pPr marL="270065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4pPr>
      <a:lvl5pPr marL="359981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5pPr>
      <a:lvl6pPr marL="4499610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6pPr>
      <a:lvl7pPr marL="540067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7pPr>
      <a:lvl8pPr marL="6300470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8pPr>
      <a:lvl9pPr marL="7200265" algn="l" defTabSz="1800860" rtl="0" eaLnBrk="1" latinLnBrk="0" hangingPunct="1">
        <a:defRPr sz="3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h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569970" y="6195695"/>
            <a:ext cx="12341225" cy="12341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25326" y="1515901"/>
            <a:ext cx="16150861" cy="301498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小聲</a:t>
            </a:r>
            <a:r>
              <a:rPr lang="en-US" altLang="zh-CN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...</a:t>
            </a:r>
            <a:endParaRPr lang="en-US" altLang="zh-CN" sz="9500">
              <a:solidFill>
                <a:srgbClr val="736D61"/>
              </a:solidFill>
              <a:latin typeface="The Peak Font 隨峰體 Beta" charset="-120"/>
              <a:ea typeface="The Peak Font 隨峰體 Beta" charset="-120"/>
            </a:endParaRPr>
          </a:p>
          <a:p>
            <a:pPr algn="l"/>
            <a:r>
              <a:rPr lang="en-US" altLang="zh-CN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     </a:t>
            </a:r>
            <a:r>
              <a:rPr lang="zh-CN" altLang="en-US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不要吵醒睡著的同學</a:t>
            </a:r>
            <a:r>
              <a:rPr lang="en-US" altLang="zh-CN" sz="9500">
                <a:solidFill>
                  <a:srgbClr val="736D61"/>
                </a:solidFill>
                <a:latin typeface="The Peak Font 隨峰體 Beta" charset="-120"/>
                <a:ea typeface="The Peak Font 隨峰體 Beta" charset="-120"/>
              </a:rPr>
              <a:t>...</a:t>
            </a:r>
            <a:endParaRPr lang="en-US" altLang="zh-CN" sz="9500">
              <a:solidFill>
                <a:srgbClr val="736D61"/>
              </a:solidFill>
              <a:latin typeface="The Peak Font 隨峰體 Beta" charset="-120"/>
              <a:ea typeface="The Peak Font 隨峰體 Beta" charset="-12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16040" y="8062595"/>
            <a:ext cx="10886440" cy="26460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p>
            <a:pPr algn="dist"/>
            <a:r>
              <a:rPr lang="zh-CN" altLang="en-US" sz="16600">
                <a:solidFill>
                  <a:schemeClr val="bg1"/>
                </a:solidFill>
                <a:latin typeface="HanWangMingBlack" panose="02020300000000000000" charset="-120"/>
                <a:ea typeface="HanWangMingBlack" panose="02020300000000000000" charset="-120"/>
              </a:rPr>
              <a:t>點名大作戰</a:t>
            </a:r>
            <a:endParaRPr lang="zh-CN" altLang="en-US" sz="16600">
              <a:solidFill>
                <a:schemeClr val="bg1"/>
              </a:solidFill>
              <a:latin typeface="HanWangMingBlack" panose="02020300000000000000" charset="-120"/>
              <a:ea typeface="HanWangMingBlack" panose="02020300000000000000" charset="-12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6040" y="6261735"/>
            <a:ext cx="10885805" cy="156845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dist"/>
            <a:r>
              <a:rPr lang="zh-CN" altLang="en-US" sz="9600">
                <a:solidFill>
                  <a:schemeClr val="bg1"/>
                </a:solidFill>
                <a:latin typeface="HanWangMingBlack" panose="02020300000000000000" charset="-120"/>
                <a:ea typeface="HanWangMingBlack" panose="02020300000000000000" charset="-120"/>
                <a:sym typeface="+mn-ea"/>
              </a:rPr>
              <a:t>偷偷摸摸</a:t>
            </a:r>
            <a:endParaRPr lang="zh-CN" altLang="en-US" sz="9600">
              <a:solidFill>
                <a:schemeClr val="bg1"/>
              </a:solidFill>
              <a:latin typeface="HanWangMingBlack" panose="02020300000000000000" charset="-120"/>
              <a:ea typeface="HanWangMingBlack" panose="02020300000000000000" charset="-12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09280" y="11163300"/>
            <a:ext cx="762825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dist"/>
            <a:r>
              <a:rPr lang="en-US" sz="5400">
                <a:solidFill>
                  <a:schemeClr val="tx1"/>
                </a:solidFill>
                <a:latin typeface="HanWangMingBlack" panose="02020300000000000000" charset="-120"/>
                <a:ea typeface="HanWangMingBlack" panose="02020300000000000000" charset="-120"/>
                <a:sym typeface="+mn-ea"/>
              </a:rPr>
              <a:t>MISSION START</a:t>
            </a:r>
            <a:endParaRPr lang="en-US" sz="5400">
              <a:solidFill>
                <a:schemeClr val="tx1"/>
              </a:solidFill>
              <a:latin typeface="HanWangMingBlack" panose="02020300000000000000" charset="-120"/>
              <a:ea typeface="HanWangMingBlack" panose="02020300000000000000" charset="-12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16040" y="11777345"/>
            <a:ext cx="10885805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dist"/>
            <a:r>
              <a:rPr lang="en-US" altLang="zh-CN" sz="9600">
                <a:solidFill>
                  <a:schemeClr val="tx1"/>
                </a:solidFill>
                <a:latin typeface="HanWangMingBlack" panose="02020300000000000000" charset="-120"/>
                <a:ea typeface="HanWangMingBlack" panose="02020300000000000000" charset="-120"/>
                <a:sym typeface="+mn-ea"/>
              </a:rPr>
              <a:t>─</a:t>
            </a:r>
            <a:r>
              <a:rPr lang="zh-CN" altLang="en-US" sz="9600">
                <a:solidFill>
                  <a:schemeClr val="tx1"/>
                </a:solidFill>
                <a:latin typeface="HanWangMingBlack" panose="02020300000000000000" charset="-120"/>
                <a:ea typeface="HanWangMingBlack" panose="02020300000000000000" charset="-120"/>
                <a:sym typeface="+mn-ea"/>
              </a:rPr>
              <a:t>作戰開始</a:t>
            </a:r>
            <a:r>
              <a:rPr lang="en-US" altLang="zh-CN" sz="9600">
                <a:solidFill>
                  <a:schemeClr val="tx1"/>
                </a:solidFill>
                <a:latin typeface="HanWangMingBlack" panose="02020300000000000000" charset="-120"/>
                <a:ea typeface="HanWangMingBlack" panose="02020300000000000000" charset="-120"/>
                <a:sym typeface="+mn-ea"/>
              </a:rPr>
              <a:t>─</a:t>
            </a:r>
            <a:endParaRPr lang="en-US" altLang="zh-CN" sz="9600">
              <a:solidFill>
                <a:schemeClr val="tx1"/>
              </a:solidFill>
              <a:latin typeface="HanWangMingBlack" panose="02020300000000000000" charset="-120"/>
              <a:ea typeface="HanWangMingBlack" panose="02020300000000000000" charset="-12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388100" y="5273675"/>
            <a:ext cx="10913745" cy="92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 anchor="t">
            <a:spAutoFit/>
          </a:bodyPr>
          <a:p>
            <a:pPr algn="dist"/>
            <a:r>
              <a:rPr lang="en-US" sz="5400">
                <a:solidFill>
                  <a:schemeClr val="tx1"/>
                </a:solidFill>
                <a:latin typeface="HanWangMingBlack" panose="02020300000000000000" charset="-120"/>
                <a:ea typeface="HanWangMingBlack" panose="02020300000000000000" charset="-120"/>
                <a:sym typeface="+mn-ea"/>
              </a:rPr>
              <a:t>OPERATION “SHH”</a:t>
            </a:r>
            <a:endParaRPr lang="en-US" sz="5400">
              <a:solidFill>
                <a:schemeClr val="tx1"/>
              </a:solidFill>
              <a:latin typeface="HanWangMingBlack" panose="02020300000000000000" charset="-120"/>
              <a:ea typeface="HanWangMingBlack" panose="02020300000000000000" charset="-12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Presentation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The Peak Font 隨峰體 Beta</vt:lpstr>
      <vt:lpstr>HanWangMingBlack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pudding</cp:lastModifiedBy>
  <cp:revision>92</cp:revision>
  <dcterms:created xsi:type="dcterms:W3CDTF">2022-12-06T14:12:46Z</dcterms:created>
  <dcterms:modified xsi:type="dcterms:W3CDTF">2022-12-06T14:12:46Z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