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8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6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63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2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8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8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7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27FC-AEAC-4C5C-9EDE-53CA13CEC9CA}" type="datetimeFigureOut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1804-103A-40F7-9FFB-E672E059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20837" y="2567709"/>
            <a:ext cx="4350327" cy="7112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專業文件排版</a:t>
            </a:r>
          </a:p>
        </p:txBody>
      </p:sp>
    </p:spTree>
    <p:extLst>
      <p:ext uri="{BB962C8B-B14F-4D97-AF65-F5344CB8AC3E}">
        <p14:creationId xmlns:p14="http://schemas.microsoft.com/office/powerpoint/2010/main" val="2860469418"/>
      </p:ext>
    </p:extLst>
  </p:cSld>
  <p:clrMapOvr>
    <a:masterClrMapping/>
  </p:clrMapOvr>
</p:sld>
</file>

<file path=ppt/theme/theme1.xml><?xml version="1.0" encoding="utf-8"?>
<a:theme xmlns:a="http://schemas.openxmlformats.org/drawingml/2006/main" name="[Blogg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5400" b="1" dirty="0" smtClean="0">
            <a:ln w="10160">
              <a:solidFill>
                <a:schemeClr val="tx1"/>
              </a:solidFill>
              <a:prstDash val="solid"/>
            </a:ln>
            <a:solidFill>
              <a:srgbClr val="FFFFFF"/>
            </a:solidFill>
            <a:effectLst>
              <a:glow rad="177800">
                <a:schemeClr val="tx1"/>
              </a:glow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Ebrima" panose="02000000000000000000" pitchFamily="2" charset="0"/>
            <a:ea typeface="華康儷粗黑" panose="020B0709000000000000" pitchFamily="49" charset="-12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Blogger Template" id="{A5366916-3ECC-4AF8-94D1-1972A9BBE9E2}" vid="{5251B64C-47CF-40F9-A9D5-78D93098AF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[Blogger Template</Template>
  <TotalTime>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[Blogger Template</vt:lpstr>
      <vt:lpstr>PowerPoint 簡報</vt:lpstr>
    </vt:vector>
  </TitlesOfParts>
  <Company>NCCU DLLL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Pulipuli Chen</dc:creator>
  <cp:lastModifiedBy>Pulipuli Chen</cp:lastModifiedBy>
  <cp:revision>3</cp:revision>
  <dcterms:created xsi:type="dcterms:W3CDTF">2017-01-22T05:01:15Z</dcterms:created>
  <dcterms:modified xsi:type="dcterms:W3CDTF">2017-10-28T14:58:25Z</dcterms:modified>
</cp:coreProperties>
</file>