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7A2E"/>
    <a:srgbClr val="022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810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D24-127C-4BF0-9E9B-000DB1395109}" type="datetimeFigureOut">
              <a:rPr lang="zh-TW" altLang="en-US" smtClean="0"/>
              <a:t>2018/12/9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D2C3-91E7-4E0D-A3B5-F1F8B8B78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13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D24-127C-4BF0-9E9B-000DB1395109}" type="datetimeFigureOut">
              <a:rPr lang="zh-TW" altLang="en-US" smtClean="0"/>
              <a:t>2018/12/9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D2C3-91E7-4E0D-A3B5-F1F8B8B78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3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D24-127C-4BF0-9E9B-000DB1395109}" type="datetimeFigureOut">
              <a:rPr lang="zh-TW" altLang="en-US" smtClean="0"/>
              <a:t>2018/12/9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D2C3-91E7-4E0D-A3B5-F1F8B8B78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15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D24-127C-4BF0-9E9B-000DB1395109}" type="datetimeFigureOut">
              <a:rPr lang="zh-TW" altLang="en-US" smtClean="0"/>
              <a:t>2018/12/9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D2C3-91E7-4E0D-A3B5-F1F8B8B78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19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D24-127C-4BF0-9E9B-000DB1395109}" type="datetimeFigureOut">
              <a:rPr lang="zh-TW" altLang="en-US" smtClean="0"/>
              <a:t>2018/12/9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D2C3-91E7-4E0D-A3B5-F1F8B8B78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43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D24-127C-4BF0-9E9B-000DB1395109}" type="datetimeFigureOut">
              <a:rPr lang="zh-TW" altLang="en-US" smtClean="0"/>
              <a:t>2018/12/9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D2C3-91E7-4E0D-A3B5-F1F8B8B78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20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D24-127C-4BF0-9E9B-000DB1395109}" type="datetimeFigureOut">
              <a:rPr lang="zh-TW" altLang="en-US" smtClean="0"/>
              <a:t>2018/12/9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D2C3-91E7-4E0D-A3B5-F1F8B8B78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21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D24-127C-4BF0-9E9B-000DB1395109}" type="datetimeFigureOut">
              <a:rPr lang="zh-TW" altLang="en-US" smtClean="0"/>
              <a:t>2018/12/9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D2C3-91E7-4E0D-A3B5-F1F8B8B78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42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D24-127C-4BF0-9E9B-000DB1395109}" type="datetimeFigureOut">
              <a:rPr lang="zh-TW" altLang="en-US" smtClean="0"/>
              <a:t>2018/12/9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D2C3-91E7-4E0D-A3B5-F1F8B8B78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D24-127C-4BF0-9E9B-000DB1395109}" type="datetimeFigureOut">
              <a:rPr lang="zh-TW" altLang="en-US" smtClean="0"/>
              <a:t>2018/12/9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D2C3-91E7-4E0D-A3B5-F1F8B8B78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73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D24-127C-4BF0-9E9B-000DB1395109}" type="datetimeFigureOut">
              <a:rPr lang="zh-TW" altLang="en-US" smtClean="0"/>
              <a:t>2018/12/9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D2C3-91E7-4E0D-A3B5-F1F8B8B78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2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37D24-127C-4BF0-9E9B-000DB1395109}" type="datetimeFigureOut">
              <a:rPr lang="zh-TW" altLang="en-US" smtClean="0"/>
              <a:t>2018/12/9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9D2C3-91E7-4E0D-A3B5-F1F8B8B78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42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436981" y="3149600"/>
            <a:ext cx="1447800" cy="14139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330012</a:t>
            </a:r>
          </a:p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教室</a:t>
            </a:r>
            <a:endParaRPr lang="zh-TW" altLang="en-US" dirty="0">
              <a:solidFill>
                <a:srgbClr val="FF000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97181" y="3479800"/>
            <a:ext cx="939799" cy="10837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330011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電子治理研究中心</a:t>
            </a:r>
            <a:endParaRPr lang="zh-TW" altLang="en-US" sz="1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97181" y="2065867"/>
            <a:ext cx="2387600" cy="10837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330013</a:t>
            </a:r>
          </a:p>
          <a:p>
            <a:pPr algn="ctr"/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發電機室</a:t>
            </a:r>
            <a:endParaRPr lang="zh-TW" altLang="en-US" sz="1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87482" y="3479799"/>
            <a:ext cx="939799" cy="10837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330010</a:t>
            </a:r>
          </a:p>
        </p:txBody>
      </p:sp>
      <p:sp>
        <p:nvSpPr>
          <p:cNvPr id="10" name="矩形 9"/>
          <p:cNvSpPr/>
          <p:nvPr/>
        </p:nvSpPr>
        <p:spPr>
          <a:xfrm>
            <a:off x="9027281" y="3479800"/>
            <a:ext cx="469899" cy="52493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11182" y="3479799"/>
            <a:ext cx="876299" cy="10837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330009</a:t>
            </a:r>
          </a:p>
          <a:p>
            <a:pPr algn="ctr"/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教師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研究室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34882" y="3479799"/>
            <a:ext cx="876299" cy="10837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330008</a:t>
            </a:r>
          </a:p>
          <a:p>
            <a:pPr algn="ctr"/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教師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研究室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322429" y="4893731"/>
            <a:ext cx="187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百年樓正門方向</a:t>
            </a:r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57381" y="2065865"/>
            <a:ext cx="939799" cy="10837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往一樓的樓梯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8582" y="3479799"/>
            <a:ext cx="876299" cy="10837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330007</a:t>
            </a:r>
          </a:p>
          <a:p>
            <a:pPr algn="ctr"/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教師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研究室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82282" y="3479799"/>
            <a:ext cx="876299" cy="10837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330006</a:t>
            </a:r>
          </a:p>
          <a:p>
            <a:pPr algn="ctr"/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教師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研究室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16567" y="3479799"/>
            <a:ext cx="876299" cy="10837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330005</a:t>
            </a:r>
          </a:p>
          <a:p>
            <a:pPr algn="ctr"/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教師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研究室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40268" y="3479799"/>
            <a:ext cx="876299" cy="10837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330004</a:t>
            </a:r>
          </a:p>
          <a:p>
            <a:pPr algn="ctr"/>
            <a:r>
              <a:rPr lang="zh-TW" altLang="en-US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韓國文化教育中心</a:t>
            </a:r>
            <a:endParaRPr lang="en-US" altLang="zh-TW" sz="12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7333" y="3479799"/>
            <a:ext cx="1581153" cy="20732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330003</a:t>
            </a:r>
          </a:p>
          <a:p>
            <a:pPr algn="ctr"/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電機室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7332" y="2676526"/>
            <a:ext cx="951443" cy="80327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330002</a:t>
            </a:r>
          </a:p>
          <a:p>
            <a:pPr algn="ctr"/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中文系倉庫二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7332" y="1873251"/>
            <a:ext cx="951443" cy="80327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330001</a:t>
            </a:r>
          </a:p>
          <a:p>
            <a:pPr algn="ctr"/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中文系倉庫一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63980" y="2676525"/>
            <a:ext cx="939799" cy="47307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電梯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cxnSp>
        <p:nvCxnSpPr>
          <p:cNvPr id="25" name="直線接點 24"/>
          <p:cNvCxnSpPr/>
          <p:nvPr/>
        </p:nvCxnSpPr>
        <p:spPr>
          <a:xfrm>
            <a:off x="1434269" y="2676525"/>
            <a:ext cx="6297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3003779" y="3149599"/>
            <a:ext cx="555360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112135" y="3479798"/>
            <a:ext cx="728133" cy="108373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往一樓的樓梯</a:t>
            </a:r>
            <a:endParaRPr lang="en-US" altLang="zh-TW" sz="16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473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7" t="4233" r="12548" b="3915"/>
          <a:stretch/>
        </p:blipFill>
        <p:spPr>
          <a:xfrm>
            <a:off x="0" y="-6469334"/>
            <a:ext cx="14954866" cy="1332733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322999" y="3002691"/>
            <a:ext cx="826239" cy="400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330110 </a:t>
            </a:r>
          </a:p>
          <a:p>
            <a:pPr algn="ctr"/>
            <a:r>
              <a:rPr lang="zh-TW" altLang="en-US" sz="1400" dirty="0" smtClean="0">
                <a:solidFill>
                  <a:srgbClr val="0070C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管理員室</a:t>
            </a:r>
            <a:endParaRPr lang="zh-TW" altLang="en-US" sz="1400" dirty="0">
              <a:solidFill>
                <a:srgbClr val="0070C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322999" y="534041"/>
            <a:ext cx="826239" cy="534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330109 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494291" y="4741960"/>
            <a:ext cx="916927" cy="729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330111 </a:t>
            </a:r>
          </a:p>
          <a:p>
            <a:pPr algn="ctr"/>
            <a:r>
              <a:rPr lang="zh-TW" altLang="en-US" sz="1400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文學院</a:t>
            </a:r>
          </a:p>
          <a:p>
            <a:pPr algn="ctr"/>
            <a:r>
              <a:rPr lang="zh-TW" altLang="en-US" sz="1400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視聽會議室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22999" y="-700284"/>
            <a:ext cx="826239" cy="534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330108 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322999" y="-2048851"/>
            <a:ext cx="826239" cy="534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330107 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170557" y="-3496400"/>
            <a:ext cx="1298438" cy="932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330106 </a:t>
            </a:r>
          </a:p>
          <a:p>
            <a:pPr algn="ctr"/>
            <a:r>
              <a:rPr lang="zh-TW" altLang="en-US" sz="1400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文學院</a:t>
            </a:r>
          </a:p>
          <a:p>
            <a:pPr algn="ctr"/>
            <a:r>
              <a:rPr lang="zh-TW" altLang="en-US" sz="1400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學生活動中心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803077" y="-4676984"/>
            <a:ext cx="826239" cy="643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330105 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台文所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圖書室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482427" y="-4797897"/>
            <a:ext cx="1068068" cy="814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3301054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台史所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研究生研究室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242390" y="-4655205"/>
            <a:ext cx="826239" cy="534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330103 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274107" y="-4475297"/>
            <a:ext cx="634199" cy="213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330102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7918978" y="-4475297"/>
            <a:ext cx="634199" cy="213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330101</a:t>
            </a:r>
          </a:p>
        </p:txBody>
      </p:sp>
      <p:pic>
        <p:nvPicPr>
          <p:cNvPr id="1026" name="Picture 2" descr="man,person,men,room,mens room,user,account,male,people,profile,human,memb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90" y="-4954080"/>
            <a:ext cx="428539" cy="428539"/>
          </a:xfrm>
          <a:prstGeom prst="rect">
            <a:avLst/>
          </a:prstGeom>
          <a:solidFill>
            <a:srgbClr val="022D97"/>
          </a:solidFill>
        </p:spPr>
      </p:pic>
      <p:pic>
        <p:nvPicPr>
          <p:cNvPr id="1030" name="Picture 6" descr="room,toilet,lady,wom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808" y="-4954080"/>
            <a:ext cx="428539" cy="428539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21" name="Picture 2" descr="man,person,men,room,mens room,user,account,male,people,profile,human,memb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341" y="1131890"/>
            <a:ext cx="428539" cy="428539"/>
          </a:xfrm>
          <a:prstGeom prst="rect">
            <a:avLst/>
          </a:prstGeom>
          <a:solidFill>
            <a:srgbClr val="022D97"/>
          </a:solidFill>
        </p:spPr>
      </p:pic>
      <p:pic>
        <p:nvPicPr>
          <p:cNvPr id="22" name="Picture 6" descr="room,toilet,lady,wom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8189" y="426563"/>
            <a:ext cx="428539" cy="428539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24" name="文字方塊 23"/>
          <p:cNvSpPr txBox="1"/>
          <p:nvPr/>
        </p:nvSpPr>
        <p:spPr>
          <a:xfrm>
            <a:off x="1749715" y="1777730"/>
            <a:ext cx="187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百年樓正門方向</a:t>
            </a:r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759914" y="-3224508"/>
            <a:ext cx="826239" cy="534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電梯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3430073" y="326168"/>
            <a:ext cx="1504864" cy="601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女化妝室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Women</a:t>
            </a:r>
            <a:r>
              <a:rPr lang="en-US" altLang="zh-TW" sz="1200" dirty="0"/>
              <a:t>'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 Restroom</a:t>
            </a:r>
          </a:p>
        </p:txBody>
      </p:sp>
      <p:grpSp>
        <p:nvGrpSpPr>
          <p:cNvPr id="27" name="群組 26"/>
          <p:cNvGrpSpPr/>
          <p:nvPr/>
        </p:nvGrpSpPr>
        <p:grpSpPr>
          <a:xfrm>
            <a:off x="12858341" y="1837217"/>
            <a:ext cx="428539" cy="428539"/>
            <a:chOff x="13305276" y="5323172"/>
            <a:chExt cx="428539" cy="428539"/>
          </a:xfrm>
        </p:grpSpPr>
        <p:sp>
          <p:nvSpPr>
            <p:cNvPr id="28" name="矩形 27"/>
            <p:cNvSpPr/>
            <p:nvPr/>
          </p:nvSpPr>
          <p:spPr>
            <a:xfrm>
              <a:off x="13305276" y="5323172"/>
              <a:ext cx="428539" cy="4285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9" name="Picture 2" descr="coffee,foo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9864" y="5396953"/>
              <a:ext cx="259362" cy="280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" name="文字方塊 30"/>
          <p:cNvSpPr txBox="1"/>
          <p:nvPr/>
        </p:nvSpPr>
        <p:spPr>
          <a:xfrm>
            <a:off x="13436729" y="1074955"/>
            <a:ext cx="1260942" cy="601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男化妝室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Men</a:t>
            </a:r>
            <a:r>
              <a:rPr lang="en-US" altLang="zh-TW" sz="1200" dirty="0" smtClean="0"/>
              <a:t>'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 Restroom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13436729" y="1768788"/>
            <a:ext cx="889940" cy="601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茶水間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Tea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Room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13498714" y="2462621"/>
            <a:ext cx="1198957" cy="601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無障礙坡道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Disabled Ramp</a:t>
            </a:r>
            <a:endParaRPr lang="en-US" altLang="zh-TW" sz="11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3500544" y="5965371"/>
            <a:ext cx="1197127" cy="638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您現在位置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Your Position</a:t>
            </a:r>
            <a:endParaRPr lang="en-US" altLang="zh-TW" sz="11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3526407" y="5218389"/>
            <a:ext cx="1014807" cy="601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消防栓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Hydrant</a:t>
            </a:r>
            <a:endParaRPr lang="en-US" altLang="zh-TW" sz="11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3510257" y="4521704"/>
            <a:ext cx="1014807" cy="601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緩降機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Escape Sling</a:t>
            </a:r>
            <a:endParaRPr lang="en-US" altLang="zh-TW" sz="11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3506484" y="3854047"/>
            <a:ext cx="1397343" cy="601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滅火器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Fire Extinguisher</a:t>
            </a:r>
            <a:endParaRPr lang="en-US" altLang="zh-TW" sz="11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3473613" y="3171875"/>
            <a:ext cx="1397343" cy="601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緊急逃生出口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Emergency Exit</a:t>
            </a:r>
            <a:endParaRPr lang="en-US" altLang="zh-TW" sz="11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862697" y="3002691"/>
            <a:ext cx="519303" cy="40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TW" altLang="en-US" sz="11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空中</a:t>
            </a:r>
            <a:endParaRPr lang="en-US" altLang="zh-TW" sz="11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1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走廊</a:t>
            </a:r>
            <a:endParaRPr lang="en-US" altLang="zh-TW" sz="11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127787" y="1685725"/>
            <a:ext cx="939741" cy="214271"/>
          </a:xfrm>
          <a:prstGeom prst="rect">
            <a:avLst/>
          </a:prstGeom>
          <a:solidFill>
            <a:srgbClr val="D47A2E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您現在位置</a:t>
            </a:r>
            <a:endParaRPr lang="en-US" altLang="zh-TW" sz="1400" dirty="0" smtClean="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8667374" y="-4121174"/>
            <a:ext cx="826239" cy="534031"/>
          </a:xfrm>
          <a:prstGeom prst="wedgeRectCallout">
            <a:avLst>
              <a:gd name="adj1" fmla="val -77321"/>
              <a:gd name="adj2" fmla="val -70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330112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控制箱室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064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" t="5902" r="4955" b="1653"/>
          <a:stretch/>
        </p:blipFill>
        <p:spPr>
          <a:xfrm>
            <a:off x="0" y="-7256205"/>
            <a:ext cx="17078633" cy="13716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622165" y="3389893"/>
            <a:ext cx="1062229" cy="643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330210 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宗教所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師生研討室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622165" y="4419441"/>
            <a:ext cx="1062229" cy="643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330209 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宗教所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教師休息室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561205" y="5479469"/>
            <a:ext cx="1062229" cy="643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330208 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宗教所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圖書室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32405" y="5479469"/>
            <a:ext cx="1062229" cy="643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330207 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宗教所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所長室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24785" y="4428997"/>
            <a:ext cx="1062229" cy="643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330206 </a:t>
            </a:r>
          </a:p>
          <a:p>
            <a:pPr algn="ctr"/>
            <a:r>
              <a:rPr lang="zh-TW" altLang="en-US" sz="1400" dirty="0" smtClean="0">
                <a:solidFill>
                  <a:srgbClr val="0070C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宗教所</a:t>
            </a:r>
            <a:endParaRPr lang="en-US" altLang="zh-TW" sz="1400" dirty="0" smtClean="0">
              <a:solidFill>
                <a:srgbClr val="0070C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solidFill>
                  <a:srgbClr val="0070C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辦公室</a:t>
            </a:r>
            <a:endParaRPr lang="en-US" altLang="zh-TW" sz="1400" dirty="0" smtClean="0">
              <a:solidFill>
                <a:srgbClr val="0070C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32405" y="3378525"/>
            <a:ext cx="1062229" cy="643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330205 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研討室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33345" y="2410785"/>
            <a:ext cx="1062229" cy="643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330204 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研討室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33344" y="1035762"/>
            <a:ext cx="1062229" cy="643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330203 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研討室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6226" y="241695"/>
            <a:ext cx="634199" cy="213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330202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6225" y="-508649"/>
            <a:ext cx="634199" cy="213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330201</a:t>
            </a:r>
          </a:p>
        </p:txBody>
      </p:sp>
      <p:pic>
        <p:nvPicPr>
          <p:cNvPr id="13" name="Picture 2" descr="man,person,men,room,mens room,user,account,male,people,profile,human,memb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04" y="-165588"/>
            <a:ext cx="428539" cy="428539"/>
          </a:xfrm>
          <a:prstGeom prst="rect">
            <a:avLst/>
          </a:prstGeom>
          <a:solidFill>
            <a:srgbClr val="022D97"/>
          </a:solidFill>
        </p:spPr>
      </p:pic>
      <p:pic>
        <p:nvPicPr>
          <p:cNvPr id="14" name="Picture 6" descr="room,toilet,lady,wom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05" y="-927717"/>
            <a:ext cx="428539" cy="428539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32" name="文字方塊 31"/>
          <p:cNvSpPr txBox="1"/>
          <p:nvPr/>
        </p:nvSpPr>
        <p:spPr>
          <a:xfrm>
            <a:off x="8495216" y="2684642"/>
            <a:ext cx="187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百年樓正門方向</a:t>
            </a:r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642973" y="-864765"/>
            <a:ext cx="642641" cy="824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電梯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430932" y="794429"/>
            <a:ext cx="1185007" cy="755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330211 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宗教所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會議室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040561" y="1052653"/>
            <a:ext cx="1185007" cy="755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330212 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583514" y="1052653"/>
            <a:ext cx="1185007" cy="755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330213 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8035414" y="616668"/>
            <a:ext cx="428625" cy="1011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zh-TW" sz="1400" dirty="0">
                <a:solidFill>
                  <a:srgbClr val="0070C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2</a:t>
            </a:r>
            <a:r>
              <a:rPr lang="en-US" altLang="zh-TW" sz="1400" dirty="0" smtClean="0">
                <a:solidFill>
                  <a:srgbClr val="0070C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14</a:t>
            </a:r>
          </a:p>
          <a:p>
            <a:pPr algn="ctr"/>
            <a:r>
              <a:rPr lang="zh-TW" altLang="en-US" sz="1400" dirty="0" smtClean="0">
                <a:solidFill>
                  <a:srgbClr val="0070C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管理員室</a:t>
            </a:r>
            <a:endParaRPr lang="en-US" altLang="zh-TW" sz="1400" dirty="0" smtClean="0">
              <a:solidFill>
                <a:srgbClr val="0070C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8899662" y="745650"/>
            <a:ext cx="1185007" cy="566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330215 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教授休息室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0374817" y="454807"/>
            <a:ext cx="908622" cy="466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1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330217 </a:t>
            </a:r>
          </a:p>
          <a:p>
            <a:pPr algn="ctr"/>
            <a:r>
              <a:rPr lang="zh-TW" altLang="en-US" sz="11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文學院器材室</a:t>
            </a:r>
            <a:endParaRPr lang="en-US" altLang="zh-TW" sz="11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1465919" y="674808"/>
            <a:ext cx="1185007" cy="755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330217 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文學院辦公室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13227827" y="650977"/>
            <a:ext cx="804349" cy="755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330218 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院長室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0401419" y="1589943"/>
            <a:ext cx="634199" cy="213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330216</a:t>
            </a:r>
          </a:p>
        </p:txBody>
      </p:sp>
      <p:grpSp>
        <p:nvGrpSpPr>
          <p:cNvPr id="50" name="群組 49"/>
          <p:cNvGrpSpPr/>
          <p:nvPr/>
        </p:nvGrpSpPr>
        <p:grpSpPr>
          <a:xfrm>
            <a:off x="10504248" y="1160246"/>
            <a:ext cx="428539" cy="428539"/>
            <a:chOff x="13305276" y="5323172"/>
            <a:chExt cx="428539" cy="428539"/>
          </a:xfrm>
        </p:grpSpPr>
        <p:sp>
          <p:nvSpPr>
            <p:cNvPr id="48" name="矩形 47"/>
            <p:cNvSpPr/>
            <p:nvPr/>
          </p:nvSpPr>
          <p:spPr>
            <a:xfrm>
              <a:off x="13305276" y="5323172"/>
              <a:ext cx="428539" cy="4285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050" name="Picture 2" descr="coffee,foo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9864" y="5396953"/>
              <a:ext cx="259362" cy="280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" name="群組 52"/>
          <p:cNvGrpSpPr/>
          <p:nvPr/>
        </p:nvGrpSpPr>
        <p:grpSpPr>
          <a:xfrm>
            <a:off x="11959668" y="4643647"/>
            <a:ext cx="428539" cy="428539"/>
            <a:chOff x="13305276" y="5323172"/>
            <a:chExt cx="428539" cy="428539"/>
          </a:xfrm>
        </p:grpSpPr>
        <p:sp>
          <p:nvSpPr>
            <p:cNvPr id="54" name="矩形 53"/>
            <p:cNvSpPr/>
            <p:nvPr/>
          </p:nvSpPr>
          <p:spPr>
            <a:xfrm>
              <a:off x="13305276" y="5323172"/>
              <a:ext cx="428539" cy="4285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5" name="Picture 2" descr="coffee,foo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9864" y="5396953"/>
              <a:ext cx="259362" cy="2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6" name="Picture 6" descr="room,toilet,lady,wom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267" y="4643647"/>
            <a:ext cx="428539" cy="428539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57" name="Picture 2" descr="man,person,men,room,mens room,user,account,male,people,profile,human,memb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669" y="4634091"/>
            <a:ext cx="428539" cy="428539"/>
          </a:xfrm>
          <a:prstGeom prst="rect">
            <a:avLst/>
          </a:prstGeom>
          <a:solidFill>
            <a:srgbClr val="022D97"/>
          </a:solidFill>
        </p:spPr>
      </p:pic>
      <p:sp>
        <p:nvSpPr>
          <p:cNvPr id="59" name="文字方塊 58"/>
          <p:cNvSpPr txBox="1"/>
          <p:nvPr/>
        </p:nvSpPr>
        <p:spPr>
          <a:xfrm>
            <a:off x="9727536" y="-1939666"/>
            <a:ext cx="1062229" cy="643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330219 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哲學系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主任室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9766899" y="-2896145"/>
            <a:ext cx="1062229" cy="643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330220 </a:t>
            </a:r>
          </a:p>
          <a:p>
            <a:pPr algn="ctr"/>
            <a:r>
              <a:rPr lang="zh-TW" altLang="en-US" sz="1400" dirty="0" smtClean="0">
                <a:solidFill>
                  <a:srgbClr val="0070C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哲學系</a:t>
            </a:r>
            <a:endParaRPr lang="en-US" altLang="zh-TW" sz="1400" dirty="0" smtClean="0">
              <a:solidFill>
                <a:srgbClr val="0070C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solidFill>
                  <a:srgbClr val="0070C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辦公室</a:t>
            </a:r>
            <a:endParaRPr lang="en-US" altLang="zh-TW" sz="1400" dirty="0" smtClean="0">
              <a:solidFill>
                <a:srgbClr val="0070C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9727535" y="-3904063"/>
            <a:ext cx="1062229" cy="643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330219 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哲學系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會議室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9796776" y="-4839487"/>
            <a:ext cx="1062229" cy="643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330222 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哲學系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圖書閱覽室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0403690" y="-6173333"/>
            <a:ext cx="1062229" cy="753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330222 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哲學系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圖書閱覽室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pic>
        <p:nvPicPr>
          <p:cNvPr id="64" name="Picture 2" descr="man,person,men,room,mens room,user,account,male,people,profile,human,memb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114" y="-6117071"/>
            <a:ext cx="428539" cy="428539"/>
          </a:xfrm>
          <a:prstGeom prst="rect">
            <a:avLst/>
          </a:prstGeom>
          <a:solidFill>
            <a:srgbClr val="022D97"/>
          </a:solidFill>
        </p:spPr>
      </p:pic>
      <p:pic>
        <p:nvPicPr>
          <p:cNvPr id="65" name="Picture 6" descr="room,toilet,lady,wom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882" y="-6123832"/>
            <a:ext cx="428539" cy="428539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67" name="文字方塊 66"/>
          <p:cNvSpPr txBox="1"/>
          <p:nvPr/>
        </p:nvSpPr>
        <p:spPr>
          <a:xfrm>
            <a:off x="8961944" y="-6487499"/>
            <a:ext cx="443478" cy="37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225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9545160" y="-6487499"/>
            <a:ext cx="443478" cy="37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224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8403406" y="-2896146"/>
            <a:ext cx="709694" cy="654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師生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休憩區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8353850" y="-2081628"/>
            <a:ext cx="589355" cy="867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236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教授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休息區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974992" y="-4922567"/>
            <a:ext cx="589355" cy="867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235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教師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6339992" y="-4922567"/>
            <a:ext cx="589355" cy="867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234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教師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5679592" y="-4922567"/>
            <a:ext cx="589355" cy="867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233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教師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069992" y="-4922567"/>
            <a:ext cx="589355" cy="867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232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教師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4422292" y="-4922567"/>
            <a:ext cx="589355" cy="867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231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教師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3774592" y="-4900287"/>
            <a:ext cx="589355" cy="867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230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系學會辦公室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422292" y="-6763519"/>
            <a:ext cx="748802" cy="775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330229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研究生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420560" y="-6793673"/>
            <a:ext cx="748802" cy="982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330228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當代思潮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問題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6376241" y="-6802948"/>
            <a:ext cx="748802" cy="982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330227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東方哲學研究室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331922" y="-6802948"/>
            <a:ext cx="748802" cy="982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330226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哲學與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公共事務研究室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8495216" y="4543271"/>
            <a:ext cx="1504864" cy="601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女化妝室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Women</a:t>
            </a:r>
            <a:r>
              <a:rPr lang="en-US" altLang="zh-TW" sz="1200" dirty="0"/>
              <a:t>'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 Restroom</a:t>
            </a:r>
          </a:p>
        </p:txBody>
      </p:sp>
      <p:sp>
        <p:nvSpPr>
          <p:cNvPr id="83" name="文字方塊 82"/>
          <p:cNvSpPr txBox="1"/>
          <p:nvPr/>
        </p:nvSpPr>
        <p:spPr>
          <a:xfrm>
            <a:off x="10539089" y="4543271"/>
            <a:ext cx="1260942" cy="601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男化妝室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Men</a:t>
            </a:r>
            <a:r>
              <a:rPr lang="en-US" altLang="zh-TW" sz="1200" dirty="0" smtClean="0"/>
              <a:t>'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 Restroom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12472795" y="4543271"/>
            <a:ext cx="889940" cy="601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茶水間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Tea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Room</a:t>
            </a:r>
          </a:p>
        </p:txBody>
      </p:sp>
      <p:sp>
        <p:nvSpPr>
          <p:cNvPr id="85" name="文字方塊 84"/>
          <p:cNvSpPr txBox="1"/>
          <p:nvPr/>
        </p:nvSpPr>
        <p:spPr>
          <a:xfrm>
            <a:off x="14098193" y="4543271"/>
            <a:ext cx="1198957" cy="601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無障礙坡道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Disabled Ramp</a:t>
            </a:r>
            <a:endParaRPr lang="en-US" altLang="zh-TW" sz="11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15924152" y="4543271"/>
            <a:ext cx="1014807" cy="601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您現在位置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Your Position</a:t>
            </a:r>
            <a:endParaRPr lang="en-US" altLang="zh-TW" sz="11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15297150" y="5400521"/>
            <a:ext cx="1014807" cy="601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消防栓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Hydrant</a:t>
            </a:r>
            <a:endParaRPr lang="en-US" altLang="zh-TW" sz="11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13524772" y="5400521"/>
            <a:ext cx="1014807" cy="601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緩降機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Escape Sling</a:t>
            </a:r>
            <a:endParaRPr lang="en-US" altLang="zh-TW" sz="11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11663170" y="5400521"/>
            <a:ext cx="1397343" cy="601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滅火器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Fire Extinguisher</a:t>
            </a:r>
            <a:endParaRPr lang="en-US" altLang="zh-TW" sz="11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9540241" y="5400521"/>
            <a:ext cx="1397343" cy="601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緊急逃生出口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Emergency Exit</a:t>
            </a:r>
            <a:endParaRPr lang="en-US" altLang="zh-TW" sz="11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8750847" y="-623135"/>
            <a:ext cx="939741" cy="214271"/>
          </a:xfrm>
          <a:prstGeom prst="rect">
            <a:avLst/>
          </a:prstGeom>
          <a:solidFill>
            <a:srgbClr val="D47A2E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您現在位置</a:t>
            </a:r>
            <a:endParaRPr lang="en-US" altLang="zh-TW" sz="1400" dirty="0" smtClean="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069005" y="-1860382"/>
            <a:ext cx="826239" cy="534031"/>
          </a:xfrm>
          <a:prstGeom prst="wedgeRectCallout">
            <a:avLst>
              <a:gd name="adj1" fmla="val 28738"/>
              <a:gd name="adj2" fmla="val 1713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330238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控制箱室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26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8" t="7311" r="4222" b="2012"/>
          <a:stretch/>
        </p:blipFill>
        <p:spPr>
          <a:xfrm>
            <a:off x="0" y="-6887964"/>
            <a:ext cx="16842658" cy="1328725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31707" y="1106418"/>
            <a:ext cx="1208193" cy="643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330303 </a:t>
            </a:r>
          </a:p>
          <a:p>
            <a:pPr algn="ctr"/>
            <a:r>
              <a:rPr lang="zh-TW" altLang="en-US" sz="1400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中文系</a:t>
            </a:r>
            <a:endParaRPr lang="en-US" altLang="zh-TW" sz="1400" dirty="0" smtClean="0">
              <a:solidFill>
                <a:srgbClr val="FF000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研究生研究室</a:t>
            </a:r>
            <a:endParaRPr lang="en-US" altLang="zh-TW" sz="1400" dirty="0" smtClean="0">
              <a:solidFill>
                <a:srgbClr val="FF000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pic>
        <p:nvPicPr>
          <p:cNvPr id="4" name="Picture 2" descr="man,person,men,room,mens room,user,account,male,people,profile,human,memb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901" y="4583980"/>
            <a:ext cx="428539" cy="428539"/>
          </a:xfrm>
          <a:prstGeom prst="rect">
            <a:avLst/>
          </a:prstGeom>
          <a:solidFill>
            <a:srgbClr val="022D97"/>
          </a:solidFill>
        </p:spPr>
      </p:pic>
      <p:sp>
        <p:nvSpPr>
          <p:cNvPr id="5" name="文字方塊 4"/>
          <p:cNvSpPr txBox="1"/>
          <p:nvPr/>
        </p:nvSpPr>
        <p:spPr>
          <a:xfrm>
            <a:off x="10193321" y="4493160"/>
            <a:ext cx="1260942" cy="601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男化妝室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Men</a:t>
            </a:r>
            <a:r>
              <a:rPr lang="en-US" altLang="zh-TW" sz="1200" dirty="0" smtClean="0"/>
              <a:t>'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 Restroom</a:t>
            </a:r>
          </a:p>
        </p:txBody>
      </p:sp>
      <p:pic>
        <p:nvPicPr>
          <p:cNvPr id="6" name="Picture 6" descr="room,toilet,lady,wom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267" y="4607891"/>
            <a:ext cx="428539" cy="428539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7" name="文字方塊 6"/>
          <p:cNvSpPr txBox="1"/>
          <p:nvPr/>
        </p:nvSpPr>
        <p:spPr>
          <a:xfrm>
            <a:off x="8114216" y="4507515"/>
            <a:ext cx="1504864" cy="601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女化妝室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Women</a:t>
            </a:r>
            <a:r>
              <a:rPr lang="en-US" altLang="zh-TW" sz="1200" dirty="0"/>
              <a:t>'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 Restroom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11565968" y="4567447"/>
            <a:ext cx="428539" cy="428539"/>
            <a:chOff x="13305276" y="5323172"/>
            <a:chExt cx="428539" cy="428539"/>
          </a:xfrm>
        </p:grpSpPr>
        <p:sp>
          <p:nvSpPr>
            <p:cNvPr id="9" name="矩形 8"/>
            <p:cNvSpPr/>
            <p:nvPr/>
          </p:nvSpPr>
          <p:spPr>
            <a:xfrm>
              <a:off x="13305276" y="5323172"/>
              <a:ext cx="428539" cy="4285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Picture 2" descr="coffee,foo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9864" y="5396953"/>
              <a:ext cx="259362" cy="280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文字方塊 10"/>
          <p:cNvSpPr txBox="1"/>
          <p:nvPr/>
        </p:nvSpPr>
        <p:spPr>
          <a:xfrm>
            <a:off x="12079095" y="4467071"/>
            <a:ext cx="889940" cy="601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茶水間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Tea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Room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3666393" y="4428971"/>
            <a:ext cx="1198957" cy="601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無障礙坡道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Disabled Ramp</a:t>
            </a:r>
            <a:endParaRPr lang="en-US" altLang="zh-TW" sz="11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5352652" y="4428971"/>
            <a:ext cx="1106548" cy="601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您現在位置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Your Position</a:t>
            </a:r>
            <a:endParaRPr lang="en-US" altLang="zh-TW" sz="11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4763750" y="5286221"/>
            <a:ext cx="1014807" cy="601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消防栓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Hydrant</a:t>
            </a:r>
            <a:endParaRPr lang="en-US" altLang="zh-TW" sz="11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3054872" y="5286221"/>
            <a:ext cx="1014807" cy="601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緩降機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Escape Sling</a:t>
            </a:r>
            <a:endParaRPr lang="en-US" altLang="zh-TW" sz="11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1307571" y="5286221"/>
            <a:ext cx="1265430" cy="601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滅火器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Fire Extinguisher</a:t>
            </a:r>
            <a:endParaRPr lang="en-US" altLang="zh-TW" sz="11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235441" y="5181601"/>
            <a:ext cx="1397343" cy="810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緊急逃生出口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Emergency Exit</a:t>
            </a:r>
            <a:endParaRPr lang="en-US" altLang="zh-TW" sz="11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68907" y="-447875"/>
            <a:ext cx="939741" cy="214271"/>
          </a:xfrm>
          <a:prstGeom prst="rect">
            <a:avLst/>
          </a:prstGeom>
          <a:solidFill>
            <a:srgbClr val="D47A2E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您現在位置</a:t>
            </a:r>
            <a:endParaRPr lang="en-US" altLang="zh-TW" sz="1400" dirty="0" smtClean="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064738" y="-1796882"/>
            <a:ext cx="826239" cy="534031"/>
          </a:xfrm>
          <a:prstGeom prst="wedgeRectCallout">
            <a:avLst>
              <a:gd name="adj1" fmla="val 28738"/>
              <a:gd name="adj2" fmla="val 1713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330331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控制箱室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986107" y="960368"/>
            <a:ext cx="1208193" cy="643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330304 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100657" y="903218"/>
            <a:ext cx="1208193" cy="643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330305 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48926" y="387745"/>
            <a:ext cx="634199" cy="213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330302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548925" y="-362599"/>
            <a:ext cx="634199" cy="213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330301</a:t>
            </a:r>
          </a:p>
        </p:txBody>
      </p:sp>
      <p:pic>
        <p:nvPicPr>
          <p:cNvPr id="24" name="Picture 2" descr="man,person,men,room,mens room,user,account,male,people,profile,human,memb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04" y="-19538"/>
            <a:ext cx="428539" cy="428539"/>
          </a:xfrm>
          <a:prstGeom prst="rect">
            <a:avLst/>
          </a:prstGeom>
          <a:solidFill>
            <a:srgbClr val="022D97"/>
          </a:solidFill>
        </p:spPr>
      </p:pic>
      <p:pic>
        <p:nvPicPr>
          <p:cNvPr id="25" name="Picture 6" descr="room,toilet,lady,wom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05" y="-781667"/>
            <a:ext cx="428539" cy="428539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26" name="文字方塊 25"/>
          <p:cNvSpPr txBox="1"/>
          <p:nvPr/>
        </p:nvSpPr>
        <p:spPr>
          <a:xfrm>
            <a:off x="8083085" y="960367"/>
            <a:ext cx="1208193" cy="643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330306 </a:t>
            </a:r>
          </a:p>
          <a:p>
            <a:pPr algn="ctr"/>
            <a:r>
              <a:rPr lang="zh-TW" altLang="en-US" sz="1400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文學院</a:t>
            </a:r>
            <a:endParaRPr lang="en-US" altLang="zh-TW" sz="1400" dirty="0" smtClean="0">
              <a:solidFill>
                <a:srgbClr val="FF000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會議室</a:t>
            </a:r>
            <a:endParaRPr lang="en-US" altLang="zh-TW" sz="1400" dirty="0" smtClean="0">
              <a:solidFill>
                <a:srgbClr val="FF000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726201" y="878503"/>
            <a:ext cx="893883" cy="772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330307 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中文系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器材室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0710008" y="825500"/>
            <a:ext cx="893883" cy="1009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330308 </a:t>
            </a:r>
          </a:p>
          <a:p>
            <a:pPr algn="ctr"/>
            <a:r>
              <a:rPr lang="zh-TW" altLang="en-US" sz="1400" dirty="0" smtClean="0">
                <a:solidFill>
                  <a:srgbClr val="0070C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國文教學</a:t>
            </a:r>
            <a:endParaRPr lang="en-US" altLang="zh-TW" sz="1400" dirty="0" smtClean="0">
              <a:solidFill>
                <a:srgbClr val="0070C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solidFill>
                  <a:srgbClr val="0070C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碩士班</a:t>
            </a:r>
            <a:endParaRPr lang="en-US" altLang="zh-TW" sz="1400" dirty="0" smtClean="0">
              <a:solidFill>
                <a:srgbClr val="0070C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solidFill>
                  <a:srgbClr val="0070C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辦公室</a:t>
            </a:r>
            <a:endParaRPr lang="en-US" altLang="zh-TW" sz="1400" dirty="0" smtClean="0">
              <a:solidFill>
                <a:srgbClr val="0070C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2433193" y="516969"/>
            <a:ext cx="893883" cy="772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330309 </a:t>
            </a:r>
          </a:p>
          <a:p>
            <a:pPr algn="ctr"/>
            <a:r>
              <a:rPr lang="zh-TW" altLang="en-US" sz="1400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中文系</a:t>
            </a:r>
            <a:endParaRPr lang="en-US" altLang="zh-TW" sz="1400" dirty="0" smtClean="0">
              <a:solidFill>
                <a:srgbClr val="FF000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會議室</a:t>
            </a:r>
            <a:endParaRPr lang="en-US" altLang="zh-TW" sz="1400" dirty="0" smtClean="0">
              <a:solidFill>
                <a:srgbClr val="FF000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9393154" y="-3342458"/>
            <a:ext cx="893883" cy="772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330311 </a:t>
            </a:r>
          </a:p>
          <a:p>
            <a:pPr algn="ctr"/>
            <a:r>
              <a:rPr lang="zh-TW" altLang="en-US" sz="1400" dirty="0" smtClean="0">
                <a:solidFill>
                  <a:srgbClr val="0070C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中文系</a:t>
            </a:r>
            <a:endParaRPr lang="en-US" altLang="zh-TW" sz="1400" dirty="0" smtClean="0">
              <a:solidFill>
                <a:srgbClr val="0070C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solidFill>
                  <a:srgbClr val="0070C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辦公室</a:t>
            </a:r>
            <a:endParaRPr lang="en-US" altLang="zh-TW" sz="1400" dirty="0" smtClean="0">
              <a:solidFill>
                <a:srgbClr val="0070C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445265" y="-1969669"/>
            <a:ext cx="893883" cy="772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330310 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中文系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主任室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402140" y="-4690009"/>
            <a:ext cx="893883" cy="772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330312 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中文系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碩博士班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0271797" y="-5115118"/>
            <a:ext cx="634199" cy="213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330313</a:t>
            </a:r>
          </a:p>
        </p:txBody>
      </p:sp>
      <p:grpSp>
        <p:nvGrpSpPr>
          <p:cNvPr id="34" name="群組 33"/>
          <p:cNvGrpSpPr/>
          <p:nvPr/>
        </p:nvGrpSpPr>
        <p:grpSpPr>
          <a:xfrm>
            <a:off x="10942679" y="-5190919"/>
            <a:ext cx="344599" cy="344599"/>
            <a:chOff x="13305276" y="5323172"/>
            <a:chExt cx="428539" cy="428539"/>
          </a:xfrm>
        </p:grpSpPr>
        <p:sp>
          <p:nvSpPr>
            <p:cNvPr id="35" name="矩形 34"/>
            <p:cNvSpPr/>
            <p:nvPr/>
          </p:nvSpPr>
          <p:spPr>
            <a:xfrm>
              <a:off x="13305276" y="5323172"/>
              <a:ext cx="428539" cy="4285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6" name="Picture 2" descr="coffee,foo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9864" y="5396953"/>
              <a:ext cx="259362" cy="2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" name="Picture 2" descr="man,person,men,room,mens room,user,account,male,people,profile,human,memb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874" y="-6048491"/>
            <a:ext cx="428539" cy="428539"/>
          </a:xfrm>
          <a:prstGeom prst="rect">
            <a:avLst/>
          </a:prstGeom>
          <a:solidFill>
            <a:srgbClr val="022D97"/>
          </a:solidFill>
        </p:spPr>
      </p:pic>
      <p:pic>
        <p:nvPicPr>
          <p:cNvPr id="38" name="Picture 6" descr="room,toilet,lady,wom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739" y="-6048453"/>
            <a:ext cx="428539" cy="428539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39" name="文字方塊 38"/>
          <p:cNvSpPr txBox="1"/>
          <p:nvPr/>
        </p:nvSpPr>
        <p:spPr>
          <a:xfrm>
            <a:off x="10286278" y="-5597912"/>
            <a:ext cx="443478" cy="37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ja-JP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31</a:t>
            </a:r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5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10851269" y="-5597912"/>
            <a:ext cx="443478" cy="37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ja-JP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31</a:t>
            </a:r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4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9658492" y="-6290264"/>
            <a:ext cx="589355" cy="1025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ja-JP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316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中文系研究生研究室</a:t>
            </a:r>
            <a:endParaRPr lang="en-US" altLang="ja-JP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9129477" y="-6284925"/>
            <a:ext cx="478356" cy="105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ja-JP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317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學生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活動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室</a:t>
            </a:r>
            <a:endParaRPr lang="en-US" altLang="ja-JP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8616381" y="-6268799"/>
            <a:ext cx="441881" cy="1025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ja-JP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318</a:t>
            </a:r>
          </a:p>
          <a:p>
            <a:pPr algn="ctr"/>
            <a:r>
              <a:rPr lang="zh-TW" altLang="en-US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學會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辦公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室</a:t>
            </a:r>
            <a:endParaRPr lang="en-US" altLang="ja-JP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7138595" y="-6437894"/>
            <a:ext cx="589355" cy="817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ja-JP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319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中文系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圖書室</a:t>
            </a:r>
            <a:endParaRPr lang="en-US" altLang="ja-JP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181900" y="-6415854"/>
            <a:ext cx="589355" cy="817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ja-JP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320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中文系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圖書室</a:t>
            </a:r>
            <a:endParaRPr lang="en-US" altLang="ja-JP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289292" y="-6399305"/>
            <a:ext cx="589355" cy="817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ja-JP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321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中文系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典藏</a:t>
            </a:r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室</a:t>
            </a:r>
            <a:endParaRPr lang="en-US" altLang="ja-JP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383722" y="-6399305"/>
            <a:ext cx="589355" cy="817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ja-JP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322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中文系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典藏</a:t>
            </a:r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室</a:t>
            </a:r>
            <a:endParaRPr lang="en-US" altLang="ja-JP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3634279" y="-4594685"/>
            <a:ext cx="638175" cy="817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ja-JP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323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教師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研究室</a:t>
            </a:r>
            <a:endParaRPr lang="en-US" altLang="ja-JP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4272454" y="-4594685"/>
            <a:ext cx="589355" cy="817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ja-JP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324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教師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研究室</a:t>
            </a:r>
            <a:endParaRPr lang="en-US" altLang="ja-JP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863004" y="-4594685"/>
            <a:ext cx="589355" cy="817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ja-JP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325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教師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研究室</a:t>
            </a:r>
            <a:endParaRPr lang="en-US" altLang="ja-JP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459446" y="-4594685"/>
            <a:ext cx="589355" cy="817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ja-JP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326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教師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研究室</a:t>
            </a:r>
            <a:endParaRPr lang="en-US" altLang="ja-JP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6065489" y="-4594685"/>
            <a:ext cx="589355" cy="817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ja-JP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327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教師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研究室</a:t>
            </a:r>
            <a:endParaRPr lang="en-US" altLang="ja-JP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654844" y="-4594685"/>
            <a:ext cx="589355" cy="817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ja-JP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328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教師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研究室</a:t>
            </a:r>
            <a:endParaRPr lang="en-US" altLang="ja-JP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8027026" y="-3749852"/>
            <a:ext cx="589355" cy="817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ja-JP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329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研究生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研究室</a:t>
            </a:r>
            <a:endParaRPr lang="en-US" altLang="ja-JP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8081806" y="-1967443"/>
            <a:ext cx="589355" cy="817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ja-JP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電腦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機房</a:t>
            </a:r>
            <a:endParaRPr lang="en-US" altLang="ja-JP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8081805" y="-2711273"/>
            <a:ext cx="589355" cy="460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師生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休憩區</a:t>
            </a:r>
            <a:endParaRPr lang="en-US" altLang="ja-JP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642973" y="-668147"/>
            <a:ext cx="642641" cy="824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電梯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8495216" y="2684642"/>
            <a:ext cx="187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百年樓正門方向</a:t>
            </a:r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238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03703"/>
            <a:ext cx="16668750" cy="13475953"/>
          </a:xfrm>
          <a:prstGeom prst="rect">
            <a:avLst/>
          </a:prstGeom>
        </p:spPr>
      </p:pic>
      <p:pic>
        <p:nvPicPr>
          <p:cNvPr id="3" name="Picture 2" descr="man,person,men,room,mens room,user,account,male,people,profile,human,memb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801" y="5841280"/>
            <a:ext cx="428539" cy="428539"/>
          </a:xfrm>
          <a:prstGeom prst="rect">
            <a:avLst/>
          </a:prstGeom>
          <a:solidFill>
            <a:srgbClr val="022D97"/>
          </a:solidFill>
        </p:spPr>
      </p:pic>
      <p:sp>
        <p:nvSpPr>
          <p:cNvPr id="4" name="文字方塊 3"/>
          <p:cNvSpPr txBox="1"/>
          <p:nvPr/>
        </p:nvSpPr>
        <p:spPr>
          <a:xfrm>
            <a:off x="4059221" y="5750460"/>
            <a:ext cx="1260942" cy="601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男化妝室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Men</a:t>
            </a:r>
            <a:r>
              <a:rPr lang="en-US" altLang="zh-TW" sz="1200" dirty="0" smtClean="0"/>
              <a:t>'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 Restroom</a:t>
            </a:r>
          </a:p>
        </p:txBody>
      </p:sp>
      <p:pic>
        <p:nvPicPr>
          <p:cNvPr id="5" name="Picture 6" descr="room,toilet,lady,wom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167" y="5865191"/>
            <a:ext cx="428539" cy="428539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6" name="文字方塊 5"/>
          <p:cNvSpPr txBox="1"/>
          <p:nvPr/>
        </p:nvSpPr>
        <p:spPr>
          <a:xfrm>
            <a:off x="1980116" y="5764815"/>
            <a:ext cx="1504864" cy="601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女化妝室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Women</a:t>
            </a:r>
            <a:r>
              <a:rPr lang="en-US" altLang="zh-TW" sz="1200" dirty="0"/>
              <a:t>'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 Restroom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5431868" y="5824747"/>
            <a:ext cx="428539" cy="428539"/>
            <a:chOff x="13305276" y="5323172"/>
            <a:chExt cx="428539" cy="428539"/>
          </a:xfrm>
        </p:grpSpPr>
        <p:sp>
          <p:nvSpPr>
            <p:cNvPr id="8" name="矩形 7"/>
            <p:cNvSpPr/>
            <p:nvPr/>
          </p:nvSpPr>
          <p:spPr>
            <a:xfrm>
              <a:off x="13305276" y="5323172"/>
              <a:ext cx="428539" cy="4285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Picture 2" descr="coffee,foo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9864" y="5396953"/>
              <a:ext cx="259362" cy="280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文字方塊 9"/>
          <p:cNvSpPr txBox="1"/>
          <p:nvPr/>
        </p:nvSpPr>
        <p:spPr>
          <a:xfrm>
            <a:off x="5915966" y="5753400"/>
            <a:ext cx="889940" cy="601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茶水間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Tea</a:t>
            </a:r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Room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532293" y="5686271"/>
            <a:ext cx="1198957" cy="601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無障礙坡道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Disabled Ramp</a:t>
            </a:r>
            <a:endParaRPr lang="en-US" altLang="zh-TW" sz="11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4501752" y="5628213"/>
            <a:ext cx="1106548" cy="601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您現在位置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Your Position</a:t>
            </a:r>
            <a:endParaRPr lang="en-US" altLang="zh-TW" sz="11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3142209" y="5692621"/>
            <a:ext cx="791506" cy="601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消防栓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Hydrant</a:t>
            </a:r>
            <a:endParaRPr lang="en-US" altLang="zh-TW" sz="11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394657" y="5692621"/>
            <a:ext cx="1265430" cy="601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滅火器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Fire Extinguisher</a:t>
            </a:r>
            <a:endParaRPr lang="en-US" altLang="zh-TW" sz="11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395098" y="5544459"/>
            <a:ext cx="1397343" cy="810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緊急逃生出口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en-US" altLang="zh-TW" sz="12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Emergency Exit</a:t>
            </a:r>
            <a:endParaRPr lang="en-US" altLang="zh-TW" sz="11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303669" y="2202031"/>
            <a:ext cx="634199" cy="213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330402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1303668" y="1451687"/>
            <a:ext cx="634199" cy="213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330401</a:t>
            </a:r>
          </a:p>
        </p:txBody>
      </p:sp>
      <p:pic>
        <p:nvPicPr>
          <p:cNvPr id="19" name="Picture 2" descr="man,person,men,room,mens room,user,account,male,people,profile,human,memb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47" y="1794748"/>
            <a:ext cx="428539" cy="428539"/>
          </a:xfrm>
          <a:prstGeom prst="rect">
            <a:avLst/>
          </a:prstGeom>
          <a:solidFill>
            <a:srgbClr val="022D97"/>
          </a:solidFill>
        </p:spPr>
      </p:pic>
      <p:pic>
        <p:nvPicPr>
          <p:cNvPr id="20" name="Picture 6" descr="room,toilet,lady,wom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48" y="1032619"/>
            <a:ext cx="428539" cy="428539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21" name="文字方塊 20"/>
          <p:cNvSpPr txBox="1"/>
          <p:nvPr/>
        </p:nvSpPr>
        <p:spPr>
          <a:xfrm>
            <a:off x="1304634" y="2760519"/>
            <a:ext cx="1062229" cy="1129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330403 </a:t>
            </a:r>
          </a:p>
          <a:p>
            <a:pPr algn="ctr"/>
            <a:r>
              <a:rPr lang="zh-TW" altLang="en-US" sz="1400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文學院</a:t>
            </a:r>
            <a:endParaRPr lang="en-US" altLang="zh-TW" sz="1400" dirty="0" smtClean="0">
              <a:solidFill>
                <a:srgbClr val="FF000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電腦教室</a:t>
            </a:r>
            <a:endParaRPr lang="en-US" altLang="zh-TW" sz="1400" dirty="0" smtClean="0">
              <a:solidFill>
                <a:srgbClr val="FF000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645463" y="3044893"/>
            <a:ext cx="752432" cy="627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330404 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電算中心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機房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462161" y="2760519"/>
            <a:ext cx="1054295" cy="795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330405 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圖檔所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資訊檢索室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477377" y="2786695"/>
            <a:ext cx="1054295" cy="795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330406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255454" y="2786695"/>
            <a:ext cx="838058" cy="795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330407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研討室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395098" y="2786695"/>
            <a:ext cx="838058" cy="795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330408</a:t>
            </a:r>
          </a:p>
          <a:p>
            <a:pPr algn="ctr"/>
            <a:r>
              <a:rPr lang="zh-TW" altLang="en-US" sz="1400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研討室</a:t>
            </a:r>
            <a:endParaRPr lang="en-US" altLang="zh-TW" sz="1400" dirty="0" smtClean="0">
              <a:solidFill>
                <a:srgbClr val="FF000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0534742" y="2786695"/>
            <a:ext cx="838058" cy="795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330409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研討室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624044" y="2760518"/>
            <a:ext cx="838058" cy="911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330410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文學院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研討室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2699904" y="2786695"/>
            <a:ext cx="939356" cy="911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330413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台文所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研究生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1208407" y="-333829"/>
            <a:ext cx="939356" cy="754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330413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台文所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所長室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3852990" y="2760518"/>
            <a:ext cx="939356" cy="911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330412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台文所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師生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研討室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1233961" y="-1345770"/>
            <a:ext cx="939356" cy="754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330414</a:t>
            </a:r>
          </a:p>
          <a:p>
            <a:pPr algn="ctr"/>
            <a:r>
              <a:rPr lang="zh-TW" altLang="en-US" sz="1400" dirty="0" smtClean="0">
                <a:solidFill>
                  <a:srgbClr val="0070C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台文所</a:t>
            </a:r>
            <a:endParaRPr lang="en-US" altLang="zh-TW" sz="1400" dirty="0" smtClean="0">
              <a:solidFill>
                <a:srgbClr val="0070C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solidFill>
                  <a:srgbClr val="0070C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辦公室</a:t>
            </a:r>
            <a:endParaRPr lang="en-US" altLang="zh-TW" sz="1400" dirty="0" smtClean="0">
              <a:solidFill>
                <a:srgbClr val="0070C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1252644" y="-2378947"/>
            <a:ext cx="939356" cy="754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solidFill>
                  <a:srgbClr val="0070C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330415</a:t>
            </a:r>
          </a:p>
          <a:p>
            <a:pPr algn="ctr"/>
            <a:r>
              <a:rPr lang="zh-TW" altLang="en-US" sz="1400" dirty="0" smtClean="0">
                <a:solidFill>
                  <a:srgbClr val="0070C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圖檔所</a:t>
            </a:r>
            <a:endParaRPr lang="en-US" altLang="zh-TW" sz="1400" dirty="0" smtClean="0">
              <a:solidFill>
                <a:srgbClr val="0070C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solidFill>
                  <a:srgbClr val="0070C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辦公室</a:t>
            </a:r>
            <a:endParaRPr lang="en-US" altLang="zh-TW" sz="1400" dirty="0" smtClean="0">
              <a:solidFill>
                <a:srgbClr val="0070C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1268513" y="-3350275"/>
            <a:ext cx="939356" cy="754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330416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圖檔所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所長室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2279347" y="-3909359"/>
            <a:ext cx="634199" cy="213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330417</a:t>
            </a:r>
          </a:p>
        </p:txBody>
      </p:sp>
      <p:grpSp>
        <p:nvGrpSpPr>
          <p:cNvPr id="36" name="群組 35"/>
          <p:cNvGrpSpPr/>
          <p:nvPr/>
        </p:nvGrpSpPr>
        <p:grpSpPr>
          <a:xfrm>
            <a:off x="12950229" y="-3985160"/>
            <a:ext cx="344599" cy="344599"/>
            <a:chOff x="13305276" y="5323172"/>
            <a:chExt cx="428539" cy="428539"/>
          </a:xfrm>
        </p:grpSpPr>
        <p:sp>
          <p:nvSpPr>
            <p:cNvPr id="37" name="矩形 36"/>
            <p:cNvSpPr/>
            <p:nvPr/>
          </p:nvSpPr>
          <p:spPr>
            <a:xfrm>
              <a:off x="13305276" y="5323172"/>
              <a:ext cx="428539" cy="4285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8" name="Picture 2" descr="coffee,foo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9864" y="5396953"/>
              <a:ext cx="259362" cy="2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" name="Picture 2" descr="man,person,men,room,mens room,user,account,male,people,profile,human,memb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956" y="-4945406"/>
            <a:ext cx="428539" cy="428539"/>
          </a:xfrm>
          <a:prstGeom prst="rect">
            <a:avLst/>
          </a:prstGeom>
          <a:solidFill>
            <a:srgbClr val="022D97"/>
          </a:solidFill>
        </p:spPr>
      </p:pic>
      <p:pic>
        <p:nvPicPr>
          <p:cNvPr id="40" name="Picture 6" descr="room,toilet,lady,wom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1821" y="-4945368"/>
            <a:ext cx="428539" cy="428539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41" name="文字方塊 40"/>
          <p:cNvSpPr txBox="1"/>
          <p:nvPr/>
        </p:nvSpPr>
        <p:spPr>
          <a:xfrm>
            <a:off x="12289360" y="-4494827"/>
            <a:ext cx="443478" cy="37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ja-JP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41</a:t>
            </a:r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9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12854351" y="-4494827"/>
            <a:ext cx="443478" cy="37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ja-JP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41</a:t>
            </a:r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8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8230319" y="-3360970"/>
            <a:ext cx="589355" cy="817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ja-JP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431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教師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研究室</a:t>
            </a:r>
            <a:endParaRPr lang="en-US" altLang="ja-JP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7531672" y="-3360970"/>
            <a:ext cx="589355" cy="817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ja-JP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430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教師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研究室</a:t>
            </a:r>
            <a:endParaRPr lang="en-US" altLang="ja-JP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853992" y="-3360970"/>
            <a:ext cx="589355" cy="817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ja-JP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429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教師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研究室</a:t>
            </a:r>
            <a:endParaRPr lang="en-US" altLang="ja-JP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182699" y="-3360970"/>
            <a:ext cx="589355" cy="817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ja-JP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428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教師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研究室</a:t>
            </a:r>
            <a:endParaRPr lang="en-US" altLang="ja-JP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505019" y="-3360970"/>
            <a:ext cx="589355" cy="817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ja-JP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427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教師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研究室</a:t>
            </a:r>
            <a:endParaRPr lang="en-US" altLang="ja-JP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806372" y="-3360970"/>
            <a:ext cx="589355" cy="817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ja-JP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426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教師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研究室</a:t>
            </a:r>
            <a:endParaRPr lang="en-US" altLang="ja-JP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915966" y="-5310970"/>
            <a:ext cx="1197966" cy="817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  <a:r>
              <a:rPr lang="en-US" altLang="ja-JP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425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圖檔所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研究生研究室</a:t>
            </a:r>
            <a:endParaRPr lang="en-US" altLang="ja-JP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537399" y="-5271903"/>
            <a:ext cx="890436" cy="801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  <a:r>
              <a:rPr lang="en-US" altLang="ja-JP" sz="1400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424</a:t>
            </a:r>
          </a:p>
          <a:p>
            <a:pPr algn="ctr"/>
            <a:r>
              <a:rPr lang="zh-TW" altLang="en-US" sz="1400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圖檔所</a:t>
            </a:r>
            <a:endParaRPr lang="en-US" altLang="zh-TW" sz="1400" dirty="0" smtClean="0">
              <a:solidFill>
                <a:srgbClr val="FF000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圖書實習室</a:t>
            </a:r>
            <a:endParaRPr lang="en-US" altLang="ja-JP" sz="1400" dirty="0" smtClean="0">
              <a:solidFill>
                <a:srgbClr val="FF000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8731250" y="-5318596"/>
            <a:ext cx="649403" cy="801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  <a:r>
              <a:rPr lang="en-US" altLang="ja-JP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423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文學院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研討室</a:t>
            </a:r>
            <a:endParaRPr lang="en-US" altLang="ja-JP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0384221" y="-5110559"/>
            <a:ext cx="441881" cy="1025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ja-JP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422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臺灣</a:t>
            </a:r>
            <a:r>
              <a:rPr lang="zh-TW" altLang="en-US" sz="11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現象學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中心</a:t>
            </a:r>
            <a:endParaRPr lang="en-US" altLang="ja-JP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0130067" y="1297105"/>
            <a:ext cx="939741" cy="214271"/>
          </a:xfrm>
          <a:prstGeom prst="rect">
            <a:avLst/>
          </a:prstGeom>
          <a:solidFill>
            <a:srgbClr val="D47A2E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您現在位置</a:t>
            </a:r>
            <a:endParaRPr lang="en-US" altLang="zh-TW" sz="1400" dirty="0" smtClean="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0952776" y="-5110559"/>
            <a:ext cx="561044" cy="1025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ja-JP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421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宗教研究中心</a:t>
            </a:r>
            <a:endParaRPr lang="en-US" altLang="ja-JP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11578708" y="-5110559"/>
            <a:ext cx="561044" cy="1025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ja-JP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420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教師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研究室</a:t>
            </a:r>
            <a:endParaRPr lang="en-US" altLang="ja-JP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9723839" y="-2361832"/>
            <a:ext cx="589355" cy="817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ja-JP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432</a:t>
            </a:r>
          </a:p>
          <a:p>
            <a:pPr algn="ctr"/>
            <a:r>
              <a:rPr lang="zh-TW" altLang="en-US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教授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休息</a:t>
            </a:r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室</a:t>
            </a:r>
            <a:endParaRPr lang="en-US" altLang="ja-JP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9752535" y="-264518"/>
            <a:ext cx="589355" cy="817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433</a:t>
            </a:r>
          </a:p>
          <a:p>
            <a:pPr algn="ctr"/>
            <a:r>
              <a:rPr lang="zh-TW" altLang="en-US" sz="1400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師生</a:t>
            </a:r>
            <a:endParaRPr lang="en-US" altLang="zh-TW" sz="1400" dirty="0" smtClean="0">
              <a:solidFill>
                <a:srgbClr val="FF000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algn="ctr"/>
            <a:r>
              <a:rPr lang="zh-TW" altLang="en-US" sz="1400" dirty="0" smtClean="0">
                <a:solidFill>
                  <a:srgbClr val="FF0000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研討室</a:t>
            </a:r>
            <a:endParaRPr lang="en-US" altLang="ja-JP" sz="1400" dirty="0" smtClean="0">
              <a:solidFill>
                <a:srgbClr val="FF0000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712019" y="1039583"/>
            <a:ext cx="642641" cy="824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電梯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980116" y="-113117"/>
            <a:ext cx="826239" cy="534031"/>
          </a:xfrm>
          <a:prstGeom prst="wedgeRectCallout">
            <a:avLst>
              <a:gd name="adj1" fmla="val 28738"/>
              <a:gd name="adj2" fmla="val 1713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TW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330434</a:t>
            </a:r>
          </a:p>
          <a:p>
            <a:pPr algn="ctr"/>
            <a:r>
              <a:rPr lang="zh-TW" altLang="en-US" sz="1400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控制箱室</a:t>
            </a:r>
            <a:endParaRPr lang="en-US" altLang="zh-TW" sz="1400" dirty="0" smtClean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9402089" y="4751499"/>
            <a:ext cx="187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百年樓正門方向</a:t>
            </a:r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187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664</Words>
  <Application>Microsoft Office PowerPoint</Application>
  <PresentationFormat>寬螢幕</PresentationFormat>
  <Paragraphs>450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Noto Sans CJK TC Regular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NCCU DLLL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Pulipuli Chen</dc:creator>
  <cp:lastModifiedBy>Pulipuli Chen</cp:lastModifiedBy>
  <cp:revision>14</cp:revision>
  <dcterms:created xsi:type="dcterms:W3CDTF">2018-12-09T09:11:16Z</dcterms:created>
  <dcterms:modified xsi:type="dcterms:W3CDTF">2018-12-09T13:27:49Z</dcterms:modified>
</cp:coreProperties>
</file>