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Quattrocento Sans"/>
      <p:regular r:id="rId21"/>
      <p:bold r:id="rId22"/>
      <p:italic r:id="rId23"/>
      <p:boldItalic r:id="rId24"/>
    </p:embeddedFont>
    <p:embeddedFont>
      <p:font typeface="Syncopate"/>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4B4F52-0514-4267-8513-A3063A9A3A01}">
  <a:tblStyle styleId="{804B4F52-0514-4267-8513-A3063A9A3A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yncopate-bold.fntdata"/><Relationship Id="rId25" Type="http://schemas.openxmlformats.org/officeDocument/2006/relationships/font" Target="fonts/Syncopat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nl4i54KKfjbIaOZCLpi6etJnc93tesw1GO33fbW1aUQ/edit?usp=sharing" TargetMode="External"/><Relationship Id="rId3" Type="http://schemas.openxmlformats.org/officeDocument/2006/relationships/hyperlink" Target="https://docs.google.com/document/d/1Hhqw7H3Qx30zZQiKsw5vyFXinXVZeZtyObEMQ3mHHng/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479944be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79944be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大家好。</a:t>
            </a:r>
            <a:endParaRPr/>
          </a:p>
          <a:p>
            <a:pPr indent="0" lvl="0" marL="0" rtl="0" algn="l">
              <a:spcBef>
                <a:spcPts val="0"/>
              </a:spcBef>
              <a:spcAft>
                <a:spcPts val="0"/>
              </a:spcAft>
              <a:buNone/>
            </a:pPr>
            <a:r>
              <a:rPr lang="en-US"/>
              <a:t>接下來我要介紹的是PBL，問題導向(Problem based)學習環境。</a:t>
            </a:r>
            <a:endParaRPr/>
          </a:p>
          <a:p>
            <a:pPr indent="0" lvl="0" marL="0" rtl="0" algn="l">
              <a:spcBef>
                <a:spcPts val="0"/>
              </a:spcBef>
              <a:spcAft>
                <a:spcPts val="0"/>
              </a:spcAft>
              <a:buNone/>
            </a:pPr>
            <a:r>
              <a:rPr lang="en-US"/>
              <a:t>這也是一個線上非同步學習，使用網路瀏覽器操作。</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rPr>
              <a:t>投影片：</a:t>
            </a:r>
            <a:r>
              <a:rPr lang="en-US" u="sng">
                <a:solidFill>
                  <a:schemeClr val="hlink"/>
                </a:solidFill>
                <a:hlinkClick r:id="rId2"/>
              </a:rPr>
              <a:t>https://docs.google.com/presentation/d/1nl4i54KKfjbIaOZCLpi6etJnc93tesw1GO33fbW1aUQ/edit?usp=sharing</a:t>
            </a:r>
            <a:r>
              <a:rPr lang="en-US"/>
              <a:t> </a:t>
            </a:r>
            <a:endParaRPr/>
          </a:p>
          <a:p>
            <a:pPr indent="0" lvl="0" marL="0" rtl="0" algn="l">
              <a:spcBef>
                <a:spcPts val="0"/>
              </a:spcBef>
              <a:spcAft>
                <a:spcPts val="0"/>
              </a:spcAft>
              <a:buNone/>
            </a:pPr>
            <a:r>
              <a:rPr lang="en-US"/>
              <a:t>講稿：</a:t>
            </a:r>
            <a:r>
              <a:rPr lang="en-US" u="sng">
                <a:solidFill>
                  <a:schemeClr val="hlink"/>
                </a:solidFill>
                <a:hlinkClick r:id="rId3"/>
              </a:rPr>
              <a:t>https://docs.google.com/document/d/1Hhqw7H3Qx30zZQiKsw5vyFXinXVZeZtyObEMQ3mHHng/edit?usp=sharing</a:t>
            </a:r>
            <a:r>
              <a:rPr lang="en-US"/>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9df0dcd0d_1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9df0dcd0d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PBL在</a:t>
            </a:r>
            <a:r>
              <a:rPr lang="en-US"/>
              <a:t>資料庫(database)中記錄了學生的所有學習歷程 (Learning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基於這些學習歷程記錄，我們的許多研究都開發出了非常有趣的應用。</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b15e89870_2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b15e89870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首先，我們用Social Network Analysis分析學生在PBL中的互動記錄</a:t>
            </a:r>
            <a:endParaRPr/>
          </a:p>
          <a:p>
            <a:pPr indent="0" lvl="0" marL="0" rtl="0" algn="l">
              <a:spcBef>
                <a:spcPts val="0"/>
              </a:spcBef>
              <a:spcAft>
                <a:spcPts val="0"/>
              </a:spcAft>
              <a:buNone/>
            </a:pPr>
            <a:r>
              <a:rPr lang="en-US"/>
              <a:t>在左圖中，這是左間的學生跟其他學生的互動統計</a:t>
            </a:r>
            <a:endParaRPr/>
          </a:p>
          <a:p>
            <a:pPr indent="0" lvl="0" marL="0" rtl="0" algn="l">
              <a:spcBef>
                <a:spcPts val="0"/>
              </a:spcBef>
              <a:spcAft>
                <a:spcPts val="0"/>
              </a:spcAft>
              <a:buNone/>
            </a:pPr>
            <a:r>
              <a:rPr lang="en-US">
                <a:solidFill>
                  <a:schemeClr val="dk1"/>
                </a:solidFill>
              </a:rPr>
              <a:t>箭頭指向這位學生的數字，表示是由其他學生對他的互動次數，稱為In-Degree</a:t>
            </a:r>
            <a:endParaRPr>
              <a:solidFill>
                <a:schemeClr val="dk1"/>
              </a:solidFill>
            </a:endParaRPr>
          </a:p>
          <a:p>
            <a:pPr indent="0" lvl="0" marL="0" rtl="0" algn="l">
              <a:spcBef>
                <a:spcPts val="0"/>
              </a:spcBef>
              <a:spcAft>
                <a:spcPts val="0"/>
              </a:spcAft>
              <a:buNone/>
            </a:pPr>
            <a:r>
              <a:rPr lang="en-US">
                <a:solidFill>
                  <a:schemeClr val="dk1"/>
                </a:solidFill>
              </a:rPr>
              <a:t>箭頭由這位學生對外的數字，表示這是他對其他學生的互動次數，稱為Out-Degree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根據互動統計，我們發展了一套演算法，用來計算出學生的社會排名</a:t>
            </a:r>
            <a:endParaRPr/>
          </a:p>
          <a:p>
            <a:pPr indent="0" lvl="0" marL="0" rtl="0" algn="l">
              <a:spcBef>
                <a:spcPts val="0"/>
              </a:spcBef>
              <a:spcAft>
                <a:spcPts val="0"/>
              </a:spcAft>
              <a:buNone/>
            </a:pPr>
            <a:r>
              <a:rPr lang="en-US"/>
              <a:t>最後系統就能自動推薦社會排名較高的同儕給需要幫助的學生</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88432c35d8a1af9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88432c35d8a1af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首先，我們用Social Network Analysis分析學生在PBL中的互動記錄</a:t>
            </a:r>
            <a:endParaRPr/>
          </a:p>
          <a:p>
            <a:pPr indent="0" lvl="0" marL="0" rtl="0" algn="l">
              <a:spcBef>
                <a:spcPts val="0"/>
              </a:spcBef>
              <a:spcAft>
                <a:spcPts val="0"/>
              </a:spcAft>
              <a:buNone/>
            </a:pPr>
            <a:r>
              <a:rPr lang="en-US"/>
              <a:t>在左圖中，</a:t>
            </a:r>
            <a:r>
              <a:rPr lang="en-US"/>
              <a:t>這是左間的</a:t>
            </a:r>
            <a:r>
              <a:rPr lang="en-US"/>
              <a:t>學生跟其他</a:t>
            </a:r>
            <a:r>
              <a:rPr lang="en-US"/>
              <a:t>學生</a:t>
            </a:r>
            <a:r>
              <a:rPr lang="en-US"/>
              <a:t>的互動統計</a:t>
            </a:r>
            <a:endParaRPr/>
          </a:p>
          <a:p>
            <a:pPr indent="0" lvl="0" marL="0" rtl="0" algn="l">
              <a:spcBef>
                <a:spcPts val="0"/>
              </a:spcBef>
              <a:spcAft>
                <a:spcPts val="0"/>
              </a:spcAft>
              <a:buNone/>
            </a:pPr>
            <a:r>
              <a:rPr lang="en-US">
                <a:solidFill>
                  <a:schemeClr val="dk1"/>
                </a:solidFill>
              </a:rPr>
              <a:t>箭頭指向這位學生的數字，表示是由其他學生對他的互動次數，稱為In-Degree</a:t>
            </a:r>
            <a:endParaRPr>
              <a:solidFill>
                <a:schemeClr val="dk1"/>
              </a:solidFill>
            </a:endParaRPr>
          </a:p>
          <a:p>
            <a:pPr indent="0" lvl="0" marL="0" rtl="0" algn="l">
              <a:spcBef>
                <a:spcPts val="0"/>
              </a:spcBef>
              <a:spcAft>
                <a:spcPts val="0"/>
              </a:spcAft>
              <a:buNone/>
            </a:pPr>
            <a:r>
              <a:rPr lang="en-US">
                <a:solidFill>
                  <a:schemeClr val="dk1"/>
                </a:solidFill>
              </a:rPr>
              <a:t>箭頭由這位學生對外的數字，表示這是他對其他學生的互動次數，稱為Out-Degree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根據互動統計，我們發展了一套演算法，用來計算出學生的社會排名</a:t>
            </a:r>
            <a:endParaRPr/>
          </a:p>
          <a:p>
            <a:pPr indent="0" lvl="0" marL="0" rtl="0" algn="l">
              <a:spcBef>
                <a:spcPts val="0"/>
              </a:spcBef>
              <a:spcAft>
                <a:spcPts val="0"/>
              </a:spcAft>
              <a:buNone/>
            </a:pPr>
            <a:r>
              <a:rPr lang="en-US"/>
              <a:t>最後系統就能自動推薦社會排名較高的同儕給需要幫助的學生</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88432c35d8a1af9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88432c35d8a1af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另一個利用互動統計的應用，是解決分組(Grouping)上的問題</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根據學生在PBL的互動記錄，我們可以把學生分成四種類型：Source, Sink, Hub, Island</a:t>
            </a:r>
            <a:endParaRPr/>
          </a:p>
          <a:p>
            <a:pPr indent="0" lvl="0" marL="0" rtl="0" algn="l">
              <a:spcBef>
                <a:spcPts val="0"/>
              </a:spcBef>
              <a:spcAft>
                <a:spcPts val="0"/>
              </a:spcAft>
              <a:buNone/>
            </a:pPr>
            <a:r>
              <a:rPr lang="en-US"/>
              <a:t>“Hub” is who has both high in-degree and out-degree</a:t>
            </a:r>
            <a:endParaRPr/>
          </a:p>
          <a:p>
            <a:pPr indent="0" lvl="0" marL="0" rtl="0" algn="l">
              <a:spcBef>
                <a:spcPts val="0"/>
              </a:spcBef>
              <a:spcAft>
                <a:spcPts val="0"/>
              </a:spcAft>
              <a:buNone/>
            </a:pPr>
            <a:r>
              <a:rPr lang="en-US">
                <a:solidFill>
                  <a:schemeClr val="dk1"/>
                </a:solidFill>
              </a:rPr>
              <a:t>“Source” is who has high out-degree but low in-degree</a:t>
            </a:r>
            <a:endParaRPr>
              <a:solidFill>
                <a:schemeClr val="dk1"/>
              </a:solidFill>
            </a:endParaRPr>
          </a:p>
          <a:p>
            <a:pPr indent="0" lvl="0" marL="0" rtl="0" algn="l">
              <a:spcBef>
                <a:spcPts val="0"/>
              </a:spcBef>
              <a:spcAft>
                <a:spcPts val="0"/>
              </a:spcAft>
              <a:buNone/>
            </a:pPr>
            <a:r>
              <a:rPr lang="en-US">
                <a:solidFill>
                  <a:schemeClr val="dk1"/>
                </a:solidFill>
              </a:rPr>
              <a:t>“Sink” is who has high in-degree but low out-degree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And “Island” is who has both low in-degree and out-degree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9df0dcd0d_1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9df0dcd0d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我們發展了一套演算法，讓系統能夠自動將這四種不同類型的學生組成異質性(heterogeneous)小組</a:t>
            </a:r>
            <a:endParaRPr/>
          </a:p>
          <a:p>
            <a:pPr indent="0" lvl="0" marL="0" rtl="0" algn="l">
              <a:spcBef>
                <a:spcPts val="0"/>
              </a:spcBef>
              <a:spcAft>
                <a:spcPts val="0"/>
              </a:spcAft>
              <a:buNone/>
            </a:pPr>
            <a:r>
              <a:rPr lang="en-US"/>
              <a:t>根據我們的實驗結果，小組成員的多樣性可以促進學生之間的互動，提升合作學習的成效</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479944bef_1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479944be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我對PBL</a:t>
            </a:r>
            <a:r>
              <a:rPr lang="en-US"/>
              <a:t>學習環境的報告就到這邊</a:t>
            </a:r>
            <a:endParaRPr/>
          </a:p>
          <a:p>
            <a:pPr indent="0" lvl="0" marL="0" rtl="0" algn="l">
              <a:spcBef>
                <a:spcPts val="0"/>
              </a:spcBef>
              <a:spcAft>
                <a:spcPts val="0"/>
              </a:spcAft>
              <a:buNone/>
            </a:pPr>
            <a:r>
              <a:rPr lang="en-US"/>
              <a:t>由於時間的關係，我就不展示系統了</a:t>
            </a:r>
            <a:endParaRPr/>
          </a:p>
          <a:p>
            <a:pPr indent="0" lvl="0" marL="0" rtl="0" algn="l">
              <a:spcBef>
                <a:spcPts val="0"/>
              </a:spcBef>
              <a:spcAft>
                <a:spcPts val="0"/>
              </a:spcAft>
              <a:buNone/>
            </a:pPr>
            <a:r>
              <a:rPr lang="en-US"/>
              <a:t>接著會由Andy來介紹學習歷程的其他應用，謝謝大家。</a:t>
            </a:r>
            <a:endParaRPr/>
          </a:p>
          <a:p>
            <a:pPr indent="0" lvl="0" marL="0" rtl="0" algn="l">
              <a:spcBef>
                <a:spcPts val="0"/>
              </a:spcBef>
              <a:spcAft>
                <a:spcPts val="0"/>
              </a:spcAft>
              <a:buNone/>
            </a:pPr>
            <a:r>
              <a:rPr lang="en-US"/>
              <a:t>https://www.dropbox.com/s/qsasgyv08l6o8hy/0518_CMCxPBL.pptx?dl=0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9df0dcd0d_1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9df0dcd0d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簡單來說，PBL的精神就是Learning by Doing，所以我們提出了一套學習鷹架，讓學生能夠reflection-in-action。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這套</a:t>
            </a:r>
            <a:r>
              <a:rPr lang="en-US"/>
              <a:t>鷹架稱為IDSR，它包含了四個步驟</a:t>
            </a:r>
            <a:endParaRPr/>
          </a:p>
          <a:p>
            <a:pPr indent="0" lvl="0" marL="0" rtl="0" algn="l">
              <a:spcBef>
                <a:spcPts val="0"/>
              </a:spcBef>
              <a:spcAft>
                <a:spcPts val="0"/>
              </a:spcAft>
              <a:buNone/>
            </a:pPr>
            <a:r>
              <a:rPr lang="en-US"/>
              <a:t>1. I, Identify the Problem</a:t>
            </a:r>
            <a:endParaRPr/>
          </a:p>
          <a:p>
            <a:pPr indent="0" lvl="0" marL="0" rtl="0" algn="l">
              <a:spcBef>
                <a:spcPts val="0"/>
              </a:spcBef>
              <a:spcAft>
                <a:spcPts val="0"/>
              </a:spcAft>
              <a:buNone/>
            </a:pPr>
            <a:r>
              <a:rPr lang="en-US"/>
              <a:t>2. D, Design a proposal with Internet Resources</a:t>
            </a:r>
            <a:endParaRPr/>
          </a:p>
          <a:p>
            <a:pPr indent="0" lvl="0" marL="0" rtl="0" algn="l">
              <a:spcBef>
                <a:spcPts val="0"/>
              </a:spcBef>
              <a:spcAft>
                <a:spcPts val="0"/>
              </a:spcAft>
              <a:buNone/>
            </a:pPr>
            <a:r>
              <a:rPr lang="en-US"/>
              <a:t>3. S, Solving the Problem with the proposal</a:t>
            </a:r>
            <a:endParaRPr/>
          </a:p>
          <a:p>
            <a:pPr indent="0" lvl="0" marL="0" rtl="0" algn="l">
              <a:spcBef>
                <a:spcPts val="0"/>
              </a:spcBef>
              <a:spcAft>
                <a:spcPts val="0"/>
              </a:spcAft>
              <a:buNone/>
            </a:pPr>
            <a:r>
              <a:rPr lang="en-US"/>
              <a:t>4. R, 檢討整個學習過程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問題解決能力主要還是要透過「做中學」(learningby-doing)以及「行中思」(reflection-in-action)的過程來培養</a:t>
            </a:r>
            <a:endParaRPr/>
          </a:p>
          <a:p>
            <a:pPr indent="0" lvl="0" marL="0" rtl="0" algn="l">
              <a:spcBef>
                <a:spcPts val="0"/>
              </a:spcBef>
              <a:spcAft>
                <a:spcPts val="0"/>
              </a:spcAft>
              <a:buNone/>
            </a:pPr>
            <a:r>
              <a:rPr lang="en-US" sz="1050">
                <a:solidFill>
                  <a:schemeClr val="dk1"/>
                </a:solidFill>
                <a:highlight>
                  <a:srgbClr val="FFF1E0"/>
                </a:highlight>
              </a:rPr>
              <a:t>thinking on your feet”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df0dcd0d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df0dcd0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這是學生進行學習的操作介面</a:t>
            </a:r>
            <a:endParaRPr/>
          </a:p>
          <a:p>
            <a:pPr indent="0" lvl="0" marL="0" rtl="0" algn="l">
              <a:spcBef>
                <a:spcPts val="0"/>
              </a:spcBef>
              <a:spcAft>
                <a:spcPts val="0"/>
              </a:spcAft>
              <a:buNone/>
            </a:pPr>
            <a:r>
              <a:rPr lang="en-US"/>
              <a:t>而其中一個PBL課程的問題就是: </a:t>
            </a:r>
            <a:endParaRPr/>
          </a:p>
          <a:p>
            <a:pPr indent="0" lvl="0" marL="0" rtl="0" algn="l">
              <a:spcBef>
                <a:spcPts val="0"/>
              </a:spcBef>
              <a:spcAft>
                <a:spcPts val="0"/>
              </a:spcAft>
              <a:buNone/>
            </a:pPr>
            <a:r>
              <a:rPr lang="en-US"/>
              <a:t>如何實施科技融入教學</a:t>
            </a:r>
            <a:endParaRPr/>
          </a:p>
          <a:p>
            <a:pPr indent="0" lvl="0" marL="0" rtl="0" algn="l">
              <a:spcBef>
                <a:spcPts val="0"/>
              </a:spcBef>
              <a:spcAft>
                <a:spcPts val="0"/>
              </a:spcAft>
              <a:buNone/>
            </a:pPr>
            <a:r>
              <a:rPr lang="en-US"/>
              <a:t>接下來我們來看看如何透過IDSR四階段來解決這個問題</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9df0dcd0d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9df0dcd0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首先在Identification階段中，學生必須搞清楚這是甚麼問題</a:t>
            </a:r>
            <a:endParaRPr/>
          </a:p>
          <a:p>
            <a:pPr indent="0" lvl="0" marL="0" rtl="0" algn="l">
              <a:spcBef>
                <a:spcPts val="0"/>
              </a:spcBef>
              <a:spcAft>
                <a:spcPts val="0"/>
              </a:spcAft>
              <a:buNone/>
            </a:pPr>
            <a:r>
              <a:rPr lang="en-US"/>
              <a:t>教師會提供一些相關教材，讓學生釐清這個問題的範疇，認識相關的術語</a:t>
            </a:r>
            <a:endParaRPr/>
          </a:p>
          <a:p>
            <a:pPr indent="0" lvl="0" marL="0" rtl="0" algn="l">
              <a:spcBef>
                <a:spcPts val="0"/>
              </a:spcBef>
              <a:spcAft>
                <a:spcPts val="0"/>
              </a:spcAft>
              <a:buNone/>
            </a:pPr>
            <a:r>
              <a:rPr lang="en-US"/>
              <a:t>然後學生必須用自己的話去為這個問題給出定義</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右邊就是學生撰寫問題定義的操作畫面</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問題說明</a:t>
            </a:r>
            <a:br>
              <a:rPr lang="en-US"/>
            </a:br>
            <a:r>
              <a:rPr lang="en-US"/>
              <a:t>廣泛思考</a:t>
            </a:r>
            <a:br>
              <a:rPr lang="en-US"/>
            </a:br>
            <a:r>
              <a:rPr lang="en-US"/>
              <a:t>了解問題</a:t>
            </a:r>
            <a:br>
              <a:rPr lang="en-US"/>
            </a:br>
            <a:endParaRPr/>
          </a:p>
          <a:p>
            <a:pPr indent="0" lvl="0" marL="0" rtl="0" algn="l">
              <a:spcBef>
                <a:spcPts val="0"/>
              </a:spcBef>
              <a:spcAft>
                <a:spcPts val="0"/>
              </a:spcAft>
              <a:buNone/>
            </a:pPr>
            <a:r>
              <a:t/>
            </a:r>
            <a:endParaRPr/>
          </a:p>
          <a:p>
            <a:pPr indent="0" lvl="0" marL="0" rtl="0" algn="l">
              <a:spcBef>
                <a:spcPts val="0"/>
              </a:spcBef>
              <a:spcAft>
                <a:spcPts val="0"/>
              </a:spcAft>
              <a:buNone/>
            </a:pPr>
            <a:r>
              <a:rPr lang="en-US"/>
              <a:t>本研究於網路合作問題導向學習平台所設計課程的第一階段為個人作業，此一階段的目的為說明本次科技融入教學教案設計的整體方向，透過大量的實際案例與補充資料閱讀，引導學習者思考欲解決之問題本質，並要求學習者撰寫感興趣的案例心得與想設計的學科領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9df0dcd0d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9df0dcd0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接著來到第二階段，也就是Design</a:t>
            </a:r>
            <a:endParaRPr/>
          </a:p>
          <a:p>
            <a:pPr indent="0" lvl="0" marL="0" rtl="0" algn="l">
              <a:spcBef>
                <a:spcPts val="0"/>
              </a:spcBef>
              <a:spcAft>
                <a:spcPts val="0"/>
              </a:spcAft>
              <a:buNone/>
            </a:pPr>
            <a:r>
              <a:rPr lang="en-US"/>
              <a:t>這裡學生必須自行蒐集跟問題相關的網路資源</a:t>
            </a:r>
            <a:endParaRPr/>
          </a:p>
          <a:p>
            <a:pPr indent="0" lvl="0" marL="0" rtl="0" algn="l">
              <a:spcBef>
                <a:spcPts val="0"/>
              </a:spcBef>
              <a:spcAft>
                <a:spcPts val="0"/>
              </a:spcAft>
              <a:buNone/>
            </a:pPr>
            <a:r>
              <a:rPr lang="en-US"/>
              <a:t>然後提出一個解決方案的草稿</a:t>
            </a:r>
            <a:endParaRPr/>
          </a:p>
          <a:p>
            <a:pPr indent="0" lvl="0" marL="0" rtl="0" algn="l">
              <a:spcBef>
                <a:spcPts val="0"/>
              </a:spcBef>
              <a:spcAft>
                <a:spcPts val="0"/>
              </a:spcAft>
              <a:buNone/>
            </a:pPr>
            <a:r>
              <a:rPr lang="en-US"/>
              <a:t>並且評估這個方案的可行性</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右邊就是學生蒐集資料的操作畫面，他們必須要將蒐集的網路資源做成一份目錄，並且記錄資源的用途、來源、與重要性。</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蒐集資料</a:t>
            </a:r>
            <a:br>
              <a:rPr lang="en-US"/>
            </a:br>
            <a:r>
              <a:rPr lang="en-US"/>
              <a:t>評估方法</a:t>
            </a:r>
            <a:br>
              <a:rPr lang="en-US"/>
            </a:br>
            <a:r>
              <a:rPr lang="en-US"/>
              <a:t>決定方向</a:t>
            </a:r>
            <a:br>
              <a:rPr lang="en-US"/>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9df0dcd0d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9df0dcd0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當學生遞交了可行的方案後，接下來就進入到了第三階段，Solving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在這個階段中，學生必須組織他們蒐集的網路資源</a:t>
            </a:r>
            <a:endParaRPr/>
          </a:p>
          <a:p>
            <a:pPr indent="0" lvl="0" marL="0" rtl="0" algn="l">
              <a:spcBef>
                <a:spcPts val="0"/>
              </a:spcBef>
              <a:spcAft>
                <a:spcPts val="0"/>
              </a:spcAft>
              <a:buNone/>
            </a:pPr>
            <a:r>
              <a:rPr lang="en-US"/>
              <a:t>完成一份可以實作的方案</a:t>
            </a:r>
            <a:endParaRPr/>
          </a:p>
          <a:p>
            <a:pPr indent="0" lvl="0" marL="0" rtl="0" algn="l">
              <a:spcBef>
                <a:spcPts val="0"/>
              </a:spcBef>
              <a:spcAft>
                <a:spcPts val="0"/>
              </a:spcAft>
              <a:buNone/>
            </a:pPr>
            <a:r>
              <a:rPr lang="en-US"/>
              <a:t>然後規劃方案的時程</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右圖是學生記錄他規劃方案的時刻表。</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整理資料</a:t>
            </a:r>
            <a:br>
              <a:rPr lang="en-US"/>
            </a:br>
            <a:r>
              <a:rPr lang="en-US"/>
              <a:t>完成方案</a:t>
            </a:r>
            <a:br>
              <a:rPr lang="en-US"/>
            </a:br>
            <a:r>
              <a:rPr lang="en-US"/>
              <a:t>付諸實行</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df0dcd0d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df0dcd0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計畫執行完成後，就來到了最後一個階段，Reflection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學生必須對全班同學展現他們的方案</a:t>
            </a:r>
            <a:endParaRPr/>
          </a:p>
          <a:p>
            <a:pPr indent="0" lvl="0" marL="0" rtl="0" algn="l">
              <a:spcBef>
                <a:spcPts val="0"/>
              </a:spcBef>
              <a:spcAft>
                <a:spcPts val="0"/>
              </a:spcAft>
              <a:buNone/>
            </a:pPr>
            <a:r>
              <a:rPr lang="en-US"/>
              <a:t>評估該方案的優點與缺點</a:t>
            </a:r>
            <a:endParaRPr/>
          </a:p>
          <a:p>
            <a:pPr indent="0" lvl="0" marL="0" rtl="0" algn="l">
              <a:spcBef>
                <a:spcPts val="0"/>
              </a:spcBef>
              <a:spcAft>
                <a:spcPts val="0"/>
              </a:spcAft>
              <a:buNone/>
            </a:pPr>
            <a:r>
              <a:rPr lang="en-US"/>
              <a:t>然後學生要給其他同學的方案一些建議</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右邊這是同儕審閱(peer review)的回饋(feedback)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這樣就完成了IDSR四階段的PBL學習活動了</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執行結果</a:t>
            </a:r>
            <a:br>
              <a:rPr lang="en-US"/>
            </a:br>
            <a:r>
              <a:rPr lang="en-US"/>
              <a:t>優劣分析</a:t>
            </a:r>
            <a:br>
              <a:rPr lang="en-US"/>
            </a:br>
            <a:r>
              <a:rPr lang="en-US"/>
              <a:t>未來展望</a:t>
            </a:r>
            <a:br>
              <a:rPr lang="en-US"/>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9df0dcd0d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9df0dcd0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學生在IDSR四個階段的各個學習成果都必須接受教師的評估。</a:t>
            </a:r>
            <a:endParaRPr/>
          </a:p>
          <a:p>
            <a:pPr indent="0" lvl="0" marL="0" rtl="0" algn="l">
              <a:spcBef>
                <a:spcPts val="0"/>
              </a:spcBef>
              <a:spcAft>
                <a:spcPts val="0"/>
              </a:spcAft>
              <a:buNone/>
            </a:pPr>
            <a:r>
              <a:rPr lang="en-US"/>
              <a:t>教師會給予學生的學習成果</a:t>
            </a:r>
            <a:r>
              <a:rPr lang="en-US">
                <a:solidFill>
                  <a:schemeClr val="dk1"/>
                </a:solidFill>
              </a:rPr>
              <a:t>三種評價：</a:t>
            </a:r>
            <a:r>
              <a:rPr lang="en-US"/>
              <a:t>Excellent, Good, Bad</a:t>
            </a:r>
            <a:endParaRPr/>
          </a:p>
          <a:p>
            <a:pPr indent="0" lvl="0" marL="0" rtl="0" algn="l">
              <a:spcBef>
                <a:spcPts val="0"/>
              </a:spcBef>
              <a:spcAft>
                <a:spcPts val="0"/>
              </a:spcAft>
              <a:buNone/>
            </a:pPr>
            <a:r>
              <a:rPr lang="en-US"/>
              <a:t>如果學生獲得了Excellent或Good，他可以前進下一個階段</a:t>
            </a:r>
            <a:endParaRPr/>
          </a:p>
          <a:p>
            <a:pPr indent="0" lvl="0" marL="0" rtl="0" algn="l">
              <a:spcBef>
                <a:spcPts val="0"/>
              </a:spcBef>
              <a:spcAft>
                <a:spcPts val="0"/>
              </a:spcAft>
              <a:buNone/>
            </a:pPr>
            <a:r>
              <a:rPr lang="en-US"/>
              <a:t>反之，如果學生獲得了Bad，他則必須停留在原本的階段，繼續修改他的學習成果，直到獲得Excellent或Good為主</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9df0dcd0d_1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9df0dcd0d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學生在整個學習過程中，他可以隨時與同儕互動，進行合作學習。</a:t>
            </a:r>
            <a:endParaRPr/>
          </a:p>
          <a:p>
            <a:pPr indent="0" lvl="0" marL="0" rtl="0" algn="l">
              <a:spcBef>
                <a:spcPts val="0"/>
              </a:spcBef>
              <a:spcAft>
                <a:spcPts val="0"/>
              </a:spcAft>
              <a:buNone/>
            </a:pPr>
            <a:r>
              <a:rPr lang="en-US"/>
              <a:t>PBL提供了兩種合作學習的管道：Group Discussion and Private Mail</a:t>
            </a:r>
            <a:endParaRPr/>
          </a:p>
          <a:p>
            <a:pPr indent="0" lvl="0" marL="0" rtl="0" algn="l">
              <a:spcBef>
                <a:spcPts val="0"/>
              </a:spcBef>
              <a:spcAft>
                <a:spcPts val="0"/>
              </a:spcAft>
              <a:buNone/>
            </a:pPr>
            <a:r>
              <a:rPr lang="en-US"/>
              <a:t>學生可以在Discussion發起問題，與小組成員討論課程內容</a:t>
            </a:r>
            <a:endParaRPr/>
          </a:p>
          <a:p>
            <a:pPr indent="0" lvl="0" marL="0" rtl="0" algn="l">
              <a:spcBef>
                <a:spcPts val="0"/>
              </a:spcBef>
              <a:spcAft>
                <a:spcPts val="0"/>
              </a:spcAft>
              <a:buNone/>
            </a:pPr>
            <a:r>
              <a:rPr lang="en-US"/>
              <a:t>也可以利用信件，私底下與特定同儕討教問題</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46350" y="3853325"/>
            <a:ext cx="7851300" cy="1901100"/>
          </a:xfrm>
          <a:prstGeom prst="rect">
            <a:avLst/>
          </a:prstGeom>
          <a:noFill/>
          <a:ln>
            <a:noFill/>
          </a:ln>
        </p:spPr>
        <p:txBody>
          <a:bodyPr anchorCtr="0" anchor="b" bIns="91425" lIns="91425" spcFirstLastPara="1" rIns="91425" wrap="square" tIns="91425">
            <a:noAutofit/>
          </a:bodyPr>
          <a:lstStyle>
            <a:lvl1pPr indent="0" lvl="0" marL="0" marR="0" rtl="0">
              <a:spcBef>
                <a:spcPts val="0"/>
              </a:spcBef>
              <a:spcAft>
                <a:spcPts val="0"/>
              </a:spcAft>
              <a:buSzPts val="4800"/>
              <a:buNone/>
              <a:defRPr b="1" i="0" sz="4800" u="none" cap="none" strike="noStrike">
                <a:solidFill>
                  <a:schemeClr val="dk2"/>
                </a:solidFill>
              </a:defRPr>
            </a:lvl1pPr>
            <a:lvl2pPr indent="0" lvl="1" marL="0" marR="0" rtl="0">
              <a:spcBef>
                <a:spcPts val="0"/>
              </a:spcBef>
              <a:spcAft>
                <a:spcPts val="0"/>
              </a:spcAft>
              <a:buSzPts val="4800"/>
              <a:buNone/>
              <a:defRPr b="1" i="0" sz="4800" u="none" cap="none" strike="noStrike">
                <a:solidFill>
                  <a:schemeClr val="dk2"/>
                </a:solidFill>
              </a:defRPr>
            </a:lvl2pPr>
            <a:lvl3pPr indent="0" lvl="2" marL="0" marR="0" rtl="0">
              <a:spcBef>
                <a:spcPts val="0"/>
              </a:spcBef>
              <a:spcAft>
                <a:spcPts val="0"/>
              </a:spcAft>
              <a:buSzPts val="4800"/>
              <a:buNone/>
              <a:defRPr b="1" i="0" sz="4800" u="none" cap="none" strike="noStrike">
                <a:solidFill>
                  <a:schemeClr val="dk2"/>
                </a:solidFill>
              </a:defRPr>
            </a:lvl3pPr>
            <a:lvl4pPr indent="0" lvl="3" marL="0" marR="0" rtl="0">
              <a:spcBef>
                <a:spcPts val="0"/>
              </a:spcBef>
              <a:spcAft>
                <a:spcPts val="0"/>
              </a:spcAft>
              <a:buSzPts val="4800"/>
              <a:buNone/>
              <a:defRPr b="1" i="0" sz="4800" u="none" cap="none" strike="noStrike">
                <a:solidFill>
                  <a:schemeClr val="dk2"/>
                </a:solidFill>
              </a:defRPr>
            </a:lvl4pPr>
            <a:lvl5pPr indent="0" lvl="4" marL="0" marR="0" rtl="0">
              <a:spcBef>
                <a:spcPts val="0"/>
              </a:spcBef>
              <a:spcAft>
                <a:spcPts val="0"/>
              </a:spcAft>
              <a:buSzPts val="4800"/>
              <a:buNone/>
              <a:defRPr b="1" i="0" sz="4800" u="none" cap="none" strike="noStrike">
                <a:solidFill>
                  <a:schemeClr val="dk2"/>
                </a:solidFill>
              </a:defRPr>
            </a:lvl5pPr>
            <a:lvl6pPr indent="0" lvl="5" marL="457200" marR="0" rtl="0">
              <a:spcBef>
                <a:spcPts val="0"/>
              </a:spcBef>
              <a:spcAft>
                <a:spcPts val="0"/>
              </a:spcAft>
              <a:buSzPts val="4800"/>
              <a:buNone/>
              <a:defRPr b="1" i="0" sz="4800" u="none" cap="none" strike="noStrike">
                <a:solidFill>
                  <a:schemeClr val="dk2"/>
                </a:solidFill>
              </a:defRPr>
            </a:lvl6pPr>
            <a:lvl7pPr indent="0" lvl="6" marL="914400" marR="0" rtl="0">
              <a:spcBef>
                <a:spcPts val="0"/>
              </a:spcBef>
              <a:spcAft>
                <a:spcPts val="0"/>
              </a:spcAft>
              <a:buSzPts val="4800"/>
              <a:buNone/>
              <a:defRPr b="1" i="0" sz="4800" u="none" cap="none" strike="noStrike">
                <a:solidFill>
                  <a:schemeClr val="dk2"/>
                </a:solidFill>
              </a:defRPr>
            </a:lvl7pPr>
            <a:lvl8pPr indent="0" lvl="7" marL="1371600" marR="0" rtl="0">
              <a:spcBef>
                <a:spcPts val="0"/>
              </a:spcBef>
              <a:spcAft>
                <a:spcPts val="0"/>
              </a:spcAft>
              <a:buSzPts val="4800"/>
              <a:buNone/>
              <a:defRPr b="1" i="0" sz="4800" u="none" cap="none" strike="noStrike">
                <a:solidFill>
                  <a:schemeClr val="dk2"/>
                </a:solidFill>
              </a:defRPr>
            </a:lvl8pPr>
            <a:lvl9pPr indent="0" lvl="8" marL="1828800" marR="0" rtl="0">
              <a:spcBef>
                <a:spcPts val="0"/>
              </a:spcBef>
              <a:spcAft>
                <a:spcPts val="0"/>
              </a:spcAft>
              <a:buSzPts val="4800"/>
              <a:buNone/>
              <a:defRPr b="1" i="0" sz="4800" u="none" cap="none" strike="noStrike">
                <a:solidFill>
                  <a:schemeClr val="dk2"/>
                </a:solidFill>
              </a:defRPr>
            </a:lvl9pPr>
          </a:lstStyle>
          <a:p/>
        </p:txBody>
      </p:sp>
      <p:sp>
        <p:nvSpPr>
          <p:cNvPr id="11" name="Google Shape;11;p2"/>
          <p:cNvSpPr txBox="1"/>
          <p:nvPr>
            <p:ph idx="1" type="subTitle"/>
          </p:nvPr>
        </p:nvSpPr>
        <p:spPr>
          <a:xfrm>
            <a:off x="917400" y="5754422"/>
            <a:ext cx="7309200" cy="436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457200" marR="0" rtl="0">
              <a:spcBef>
                <a:spcPts val="0"/>
              </a:spcBef>
              <a:spcAft>
                <a:spcPts val="0"/>
              </a:spcAft>
              <a:buClr>
                <a:srgbClr val="000000"/>
              </a:buClr>
              <a:buSzPts val="2200"/>
              <a:buFont typeface="Arial"/>
              <a:buNone/>
              <a:defRPr b="0" i="0" sz="2000" u="none" cap="none" strike="noStrike">
                <a:solidFill>
                  <a:srgbClr val="000000"/>
                </a:solidFill>
                <a:latin typeface="Arial"/>
                <a:ea typeface="Arial"/>
                <a:cs typeface="Arial"/>
                <a:sym typeface="Arial"/>
              </a:defRPr>
            </a:lvl2pPr>
            <a:lvl3pPr indent="0" lvl="2" marL="914400" marR="0" rtl="0">
              <a:spcBef>
                <a:spcPts val="0"/>
              </a:spcBef>
              <a:spcAft>
                <a:spcPts val="0"/>
              </a:spcAft>
              <a:buClr>
                <a:srgbClr val="000000"/>
              </a:buClr>
              <a:buSzPts val="2000"/>
              <a:buFont typeface="Arial"/>
              <a:buNone/>
              <a:defRPr b="0" i="0" sz="1800" u="none" cap="none" strike="noStrike">
                <a:solidFill>
                  <a:srgbClr val="000000"/>
                </a:solidFill>
                <a:latin typeface="Arial"/>
                <a:ea typeface="Arial"/>
                <a:cs typeface="Arial"/>
                <a:sym typeface="Arial"/>
              </a:defRPr>
            </a:lvl3pPr>
            <a:lvl4pPr indent="0" lvl="3" marL="1371600" marR="0" rtl="0">
              <a:spcBef>
                <a:spcPts val="0"/>
              </a:spcBef>
              <a:spcAft>
                <a:spcPts val="0"/>
              </a:spcAft>
              <a:buClr>
                <a:srgbClr val="000000"/>
              </a:buClr>
              <a:buSzPts val="2000"/>
              <a:buFont typeface="Arial"/>
              <a:buNone/>
              <a:defRPr b="0" i="0" sz="1600" u="none" cap="none" strike="noStrike">
                <a:solidFill>
                  <a:srgbClr val="000000"/>
                </a:solidFill>
                <a:latin typeface="Arial"/>
                <a:ea typeface="Arial"/>
                <a:cs typeface="Arial"/>
                <a:sym typeface="Arial"/>
              </a:defRPr>
            </a:lvl4pPr>
            <a:lvl5pPr indent="0" lvl="4" marL="1828800" marR="0" rtl="0">
              <a:spcBef>
                <a:spcPts val="0"/>
              </a:spcBef>
              <a:spcAft>
                <a:spcPts val="0"/>
              </a:spcAft>
              <a:buClr>
                <a:srgbClr val="000000"/>
              </a:buClr>
              <a:buSzPts val="2000"/>
              <a:buFont typeface="Arial"/>
              <a:buNone/>
              <a:defRPr b="0" i="0" sz="1600" u="none" cap="none" strike="noStrike">
                <a:solidFill>
                  <a:srgbClr val="000000"/>
                </a:solidFill>
                <a:latin typeface="Arial"/>
                <a:ea typeface="Arial"/>
                <a:cs typeface="Arial"/>
                <a:sym typeface="Arial"/>
              </a:defRPr>
            </a:lvl5pPr>
            <a:lvl6pPr indent="0" lvl="5" marL="22860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6pPr>
            <a:lvl7pPr indent="0" lvl="6" marL="27432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7pPr>
            <a:lvl8pPr indent="0" lvl="7" marL="32004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8pPr>
            <a:lvl9pPr indent="0" lvl="8" marL="36576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9pPr>
          </a:lstStyle>
          <a:p/>
        </p:txBody>
      </p:sp>
      <p:sp>
        <p:nvSpPr>
          <p:cNvPr id="12" name="Google Shape;12;p2"/>
          <p:cNvSpPr txBox="1"/>
          <p:nvPr>
            <p:ph idx="12" type="sldNum"/>
          </p:nvPr>
        </p:nvSpPr>
        <p:spPr>
          <a:xfrm>
            <a:off x="8556784" y="6333134"/>
            <a:ext cx="548700" cy="525000"/>
          </a:xfrm>
          <a:prstGeom prst="rect">
            <a:avLst/>
          </a:prstGeom>
        </p:spPr>
        <p:txBody>
          <a:bodyPr anchorCtr="0" anchor="ctr"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36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8" name="Google Shape;78;p11"/>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79" name="Shape 79"/>
        <p:cNvGrpSpPr/>
        <p:nvPr/>
      </p:nvGrpSpPr>
      <p:grpSpPr>
        <a:xfrm>
          <a:off x="0" y="0"/>
          <a:ext cx="0" cy="0"/>
          <a:chOff x="0" y="0"/>
          <a:chExt cx="0" cy="0"/>
        </a:xfrm>
      </p:grpSpPr>
      <p:sp>
        <p:nvSpPr>
          <p:cNvPr id="80" name="Google Shape;80;p12"/>
          <p:cNvSpPr txBox="1"/>
          <p:nvPr>
            <p:ph idx="1" type="subTitle"/>
          </p:nvPr>
        </p:nvSpPr>
        <p:spPr>
          <a:xfrm>
            <a:off x="630225" y="1684900"/>
            <a:ext cx="3868800" cy="823800"/>
          </a:xfrm>
          <a:prstGeom prst="rect">
            <a:avLst/>
          </a:prstGeom>
        </p:spPr>
        <p:txBody>
          <a:bodyPr anchorCtr="0" anchor="b" bIns="91425" lIns="91425" spcFirstLastPara="1" rIns="91425" wrap="square" tIns="91425">
            <a:noAutofit/>
          </a:bodyPr>
          <a:lstStyle>
            <a:lvl1pPr lvl="0" algn="ctr">
              <a:spcBef>
                <a:spcPts val="640"/>
              </a:spcBef>
              <a:spcAft>
                <a:spcPts val="0"/>
              </a:spcAft>
              <a:buNone/>
              <a:defRPr b="1" sz="2400"/>
            </a:lvl1pPr>
            <a:lvl2pPr lvl="1">
              <a:spcBef>
                <a:spcPts val="640"/>
              </a:spcBef>
              <a:spcAft>
                <a:spcPts val="0"/>
              </a:spcAft>
              <a:buNone/>
              <a:defRPr/>
            </a:lvl2pPr>
            <a:lvl3pPr lvl="2">
              <a:spcBef>
                <a:spcPts val="640"/>
              </a:spcBef>
              <a:spcAft>
                <a:spcPts val="0"/>
              </a:spcAft>
              <a:buNone/>
              <a:defRPr/>
            </a:lvl3pPr>
            <a:lvl4pPr lvl="3">
              <a:spcBef>
                <a:spcPts val="640"/>
              </a:spcBef>
              <a:spcAft>
                <a:spcPts val="0"/>
              </a:spcAft>
              <a:buNone/>
              <a:defRPr/>
            </a:lvl4pPr>
            <a:lvl5pPr lvl="4">
              <a:spcBef>
                <a:spcPts val="640"/>
              </a:spcBef>
              <a:spcAft>
                <a:spcPts val="0"/>
              </a:spcAft>
              <a:buNone/>
              <a:defRPr/>
            </a:lvl5pPr>
            <a:lvl6pPr lvl="5">
              <a:spcBef>
                <a:spcPts val="640"/>
              </a:spcBef>
              <a:spcAft>
                <a:spcPts val="0"/>
              </a:spcAft>
              <a:buNone/>
              <a:defRPr/>
            </a:lvl6pPr>
            <a:lvl7pPr lvl="6">
              <a:spcBef>
                <a:spcPts val="640"/>
              </a:spcBef>
              <a:spcAft>
                <a:spcPts val="0"/>
              </a:spcAft>
              <a:buNone/>
              <a:defRPr/>
            </a:lvl7pPr>
            <a:lvl8pPr lvl="7">
              <a:spcBef>
                <a:spcPts val="640"/>
              </a:spcBef>
              <a:spcAft>
                <a:spcPts val="0"/>
              </a:spcAft>
              <a:buNone/>
              <a:defRPr/>
            </a:lvl8pPr>
            <a:lvl9pPr lvl="8">
              <a:spcBef>
                <a:spcPts val="640"/>
              </a:spcBef>
              <a:spcAft>
                <a:spcPts val="0"/>
              </a:spcAft>
              <a:buNone/>
              <a:defRPr/>
            </a:lvl9pPr>
          </a:lstStyle>
          <a:p/>
        </p:txBody>
      </p:sp>
      <p:sp>
        <p:nvSpPr>
          <p:cNvPr id="81" name="Google Shape;81;p12"/>
          <p:cNvSpPr txBox="1"/>
          <p:nvPr>
            <p:ph idx="2" type="subTitle"/>
          </p:nvPr>
        </p:nvSpPr>
        <p:spPr>
          <a:xfrm>
            <a:off x="4619600" y="1684900"/>
            <a:ext cx="3887700" cy="823800"/>
          </a:xfrm>
          <a:prstGeom prst="rect">
            <a:avLst/>
          </a:prstGeom>
        </p:spPr>
        <p:txBody>
          <a:bodyPr anchorCtr="0" anchor="b" bIns="91425" lIns="91425" spcFirstLastPara="1" rIns="91425" wrap="square" tIns="91425">
            <a:noAutofit/>
          </a:bodyPr>
          <a:lstStyle>
            <a:lvl1pPr lvl="0" rtl="0" algn="ctr">
              <a:spcBef>
                <a:spcPts val="640"/>
              </a:spcBef>
              <a:spcAft>
                <a:spcPts val="0"/>
              </a:spcAft>
              <a:buNone/>
              <a:defRPr b="1" sz="2400"/>
            </a:lvl1pPr>
            <a:lvl2pPr lvl="1" rtl="0">
              <a:spcBef>
                <a:spcPts val="640"/>
              </a:spcBef>
              <a:spcAft>
                <a:spcPts val="0"/>
              </a:spcAft>
              <a:buNone/>
              <a:defRPr/>
            </a:lvl2pPr>
            <a:lvl3pPr lvl="2" rtl="0">
              <a:spcBef>
                <a:spcPts val="640"/>
              </a:spcBef>
              <a:spcAft>
                <a:spcPts val="0"/>
              </a:spcAft>
              <a:buNone/>
              <a:defRPr/>
            </a:lvl3pPr>
            <a:lvl4pPr lvl="3" rtl="0">
              <a:spcBef>
                <a:spcPts val="640"/>
              </a:spcBef>
              <a:spcAft>
                <a:spcPts val="0"/>
              </a:spcAft>
              <a:buNone/>
              <a:defRPr/>
            </a:lvl4pPr>
            <a:lvl5pPr lvl="4" rtl="0">
              <a:spcBef>
                <a:spcPts val="640"/>
              </a:spcBef>
              <a:spcAft>
                <a:spcPts val="0"/>
              </a:spcAft>
              <a:buNone/>
              <a:defRPr/>
            </a:lvl5pPr>
            <a:lvl6pPr lvl="5" rtl="0">
              <a:spcBef>
                <a:spcPts val="640"/>
              </a:spcBef>
              <a:spcAft>
                <a:spcPts val="0"/>
              </a:spcAft>
              <a:buNone/>
              <a:defRPr/>
            </a:lvl6pPr>
            <a:lvl7pPr lvl="6" rtl="0">
              <a:spcBef>
                <a:spcPts val="640"/>
              </a:spcBef>
              <a:spcAft>
                <a:spcPts val="0"/>
              </a:spcAft>
              <a:buNone/>
              <a:defRPr/>
            </a:lvl7pPr>
            <a:lvl8pPr lvl="7" rtl="0">
              <a:spcBef>
                <a:spcPts val="640"/>
              </a:spcBef>
              <a:spcAft>
                <a:spcPts val="0"/>
              </a:spcAft>
              <a:buNone/>
              <a:defRPr/>
            </a:lvl8pPr>
            <a:lvl9pPr lvl="8" rtl="0">
              <a:spcBef>
                <a:spcPts val="640"/>
              </a:spcBef>
              <a:spcAft>
                <a:spcPts val="0"/>
              </a:spcAft>
              <a:buNone/>
              <a:defRPr/>
            </a:lvl9pPr>
          </a:lstStyle>
          <a:p/>
        </p:txBody>
      </p:sp>
      <p:sp>
        <p:nvSpPr>
          <p:cNvPr id="82" name="Google Shape;82;p12"/>
          <p:cNvSpPr txBox="1"/>
          <p:nvPr>
            <p:ph idx="3" type="body"/>
          </p:nvPr>
        </p:nvSpPr>
        <p:spPr>
          <a:xfrm>
            <a:off x="630238" y="2505075"/>
            <a:ext cx="3868737" cy="36845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640"/>
              </a:spcBef>
              <a:spcAft>
                <a:spcPts val="0"/>
              </a:spcAft>
              <a:buClr>
                <a:schemeClr val="dk1"/>
              </a:buClr>
              <a:buSzPts val="2400"/>
              <a:buFont typeface="Arial"/>
              <a:buChar char="•"/>
              <a:defRPr b="0" i="0" u="none" cap="none" strike="noStrike">
                <a:solidFill>
                  <a:schemeClr val="dk1"/>
                </a:solidFill>
                <a:latin typeface="Arial"/>
                <a:ea typeface="Arial"/>
                <a:cs typeface="Arial"/>
                <a:sym typeface="Arial"/>
              </a:defRPr>
            </a:lvl1pPr>
            <a:lvl2pPr indent="-368300" lvl="1" marL="914400" marR="0" rtl="0" algn="l">
              <a:spcBef>
                <a:spcPts val="560"/>
              </a:spcBef>
              <a:spcAft>
                <a:spcPts val="0"/>
              </a:spcAft>
              <a:buClr>
                <a:schemeClr val="dk1"/>
              </a:buClr>
              <a:buSzPts val="2200"/>
              <a:buFont typeface="Arial"/>
              <a:buChar char="–"/>
              <a:defRPr b="0" i="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4" type="body"/>
          </p:nvPr>
        </p:nvSpPr>
        <p:spPr>
          <a:xfrm>
            <a:off x="4629150" y="2505075"/>
            <a:ext cx="3887788" cy="36845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640"/>
              </a:spcBef>
              <a:spcAft>
                <a:spcPts val="0"/>
              </a:spcAft>
              <a:buClr>
                <a:schemeClr val="dk1"/>
              </a:buClr>
              <a:buSzPts val="2400"/>
              <a:buFont typeface="Arial"/>
              <a:buChar char="•"/>
              <a:defRPr b="0" i="0" u="none" cap="none" strike="noStrike">
                <a:solidFill>
                  <a:schemeClr val="dk1"/>
                </a:solidFill>
                <a:latin typeface="Arial"/>
                <a:ea typeface="Arial"/>
                <a:cs typeface="Arial"/>
                <a:sym typeface="Arial"/>
              </a:defRPr>
            </a:lvl1pPr>
            <a:lvl2pPr indent="-368300" lvl="1" marL="914400" marR="0" rtl="0" algn="l">
              <a:spcBef>
                <a:spcPts val="560"/>
              </a:spcBef>
              <a:spcAft>
                <a:spcPts val="0"/>
              </a:spcAft>
              <a:buClr>
                <a:schemeClr val="dk1"/>
              </a:buClr>
              <a:buSzPts val="2200"/>
              <a:buFont typeface="Arial"/>
              <a:buChar char="–"/>
              <a:defRPr b="0" i="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Google Shape;84;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2"/>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2"/>
          <p:cNvSpPr txBox="1"/>
          <p:nvPr>
            <p:ph type="title"/>
          </p:nvPr>
        </p:nvSpPr>
        <p:spPr>
          <a:xfrm>
            <a:off x="457200" y="427037"/>
            <a:ext cx="82296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3600"/>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88" name="Shape 88"/>
        <p:cNvGrpSpPr/>
        <p:nvPr/>
      </p:nvGrpSpPr>
      <p:grpSpPr>
        <a:xfrm>
          <a:off x="0" y="0"/>
          <a:ext cx="0" cy="0"/>
          <a:chOff x="0" y="0"/>
          <a:chExt cx="0" cy="0"/>
        </a:xfrm>
      </p:grpSpPr>
      <p:sp>
        <p:nvSpPr>
          <p:cNvPr id="89" name="Google Shape;89;p13"/>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640"/>
              </a:spcBef>
              <a:spcAft>
                <a:spcPts val="0"/>
              </a:spcAft>
              <a:buClr>
                <a:schemeClr val="dk1"/>
              </a:buClr>
              <a:buSzPts val="2400"/>
              <a:buFont typeface="Arial"/>
              <a:buChar char="•"/>
              <a:defRPr b="0" i="0" u="none" cap="none" strike="noStrike">
                <a:solidFill>
                  <a:schemeClr val="dk1"/>
                </a:solidFill>
                <a:latin typeface="Arial"/>
                <a:ea typeface="Arial"/>
                <a:cs typeface="Arial"/>
                <a:sym typeface="Arial"/>
              </a:defRPr>
            </a:lvl1pPr>
            <a:lvl2pPr indent="-368300" lvl="1" marL="914400" marR="0" rtl="0" algn="l">
              <a:spcBef>
                <a:spcPts val="560"/>
              </a:spcBef>
              <a:spcAft>
                <a:spcPts val="0"/>
              </a:spcAft>
              <a:buClr>
                <a:schemeClr val="dk1"/>
              </a:buClr>
              <a:buSzPts val="2200"/>
              <a:buFont typeface="Arial"/>
              <a:buChar char="–"/>
              <a:defRPr b="0" i="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 name="Google Shape;90;p13"/>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640"/>
              </a:spcBef>
              <a:spcAft>
                <a:spcPts val="0"/>
              </a:spcAft>
              <a:buClr>
                <a:schemeClr val="dk1"/>
              </a:buClr>
              <a:buSzPts val="2400"/>
              <a:buFont typeface="Arial"/>
              <a:buChar char="•"/>
              <a:defRPr b="0" i="0" u="none" cap="none" strike="noStrike">
                <a:solidFill>
                  <a:schemeClr val="dk1"/>
                </a:solidFill>
                <a:latin typeface="Arial"/>
                <a:ea typeface="Arial"/>
                <a:cs typeface="Arial"/>
                <a:sym typeface="Arial"/>
              </a:defRPr>
            </a:lvl1pPr>
            <a:lvl2pPr indent="-368300" lvl="1" marL="914400" marR="0" rtl="0" algn="l">
              <a:spcBef>
                <a:spcPts val="560"/>
              </a:spcBef>
              <a:spcAft>
                <a:spcPts val="0"/>
              </a:spcAft>
              <a:buClr>
                <a:schemeClr val="dk1"/>
              </a:buClr>
              <a:buSzPts val="2200"/>
              <a:buFont typeface="Arial"/>
              <a:buChar char="–"/>
              <a:defRPr b="0" i="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 name="Google Shape;91;p13"/>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3"/>
          <p:cNvSpPr txBox="1"/>
          <p:nvPr>
            <p:ph type="title"/>
          </p:nvPr>
        </p:nvSpPr>
        <p:spPr>
          <a:xfrm>
            <a:off x="457200" y="427037"/>
            <a:ext cx="82296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3600"/>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1">
  <p:cSld name="SECTION_HEADER_1">
    <p:bg>
      <p:bgPr>
        <a:solidFill>
          <a:srgbClr val="000000"/>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623888" y="1709738"/>
            <a:ext cx="7886700" cy="28527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rgbClr val="FFFFFF"/>
              </a:buClr>
              <a:buSzPts val="3600"/>
              <a:buNone/>
              <a:defRPr b="0" i="0" sz="6000" u="none" cap="none" strike="noStrike">
                <a:solidFill>
                  <a:srgbClr val="FFFFFF"/>
                </a:solidFill>
                <a:latin typeface="Arial"/>
                <a:ea typeface="Arial"/>
                <a:cs typeface="Arial"/>
                <a:sym typeface="Arial"/>
              </a:defRPr>
            </a:lvl1pPr>
            <a:lvl2pPr indent="0" lvl="1" marL="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2pPr>
            <a:lvl3pPr indent="0" lvl="2" marL="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3pPr>
            <a:lvl4pPr indent="0" lvl="3" marL="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4pPr>
            <a:lvl5pPr indent="0" lvl="4" marL="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5pPr>
            <a:lvl6pPr indent="0" lvl="5" marL="45720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6pPr>
            <a:lvl7pPr indent="0" lvl="6" marL="91440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7pPr>
            <a:lvl8pPr indent="0" lvl="7" marL="137160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8pPr>
            <a:lvl9pPr indent="0" lvl="8" marL="1828800" marR="0" rtl="0" algn="ctr">
              <a:spcBef>
                <a:spcPts val="0"/>
              </a:spcBef>
              <a:spcAft>
                <a:spcPts val="0"/>
              </a:spcAft>
              <a:buClr>
                <a:srgbClr val="FFFFFF"/>
              </a:buClr>
              <a:buSzPts val="1400"/>
              <a:buNone/>
              <a:defRPr b="0" i="0" sz="4400" u="none" cap="none" strike="noStrike">
                <a:solidFill>
                  <a:srgbClr val="FFFFFF"/>
                </a:solidFill>
                <a:latin typeface="Arial"/>
                <a:ea typeface="Arial"/>
                <a:cs typeface="Arial"/>
                <a:sym typeface="Arial"/>
              </a:defRPr>
            </a:lvl9pPr>
          </a:lstStyle>
          <a:p/>
        </p:txBody>
      </p:sp>
      <p:sp>
        <p:nvSpPr>
          <p:cNvPr id="95" name="Google Shape;95;p14"/>
          <p:cNvSpPr txBox="1"/>
          <p:nvPr>
            <p:ph idx="1" type="body"/>
          </p:nvPr>
        </p:nvSpPr>
        <p:spPr>
          <a:xfrm>
            <a:off x="623888" y="4589463"/>
            <a:ext cx="7886700" cy="15003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spcBef>
                <a:spcPts val="400"/>
              </a:spcBef>
              <a:spcAft>
                <a:spcPts val="0"/>
              </a:spcAft>
              <a:buClr>
                <a:srgbClr val="FFFFFF"/>
              </a:buClr>
              <a:buSzPts val="2200"/>
              <a:buFont typeface="Arial"/>
              <a:buNone/>
              <a:defRPr b="0" i="0" sz="2000" u="none" cap="none" strike="noStrike">
                <a:solidFill>
                  <a:srgbClr val="FFFFFF"/>
                </a:solidFill>
                <a:latin typeface="Arial"/>
                <a:ea typeface="Arial"/>
                <a:cs typeface="Arial"/>
                <a:sym typeface="Arial"/>
              </a:defRPr>
            </a:lvl2pPr>
            <a:lvl3pPr indent="-228600" lvl="2" marL="1371600" marR="0" rtl="0" algn="l">
              <a:spcBef>
                <a:spcPts val="360"/>
              </a:spcBef>
              <a:spcAft>
                <a:spcPts val="0"/>
              </a:spcAft>
              <a:buClr>
                <a:srgbClr val="FFFFFF"/>
              </a:buClr>
              <a:buSzPts val="2000"/>
              <a:buFont typeface="Arial"/>
              <a:buNone/>
              <a:defRPr b="0" i="0" sz="1800" u="none" cap="none" strike="noStrike">
                <a:solidFill>
                  <a:srgbClr val="FFFFFF"/>
                </a:solidFill>
                <a:latin typeface="Arial"/>
                <a:ea typeface="Arial"/>
                <a:cs typeface="Arial"/>
                <a:sym typeface="Arial"/>
              </a:defRPr>
            </a:lvl3pPr>
            <a:lvl4pPr indent="-228600" lvl="3" marL="1828800" marR="0" rtl="0" algn="l">
              <a:spcBef>
                <a:spcPts val="320"/>
              </a:spcBef>
              <a:spcAft>
                <a:spcPts val="0"/>
              </a:spcAft>
              <a:buClr>
                <a:srgbClr val="FFFFFF"/>
              </a:buClr>
              <a:buSzPts val="2000"/>
              <a:buFont typeface="Arial"/>
              <a:buNone/>
              <a:defRPr b="0" i="0" sz="1600" u="none" cap="none" strike="noStrike">
                <a:solidFill>
                  <a:srgbClr val="FFFFFF"/>
                </a:solidFill>
                <a:latin typeface="Arial"/>
                <a:ea typeface="Arial"/>
                <a:cs typeface="Arial"/>
                <a:sym typeface="Arial"/>
              </a:defRPr>
            </a:lvl4pPr>
            <a:lvl5pPr indent="-228600" lvl="4" marL="2286000" marR="0" rtl="0" algn="l">
              <a:spcBef>
                <a:spcPts val="320"/>
              </a:spcBef>
              <a:spcAft>
                <a:spcPts val="0"/>
              </a:spcAft>
              <a:buClr>
                <a:srgbClr val="FFFFFF"/>
              </a:buClr>
              <a:buSzPts val="2000"/>
              <a:buFont typeface="Arial"/>
              <a:buNone/>
              <a:defRPr b="0" i="0" sz="1600" u="none" cap="none" strike="noStrike">
                <a:solidFill>
                  <a:srgbClr val="FFFFFF"/>
                </a:solidFill>
                <a:latin typeface="Arial"/>
                <a:ea typeface="Arial"/>
                <a:cs typeface="Arial"/>
                <a:sym typeface="Arial"/>
              </a:defRPr>
            </a:lvl5pPr>
            <a:lvl6pPr indent="-228600" lvl="5" marL="2743200" marR="0" rtl="0" algn="l">
              <a:lnSpc>
                <a:spcPct val="90000"/>
              </a:lnSpc>
              <a:spcBef>
                <a:spcPts val="500"/>
              </a:spcBef>
              <a:spcAft>
                <a:spcPts val="0"/>
              </a:spcAft>
              <a:buClr>
                <a:srgbClr val="FFFFFF"/>
              </a:buClr>
              <a:buSzPts val="1800"/>
              <a:buFont typeface="Arial"/>
              <a:buNone/>
              <a:defRPr b="0" i="0" sz="1600" u="none" cap="none" strike="noStrike">
                <a:solidFill>
                  <a:srgbClr val="FFFFFF"/>
                </a:solidFill>
                <a:latin typeface="Arial"/>
                <a:ea typeface="Arial"/>
                <a:cs typeface="Arial"/>
                <a:sym typeface="Arial"/>
              </a:defRPr>
            </a:lvl6pPr>
            <a:lvl7pPr indent="-228600" lvl="6" marL="3200400" marR="0" rtl="0" algn="l">
              <a:lnSpc>
                <a:spcPct val="90000"/>
              </a:lnSpc>
              <a:spcBef>
                <a:spcPts val="500"/>
              </a:spcBef>
              <a:spcAft>
                <a:spcPts val="0"/>
              </a:spcAft>
              <a:buClr>
                <a:srgbClr val="FFFFFF"/>
              </a:buClr>
              <a:buSzPts val="1800"/>
              <a:buFont typeface="Arial"/>
              <a:buNone/>
              <a:defRPr b="0" i="0" sz="1600" u="none" cap="none" strike="noStrike">
                <a:solidFill>
                  <a:srgbClr val="FFFFFF"/>
                </a:solidFill>
                <a:latin typeface="Arial"/>
                <a:ea typeface="Arial"/>
                <a:cs typeface="Arial"/>
                <a:sym typeface="Arial"/>
              </a:defRPr>
            </a:lvl7pPr>
            <a:lvl8pPr indent="-228600" lvl="7" marL="3657600" marR="0" rtl="0" algn="l">
              <a:lnSpc>
                <a:spcPct val="90000"/>
              </a:lnSpc>
              <a:spcBef>
                <a:spcPts val="500"/>
              </a:spcBef>
              <a:spcAft>
                <a:spcPts val="0"/>
              </a:spcAft>
              <a:buClr>
                <a:srgbClr val="FFFFFF"/>
              </a:buClr>
              <a:buSzPts val="1800"/>
              <a:buFont typeface="Arial"/>
              <a:buNone/>
              <a:defRPr b="0" i="0" sz="1600" u="none" cap="none" strike="noStrike">
                <a:solidFill>
                  <a:srgbClr val="FFFFFF"/>
                </a:solidFill>
                <a:latin typeface="Arial"/>
                <a:ea typeface="Arial"/>
                <a:cs typeface="Arial"/>
                <a:sym typeface="Arial"/>
              </a:defRPr>
            </a:lvl8pPr>
            <a:lvl9pPr indent="-228600" lvl="8" marL="4114800" marR="0" rtl="0" algn="l">
              <a:lnSpc>
                <a:spcPct val="90000"/>
              </a:lnSpc>
              <a:spcBef>
                <a:spcPts val="500"/>
              </a:spcBef>
              <a:spcAft>
                <a:spcPts val="0"/>
              </a:spcAft>
              <a:buClr>
                <a:srgbClr val="FFFFFF"/>
              </a:buClr>
              <a:buSzPts val="1800"/>
              <a:buFont typeface="Arial"/>
              <a:buNone/>
              <a:defRPr b="0" i="0" sz="1600" u="none" cap="none" strike="noStrike">
                <a:solidFill>
                  <a:srgbClr val="FFFFFF"/>
                </a:solidFill>
                <a:latin typeface="Arial"/>
                <a:ea typeface="Arial"/>
                <a:cs typeface="Arial"/>
                <a:sym typeface="Arial"/>
              </a:defRPr>
            </a:lvl9pPr>
          </a:lstStyle>
          <a:p/>
        </p:txBody>
      </p:sp>
      <p:sp>
        <p:nvSpPr>
          <p:cNvPr id="96" name="Google Shape;96;p14"/>
          <p:cNvSpPr txBox="1"/>
          <p:nvPr>
            <p:ph idx="10" type="dt"/>
          </p:nvPr>
        </p:nvSpPr>
        <p:spPr>
          <a:xfrm>
            <a:off x="457200" y="6245225"/>
            <a:ext cx="2133600" cy="4761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3124200" y="6245225"/>
            <a:ext cx="2895600" cy="4761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2" type="sldNum"/>
          </p:nvPr>
        </p:nvSpPr>
        <p:spPr>
          <a:xfrm>
            <a:off x="7010400" y="6381750"/>
            <a:ext cx="2133600" cy="476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1">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99" name="Shape 99"/>
        <p:cNvGrpSpPr/>
        <p:nvPr/>
      </p:nvGrpSpPr>
      <p:grpSpPr>
        <a:xfrm>
          <a:off x="0" y="0"/>
          <a:ext cx="0" cy="0"/>
          <a:chOff x="0" y="0"/>
          <a:chExt cx="0" cy="0"/>
        </a:xfrm>
      </p:grpSpPr>
      <p:sp>
        <p:nvSpPr>
          <p:cNvPr id="100" name="Google Shape;100;p15"/>
          <p:cNvSpPr txBox="1"/>
          <p:nvPr>
            <p:ph type="title"/>
          </p:nvPr>
        </p:nvSpPr>
        <p:spPr>
          <a:xfrm>
            <a:off x="623888" y="1709738"/>
            <a:ext cx="7886700" cy="2852737"/>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SzPts val="3600"/>
              <a:buNone/>
              <a:defRPr b="0" i="0" sz="6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1" name="Google Shape;101;p15"/>
          <p:cNvSpPr txBox="1"/>
          <p:nvPr>
            <p:ph idx="1" type="body"/>
          </p:nvPr>
        </p:nvSpPr>
        <p:spPr>
          <a:xfrm>
            <a:off x="623888" y="4589463"/>
            <a:ext cx="7886700" cy="150018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2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0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800"/>
              <a:buFont typeface="Arial"/>
              <a:buNone/>
              <a:defRPr b="0" i="0" sz="1600" u="none" cap="none" strike="noStrike">
                <a:solidFill>
                  <a:schemeClr val="dk1"/>
                </a:solidFill>
                <a:latin typeface="Arial"/>
                <a:ea typeface="Arial"/>
                <a:cs typeface="Arial"/>
                <a:sym typeface="Arial"/>
              </a:defRPr>
            </a:lvl9pPr>
          </a:lstStyle>
          <a:p/>
        </p:txBody>
      </p:sp>
      <p:sp>
        <p:nvSpPr>
          <p:cNvPr id="102" name="Google Shape;102;p1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1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5"/>
          <p:cNvSpPr txBox="1"/>
          <p:nvPr>
            <p:ph idx="12" type="sldNum"/>
          </p:nvPr>
        </p:nvSpPr>
        <p:spPr>
          <a:xfrm>
            <a:off x="7010400" y="6381750"/>
            <a:ext cx="2133600" cy="476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1">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2706775" y="3115600"/>
            <a:ext cx="6364500" cy="19011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4800"/>
              <a:buNone/>
              <a:defRPr b="1" i="0" sz="4800" u="none" cap="none" strike="noStrike">
                <a:solidFill>
                  <a:schemeClr val="dk2"/>
                </a:solidFill>
              </a:defRPr>
            </a:lvl1pPr>
            <a:lvl2pPr indent="0" lvl="1" marL="0" marR="0" rtl="0" algn="l">
              <a:spcBef>
                <a:spcPts val="0"/>
              </a:spcBef>
              <a:spcAft>
                <a:spcPts val="0"/>
              </a:spcAft>
              <a:buSzPts val="4800"/>
              <a:buNone/>
              <a:defRPr b="1" i="0" sz="4800" u="none" cap="none" strike="noStrike">
                <a:solidFill>
                  <a:schemeClr val="dk2"/>
                </a:solidFill>
              </a:defRPr>
            </a:lvl2pPr>
            <a:lvl3pPr indent="0" lvl="2" marL="0" marR="0" rtl="0" algn="l">
              <a:spcBef>
                <a:spcPts val="0"/>
              </a:spcBef>
              <a:spcAft>
                <a:spcPts val="0"/>
              </a:spcAft>
              <a:buSzPts val="4800"/>
              <a:buNone/>
              <a:defRPr b="1" i="0" sz="4800" u="none" cap="none" strike="noStrike">
                <a:solidFill>
                  <a:schemeClr val="dk2"/>
                </a:solidFill>
              </a:defRPr>
            </a:lvl3pPr>
            <a:lvl4pPr indent="0" lvl="3" marL="0" marR="0" rtl="0" algn="l">
              <a:spcBef>
                <a:spcPts val="0"/>
              </a:spcBef>
              <a:spcAft>
                <a:spcPts val="0"/>
              </a:spcAft>
              <a:buSzPts val="4800"/>
              <a:buNone/>
              <a:defRPr b="1" i="0" sz="4800" u="none" cap="none" strike="noStrike">
                <a:solidFill>
                  <a:schemeClr val="dk2"/>
                </a:solidFill>
              </a:defRPr>
            </a:lvl4pPr>
            <a:lvl5pPr indent="0" lvl="4" marL="0" marR="0" rtl="0" algn="l">
              <a:spcBef>
                <a:spcPts val="0"/>
              </a:spcBef>
              <a:spcAft>
                <a:spcPts val="0"/>
              </a:spcAft>
              <a:buSzPts val="4800"/>
              <a:buNone/>
              <a:defRPr b="1" i="0" sz="4800" u="none" cap="none" strike="noStrike">
                <a:solidFill>
                  <a:schemeClr val="dk2"/>
                </a:solidFill>
              </a:defRPr>
            </a:lvl5pPr>
            <a:lvl6pPr indent="0" lvl="5" marL="457200" marR="0" rtl="0" algn="l">
              <a:spcBef>
                <a:spcPts val="0"/>
              </a:spcBef>
              <a:spcAft>
                <a:spcPts val="0"/>
              </a:spcAft>
              <a:buSzPts val="4800"/>
              <a:buNone/>
              <a:defRPr b="1" i="0" sz="4800" u="none" cap="none" strike="noStrike">
                <a:solidFill>
                  <a:schemeClr val="dk2"/>
                </a:solidFill>
              </a:defRPr>
            </a:lvl6pPr>
            <a:lvl7pPr indent="0" lvl="6" marL="914400" marR="0" rtl="0" algn="l">
              <a:spcBef>
                <a:spcPts val="0"/>
              </a:spcBef>
              <a:spcAft>
                <a:spcPts val="0"/>
              </a:spcAft>
              <a:buSzPts val="4800"/>
              <a:buNone/>
              <a:defRPr b="1" i="0" sz="4800" u="none" cap="none" strike="noStrike">
                <a:solidFill>
                  <a:schemeClr val="dk2"/>
                </a:solidFill>
              </a:defRPr>
            </a:lvl7pPr>
            <a:lvl8pPr indent="0" lvl="7" marL="1371600" marR="0" rtl="0" algn="l">
              <a:spcBef>
                <a:spcPts val="0"/>
              </a:spcBef>
              <a:spcAft>
                <a:spcPts val="0"/>
              </a:spcAft>
              <a:buSzPts val="4800"/>
              <a:buNone/>
              <a:defRPr b="1" i="0" sz="4800" u="none" cap="none" strike="noStrike">
                <a:solidFill>
                  <a:schemeClr val="dk2"/>
                </a:solidFill>
              </a:defRPr>
            </a:lvl8pPr>
            <a:lvl9pPr indent="0" lvl="8" marL="1828800" marR="0" rtl="0" algn="l">
              <a:spcBef>
                <a:spcPts val="0"/>
              </a:spcBef>
              <a:spcAft>
                <a:spcPts val="0"/>
              </a:spcAft>
              <a:buSzPts val="4800"/>
              <a:buNone/>
              <a:defRPr b="1" i="0" sz="4800" u="none" cap="none" strike="noStrike">
                <a:solidFill>
                  <a:schemeClr val="dk2"/>
                </a:solidFill>
              </a:defRPr>
            </a:lvl9pPr>
          </a:lstStyle>
          <a:p/>
        </p:txBody>
      </p:sp>
      <p:sp>
        <p:nvSpPr>
          <p:cNvPr id="15" name="Google Shape;15;p3"/>
          <p:cNvSpPr txBox="1"/>
          <p:nvPr>
            <p:ph idx="1" type="subTitle"/>
          </p:nvPr>
        </p:nvSpPr>
        <p:spPr>
          <a:xfrm>
            <a:off x="2706775" y="2679400"/>
            <a:ext cx="6364500" cy="436200"/>
          </a:xfrm>
          <a:prstGeom prst="rect">
            <a:avLst/>
          </a:prstGeom>
          <a:noFill/>
          <a:ln>
            <a:noFill/>
          </a:ln>
        </p:spPr>
        <p:txBody>
          <a:bodyPr anchorCtr="0" anchor="b" bIns="91425" lIns="91425" spcFirstLastPara="1" rIns="91425" wrap="square" tIns="91425">
            <a:noAutofit/>
          </a:bodyPr>
          <a:lstStyle>
            <a:lvl1pPr indent="0" lvl="0" marL="0" marR="0" rtl="0">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457200" marR="0" rtl="0">
              <a:spcBef>
                <a:spcPts val="0"/>
              </a:spcBef>
              <a:spcAft>
                <a:spcPts val="0"/>
              </a:spcAft>
              <a:buClr>
                <a:srgbClr val="000000"/>
              </a:buClr>
              <a:buSzPts val="2200"/>
              <a:buFont typeface="Arial"/>
              <a:buNone/>
              <a:defRPr b="0" i="0" sz="2000" u="none" cap="none" strike="noStrike">
                <a:solidFill>
                  <a:srgbClr val="000000"/>
                </a:solidFill>
                <a:latin typeface="Arial"/>
                <a:ea typeface="Arial"/>
                <a:cs typeface="Arial"/>
                <a:sym typeface="Arial"/>
              </a:defRPr>
            </a:lvl2pPr>
            <a:lvl3pPr indent="0" lvl="2" marL="914400" marR="0" rtl="0">
              <a:spcBef>
                <a:spcPts val="0"/>
              </a:spcBef>
              <a:spcAft>
                <a:spcPts val="0"/>
              </a:spcAft>
              <a:buClr>
                <a:srgbClr val="000000"/>
              </a:buClr>
              <a:buSzPts val="2000"/>
              <a:buFont typeface="Arial"/>
              <a:buNone/>
              <a:defRPr b="0" i="0" sz="1800" u="none" cap="none" strike="noStrike">
                <a:solidFill>
                  <a:srgbClr val="000000"/>
                </a:solidFill>
                <a:latin typeface="Arial"/>
                <a:ea typeface="Arial"/>
                <a:cs typeface="Arial"/>
                <a:sym typeface="Arial"/>
              </a:defRPr>
            </a:lvl3pPr>
            <a:lvl4pPr indent="0" lvl="3" marL="1371600" marR="0" rtl="0">
              <a:spcBef>
                <a:spcPts val="0"/>
              </a:spcBef>
              <a:spcAft>
                <a:spcPts val="0"/>
              </a:spcAft>
              <a:buClr>
                <a:srgbClr val="000000"/>
              </a:buClr>
              <a:buSzPts val="2000"/>
              <a:buFont typeface="Arial"/>
              <a:buNone/>
              <a:defRPr b="0" i="0" sz="1600" u="none" cap="none" strike="noStrike">
                <a:solidFill>
                  <a:srgbClr val="000000"/>
                </a:solidFill>
                <a:latin typeface="Arial"/>
                <a:ea typeface="Arial"/>
                <a:cs typeface="Arial"/>
                <a:sym typeface="Arial"/>
              </a:defRPr>
            </a:lvl4pPr>
            <a:lvl5pPr indent="0" lvl="4" marL="1828800" marR="0" rtl="0">
              <a:spcBef>
                <a:spcPts val="0"/>
              </a:spcBef>
              <a:spcAft>
                <a:spcPts val="0"/>
              </a:spcAft>
              <a:buClr>
                <a:srgbClr val="000000"/>
              </a:buClr>
              <a:buSzPts val="2000"/>
              <a:buFont typeface="Arial"/>
              <a:buNone/>
              <a:defRPr b="0" i="0" sz="1600" u="none" cap="none" strike="noStrike">
                <a:solidFill>
                  <a:srgbClr val="000000"/>
                </a:solidFill>
                <a:latin typeface="Arial"/>
                <a:ea typeface="Arial"/>
                <a:cs typeface="Arial"/>
                <a:sym typeface="Arial"/>
              </a:defRPr>
            </a:lvl5pPr>
            <a:lvl6pPr indent="0" lvl="5" marL="22860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6pPr>
            <a:lvl7pPr indent="0" lvl="6" marL="27432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7pPr>
            <a:lvl8pPr indent="0" lvl="7" marL="32004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8pPr>
            <a:lvl9pPr indent="0" lvl="8" marL="3657600" marR="0" rtl="0">
              <a:lnSpc>
                <a:spcPct val="90000"/>
              </a:lnSpc>
              <a:spcBef>
                <a:spcPts val="0"/>
              </a:spcBef>
              <a:spcAft>
                <a:spcPts val="0"/>
              </a:spcAft>
              <a:buClr>
                <a:srgbClr val="000000"/>
              </a:buClr>
              <a:buSzPts val="1800"/>
              <a:buFont typeface="Arial"/>
              <a:buNone/>
              <a:defRPr b="0" i="0" sz="1600" u="none" cap="none" strike="noStrike">
                <a:solidFill>
                  <a:srgbClr val="000000"/>
                </a:solidFill>
                <a:latin typeface="Arial"/>
                <a:ea typeface="Arial"/>
                <a:cs typeface="Arial"/>
                <a:sym typeface="Arial"/>
              </a:defRPr>
            </a:lvl9pPr>
          </a:lstStyle>
          <a:p/>
        </p:txBody>
      </p:sp>
      <p:grpSp>
        <p:nvGrpSpPr>
          <p:cNvPr id="16" name="Google Shape;16;p3"/>
          <p:cNvGrpSpPr/>
          <p:nvPr/>
        </p:nvGrpSpPr>
        <p:grpSpPr>
          <a:xfrm>
            <a:off x="3436675" y="5103807"/>
            <a:ext cx="5414803" cy="1378818"/>
            <a:chOff x="3400250" y="322332"/>
            <a:chExt cx="5414803" cy="1378818"/>
          </a:xfrm>
        </p:grpSpPr>
        <p:grpSp>
          <p:nvGrpSpPr>
            <p:cNvPr id="17" name="Google Shape;17;p3"/>
            <p:cNvGrpSpPr/>
            <p:nvPr/>
          </p:nvGrpSpPr>
          <p:grpSpPr>
            <a:xfrm flipH="1">
              <a:off x="3400250" y="322332"/>
              <a:ext cx="5414803" cy="1378818"/>
              <a:chOff x="452658" y="106873"/>
              <a:chExt cx="6225342" cy="1585212"/>
            </a:xfrm>
          </p:grpSpPr>
          <p:cxnSp>
            <p:nvCxnSpPr>
              <p:cNvPr id="18" name="Google Shape;18;p3"/>
              <p:cNvCxnSpPr/>
              <p:nvPr/>
            </p:nvCxnSpPr>
            <p:spPr>
              <a:xfrm rot="10800000">
                <a:off x="1129161" y="329721"/>
                <a:ext cx="214800" cy="624000"/>
              </a:xfrm>
              <a:prstGeom prst="straightConnector1">
                <a:avLst/>
              </a:prstGeom>
              <a:noFill/>
              <a:ln cap="rnd" cmpd="sng" w="76200">
                <a:solidFill>
                  <a:srgbClr val="595959"/>
                </a:solidFill>
                <a:prstDash val="solid"/>
                <a:round/>
                <a:headEnd len="sm" w="sm" type="none"/>
                <a:tailEnd len="sm" w="sm" type="none"/>
              </a:ln>
            </p:spPr>
          </p:cxnSp>
          <p:cxnSp>
            <p:nvCxnSpPr>
              <p:cNvPr id="19" name="Google Shape;19;p3"/>
              <p:cNvCxnSpPr>
                <a:stCxn id="20" idx="28"/>
              </p:cNvCxnSpPr>
              <p:nvPr/>
            </p:nvCxnSpPr>
            <p:spPr>
              <a:xfrm flipH="1">
                <a:off x="1343976" y="832531"/>
                <a:ext cx="1243500" cy="121200"/>
              </a:xfrm>
              <a:prstGeom prst="straightConnector1">
                <a:avLst/>
              </a:prstGeom>
              <a:noFill/>
              <a:ln cap="rnd" cmpd="sng" w="76200">
                <a:solidFill>
                  <a:srgbClr val="595959"/>
                </a:solidFill>
                <a:prstDash val="solid"/>
                <a:round/>
                <a:headEnd len="sm" w="sm" type="none"/>
                <a:tailEnd len="sm" w="sm" type="none"/>
              </a:ln>
            </p:spPr>
          </p:cxnSp>
          <p:cxnSp>
            <p:nvCxnSpPr>
              <p:cNvPr id="21" name="Google Shape;21;p3"/>
              <p:cNvCxnSpPr>
                <a:stCxn id="22" idx="11"/>
              </p:cNvCxnSpPr>
              <p:nvPr/>
            </p:nvCxnSpPr>
            <p:spPr>
              <a:xfrm flipH="1" rot="10800000">
                <a:off x="4935421" y="329829"/>
                <a:ext cx="1527600" cy="752100"/>
              </a:xfrm>
              <a:prstGeom prst="straightConnector1">
                <a:avLst/>
              </a:prstGeom>
              <a:noFill/>
              <a:ln cap="rnd" cmpd="sng" w="76200">
                <a:solidFill>
                  <a:srgbClr val="595959"/>
                </a:solidFill>
                <a:prstDash val="solid"/>
                <a:round/>
                <a:headEnd len="sm" w="sm" type="none"/>
                <a:tailEnd len="sm" w="sm" type="none"/>
              </a:ln>
            </p:spPr>
          </p:cxnSp>
          <p:cxnSp>
            <p:nvCxnSpPr>
              <p:cNvPr id="23" name="Google Shape;23;p3"/>
              <p:cNvCxnSpPr>
                <a:endCxn id="22" idx="27"/>
              </p:cNvCxnSpPr>
              <p:nvPr/>
            </p:nvCxnSpPr>
            <p:spPr>
              <a:xfrm>
                <a:off x="2820219" y="755954"/>
                <a:ext cx="1967400" cy="343500"/>
              </a:xfrm>
              <a:prstGeom prst="straightConnector1">
                <a:avLst/>
              </a:prstGeom>
              <a:noFill/>
              <a:ln cap="rnd" cmpd="sng" w="76200">
                <a:solidFill>
                  <a:srgbClr val="595959"/>
                </a:solidFill>
                <a:prstDash val="solid"/>
                <a:round/>
                <a:headEnd len="sm" w="sm" type="none"/>
                <a:tailEnd len="sm" w="sm" type="none"/>
              </a:ln>
            </p:spPr>
          </p:cxnSp>
          <p:cxnSp>
            <p:nvCxnSpPr>
              <p:cNvPr id="24" name="Google Shape;24;p3"/>
              <p:cNvCxnSpPr>
                <a:stCxn id="25" idx="52"/>
              </p:cNvCxnSpPr>
              <p:nvPr/>
            </p:nvCxnSpPr>
            <p:spPr>
              <a:xfrm flipH="1" rot="10800000">
                <a:off x="848557" y="953613"/>
                <a:ext cx="495300" cy="464700"/>
              </a:xfrm>
              <a:prstGeom prst="straightConnector1">
                <a:avLst/>
              </a:prstGeom>
              <a:noFill/>
              <a:ln cap="rnd" cmpd="sng" w="76200">
                <a:solidFill>
                  <a:srgbClr val="595959"/>
                </a:solidFill>
                <a:prstDash val="solid"/>
                <a:round/>
                <a:headEnd len="sm" w="sm" type="none"/>
                <a:tailEnd len="sm" w="sm" type="none"/>
              </a:ln>
            </p:spPr>
          </p:cxnSp>
          <p:grpSp>
            <p:nvGrpSpPr>
              <p:cNvPr id="26" name="Google Shape;26;p3"/>
              <p:cNvGrpSpPr/>
              <p:nvPr/>
            </p:nvGrpSpPr>
            <p:grpSpPr>
              <a:xfrm>
                <a:off x="2100728" y="227657"/>
                <a:ext cx="1111977" cy="1112106"/>
                <a:chOff x="4512733" y="3294082"/>
                <a:chExt cx="1933200" cy="1933425"/>
              </a:xfrm>
            </p:grpSpPr>
            <p:sp>
              <p:nvSpPr>
                <p:cNvPr id="27" name="Google Shape;27;p3"/>
                <p:cNvSpPr/>
                <p:nvPr/>
              </p:nvSpPr>
              <p:spPr>
                <a:xfrm>
                  <a:off x="4512733" y="3294082"/>
                  <a:ext cx="1933200" cy="1933200"/>
                </a:xfrm>
                <a:prstGeom prst="ellipse">
                  <a:avLst/>
                </a:prstGeom>
                <a:gradFill>
                  <a:gsLst>
                    <a:gs pos="0">
                      <a:srgbClr val="FFFFFF"/>
                    </a:gs>
                    <a:gs pos="100000">
                      <a:srgbClr val="D8D8D8"/>
                    </a:gs>
                  </a:gsLst>
                  <a:path path="circle">
                    <a:fillToRect b="50%" l="50%" r="50%" t="50%"/>
                  </a:path>
                  <a:tileRect/>
                </a:gradFill>
                <a:ln cap="flat" cmpd="sng" w="1143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 name="Google Shape;20;p3"/>
                <p:cNvSpPr/>
                <p:nvPr/>
              </p:nvSpPr>
              <p:spPr>
                <a:xfrm>
                  <a:off x="4815117" y="3672907"/>
                  <a:ext cx="1328400" cy="1554600"/>
                </a:xfrm>
                <a:custGeom>
                  <a:rect b="b" l="l" r="r" t="t"/>
                  <a:pathLst>
                    <a:path extrusionOk="0" h="120000" w="120000">
                      <a:moveTo>
                        <a:pt x="119036" y="94020"/>
                      </a:moveTo>
                      <a:cubicBezTo>
                        <a:pt x="118072" y="87835"/>
                        <a:pt x="117108" y="81649"/>
                        <a:pt x="114698" y="75876"/>
                      </a:cubicBezTo>
                      <a:cubicBezTo>
                        <a:pt x="114216" y="73814"/>
                        <a:pt x="113253" y="71752"/>
                        <a:pt x="111325" y="70103"/>
                      </a:cubicBezTo>
                      <a:cubicBezTo>
                        <a:pt x="109879" y="68041"/>
                        <a:pt x="105542" y="66804"/>
                        <a:pt x="103614" y="65154"/>
                      </a:cubicBezTo>
                      <a:cubicBezTo>
                        <a:pt x="101204" y="63917"/>
                        <a:pt x="96867" y="64742"/>
                        <a:pt x="93975" y="64329"/>
                      </a:cubicBezTo>
                      <a:cubicBezTo>
                        <a:pt x="91084" y="63917"/>
                        <a:pt x="87710" y="63092"/>
                        <a:pt x="84819" y="61855"/>
                      </a:cubicBezTo>
                      <a:cubicBezTo>
                        <a:pt x="81445" y="60206"/>
                        <a:pt x="76144" y="57319"/>
                        <a:pt x="74216" y="54020"/>
                      </a:cubicBezTo>
                      <a:cubicBezTo>
                        <a:pt x="72771" y="51546"/>
                        <a:pt x="74216" y="47422"/>
                        <a:pt x="74698" y="44536"/>
                      </a:cubicBezTo>
                      <a:cubicBezTo>
                        <a:pt x="75662" y="40824"/>
                        <a:pt x="79518" y="39587"/>
                        <a:pt x="80963" y="35876"/>
                      </a:cubicBezTo>
                      <a:cubicBezTo>
                        <a:pt x="81927" y="33402"/>
                        <a:pt x="81445" y="31752"/>
                        <a:pt x="80481" y="29690"/>
                      </a:cubicBezTo>
                      <a:cubicBezTo>
                        <a:pt x="80000" y="28453"/>
                        <a:pt x="81445" y="26804"/>
                        <a:pt x="81927" y="25567"/>
                      </a:cubicBezTo>
                      <a:cubicBezTo>
                        <a:pt x="82409" y="22680"/>
                        <a:pt x="83373" y="21030"/>
                        <a:pt x="83373" y="18144"/>
                      </a:cubicBezTo>
                      <a:cubicBezTo>
                        <a:pt x="83373" y="16494"/>
                        <a:pt x="82409" y="11546"/>
                        <a:pt x="83855" y="10721"/>
                      </a:cubicBezTo>
                      <a:cubicBezTo>
                        <a:pt x="85783" y="9484"/>
                        <a:pt x="90120" y="9484"/>
                        <a:pt x="92048" y="8659"/>
                      </a:cubicBezTo>
                      <a:cubicBezTo>
                        <a:pt x="94939" y="8247"/>
                        <a:pt x="97349" y="8247"/>
                        <a:pt x="99277" y="7010"/>
                      </a:cubicBezTo>
                      <a:cubicBezTo>
                        <a:pt x="95421" y="6185"/>
                        <a:pt x="91566" y="5360"/>
                        <a:pt x="87710" y="4948"/>
                      </a:cubicBezTo>
                      <a:cubicBezTo>
                        <a:pt x="84819" y="4536"/>
                        <a:pt x="82409" y="2474"/>
                        <a:pt x="80000" y="2474"/>
                      </a:cubicBezTo>
                      <a:cubicBezTo>
                        <a:pt x="75662" y="2474"/>
                        <a:pt x="72771" y="2886"/>
                        <a:pt x="68915" y="2061"/>
                      </a:cubicBezTo>
                      <a:cubicBezTo>
                        <a:pt x="65542" y="1237"/>
                        <a:pt x="61204" y="0"/>
                        <a:pt x="57831" y="0"/>
                      </a:cubicBezTo>
                      <a:cubicBezTo>
                        <a:pt x="53012" y="412"/>
                        <a:pt x="47710" y="2474"/>
                        <a:pt x="42891" y="3298"/>
                      </a:cubicBezTo>
                      <a:cubicBezTo>
                        <a:pt x="38554" y="4536"/>
                        <a:pt x="32289" y="4948"/>
                        <a:pt x="28433" y="7422"/>
                      </a:cubicBezTo>
                      <a:cubicBezTo>
                        <a:pt x="30361" y="8659"/>
                        <a:pt x="34698" y="8247"/>
                        <a:pt x="37108" y="8659"/>
                      </a:cubicBezTo>
                      <a:cubicBezTo>
                        <a:pt x="40963" y="9484"/>
                        <a:pt x="44819" y="10309"/>
                        <a:pt x="48674" y="11134"/>
                      </a:cubicBezTo>
                      <a:cubicBezTo>
                        <a:pt x="48674" y="14845"/>
                        <a:pt x="42891" y="18556"/>
                        <a:pt x="44337" y="22268"/>
                      </a:cubicBezTo>
                      <a:cubicBezTo>
                        <a:pt x="44819" y="23917"/>
                        <a:pt x="44819" y="25154"/>
                        <a:pt x="44819" y="27216"/>
                      </a:cubicBezTo>
                      <a:cubicBezTo>
                        <a:pt x="44819" y="29278"/>
                        <a:pt x="43373" y="28453"/>
                        <a:pt x="43373" y="30515"/>
                      </a:cubicBezTo>
                      <a:cubicBezTo>
                        <a:pt x="43373" y="32577"/>
                        <a:pt x="43855" y="34639"/>
                        <a:pt x="44819" y="36701"/>
                      </a:cubicBezTo>
                      <a:cubicBezTo>
                        <a:pt x="45301" y="38350"/>
                        <a:pt x="47228" y="39175"/>
                        <a:pt x="47710" y="40412"/>
                      </a:cubicBezTo>
                      <a:cubicBezTo>
                        <a:pt x="48674" y="44123"/>
                        <a:pt x="49156" y="48247"/>
                        <a:pt x="49156" y="51958"/>
                      </a:cubicBezTo>
                      <a:cubicBezTo>
                        <a:pt x="49156" y="56082"/>
                        <a:pt x="48192" y="58144"/>
                        <a:pt x="44337" y="60206"/>
                      </a:cubicBezTo>
                      <a:cubicBezTo>
                        <a:pt x="40963" y="62268"/>
                        <a:pt x="36626" y="63092"/>
                        <a:pt x="33253" y="63505"/>
                      </a:cubicBezTo>
                      <a:cubicBezTo>
                        <a:pt x="30843" y="63917"/>
                        <a:pt x="28915" y="62680"/>
                        <a:pt x="26987" y="63092"/>
                      </a:cubicBezTo>
                      <a:cubicBezTo>
                        <a:pt x="25060" y="63505"/>
                        <a:pt x="23614" y="64329"/>
                        <a:pt x="21686" y="65154"/>
                      </a:cubicBezTo>
                      <a:cubicBezTo>
                        <a:pt x="16867" y="66804"/>
                        <a:pt x="12530" y="68041"/>
                        <a:pt x="10602" y="72164"/>
                      </a:cubicBezTo>
                      <a:cubicBezTo>
                        <a:pt x="6265" y="80412"/>
                        <a:pt x="2891" y="89072"/>
                        <a:pt x="0" y="97319"/>
                      </a:cubicBezTo>
                      <a:cubicBezTo>
                        <a:pt x="15421" y="111340"/>
                        <a:pt x="37108" y="120000"/>
                        <a:pt x="61686" y="120000"/>
                      </a:cubicBezTo>
                      <a:cubicBezTo>
                        <a:pt x="84337" y="120000"/>
                        <a:pt x="104578" y="112577"/>
                        <a:pt x="120000" y="99793"/>
                      </a:cubicBezTo>
                      <a:cubicBezTo>
                        <a:pt x="119518" y="98144"/>
                        <a:pt x="119036" y="96082"/>
                        <a:pt x="119036" y="94020"/>
                      </a:cubicBezTo>
                      <a:close/>
                      <a:moveTo>
                        <a:pt x="79518" y="17319"/>
                      </a:moveTo>
                      <a:cubicBezTo>
                        <a:pt x="78554" y="16082"/>
                        <a:pt x="77590" y="14020"/>
                        <a:pt x="77108" y="12371"/>
                      </a:cubicBezTo>
                      <a:cubicBezTo>
                        <a:pt x="82409" y="10309"/>
                        <a:pt x="78554" y="16082"/>
                        <a:pt x="79518" y="17319"/>
                      </a:cubicBez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 name="Google Shape;28;p3"/>
              <p:cNvGrpSpPr/>
              <p:nvPr/>
            </p:nvGrpSpPr>
            <p:grpSpPr>
              <a:xfrm>
                <a:off x="4449507" y="756013"/>
                <a:ext cx="775986" cy="776077"/>
                <a:chOff x="1767839" y="3302793"/>
                <a:chExt cx="1933200" cy="1933425"/>
              </a:xfrm>
            </p:grpSpPr>
            <p:sp>
              <p:nvSpPr>
                <p:cNvPr id="29" name="Google Shape;29;p3"/>
                <p:cNvSpPr/>
                <p:nvPr/>
              </p:nvSpPr>
              <p:spPr>
                <a:xfrm>
                  <a:off x="1767839" y="3302793"/>
                  <a:ext cx="1933200" cy="1933200"/>
                </a:xfrm>
                <a:prstGeom prst="ellipse">
                  <a:avLst/>
                </a:prstGeom>
                <a:gradFill>
                  <a:gsLst>
                    <a:gs pos="0">
                      <a:srgbClr val="FFFFFF"/>
                    </a:gs>
                    <a:gs pos="100000">
                      <a:srgbClr val="D8D8D8"/>
                    </a:gs>
                  </a:gsLst>
                  <a:path path="circle">
                    <a:fillToRect b="50%" l="50%" r="50%" t="50%"/>
                  </a:path>
                  <a:tileRect/>
                </a:gradFill>
                <a:ln cap="flat" cmpd="sng" w="8255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 name="Google Shape;22;p3"/>
                <p:cNvSpPr/>
                <p:nvPr/>
              </p:nvSpPr>
              <p:spPr>
                <a:xfrm>
                  <a:off x="2110863" y="3681618"/>
                  <a:ext cx="1247400" cy="1554600"/>
                </a:xfrm>
                <a:custGeom>
                  <a:rect b="b" l="l" r="r" t="t"/>
                  <a:pathLst>
                    <a:path extrusionOk="0" h="120000" w="120000">
                      <a:moveTo>
                        <a:pt x="118434" y="96167"/>
                      </a:moveTo>
                      <a:cubicBezTo>
                        <a:pt x="116869" y="92822"/>
                        <a:pt x="118434" y="89895"/>
                        <a:pt x="117391" y="86550"/>
                      </a:cubicBezTo>
                      <a:cubicBezTo>
                        <a:pt x="116347" y="83205"/>
                        <a:pt x="115304" y="80278"/>
                        <a:pt x="113739" y="77770"/>
                      </a:cubicBezTo>
                      <a:cubicBezTo>
                        <a:pt x="112695" y="76515"/>
                        <a:pt x="111652" y="75679"/>
                        <a:pt x="111130" y="74425"/>
                      </a:cubicBezTo>
                      <a:cubicBezTo>
                        <a:pt x="110608" y="73170"/>
                        <a:pt x="111130" y="71498"/>
                        <a:pt x="111130" y="70243"/>
                      </a:cubicBezTo>
                      <a:cubicBezTo>
                        <a:pt x="110086" y="67317"/>
                        <a:pt x="108000" y="66480"/>
                        <a:pt x="104869" y="64808"/>
                      </a:cubicBezTo>
                      <a:cubicBezTo>
                        <a:pt x="101739" y="63554"/>
                        <a:pt x="98608" y="62299"/>
                        <a:pt x="95478" y="61045"/>
                      </a:cubicBezTo>
                      <a:cubicBezTo>
                        <a:pt x="92347" y="59790"/>
                        <a:pt x="89739" y="57700"/>
                        <a:pt x="86608" y="56027"/>
                      </a:cubicBezTo>
                      <a:cubicBezTo>
                        <a:pt x="82956" y="54355"/>
                        <a:pt x="80347" y="51846"/>
                        <a:pt x="77217" y="50174"/>
                      </a:cubicBezTo>
                      <a:cubicBezTo>
                        <a:pt x="74608" y="48919"/>
                        <a:pt x="75130" y="47665"/>
                        <a:pt x="75652" y="45574"/>
                      </a:cubicBezTo>
                      <a:cubicBezTo>
                        <a:pt x="76173" y="42648"/>
                        <a:pt x="77217" y="40557"/>
                        <a:pt x="78782" y="38466"/>
                      </a:cubicBezTo>
                      <a:cubicBezTo>
                        <a:pt x="80869" y="36376"/>
                        <a:pt x="82956" y="36376"/>
                        <a:pt x="83478" y="33449"/>
                      </a:cubicBezTo>
                      <a:cubicBezTo>
                        <a:pt x="83478" y="32195"/>
                        <a:pt x="83478" y="29686"/>
                        <a:pt x="84521" y="28850"/>
                      </a:cubicBezTo>
                      <a:cubicBezTo>
                        <a:pt x="85565" y="28432"/>
                        <a:pt x="85565" y="25505"/>
                        <a:pt x="85565" y="24668"/>
                      </a:cubicBezTo>
                      <a:cubicBezTo>
                        <a:pt x="84000" y="17979"/>
                        <a:pt x="90260" y="12125"/>
                        <a:pt x="83478" y="5853"/>
                      </a:cubicBezTo>
                      <a:cubicBezTo>
                        <a:pt x="80347" y="2926"/>
                        <a:pt x="75130" y="0"/>
                        <a:pt x="69913" y="418"/>
                      </a:cubicBezTo>
                      <a:cubicBezTo>
                        <a:pt x="65217" y="836"/>
                        <a:pt x="66782" y="3763"/>
                        <a:pt x="63130" y="4599"/>
                      </a:cubicBezTo>
                      <a:cubicBezTo>
                        <a:pt x="59478" y="5017"/>
                        <a:pt x="55826" y="418"/>
                        <a:pt x="51652" y="2508"/>
                      </a:cubicBezTo>
                      <a:cubicBezTo>
                        <a:pt x="49043" y="3763"/>
                        <a:pt x="51130" y="4599"/>
                        <a:pt x="50086" y="5853"/>
                      </a:cubicBezTo>
                      <a:cubicBezTo>
                        <a:pt x="49565" y="6689"/>
                        <a:pt x="47478" y="5435"/>
                        <a:pt x="46434" y="6271"/>
                      </a:cubicBezTo>
                      <a:cubicBezTo>
                        <a:pt x="46434" y="7108"/>
                        <a:pt x="48000" y="8362"/>
                        <a:pt x="47478" y="8780"/>
                      </a:cubicBezTo>
                      <a:cubicBezTo>
                        <a:pt x="46956" y="9198"/>
                        <a:pt x="45913" y="9616"/>
                        <a:pt x="45391" y="10034"/>
                      </a:cubicBezTo>
                      <a:cubicBezTo>
                        <a:pt x="44347" y="11289"/>
                        <a:pt x="43826" y="12961"/>
                        <a:pt x="44347" y="14634"/>
                      </a:cubicBezTo>
                      <a:cubicBezTo>
                        <a:pt x="44869" y="16724"/>
                        <a:pt x="45391" y="17560"/>
                        <a:pt x="45391" y="19651"/>
                      </a:cubicBezTo>
                      <a:cubicBezTo>
                        <a:pt x="45391" y="21742"/>
                        <a:pt x="45391" y="23414"/>
                        <a:pt x="45913" y="25505"/>
                      </a:cubicBezTo>
                      <a:cubicBezTo>
                        <a:pt x="45913" y="28013"/>
                        <a:pt x="43826" y="28013"/>
                        <a:pt x="44347" y="30940"/>
                      </a:cubicBezTo>
                      <a:cubicBezTo>
                        <a:pt x="44869" y="32195"/>
                        <a:pt x="43826" y="33449"/>
                        <a:pt x="44869" y="35121"/>
                      </a:cubicBezTo>
                      <a:cubicBezTo>
                        <a:pt x="45391" y="37212"/>
                        <a:pt x="46956" y="35540"/>
                        <a:pt x="48000" y="36794"/>
                      </a:cubicBezTo>
                      <a:cubicBezTo>
                        <a:pt x="50086" y="39303"/>
                        <a:pt x="50086" y="44738"/>
                        <a:pt x="50608" y="47247"/>
                      </a:cubicBezTo>
                      <a:cubicBezTo>
                        <a:pt x="50608" y="50174"/>
                        <a:pt x="48521" y="50174"/>
                        <a:pt x="45913" y="51846"/>
                      </a:cubicBezTo>
                      <a:cubicBezTo>
                        <a:pt x="44347" y="52682"/>
                        <a:pt x="43304" y="53937"/>
                        <a:pt x="41739" y="54355"/>
                      </a:cubicBezTo>
                      <a:cubicBezTo>
                        <a:pt x="39130" y="55191"/>
                        <a:pt x="36521" y="56864"/>
                        <a:pt x="34434" y="58536"/>
                      </a:cubicBezTo>
                      <a:cubicBezTo>
                        <a:pt x="32869" y="59372"/>
                        <a:pt x="31304" y="59372"/>
                        <a:pt x="29217" y="59790"/>
                      </a:cubicBezTo>
                      <a:cubicBezTo>
                        <a:pt x="21391" y="61881"/>
                        <a:pt x="13565" y="64390"/>
                        <a:pt x="11478" y="71080"/>
                      </a:cubicBezTo>
                      <a:cubicBezTo>
                        <a:pt x="10956" y="72752"/>
                        <a:pt x="13043" y="74006"/>
                        <a:pt x="12000" y="75261"/>
                      </a:cubicBezTo>
                      <a:cubicBezTo>
                        <a:pt x="11478" y="76515"/>
                        <a:pt x="9391" y="76515"/>
                        <a:pt x="8347" y="77770"/>
                      </a:cubicBezTo>
                      <a:cubicBezTo>
                        <a:pt x="6782" y="79442"/>
                        <a:pt x="6782" y="81951"/>
                        <a:pt x="5217" y="83623"/>
                      </a:cubicBezTo>
                      <a:cubicBezTo>
                        <a:pt x="3652" y="85296"/>
                        <a:pt x="4173" y="86550"/>
                        <a:pt x="4695" y="88222"/>
                      </a:cubicBezTo>
                      <a:cubicBezTo>
                        <a:pt x="5217" y="89895"/>
                        <a:pt x="6260" y="91986"/>
                        <a:pt x="5739" y="93658"/>
                      </a:cubicBezTo>
                      <a:cubicBezTo>
                        <a:pt x="5217" y="95331"/>
                        <a:pt x="1565" y="95749"/>
                        <a:pt x="1043" y="97839"/>
                      </a:cubicBezTo>
                      <a:cubicBezTo>
                        <a:pt x="521" y="98675"/>
                        <a:pt x="521" y="99512"/>
                        <a:pt x="0" y="100348"/>
                      </a:cubicBezTo>
                      <a:cubicBezTo>
                        <a:pt x="16173" y="112473"/>
                        <a:pt x="38086" y="120000"/>
                        <a:pt x="62608" y="120000"/>
                      </a:cubicBezTo>
                      <a:cubicBezTo>
                        <a:pt x="84000" y="120000"/>
                        <a:pt x="103826" y="113728"/>
                        <a:pt x="120000" y="103693"/>
                      </a:cubicBezTo>
                      <a:cubicBezTo>
                        <a:pt x="119478" y="101184"/>
                        <a:pt x="119478" y="98675"/>
                        <a:pt x="118434" y="96167"/>
                      </a:cubicBez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 name="Google Shape;30;p3"/>
              <p:cNvGrpSpPr/>
              <p:nvPr/>
            </p:nvGrpSpPr>
            <p:grpSpPr>
              <a:xfrm>
                <a:off x="452658" y="1102459"/>
                <a:ext cx="589626" cy="589626"/>
                <a:chOff x="1524000" y="2819400"/>
                <a:chExt cx="1933200" cy="1933200"/>
              </a:xfrm>
            </p:grpSpPr>
            <p:sp>
              <p:nvSpPr>
                <p:cNvPr id="31" name="Google Shape;31;p3"/>
                <p:cNvSpPr/>
                <p:nvPr/>
              </p:nvSpPr>
              <p:spPr>
                <a:xfrm>
                  <a:off x="1524000" y="2819400"/>
                  <a:ext cx="1933200" cy="1933200"/>
                </a:xfrm>
                <a:prstGeom prst="ellipse">
                  <a:avLst/>
                </a:prstGeom>
                <a:gradFill>
                  <a:gsLst>
                    <a:gs pos="0">
                      <a:srgbClr val="FFFFFF"/>
                    </a:gs>
                    <a:gs pos="100000">
                      <a:srgbClr val="D8D8D8"/>
                    </a:gs>
                  </a:gsLst>
                  <a:path path="circle">
                    <a:fillToRect b="50%" l="50%" r="50%" t="50%"/>
                  </a:path>
                  <a:tileRect/>
                </a:gradFill>
                <a:ln cap="flat" cmpd="sng" w="666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32" name="Google Shape;32;p3"/>
                <p:cNvGrpSpPr/>
                <p:nvPr/>
              </p:nvGrpSpPr>
              <p:grpSpPr>
                <a:xfrm>
                  <a:off x="1988431" y="3198214"/>
                  <a:ext cx="1004479" cy="1554274"/>
                  <a:chOff x="8239560" y="2206625"/>
                  <a:chExt cx="750900" cy="1161900"/>
                </a:xfrm>
              </p:grpSpPr>
              <p:sp>
                <p:nvSpPr>
                  <p:cNvPr id="33" name="Google Shape;33;p3"/>
                  <p:cNvSpPr/>
                  <p:nvPr/>
                </p:nvSpPr>
                <p:spPr>
                  <a:xfrm>
                    <a:off x="8877735" y="2674938"/>
                    <a:ext cx="3300" cy="11100"/>
                  </a:xfrm>
                  <a:custGeom>
                    <a:rect b="b" l="l" r="r" t="t"/>
                    <a:pathLst>
                      <a:path extrusionOk="0" h="120000" w="120000">
                        <a:moveTo>
                          <a:pt x="120000" y="120000"/>
                        </a:moveTo>
                        <a:cubicBezTo>
                          <a:pt x="120000" y="80000"/>
                          <a:pt x="0" y="40000"/>
                          <a:pt x="0" y="0"/>
                        </a:cubicBezTo>
                        <a:cubicBezTo>
                          <a:pt x="0" y="0"/>
                          <a:pt x="0" y="0"/>
                          <a:pt x="0" y="0"/>
                        </a:cubicBezTo>
                        <a:cubicBezTo>
                          <a:pt x="0" y="40000"/>
                          <a:pt x="120000" y="80000"/>
                          <a:pt x="120000" y="120000"/>
                        </a:cubicBez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8487210" y="2738438"/>
                    <a:ext cx="27000" cy="27000"/>
                  </a:xfrm>
                  <a:custGeom>
                    <a:rect b="b" l="l" r="r" t="t"/>
                    <a:pathLst>
                      <a:path extrusionOk="0" h="120000" w="120000">
                        <a:moveTo>
                          <a:pt x="119999" y="0"/>
                        </a:moveTo>
                        <a:cubicBezTo>
                          <a:pt x="68571" y="51428"/>
                          <a:pt x="0" y="102857"/>
                          <a:pt x="0" y="119999"/>
                        </a:cubicBezTo>
                        <a:cubicBezTo>
                          <a:pt x="0" y="119999"/>
                          <a:pt x="0" y="119999"/>
                          <a:pt x="0" y="119999"/>
                        </a:cubicBezTo>
                        <a:cubicBezTo>
                          <a:pt x="51428" y="102857"/>
                          <a:pt x="85714" y="51428"/>
                          <a:pt x="119999" y="0"/>
                        </a:cubicBez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8239560" y="2206625"/>
                    <a:ext cx="750900" cy="1161900"/>
                  </a:xfrm>
                  <a:custGeom>
                    <a:rect b="b" l="l" r="r" t="t"/>
                    <a:pathLst>
                      <a:path extrusionOk="0" h="120000" w="120000">
                        <a:moveTo>
                          <a:pt x="108600" y="52645"/>
                        </a:moveTo>
                        <a:cubicBezTo>
                          <a:pt x="106800" y="51870"/>
                          <a:pt x="104400" y="50709"/>
                          <a:pt x="102600" y="49548"/>
                        </a:cubicBezTo>
                        <a:cubicBezTo>
                          <a:pt x="103200" y="50322"/>
                          <a:pt x="103800" y="51096"/>
                          <a:pt x="103200" y="51483"/>
                        </a:cubicBezTo>
                        <a:cubicBezTo>
                          <a:pt x="102600" y="51870"/>
                          <a:pt x="98400" y="48000"/>
                          <a:pt x="98400" y="47225"/>
                        </a:cubicBezTo>
                        <a:cubicBezTo>
                          <a:pt x="97800" y="45290"/>
                          <a:pt x="100200" y="46838"/>
                          <a:pt x="102000" y="48387"/>
                        </a:cubicBezTo>
                        <a:cubicBezTo>
                          <a:pt x="99600" y="45677"/>
                          <a:pt x="103800" y="42580"/>
                          <a:pt x="102600" y="39483"/>
                        </a:cubicBezTo>
                        <a:cubicBezTo>
                          <a:pt x="102000" y="36387"/>
                          <a:pt x="103200" y="33290"/>
                          <a:pt x="102600" y="30193"/>
                        </a:cubicBezTo>
                        <a:cubicBezTo>
                          <a:pt x="102000" y="27870"/>
                          <a:pt x="100800" y="25935"/>
                          <a:pt x="100200" y="24000"/>
                        </a:cubicBezTo>
                        <a:cubicBezTo>
                          <a:pt x="97800" y="18580"/>
                          <a:pt x="94800" y="13935"/>
                          <a:pt x="90600" y="9290"/>
                        </a:cubicBezTo>
                        <a:cubicBezTo>
                          <a:pt x="85200" y="3870"/>
                          <a:pt x="79800" y="1161"/>
                          <a:pt x="69600" y="387"/>
                        </a:cubicBezTo>
                        <a:cubicBezTo>
                          <a:pt x="66600" y="387"/>
                          <a:pt x="63600" y="0"/>
                          <a:pt x="61200" y="387"/>
                        </a:cubicBezTo>
                        <a:cubicBezTo>
                          <a:pt x="61200" y="387"/>
                          <a:pt x="61800" y="387"/>
                          <a:pt x="61800" y="387"/>
                        </a:cubicBezTo>
                        <a:cubicBezTo>
                          <a:pt x="61200" y="387"/>
                          <a:pt x="60600" y="1161"/>
                          <a:pt x="60000" y="774"/>
                        </a:cubicBezTo>
                        <a:cubicBezTo>
                          <a:pt x="60000" y="774"/>
                          <a:pt x="60600" y="774"/>
                          <a:pt x="60600" y="387"/>
                        </a:cubicBezTo>
                        <a:cubicBezTo>
                          <a:pt x="60000" y="774"/>
                          <a:pt x="59400" y="774"/>
                          <a:pt x="58800" y="1161"/>
                        </a:cubicBezTo>
                        <a:cubicBezTo>
                          <a:pt x="56400" y="3096"/>
                          <a:pt x="52800" y="1548"/>
                          <a:pt x="51000" y="4258"/>
                        </a:cubicBezTo>
                        <a:cubicBezTo>
                          <a:pt x="49800" y="6967"/>
                          <a:pt x="45600" y="7354"/>
                          <a:pt x="43200" y="9290"/>
                        </a:cubicBezTo>
                        <a:cubicBezTo>
                          <a:pt x="40800" y="10838"/>
                          <a:pt x="40800" y="13548"/>
                          <a:pt x="40800" y="15483"/>
                        </a:cubicBezTo>
                        <a:cubicBezTo>
                          <a:pt x="40200" y="17806"/>
                          <a:pt x="39600" y="19741"/>
                          <a:pt x="39000" y="22064"/>
                        </a:cubicBezTo>
                        <a:cubicBezTo>
                          <a:pt x="38400" y="24774"/>
                          <a:pt x="37200" y="27096"/>
                          <a:pt x="36600" y="29419"/>
                        </a:cubicBezTo>
                        <a:cubicBezTo>
                          <a:pt x="36000" y="32129"/>
                          <a:pt x="38400" y="34064"/>
                          <a:pt x="38400" y="36387"/>
                        </a:cubicBezTo>
                        <a:cubicBezTo>
                          <a:pt x="38400" y="39096"/>
                          <a:pt x="35400" y="39483"/>
                          <a:pt x="37800" y="42193"/>
                        </a:cubicBezTo>
                        <a:cubicBezTo>
                          <a:pt x="38400" y="41806"/>
                          <a:pt x="36000" y="38322"/>
                          <a:pt x="39000" y="39483"/>
                        </a:cubicBezTo>
                        <a:cubicBezTo>
                          <a:pt x="42000" y="40258"/>
                          <a:pt x="42000" y="41806"/>
                          <a:pt x="41400" y="43354"/>
                        </a:cubicBezTo>
                        <a:cubicBezTo>
                          <a:pt x="40200" y="44903"/>
                          <a:pt x="38400" y="46838"/>
                          <a:pt x="40200" y="48387"/>
                        </a:cubicBezTo>
                        <a:cubicBezTo>
                          <a:pt x="40800" y="49548"/>
                          <a:pt x="43800" y="49161"/>
                          <a:pt x="44400" y="50322"/>
                        </a:cubicBezTo>
                        <a:cubicBezTo>
                          <a:pt x="45600" y="52645"/>
                          <a:pt x="37200" y="55354"/>
                          <a:pt x="36600" y="57290"/>
                        </a:cubicBezTo>
                        <a:cubicBezTo>
                          <a:pt x="35400" y="60387"/>
                          <a:pt x="32400" y="58064"/>
                          <a:pt x="28800" y="59612"/>
                        </a:cubicBezTo>
                        <a:cubicBezTo>
                          <a:pt x="27600" y="60000"/>
                          <a:pt x="27000" y="61548"/>
                          <a:pt x="25800" y="61935"/>
                        </a:cubicBezTo>
                        <a:cubicBezTo>
                          <a:pt x="25200" y="62322"/>
                          <a:pt x="24000" y="61935"/>
                          <a:pt x="23400" y="62709"/>
                        </a:cubicBezTo>
                        <a:cubicBezTo>
                          <a:pt x="21000" y="64258"/>
                          <a:pt x="21600" y="66580"/>
                          <a:pt x="19800" y="68129"/>
                        </a:cubicBezTo>
                        <a:cubicBezTo>
                          <a:pt x="15600" y="71225"/>
                          <a:pt x="13800" y="74709"/>
                          <a:pt x="11400" y="78193"/>
                        </a:cubicBezTo>
                        <a:cubicBezTo>
                          <a:pt x="9600" y="80903"/>
                          <a:pt x="9600" y="83612"/>
                          <a:pt x="5400" y="85548"/>
                        </a:cubicBezTo>
                        <a:cubicBezTo>
                          <a:pt x="6600" y="87096"/>
                          <a:pt x="3600" y="87096"/>
                          <a:pt x="2400" y="88645"/>
                        </a:cubicBezTo>
                        <a:cubicBezTo>
                          <a:pt x="1800" y="89419"/>
                          <a:pt x="3000" y="90580"/>
                          <a:pt x="1800" y="91354"/>
                        </a:cubicBezTo>
                        <a:cubicBezTo>
                          <a:pt x="600" y="92129"/>
                          <a:pt x="600" y="92516"/>
                          <a:pt x="1200" y="93290"/>
                        </a:cubicBezTo>
                        <a:cubicBezTo>
                          <a:pt x="1800" y="94451"/>
                          <a:pt x="0" y="94451"/>
                          <a:pt x="600" y="95612"/>
                        </a:cubicBezTo>
                        <a:cubicBezTo>
                          <a:pt x="600" y="96000"/>
                          <a:pt x="2400" y="96387"/>
                          <a:pt x="1200" y="97161"/>
                        </a:cubicBezTo>
                        <a:cubicBezTo>
                          <a:pt x="600" y="98322"/>
                          <a:pt x="1200" y="99096"/>
                          <a:pt x="3000" y="99483"/>
                        </a:cubicBezTo>
                        <a:cubicBezTo>
                          <a:pt x="4800" y="99870"/>
                          <a:pt x="3600" y="101419"/>
                          <a:pt x="3600" y="102580"/>
                        </a:cubicBezTo>
                        <a:cubicBezTo>
                          <a:pt x="3600" y="104516"/>
                          <a:pt x="4200" y="106838"/>
                          <a:pt x="5400" y="108774"/>
                        </a:cubicBezTo>
                        <a:cubicBezTo>
                          <a:pt x="7800" y="111870"/>
                          <a:pt x="15600" y="110322"/>
                          <a:pt x="19200" y="110322"/>
                        </a:cubicBezTo>
                        <a:cubicBezTo>
                          <a:pt x="22800" y="110322"/>
                          <a:pt x="22200" y="113419"/>
                          <a:pt x="22800" y="114967"/>
                        </a:cubicBezTo>
                        <a:cubicBezTo>
                          <a:pt x="22800" y="115354"/>
                          <a:pt x="22800" y="115741"/>
                          <a:pt x="22800" y="115741"/>
                        </a:cubicBezTo>
                        <a:cubicBezTo>
                          <a:pt x="33600" y="118451"/>
                          <a:pt x="46200" y="120000"/>
                          <a:pt x="58800" y="120000"/>
                        </a:cubicBezTo>
                        <a:cubicBezTo>
                          <a:pt x="74400" y="120000"/>
                          <a:pt x="89400" y="117677"/>
                          <a:pt x="103200" y="113419"/>
                        </a:cubicBezTo>
                        <a:cubicBezTo>
                          <a:pt x="102600" y="111483"/>
                          <a:pt x="100800" y="109161"/>
                          <a:pt x="100800" y="107225"/>
                        </a:cubicBezTo>
                        <a:cubicBezTo>
                          <a:pt x="101400" y="101032"/>
                          <a:pt x="112800" y="96774"/>
                          <a:pt x="109800" y="90193"/>
                        </a:cubicBezTo>
                        <a:cubicBezTo>
                          <a:pt x="108600" y="87483"/>
                          <a:pt x="108000" y="87483"/>
                          <a:pt x="111600" y="86322"/>
                        </a:cubicBezTo>
                        <a:cubicBezTo>
                          <a:pt x="114600" y="85161"/>
                          <a:pt x="115200" y="82064"/>
                          <a:pt x="116400" y="80516"/>
                        </a:cubicBezTo>
                        <a:cubicBezTo>
                          <a:pt x="118800" y="74322"/>
                          <a:pt x="118200" y="68903"/>
                          <a:pt x="119400" y="63096"/>
                        </a:cubicBezTo>
                        <a:cubicBezTo>
                          <a:pt x="120000" y="60000"/>
                          <a:pt x="119400" y="60000"/>
                          <a:pt x="117000" y="57677"/>
                        </a:cubicBezTo>
                        <a:cubicBezTo>
                          <a:pt x="114600" y="55741"/>
                          <a:pt x="111600" y="54193"/>
                          <a:pt x="108600" y="52645"/>
                        </a:cubicBezTo>
                        <a:close/>
                        <a:moveTo>
                          <a:pt x="100800" y="44903"/>
                        </a:moveTo>
                        <a:cubicBezTo>
                          <a:pt x="100200" y="44903"/>
                          <a:pt x="99600" y="44129"/>
                          <a:pt x="100200" y="44129"/>
                        </a:cubicBezTo>
                        <a:cubicBezTo>
                          <a:pt x="100800" y="44129"/>
                          <a:pt x="102000" y="44516"/>
                          <a:pt x="100800" y="44903"/>
                        </a:cubicBezTo>
                        <a:close/>
                        <a:moveTo>
                          <a:pt x="102000" y="43354"/>
                        </a:moveTo>
                        <a:cubicBezTo>
                          <a:pt x="99000" y="42193"/>
                          <a:pt x="100800" y="41806"/>
                          <a:pt x="102000" y="40258"/>
                        </a:cubicBezTo>
                        <a:cubicBezTo>
                          <a:pt x="102000" y="41032"/>
                          <a:pt x="102000" y="42967"/>
                          <a:pt x="102000" y="43354"/>
                        </a:cubicBezTo>
                        <a:close/>
                        <a:moveTo>
                          <a:pt x="100200" y="27096"/>
                        </a:moveTo>
                        <a:cubicBezTo>
                          <a:pt x="99600" y="25935"/>
                          <a:pt x="99600" y="25161"/>
                          <a:pt x="99600" y="25161"/>
                        </a:cubicBezTo>
                        <a:cubicBezTo>
                          <a:pt x="100800" y="26322"/>
                          <a:pt x="102000" y="28645"/>
                          <a:pt x="100200" y="27096"/>
                        </a:cubicBezTo>
                        <a:close/>
                        <a:moveTo>
                          <a:pt x="100800" y="32516"/>
                        </a:moveTo>
                        <a:cubicBezTo>
                          <a:pt x="99000" y="32129"/>
                          <a:pt x="98400" y="28258"/>
                          <a:pt x="98400" y="27096"/>
                        </a:cubicBezTo>
                        <a:cubicBezTo>
                          <a:pt x="99000" y="27483"/>
                          <a:pt x="102600" y="32903"/>
                          <a:pt x="100800" y="32516"/>
                        </a:cubicBezTo>
                        <a:close/>
                        <a:moveTo>
                          <a:pt x="38400" y="26709"/>
                        </a:moveTo>
                        <a:cubicBezTo>
                          <a:pt x="39000" y="26322"/>
                          <a:pt x="39000" y="26709"/>
                          <a:pt x="39000" y="27096"/>
                        </a:cubicBezTo>
                        <a:cubicBezTo>
                          <a:pt x="38400" y="27870"/>
                          <a:pt x="37800" y="27483"/>
                          <a:pt x="38400" y="26709"/>
                        </a:cubicBezTo>
                        <a:close/>
                        <a:moveTo>
                          <a:pt x="39000" y="32903"/>
                        </a:moveTo>
                        <a:cubicBezTo>
                          <a:pt x="37200" y="32516"/>
                          <a:pt x="40200" y="26709"/>
                          <a:pt x="40800" y="26709"/>
                        </a:cubicBezTo>
                        <a:cubicBezTo>
                          <a:pt x="40800" y="27096"/>
                          <a:pt x="40800" y="27483"/>
                          <a:pt x="40800" y="27483"/>
                        </a:cubicBezTo>
                        <a:cubicBezTo>
                          <a:pt x="40800" y="28258"/>
                          <a:pt x="41400" y="33290"/>
                          <a:pt x="39000" y="32903"/>
                        </a:cubicBezTo>
                        <a:close/>
                        <a:moveTo>
                          <a:pt x="41400" y="44903"/>
                        </a:moveTo>
                        <a:cubicBezTo>
                          <a:pt x="40200" y="44903"/>
                          <a:pt x="41400" y="44129"/>
                          <a:pt x="42000" y="43354"/>
                        </a:cubicBezTo>
                        <a:cubicBezTo>
                          <a:pt x="42600" y="44516"/>
                          <a:pt x="42000" y="44516"/>
                          <a:pt x="41400" y="44903"/>
                        </a:cubicBezTo>
                        <a:close/>
                        <a:moveTo>
                          <a:pt x="43200" y="12000"/>
                        </a:moveTo>
                        <a:cubicBezTo>
                          <a:pt x="40800" y="11225"/>
                          <a:pt x="46800" y="8516"/>
                          <a:pt x="47400" y="8516"/>
                        </a:cubicBezTo>
                        <a:cubicBezTo>
                          <a:pt x="47400" y="8903"/>
                          <a:pt x="44400" y="12000"/>
                          <a:pt x="43200" y="12000"/>
                        </a:cubicBezTo>
                        <a:close/>
                        <a:moveTo>
                          <a:pt x="46200" y="56903"/>
                        </a:moveTo>
                        <a:cubicBezTo>
                          <a:pt x="45600" y="57290"/>
                          <a:pt x="39600" y="58064"/>
                          <a:pt x="39600" y="57677"/>
                        </a:cubicBezTo>
                        <a:cubicBezTo>
                          <a:pt x="38400" y="58451"/>
                          <a:pt x="37200" y="58838"/>
                          <a:pt x="36600" y="58451"/>
                        </a:cubicBezTo>
                        <a:cubicBezTo>
                          <a:pt x="36600" y="56903"/>
                          <a:pt x="45000" y="54967"/>
                          <a:pt x="45600" y="52645"/>
                        </a:cubicBezTo>
                        <a:cubicBezTo>
                          <a:pt x="45600" y="53419"/>
                          <a:pt x="45000" y="54193"/>
                          <a:pt x="43800" y="54967"/>
                        </a:cubicBezTo>
                        <a:cubicBezTo>
                          <a:pt x="45600" y="54193"/>
                          <a:pt x="46800" y="53806"/>
                          <a:pt x="47400" y="53032"/>
                        </a:cubicBezTo>
                        <a:cubicBezTo>
                          <a:pt x="49200" y="53806"/>
                          <a:pt x="48000" y="56516"/>
                          <a:pt x="46200" y="56903"/>
                        </a:cubicBezTo>
                        <a:close/>
                        <a:moveTo>
                          <a:pt x="49200" y="53419"/>
                        </a:moveTo>
                        <a:cubicBezTo>
                          <a:pt x="49200" y="53032"/>
                          <a:pt x="49200" y="52645"/>
                          <a:pt x="49200" y="52258"/>
                        </a:cubicBezTo>
                        <a:cubicBezTo>
                          <a:pt x="49800" y="52645"/>
                          <a:pt x="49800" y="53032"/>
                          <a:pt x="49200" y="53419"/>
                        </a:cubicBezTo>
                        <a:close/>
                        <a:moveTo>
                          <a:pt x="51000" y="54193"/>
                        </a:moveTo>
                        <a:cubicBezTo>
                          <a:pt x="51000" y="54580"/>
                          <a:pt x="50400" y="54193"/>
                          <a:pt x="51000" y="53806"/>
                        </a:cubicBezTo>
                        <a:cubicBezTo>
                          <a:pt x="51600" y="53419"/>
                          <a:pt x="51600" y="54193"/>
                          <a:pt x="51000" y="54193"/>
                        </a:cubicBezTo>
                        <a:close/>
                        <a:moveTo>
                          <a:pt x="51000" y="50322"/>
                        </a:moveTo>
                        <a:cubicBezTo>
                          <a:pt x="51000" y="49935"/>
                          <a:pt x="51600" y="49935"/>
                          <a:pt x="51600" y="50322"/>
                        </a:cubicBezTo>
                        <a:cubicBezTo>
                          <a:pt x="51600" y="50709"/>
                          <a:pt x="51000" y="50709"/>
                          <a:pt x="51000" y="50322"/>
                        </a:cubicBezTo>
                        <a:close/>
                        <a:moveTo>
                          <a:pt x="54000" y="51096"/>
                        </a:moveTo>
                        <a:cubicBezTo>
                          <a:pt x="54000" y="50709"/>
                          <a:pt x="54000" y="50322"/>
                          <a:pt x="54600" y="50709"/>
                        </a:cubicBezTo>
                        <a:cubicBezTo>
                          <a:pt x="55200" y="51483"/>
                          <a:pt x="54600" y="51483"/>
                          <a:pt x="54000" y="51096"/>
                        </a:cubicBezTo>
                        <a:close/>
                        <a:moveTo>
                          <a:pt x="54600" y="47225"/>
                        </a:moveTo>
                        <a:cubicBezTo>
                          <a:pt x="58200" y="46838"/>
                          <a:pt x="55200" y="51870"/>
                          <a:pt x="54600" y="47225"/>
                        </a:cubicBezTo>
                        <a:close/>
                        <a:moveTo>
                          <a:pt x="59400" y="1935"/>
                        </a:moveTo>
                        <a:cubicBezTo>
                          <a:pt x="59400" y="1161"/>
                          <a:pt x="61200" y="1161"/>
                          <a:pt x="63000" y="1161"/>
                        </a:cubicBezTo>
                        <a:cubicBezTo>
                          <a:pt x="61800" y="1161"/>
                          <a:pt x="59400" y="2709"/>
                          <a:pt x="59400" y="1935"/>
                        </a:cubicBezTo>
                        <a:close/>
                        <a:moveTo>
                          <a:pt x="84600" y="5032"/>
                        </a:moveTo>
                        <a:cubicBezTo>
                          <a:pt x="83400" y="4645"/>
                          <a:pt x="83400" y="4645"/>
                          <a:pt x="83400" y="3870"/>
                        </a:cubicBezTo>
                        <a:cubicBezTo>
                          <a:pt x="84000" y="4258"/>
                          <a:pt x="85200" y="5032"/>
                          <a:pt x="84600" y="5032"/>
                        </a:cubicBezTo>
                        <a:close/>
                        <a:moveTo>
                          <a:pt x="99600" y="50709"/>
                        </a:moveTo>
                        <a:cubicBezTo>
                          <a:pt x="98400" y="50709"/>
                          <a:pt x="97800" y="49548"/>
                          <a:pt x="97200" y="49161"/>
                        </a:cubicBezTo>
                        <a:cubicBezTo>
                          <a:pt x="99000" y="49935"/>
                          <a:pt x="101400" y="51096"/>
                          <a:pt x="99600" y="50709"/>
                        </a:cubicBezTo>
                        <a:close/>
                      </a:path>
                    </a:pathLst>
                  </a:custGeom>
                  <a:solidFill>
                    <a:srgbClr val="5959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5" name="Google Shape;35;p3"/>
              <p:cNvSpPr/>
              <p:nvPr/>
            </p:nvSpPr>
            <p:spPr>
              <a:xfrm>
                <a:off x="6248400" y="106873"/>
                <a:ext cx="429600" cy="429600"/>
              </a:xfrm>
              <a:prstGeom prst="ellipse">
                <a:avLst/>
              </a:prstGeom>
              <a:gradFill>
                <a:gsLst>
                  <a:gs pos="0">
                    <a:srgbClr val="FFFFFF"/>
                  </a:gs>
                  <a:gs pos="100000">
                    <a:srgbClr val="D8D8D8"/>
                  </a:gs>
                </a:gsLst>
                <a:path path="circle">
                  <a:fillToRect b="50%" l="50%" r="50%" t="50%"/>
                </a:path>
                <a:tileRect/>
              </a:gradFill>
              <a:ln cap="flat" cmpd="sng" w="539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b="1" sz="2400">
                  <a:solidFill>
                    <a:srgbClr val="595959"/>
                  </a:solidFill>
                  <a:latin typeface="Syncopate"/>
                  <a:ea typeface="Syncopate"/>
                  <a:cs typeface="Syncopate"/>
                  <a:sym typeface="Syncopate"/>
                </a:endParaRPr>
              </a:p>
            </p:txBody>
          </p:sp>
          <p:sp>
            <p:nvSpPr>
              <p:cNvPr id="36" name="Google Shape;36;p3"/>
              <p:cNvSpPr/>
              <p:nvPr/>
            </p:nvSpPr>
            <p:spPr>
              <a:xfrm>
                <a:off x="914400" y="115000"/>
                <a:ext cx="429600" cy="429600"/>
              </a:xfrm>
              <a:prstGeom prst="ellipse">
                <a:avLst/>
              </a:prstGeom>
              <a:gradFill>
                <a:gsLst>
                  <a:gs pos="0">
                    <a:srgbClr val="FFFFFF"/>
                  </a:gs>
                  <a:gs pos="100000">
                    <a:srgbClr val="D8D8D8"/>
                  </a:gs>
                </a:gsLst>
                <a:path path="circle">
                  <a:fillToRect b="50%" l="50%" r="50%" t="50%"/>
                </a:path>
                <a:tileRect/>
              </a:gradFill>
              <a:ln cap="flat" cmpd="sng" w="539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rgbClr val="595959"/>
                  </a:solidFill>
                  <a:latin typeface="Quattrocento Sans"/>
                  <a:ea typeface="Quattrocento Sans"/>
                  <a:cs typeface="Quattrocento Sans"/>
                  <a:sym typeface="Quattrocento Sans"/>
                </a:endParaRPr>
              </a:p>
            </p:txBody>
          </p:sp>
        </p:grpSp>
        <p:sp>
          <p:nvSpPr>
            <p:cNvPr id="37" name="Google Shape;37;p3"/>
            <p:cNvSpPr txBox="1"/>
            <p:nvPr/>
          </p:nvSpPr>
          <p:spPr>
            <a:xfrm>
              <a:off x="3438800" y="342450"/>
              <a:ext cx="3942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rgbClr val="595959"/>
                  </a:solidFill>
                  <a:latin typeface="Syncopate"/>
                  <a:ea typeface="Syncopate"/>
                  <a:cs typeface="Syncopate"/>
                  <a:sym typeface="Syncopate"/>
                </a:rPr>
                <a:t>?</a:t>
              </a:r>
              <a:endParaRPr b="1" sz="2000">
                <a:solidFill>
                  <a:srgbClr val="595959"/>
                </a:solidFill>
                <a:latin typeface="Syncopate"/>
                <a:ea typeface="Syncopate"/>
                <a:cs typeface="Syncopate"/>
                <a:sym typeface="Syncopate"/>
              </a:endParaRPr>
            </a:p>
          </p:txBody>
        </p:sp>
        <p:sp>
          <p:nvSpPr>
            <p:cNvPr id="38" name="Google Shape;38;p3"/>
            <p:cNvSpPr txBox="1"/>
            <p:nvPr/>
          </p:nvSpPr>
          <p:spPr>
            <a:xfrm>
              <a:off x="8063350" y="359950"/>
              <a:ext cx="3942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rgbClr val="595959"/>
                  </a:solidFill>
                  <a:latin typeface="Syncopate"/>
                  <a:ea typeface="Syncopate"/>
                  <a:cs typeface="Syncopate"/>
                  <a:sym typeface="Syncopate"/>
                </a:rPr>
                <a:t>?</a:t>
              </a:r>
              <a:endParaRPr b="1" sz="2000">
                <a:solidFill>
                  <a:srgbClr val="595959"/>
                </a:solidFill>
                <a:latin typeface="Syncopate"/>
                <a:ea typeface="Syncopate"/>
                <a:cs typeface="Syncopate"/>
                <a:sym typeface="Syncopate"/>
              </a:endParaRPr>
            </a:p>
          </p:txBody>
        </p:sp>
      </p:grpSp>
      <p:sp>
        <p:nvSpPr>
          <p:cNvPr id="39" name="Google Shape;39;p3"/>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結尾">
  <p:cSld name="TITLE_1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4"/>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chemeClr val="accent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42" name="Shape 42"/>
        <p:cNvGrpSpPr/>
        <p:nvPr/>
      </p:nvGrpSpPr>
      <p:grpSpPr>
        <a:xfrm>
          <a:off x="0" y="0"/>
          <a:ext cx="0" cy="0"/>
          <a:chOff x="0" y="0"/>
          <a:chExt cx="0" cy="0"/>
        </a:xfrm>
      </p:grpSpPr>
      <p:sp>
        <p:nvSpPr>
          <p:cNvPr id="43" name="Google Shape;43;p5"/>
          <p:cNvSpPr txBox="1"/>
          <p:nvPr>
            <p:ph type="title"/>
          </p:nvPr>
        </p:nvSpPr>
        <p:spPr>
          <a:xfrm>
            <a:off x="457200" y="427037"/>
            <a:ext cx="82296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3600"/>
              <a:buNone/>
              <a:defRPr b="0" i="0" sz="36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4" name="Google Shape;44;p5"/>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640"/>
              </a:spcBef>
              <a:spcAft>
                <a:spcPts val="0"/>
              </a:spcAft>
              <a:buClr>
                <a:schemeClr val="dk1"/>
              </a:buClr>
              <a:buSzPts val="2400"/>
              <a:buFont typeface="Arial"/>
              <a:buChar char="•"/>
              <a:defRPr b="0" i="0" u="none" cap="none" strike="noStrike">
                <a:solidFill>
                  <a:schemeClr val="dk1"/>
                </a:solidFill>
                <a:latin typeface="Arial"/>
                <a:ea typeface="Arial"/>
                <a:cs typeface="Arial"/>
                <a:sym typeface="Arial"/>
              </a:defRPr>
            </a:lvl1pPr>
            <a:lvl2pPr indent="-368300" lvl="1" marL="914400" marR="0" rtl="0" algn="l">
              <a:spcBef>
                <a:spcPts val="560"/>
              </a:spcBef>
              <a:spcAft>
                <a:spcPts val="0"/>
              </a:spcAft>
              <a:buClr>
                <a:schemeClr val="dk1"/>
              </a:buClr>
              <a:buSzPts val="2200"/>
              <a:buFont typeface="Arial"/>
              <a:buChar char="–"/>
              <a:defRPr b="0" i="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48" name="Shape 48"/>
        <p:cNvGrpSpPr/>
        <p:nvPr/>
      </p:nvGrpSpPr>
      <p:grpSpPr>
        <a:xfrm>
          <a:off x="0" y="0"/>
          <a:ext cx="0" cy="0"/>
          <a:chOff x="0" y="0"/>
          <a:chExt cx="0" cy="0"/>
        </a:xfrm>
      </p:grpSpPr>
      <p:sp>
        <p:nvSpPr>
          <p:cNvPr id="49" name="Google Shape;49;p6"/>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36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0" name="Google Shape;50;p6"/>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6"/>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54" name="Shape 54"/>
        <p:cNvGrpSpPr/>
        <p:nvPr/>
      </p:nvGrpSpPr>
      <p:grpSpPr>
        <a:xfrm>
          <a:off x="0" y="0"/>
          <a:ext cx="0" cy="0"/>
          <a:chOff x="0" y="0"/>
          <a:chExt cx="0" cy="0"/>
        </a:xfrm>
      </p:grpSpPr>
      <p:sp>
        <p:nvSpPr>
          <p:cNvPr id="55" name="Google Shape;55;p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36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7"/>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7"/>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spTree>
      <p:nvGrpSpPr>
        <p:cNvPr id="60" name="Shape 60"/>
        <p:cNvGrpSpPr/>
        <p:nvPr/>
      </p:nvGrpSpPr>
      <p:grpSpPr>
        <a:xfrm>
          <a:off x="0" y="0"/>
          <a:ext cx="0" cy="0"/>
          <a:chOff x="0" y="0"/>
          <a:chExt cx="0" cy="0"/>
        </a:xfrm>
      </p:grpSpPr>
      <p:sp>
        <p:nvSpPr>
          <p:cNvPr id="61" name="Google Shape;61;p8"/>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SzPts val="3600"/>
              <a:buNone/>
              <a:defRPr b="0" i="0" sz="3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2" name="Google Shape;62;p8"/>
          <p:cNvSpPr/>
          <p:nvPr>
            <p:ph idx="2" type="pic"/>
          </p:nvPr>
        </p:nvSpPr>
        <p:spPr>
          <a:xfrm>
            <a:off x="3887788" y="987425"/>
            <a:ext cx="4629150" cy="4873625"/>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3" name="Google Shape;63;p8"/>
          <p:cNvSpPr txBox="1"/>
          <p:nvPr>
            <p:ph idx="1"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22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20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64" name="Google Shape;64;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8"/>
          <p:cNvSpPr txBox="1"/>
          <p:nvPr>
            <p:ph idx="12" type="sldNum"/>
          </p:nvPr>
        </p:nvSpPr>
        <p:spPr>
          <a:xfrm>
            <a:off x="7010400" y="6381750"/>
            <a:ext cx="2133600" cy="476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1">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SzPts val="3600"/>
              <a:buNone/>
              <a:defRPr b="0" i="0" sz="32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9" name="Google Shape;69;p9"/>
          <p:cNvSpPr txBox="1"/>
          <p:nvPr>
            <p:ph idx="1" type="body"/>
          </p:nvPr>
        </p:nvSpPr>
        <p:spPr>
          <a:xfrm>
            <a:off x="3887788" y="987425"/>
            <a:ext cx="4629150" cy="487362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9"/>
          <p:cNvSpPr txBox="1"/>
          <p:nvPr>
            <p:ph idx="2"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22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20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71" name="Google Shape;71;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9"/>
          <p:cNvSpPr txBox="1"/>
          <p:nvPr>
            <p:ph idx="12" type="sldNum"/>
          </p:nvPr>
        </p:nvSpPr>
        <p:spPr>
          <a:xfrm>
            <a:off x="7010400" y="6381750"/>
            <a:ext cx="2133600" cy="476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1">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74" name="Shape 74"/>
        <p:cNvGrpSpPr/>
        <p:nvPr/>
      </p:nvGrpSpPr>
      <p:grpSpPr>
        <a:xfrm>
          <a:off x="0" y="0"/>
          <a:ext cx="0" cy="0"/>
          <a:chOff x="0" y="0"/>
          <a:chExt cx="0" cy="0"/>
        </a:xfrm>
      </p:grpSpPr>
      <p:sp>
        <p:nvSpPr>
          <p:cNvPr id="75" name="Google Shape;75;p10"/>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64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lnSpc>
                <a:spcPct val="115000"/>
              </a:lnSpc>
              <a:spcBef>
                <a:spcPts val="56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8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 name="Google Shape;7;p1"/>
          <p:cNvSpPr txBox="1"/>
          <p:nvPr>
            <p:ph idx="12" type="sldNum"/>
          </p:nvPr>
        </p:nvSpPr>
        <p:spPr>
          <a:xfrm>
            <a:off x="7010400" y="6381750"/>
            <a:ext cx="2133600" cy="4761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1" i="0" sz="1400" u="none" cap="none" strike="noStrike">
                <a:solidFill>
                  <a:srgbClr val="FFFFFF"/>
                </a:solidFill>
              </a:defRPr>
            </a:lvl1pPr>
            <a:lvl2pPr indent="0" lvl="1" marL="0" marR="0" rtl="0" algn="r">
              <a:lnSpc>
                <a:spcPct val="100000"/>
              </a:lnSpc>
              <a:spcBef>
                <a:spcPts val="0"/>
              </a:spcBef>
              <a:spcAft>
                <a:spcPts val="0"/>
              </a:spcAft>
              <a:buClr>
                <a:schemeClr val="dk1"/>
              </a:buClr>
              <a:buFont typeface="Arial"/>
              <a:buNone/>
              <a:defRPr b="1" i="0" sz="1400" u="none" cap="none" strike="noStrike">
                <a:solidFill>
                  <a:srgbClr val="FFFFFF"/>
                </a:solidFill>
              </a:defRPr>
            </a:lvl2pPr>
            <a:lvl3pPr indent="0" lvl="2" marL="0" marR="0" rtl="0" algn="r">
              <a:lnSpc>
                <a:spcPct val="100000"/>
              </a:lnSpc>
              <a:spcBef>
                <a:spcPts val="0"/>
              </a:spcBef>
              <a:spcAft>
                <a:spcPts val="0"/>
              </a:spcAft>
              <a:buClr>
                <a:schemeClr val="dk1"/>
              </a:buClr>
              <a:buFont typeface="Arial"/>
              <a:buNone/>
              <a:defRPr b="1" i="0" sz="1400" u="none" cap="none" strike="noStrike">
                <a:solidFill>
                  <a:srgbClr val="FFFFFF"/>
                </a:solidFill>
              </a:defRPr>
            </a:lvl3pPr>
            <a:lvl4pPr indent="0" lvl="3" marL="0" marR="0" rtl="0" algn="r">
              <a:lnSpc>
                <a:spcPct val="100000"/>
              </a:lnSpc>
              <a:spcBef>
                <a:spcPts val="0"/>
              </a:spcBef>
              <a:spcAft>
                <a:spcPts val="0"/>
              </a:spcAft>
              <a:buClr>
                <a:schemeClr val="dk1"/>
              </a:buClr>
              <a:buFont typeface="Arial"/>
              <a:buNone/>
              <a:defRPr b="1" i="0" sz="1400" u="none" cap="none" strike="noStrike">
                <a:solidFill>
                  <a:srgbClr val="FFFFFF"/>
                </a:solidFill>
              </a:defRPr>
            </a:lvl4pPr>
            <a:lvl5pPr indent="0" lvl="4" marL="0" marR="0" rtl="0" algn="r">
              <a:lnSpc>
                <a:spcPct val="100000"/>
              </a:lnSpc>
              <a:spcBef>
                <a:spcPts val="0"/>
              </a:spcBef>
              <a:spcAft>
                <a:spcPts val="0"/>
              </a:spcAft>
              <a:buClr>
                <a:schemeClr val="dk1"/>
              </a:buClr>
              <a:buFont typeface="Arial"/>
              <a:buNone/>
              <a:defRPr b="1" i="0" sz="1400" u="none" cap="none" strike="noStrike">
                <a:solidFill>
                  <a:srgbClr val="FFFFFF"/>
                </a:solidFill>
              </a:defRPr>
            </a:lvl5pPr>
            <a:lvl6pPr indent="0" lvl="5" marL="0" marR="0" rtl="0" algn="r">
              <a:lnSpc>
                <a:spcPct val="100000"/>
              </a:lnSpc>
              <a:spcBef>
                <a:spcPts val="0"/>
              </a:spcBef>
              <a:spcAft>
                <a:spcPts val="0"/>
              </a:spcAft>
              <a:buClr>
                <a:schemeClr val="dk1"/>
              </a:buClr>
              <a:buFont typeface="Arial"/>
              <a:buNone/>
              <a:defRPr b="1" i="0" sz="1400" u="none" cap="none" strike="noStrike">
                <a:solidFill>
                  <a:srgbClr val="FFFFFF"/>
                </a:solidFill>
              </a:defRPr>
            </a:lvl6pPr>
            <a:lvl7pPr indent="0" lvl="6" marL="0" marR="0" rtl="0" algn="r">
              <a:lnSpc>
                <a:spcPct val="100000"/>
              </a:lnSpc>
              <a:spcBef>
                <a:spcPts val="0"/>
              </a:spcBef>
              <a:spcAft>
                <a:spcPts val="0"/>
              </a:spcAft>
              <a:buClr>
                <a:schemeClr val="dk1"/>
              </a:buClr>
              <a:buFont typeface="Arial"/>
              <a:buNone/>
              <a:defRPr b="1" i="0" sz="1400" u="none" cap="none" strike="noStrike">
                <a:solidFill>
                  <a:srgbClr val="FFFFFF"/>
                </a:solidFill>
              </a:defRPr>
            </a:lvl7pPr>
            <a:lvl8pPr indent="0" lvl="7" marL="0" marR="0" rtl="0" algn="r">
              <a:lnSpc>
                <a:spcPct val="100000"/>
              </a:lnSpc>
              <a:spcBef>
                <a:spcPts val="0"/>
              </a:spcBef>
              <a:spcAft>
                <a:spcPts val="0"/>
              </a:spcAft>
              <a:buClr>
                <a:schemeClr val="dk1"/>
              </a:buClr>
              <a:buFont typeface="Arial"/>
              <a:buNone/>
              <a:defRPr b="1" i="0" sz="1400" u="none" cap="none" strike="noStrike">
                <a:solidFill>
                  <a:srgbClr val="FFFFFF"/>
                </a:solidFill>
              </a:defRPr>
            </a:lvl8pPr>
            <a:lvl9pPr indent="0" lvl="8" marL="0" marR="0" rtl="0" algn="r">
              <a:lnSpc>
                <a:spcPct val="100000"/>
              </a:lnSpc>
              <a:spcBef>
                <a:spcPts val="0"/>
              </a:spcBef>
              <a:spcAft>
                <a:spcPts val="0"/>
              </a:spcAft>
              <a:buClr>
                <a:schemeClr val="dk1"/>
              </a:buClr>
              <a:buFont typeface="Arial"/>
              <a:buNone/>
              <a:defRPr b="1" i="0" sz="1400" u="none" cap="none" strike="noStrike">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
        <p:nvSpPr>
          <p:cNvPr id="8" name="Google Shape;8;p1"/>
          <p:cNvSpPr txBox="1"/>
          <p:nvPr>
            <p:ph type="title"/>
          </p:nvPr>
        </p:nvSpPr>
        <p:spPr>
          <a:xfrm>
            <a:off x="457200" y="427037"/>
            <a:ext cx="8229600" cy="11430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3600"/>
              <a:buNone/>
              <a:defRPr b="1" i="0" sz="3600" u="none" cap="none" strike="noStrike">
                <a:solidFill>
                  <a:schemeClr val="dk2"/>
                </a:solidFil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exp-pbl-2017.dlll.nccu.edu.tw" TargetMode="External"/><Relationship Id="rId4" Type="http://schemas.openxmlformats.org/officeDocument/2006/relationships/hyperlink" Target="https://www.dropbox.com/s/qsasgyv08l6o8hy/0518_CMCxPBL.pptx?dl=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646350" y="3853325"/>
            <a:ext cx="7851300" cy="158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t>PBL</a:t>
            </a:r>
            <a:endParaRPr/>
          </a:p>
          <a:p>
            <a:pPr indent="0" lvl="0" marL="0" rtl="0" algn="ctr">
              <a:spcBef>
                <a:spcPts val="0"/>
              </a:spcBef>
              <a:spcAft>
                <a:spcPts val="0"/>
              </a:spcAft>
              <a:buNone/>
            </a:pPr>
            <a:r>
              <a:rPr lang="en-US" sz="3600"/>
              <a:t>Problem-based Learning</a:t>
            </a:r>
            <a:endParaRPr sz="3600"/>
          </a:p>
        </p:txBody>
      </p:sp>
      <p:sp>
        <p:nvSpPr>
          <p:cNvPr id="110" name="Google Shape;110;p16"/>
          <p:cNvSpPr txBox="1"/>
          <p:nvPr>
            <p:ph idx="1" type="subTitle"/>
          </p:nvPr>
        </p:nvSpPr>
        <p:spPr>
          <a:xfrm>
            <a:off x="4109425" y="5547700"/>
            <a:ext cx="22434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1800">
                <a:solidFill>
                  <a:srgbClr val="008080"/>
                </a:solidFill>
              </a:rPr>
              <a:t>NCCU DLLL</a:t>
            </a:r>
            <a:endParaRPr b="1" sz="1800">
              <a:solidFill>
                <a:srgbClr val="008080"/>
              </a:solidFill>
            </a:endParaRPr>
          </a:p>
          <a:p>
            <a:pPr indent="0" lvl="0" marL="0" rtl="0" algn="l">
              <a:spcBef>
                <a:spcPts val="0"/>
              </a:spcBef>
              <a:spcAft>
                <a:spcPts val="0"/>
              </a:spcAft>
              <a:buClr>
                <a:schemeClr val="dk1"/>
              </a:buClr>
              <a:buFont typeface="Arial"/>
              <a:buNone/>
            </a:pPr>
            <a:r>
              <a:rPr lang="en-US" sz="1800">
                <a:solidFill>
                  <a:srgbClr val="008080"/>
                </a:solidFill>
              </a:rPr>
              <a:t>Yung-Ting Chen</a:t>
            </a:r>
            <a:endParaRPr sz="1800">
              <a:solidFill>
                <a:srgbClr val="008080"/>
              </a:solidFill>
            </a:endParaRPr>
          </a:p>
          <a:p>
            <a:pPr indent="0" lvl="0" marL="0" rtl="0" algn="l">
              <a:spcBef>
                <a:spcPts val="0"/>
              </a:spcBef>
              <a:spcAft>
                <a:spcPts val="0"/>
              </a:spcAft>
              <a:buClr>
                <a:schemeClr val="dk1"/>
              </a:buClr>
              <a:buFont typeface="Arial"/>
              <a:buNone/>
            </a:pPr>
            <a:r>
              <a:rPr lang="en-US" sz="1800">
                <a:solidFill>
                  <a:srgbClr val="008080"/>
                </a:solidFill>
              </a:rPr>
              <a:t>2018.5.18</a:t>
            </a:r>
            <a:endParaRPr>
              <a:solidFill>
                <a:srgbClr val="008080"/>
              </a:solidFill>
            </a:endParaRPr>
          </a:p>
        </p:txBody>
      </p:sp>
      <p:sp>
        <p:nvSpPr>
          <p:cNvPr id="111" name="Google Shape;111;p16"/>
          <p:cNvSpPr txBox="1"/>
          <p:nvPr>
            <p:ph idx="12" type="sldNum"/>
          </p:nvPr>
        </p:nvSpPr>
        <p:spPr>
          <a:xfrm>
            <a:off x="8556784" y="6333134"/>
            <a:ext cx="548700" cy="525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12" name="Google Shape;112;p16"/>
          <p:cNvGrpSpPr/>
          <p:nvPr/>
        </p:nvGrpSpPr>
        <p:grpSpPr>
          <a:xfrm>
            <a:off x="2603150" y="925350"/>
            <a:ext cx="3839575" cy="1167350"/>
            <a:chOff x="2603150" y="925350"/>
            <a:chExt cx="3839575" cy="1167350"/>
          </a:xfrm>
        </p:grpSpPr>
        <p:sp>
          <p:nvSpPr>
            <p:cNvPr id="113" name="Google Shape;113;p16"/>
            <p:cNvSpPr/>
            <p:nvPr/>
          </p:nvSpPr>
          <p:spPr>
            <a:xfrm>
              <a:off x="5275425" y="925350"/>
              <a:ext cx="1167300" cy="1167300"/>
            </a:xfrm>
            <a:prstGeom prst="ellipse">
              <a:avLst/>
            </a:prstGeom>
            <a:solidFill>
              <a:srgbClr val="2980B9"/>
            </a:solidFill>
            <a:ln cap="flat" cmpd="sng" w="38100">
              <a:solidFill>
                <a:srgbClr val="FFFFFF"/>
              </a:solidFill>
              <a:prstDash val="solid"/>
              <a:round/>
              <a:headEnd len="sm" w="sm" type="none"/>
              <a:tailEnd len="sm" w="sm" type="none"/>
            </a:ln>
            <a:effectLst>
              <a:outerShdw blurRad="771525" rotWithShape="0" algn="bl" dir="6840000" dist="9525">
                <a:srgbClr val="FFFFFF"/>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R</a:t>
              </a:r>
              <a:endParaRPr sz="6000">
                <a:solidFill>
                  <a:srgbClr val="FFFFFF"/>
                </a:solidFill>
                <a:latin typeface="Impact"/>
                <a:ea typeface="Impact"/>
                <a:cs typeface="Impact"/>
                <a:sym typeface="Impact"/>
              </a:endParaRPr>
            </a:p>
          </p:txBody>
        </p:sp>
        <p:sp>
          <p:nvSpPr>
            <p:cNvPr id="114" name="Google Shape;114;p16"/>
            <p:cNvSpPr/>
            <p:nvPr/>
          </p:nvSpPr>
          <p:spPr>
            <a:xfrm>
              <a:off x="3416075" y="925350"/>
              <a:ext cx="2118600" cy="1167300"/>
            </a:xfrm>
            <a:prstGeom prst="roundRect">
              <a:avLst>
                <a:gd fmla="val 50000" name="adj"/>
              </a:avLst>
            </a:prstGeom>
            <a:solidFill>
              <a:srgbClr val="FFFFFF"/>
            </a:solidFill>
            <a:ln cap="flat" cmpd="sng" w="38100">
              <a:solidFill>
                <a:srgbClr val="FFFFFF"/>
              </a:solidFill>
              <a:prstDash val="solid"/>
              <a:round/>
              <a:headEnd len="sm" w="sm" type="none"/>
              <a:tailEnd len="sm" w="sm" type="none"/>
            </a:ln>
            <a:effectLst>
              <a:outerShdw blurRad="771525" rotWithShape="0" algn="bl" dir="6840000" dist="9525">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603150" y="925400"/>
              <a:ext cx="1167300" cy="1167300"/>
            </a:xfrm>
            <a:prstGeom prst="ellipse">
              <a:avLst/>
            </a:prstGeom>
            <a:solidFill>
              <a:srgbClr val="E74C3C"/>
            </a:solidFill>
            <a:ln cap="flat" cmpd="sng" w="38100">
              <a:solidFill>
                <a:srgbClr val="FFFFFF"/>
              </a:solidFill>
              <a:prstDash val="solid"/>
              <a:round/>
              <a:headEnd len="sm" w="sm" type="none"/>
              <a:tailEnd len="sm" w="sm" type="none"/>
            </a:ln>
            <a:effectLst>
              <a:outerShdw blurRad="771525" rotWithShape="0" algn="bl" dir="6840000" dist="9525">
                <a:srgbClr val="FFFFFF"/>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I</a:t>
              </a:r>
              <a:endParaRPr sz="6000">
                <a:solidFill>
                  <a:srgbClr val="FFFFFF"/>
                </a:solidFill>
                <a:latin typeface="Impact"/>
                <a:ea typeface="Impact"/>
                <a:cs typeface="Impact"/>
                <a:sym typeface="Impact"/>
              </a:endParaRPr>
            </a:p>
          </p:txBody>
        </p:sp>
        <p:sp>
          <p:nvSpPr>
            <p:cNvPr id="116" name="Google Shape;116;p16"/>
            <p:cNvSpPr/>
            <p:nvPr/>
          </p:nvSpPr>
          <p:spPr>
            <a:xfrm>
              <a:off x="3416075" y="925400"/>
              <a:ext cx="1167300" cy="1167300"/>
            </a:xfrm>
            <a:prstGeom prst="ellipse">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D</a:t>
              </a:r>
              <a:endParaRPr sz="6000">
                <a:solidFill>
                  <a:srgbClr val="FFFFFF"/>
                </a:solidFill>
                <a:latin typeface="Impact"/>
                <a:ea typeface="Impact"/>
                <a:cs typeface="Impact"/>
                <a:sym typeface="Impact"/>
              </a:endParaRPr>
            </a:p>
          </p:txBody>
        </p:sp>
        <p:sp>
          <p:nvSpPr>
            <p:cNvPr id="117" name="Google Shape;117;p16"/>
            <p:cNvSpPr/>
            <p:nvPr/>
          </p:nvSpPr>
          <p:spPr>
            <a:xfrm>
              <a:off x="4367375" y="925400"/>
              <a:ext cx="1167300" cy="1167300"/>
            </a:xfrm>
            <a:prstGeom prst="ellipse">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S</a:t>
              </a:r>
              <a:endParaRPr sz="6000">
                <a:solidFill>
                  <a:srgbClr val="FFFFFF"/>
                </a:solidFill>
                <a:latin typeface="Impact"/>
                <a:ea typeface="Impact"/>
                <a:cs typeface="Impact"/>
                <a:sym typeface="Impact"/>
              </a:endParaRPr>
            </a:p>
          </p:txBody>
        </p:sp>
        <p:sp>
          <p:nvSpPr>
            <p:cNvPr id="118" name="Google Shape;118;p16"/>
            <p:cNvSpPr/>
            <p:nvPr/>
          </p:nvSpPr>
          <p:spPr>
            <a:xfrm>
              <a:off x="5275425" y="925400"/>
              <a:ext cx="1167300" cy="1167300"/>
            </a:xfrm>
            <a:prstGeom prst="ellipse">
              <a:avLst/>
            </a:prstGeom>
            <a:solidFill>
              <a:srgbClr val="2980B9"/>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R</a:t>
              </a:r>
              <a:endParaRPr sz="6000">
                <a:solidFill>
                  <a:srgbClr val="FFFFFF"/>
                </a:solidFill>
                <a:latin typeface="Impact"/>
                <a:ea typeface="Impact"/>
                <a:cs typeface="Impact"/>
                <a:sym typeface="Impact"/>
              </a:endParaRPr>
            </a:p>
          </p:txBody>
        </p:sp>
      </p:grpSp>
      <p:pic>
        <p:nvPicPr>
          <p:cNvPr descr="DLLL LOGO.png" id="119" name="Google Shape;119;p16"/>
          <p:cNvPicPr preferRelativeResize="0"/>
          <p:nvPr/>
        </p:nvPicPr>
        <p:blipFill>
          <a:blip r:embed="rId3">
            <a:alphaModFix/>
          </a:blip>
          <a:stretch>
            <a:fillRect/>
          </a:stretch>
        </p:blipFill>
        <p:spPr>
          <a:xfrm>
            <a:off x="3225550" y="5637575"/>
            <a:ext cx="883875" cy="91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25"/>
          <p:cNvPicPr preferRelativeResize="0"/>
          <p:nvPr/>
        </p:nvPicPr>
        <p:blipFill rotWithShape="1">
          <a:blip r:embed="rId3">
            <a:alphaModFix/>
          </a:blip>
          <a:srcRect b="15821" l="5898" r="10082" t="16711"/>
          <a:stretch/>
        </p:blipFill>
        <p:spPr>
          <a:xfrm>
            <a:off x="1363538" y="1684900"/>
            <a:ext cx="6261276" cy="4626776"/>
          </a:xfrm>
          <a:prstGeom prst="rect">
            <a:avLst/>
          </a:prstGeom>
          <a:noFill/>
          <a:ln>
            <a:noFill/>
          </a:ln>
        </p:spPr>
      </p:pic>
      <p:sp>
        <p:nvSpPr>
          <p:cNvPr id="273" name="Google Shape;273;p25"/>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sp>
        <p:nvSpPr>
          <p:cNvPr id="274" name="Google Shape;274;p25"/>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Learning Activity Record</a:t>
            </a:r>
            <a:endParaRPr/>
          </a:p>
        </p:txBody>
      </p:sp>
      <p:sp>
        <p:nvSpPr>
          <p:cNvPr id="275" name="Google Shape;275;p25"/>
          <p:cNvSpPr/>
          <p:nvPr/>
        </p:nvSpPr>
        <p:spPr>
          <a:xfrm>
            <a:off x="5344575" y="1650950"/>
            <a:ext cx="2988300" cy="9615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Learning Profile </a:t>
            </a:r>
            <a:endParaRPr b="1" sz="2400"/>
          </a:p>
          <a:p>
            <a:pPr indent="0" lvl="0" marL="0" rtl="0" algn="ctr">
              <a:spcBef>
                <a:spcPts val="0"/>
              </a:spcBef>
              <a:spcAft>
                <a:spcPts val="0"/>
              </a:spcAft>
              <a:buNone/>
            </a:pPr>
            <a:r>
              <a:rPr b="1" lang="en-US" sz="2400"/>
              <a:t>Dashboard</a:t>
            </a:r>
            <a:endParaRPr b="1" sz="2400"/>
          </a:p>
        </p:txBody>
      </p:sp>
      <p:pic>
        <p:nvPicPr>
          <p:cNvPr descr="[Slide] Database Slide" id="276" name="Google Shape;276;p25"/>
          <p:cNvPicPr preferRelativeResize="0"/>
          <p:nvPr/>
        </p:nvPicPr>
        <p:blipFill>
          <a:blip r:embed="rId4">
            <a:alphaModFix/>
          </a:blip>
          <a:stretch>
            <a:fillRect/>
          </a:stretch>
        </p:blipFill>
        <p:spPr>
          <a:xfrm>
            <a:off x="4479750" y="1522100"/>
            <a:ext cx="1272650" cy="127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6"/>
          <p:cNvSpPr txBox="1"/>
          <p:nvPr>
            <p:ph idx="3" type="body"/>
          </p:nvPr>
        </p:nvSpPr>
        <p:spPr>
          <a:xfrm>
            <a:off x="630238" y="2505075"/>
            <a:ext cx="38688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282" name="Google Shape;282;p26"/>
          <p:cNvSpPr txBox="1"/>
          <p:nvPr>
            <p:ph idx="2" type="subTitle"/>
          </p:nvPr>
        </p:nvSpPr>
        <p:spPr>
          <a:xfrm>
            <a:off x="4619600" y="1684900"/>
            <a:ext cx="3887700" cy="823800"/>
          </a:xfrm>
          <a:prstGeom prst="rect">
            <a:avLst/>
          </a:prstGeom>
        </p:spPr>
        <p:txBody>
          <a:bodyPr anchorCtr="0" anchor="b" bIns="91425" lIns="91425" spcFirstLastPara="1" rIns="91425" wrap="square" tIns="91425">
            <a:noAutofit/>
          </a:bodyPr>
          <a:lstStyle/>
          <a:p>
            <a:pPr indent="0" lvl="0" marL="0" rtl="0" algn="ctr">
              <a:spcBef>
                <a:spcPts val="640"/>
              </a:spcBef>
              <a:spcAft>
                <a:spcPts val="0"/>
              </a:spcAft>
              <a:buNone/>
            </a:pPr>
            <a:r>
              <a:t/>
            </a:r>
            <a:endParaRPr/>
          </a:p>
        </p:txBody>
      </p:sp>
      <p:sp>
        <p:nvSpPr>
          <p:cNvPr id="283" name="Google Shape;283;p26"/>
          <p:cNvSpPr txBox="1"/>
          <p:nvPr>
            <p:ph type="title"/>
          </p:nvPr>
        </p:nvSpPr>
        <p:spPr>
          <a:xfrm>
            <a:off x="457200" y="444327"/>
            <a:ext cx="82296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Social Network Analysis </a:t>
            </a:r>
            <a:endParaRPr/>
          </a:p>
        </p:txBody>
      </p:sp>
      <p:sp>
        <p:nvSpPr>
          <p:cNvPr id="284" name="Google Shape;284;p26"/>
          <p:cNvSpPr txBox="1"/>
          <p:nvPr>
            <p:ph idx="1" type="subTitle"/>
          </p:nvPr>
        </p:nvSpPr>
        <p:spPr>
          <a:xfrm>
            <a:off x="630225" y="1684900"/>
            <a:ext cx="3868800" cy="823800"/>
          </a:xfrm>
          <a:prstGeom prst="rect">
            <a:avLst/>
          </a:prstGeom>
        </p:spPr>
        <p:txBody>
          <a:bodyPr anchorCtr="0" anchor="b" bIns="91425" lIns="91425" spcFirstLastPara="1" rIns="91425" wrap="square" tIns="91425">
            <a:noAutofit/>
          </a:bodyPr>
          <a:lstStyle/>
          <a:p>
            <a:pPr indent="0" lvl="0" marL="0" rtl="0" algn="ctr">
              <a:spcBef>
                <a:spcPts val="640"/>
              </a:spcBef>
              <a:spcAft>
                <a:spcPts val="0"/>
              </a:spcAft>
              <a:buNone/>
            </a:pPr>
            <a:r>
              <a:t/>
            </a:r>
            <a:endParaRPr/>
          </a:p>
        </p:txBody>
      </p:sp>
      <p:sp>
        <p:nvSpPr>
          <p:cNvPr id="285" name="Google Shape;285;p26"/>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pic>
        <p:nvPicPr>
          <p:cNvPr id="286" name="Google Shape;286;p26"/>
          <p:cNvPicPr preferRelativeResize="0"/>
          <p:nvPr/>
        </p:nvPicPr>
        <p:blipFill rotWithShape="1">
          <a:blip r:embed="rId3">
            <a:alphaModFix/>
          </a:blip>
          <a:srcRect b="39088" l="28950" r="5146" t="36383"/>
          <a:stretch/>
        </p:blipFill>
        <p:spPr>
          <a:xfrm>
            <a:off x="611350" y="3090976"/>
            <a:ext cx="7895950" cy="2348708"/>
          </a:xfrm>
          <a:prstGeom prst="rect">
            <a:avLst/>
          </a:prstGeom>
          <a:noFill/>
          <a:ln>
            <a:noFill/>
          </a:ln>
        </p:spPr>
      </p:pic>
      <p:sp>
        <p:nvSpPr>
          <p:cNvPr id="287" name="Google Shape;287;p26"/>
          <p:cNvSpPr/>
          <p:nvPr/>
        </p:nvSpPr>
        <p:spPr>
          <a:xfrm>
            <a:off x="630250" y="1706763"/>
            <a:ext cx="3887700" cy="6651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Interaction Log</a:t>
            </a:r>
            <a:endParaRPr b="1" sz="2400"/>
          </a:p>
        </p:txBody>
      </p:sp>
      <p:sp>
        <p:nvSpPr>
          <p:cNvPr id="288" name="Google Shape;288;p26"/>
          <p:cNvSpPr/>
          <p:nvPr/>
        </p:nvSpPr>
        <p:spPr>
          <a:xfrm>
            <a:off x="5643350" y="2681425"/>
            <a:ext cx="1840200" cy="476100"/>
          </a:xfrm>
          <a:prstGeom prst="wedgeRoundRectCallout">
            <a:avLst>
              <a:gd fmla="val -105" name="adj1"/>
              <a:gd fmla="val 123304" name="adj2"/>
              <a:gd fmla="val 0" name="adj3"/>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In-Degree</a:t>
            </a:r>
            <a:endParaRPr sz="2400">
              <a:solidFill>
                <a:srgbClr val="FFFFFF"/>
              </a:solidFill>
            </a:endParaRPr>
          </a:p>
        </p:txBody>
      </p:sp>
      <p:sp>
        <p:nvSpPr>
          <p:cNvPr id="289" name="Google Shape;289;p26"/>
          <p:cNvSpPr/>
          <p:nvPr/>
        </p:nvSpPr>
        <p:spPr>
          <a:xfrm>
            <a:off x="5288250" y="5081825"/>
            <a:ext cx="1840200" cy="476100"/>
          </a:xfrm>
          <a:prstGeom prst="wedgeRoundRectCallout">
            <a:avLst>
              <a:gd fmla="val 7923" name="adj1"/>
              <a:gd fmla="val -132619" name="adj2"/>
              <a:gd fmla="val 0" name="adj3"/>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Out-Degree</a:t>
            </a:r>
            <a:endParaRPr sz="2400">
              <a:solidFill>
                <a:srgbClr val="FFFFFF"/>
              </a:solidFill>
            </a:endParaRPr>
          </a:p>
        </p:txBody>
      </p:sp>
      <p:sp>
        <p:nvSpPr>
          <p:cNvPr id="290" name="Google Shape;290;p26"/>
          <p:cNvSpPr txBox="1"/>
          <p:nvPr/>
        </p:nvSpPr>
        <p:spPr>
          <a:xfrm>
            <a:off x="1027925" y="5439675"/>
            <a:ext cx="994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(User)</a:t>
            </a:r>
            <a:endParaRPr sz="1800">
              <a:solidFill>
                <a:srgbClr val="FF0000"/>
              </a:solidFill>
            </a:endParaRPr>
          </a:p>
        </p:txBody>
      </p:sp>
      <p:sp>
        <p:nvSpPr>
          <p:cNvPr id="291" name="Google Shape;291;p26"/>
          <p:cNvSpPr txBox="1"/>
          <p:nvPr/>
        </p:nvSpPr>
        <p:spPr>
          <a:xfrm>
            <a:off x="7438875" y="5439675"/>
            <a:ext cx="994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(Other)</a:t>
            </a:r>
            <a:endParaRPr sz="18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7"/>
          <p:cNvSpPr txBox="1"/>
          <p:nvPr>
            <p:ph idx="3" type="body"/>
          </p:nvPr>
        </p:nvSpPr>
        <p:spPr>
          <a:xfrm>
            <a:off x="630238" y="2505075"/>
            <a:ext cx="38688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297" name="Google Shape;297;p27"/>
          <p:cNvSpPr txBox="1"/>
          <p:nvPr>
            <p:ph idx="2" type="subTitle"/>
          </p:nvPr>
        </p:nvSpPr>
        <p:spPr>
          <a:xfrm>
            <a:off x="4619600" y="1684900"/>
            <a:ext cx="3887700" cy="823800"/>
          </a:xfrm>
          <a:prstGeom prst="rect">
            <a:avLst/>
          </a:prstGeom>
        </p:spPr>
        <p:txBody>
          <a:bodyPr anchorCtr="0" anchor="b" bIns="91425" lIns="91425" spcFirstLastPara="1" rIns="91425" wrap="square" tIns="91425">
            <a:noAutofit/>
          </a:bodyPr>
          <a:lstStyle/>
          <a:p>
            <a:pPr indent="0" lvl="0" marL="0" rtl="0" algn="ctr">
              <a:spcBef>
                <a:spcPts val="640"/>
              </a:spcBef>
              <a:spcAft>
                <a:spcPts val="0"/>
              </a:spcAft>
              <a:buNone/>
            </a:pPr>
            <a:r>
              <a:t/>
            </a:r>
            <a:endParaRPr/>
          </a:p>
        </p:txBody>
      </p:sp>
      <p:sp>
        <p:nvSpPr>
          <p:cNvPr id="298" name="Google Shape;298;p27"/>
          <p:cNvSpPr/>
          <p:nvPr/>
        </p:nvSpPr>
        <p:spPr>
          <a:xfrm>
            <a:off x="4629150" y="1706763"/>
            <a:ext cx="3887700" cy="6651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Peer Recommendation</a:t>
            </a:r>
            <a:endParaRPr b="1" sz="2400"/>
          </a:p>
        </p:txBody>
      </p:sp>
      <p:sp>
        <p:nvSpPr>
          <p:cNvPr id="299" name="Google Shape;299;p27"/>
          <p:cNvSpPr txBox="1"/>
          <p:nvPr>
            <p:ph idx="4" type="body"/>
          </p:nvPr>
        </p:nvSpPr>
        <p:spPr>
          <a:xfrm>
            <a:off x="4629150" y="2505075"/>
            <a:ext cx="38877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300" name="Google Shape;300;p27"/>
          <p:cNvSpPr txBox="1"/>
          <p:nvPr>
            <p:ph type="title"/>
          </p:nvPr>
        </p:nvSpPr>
        <p:spPr>
          <a:xfrm>
            <a:off x="457200" y="444327"/>
            <a:ext cx="82296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Recommendation with Social Ranking</a:t>
            </a:r>
            <a:endParaRPr/>
          </a:p>
        </p:txBody>
      </p:sp>
      <p:sp>
        <p:nvSpPr>
          <p:cNvPr id="301" name="Google Shape;301;p27"/>
          <p:cNvSpPr txBox="1"/>
          <p:nvPr>
            <p:ph idx="1" type="subTitle"/>
          </p:nvPr>
        </p:nvSpPr>
        <p:spPr>
          <a:xfrm>
            <a:off x="630225" y="1684900"/>
            <a:ext cx="3868800" cy="823800"/>
          </a:xfrm>
          <a:prstGeom prst="rect">
            <a:avLst/>
          </a:prstGeom>
        </p:spPr>
        <p:txBody>
          <a:bodyPr anchorCtr="0" anchor="b" bIns="91425" lIns="91425" spcFirstLastPara="1" rIns="91425" wrap="square" tIns="91425">
            <a:noAutofit/>
          </a:bodyPr>
          <a:lstStyle/>
          <a:p>
            <a:pPr indent="0" lvl="0" marL="0" rtl="0" algn="ctr">
              <a:spcBef>
                <a:spcPts val="640"/>
              </a:spcBef>
              <a:spcAft>
                <a:spcPts val="0"/>
              </a:spcAft>
              <a:buNone/>
            </a:pPr>
            <a:r>
              <a:t/>
            </a:r>
            <a:endParaRPr/>
          </a:p>
        </p:txBody>
      </p:sp>
      <p:sp>
        <p:nvSpPr>
          <p:cNvPr id="302" name="Google Shape;302;p27"/>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pic>
        <p:nvPicPr>
          <p:cNvPr id="303" name="Google Shape;303;p27"/>
          <p:cNvPicPr preferRelativeResize="0"/>
          <p:nvPr/>
        </p:nvPicPr>
        <p:blipFill rotWithShape="1">
          <a:blip r:embed="rId3">
            <a:alphaModFix/>
          </a:blip>
          <a:srcRect b="14045" l="0" r="11816" t="0"/>
          <a:stretch/>
        </p:blipFill>
        <p:spPr>
          <a:xfrm>
            <a:off x="4629150" y="2733675"/>
            <a:ext cx="3887699" cy="3440920"/>
          </a:xfrm>
          <a:prstGeom prst="rect">
            <a:avLst/>
          </a:prstGeom>
          <a:noFill/>
          <a:ln>
            <a:noFill/>
          </a:ln>
        </p:spPr>
      </p:pic>
      <p:pic>
        <p:nvPicPr>
          <p:cNvPr id="304" name="Google Shape;304;p27"/>
          <p:cNvPicPr preferRelativeResize="0"/>
          <p:nvPr/>
        </p:nvPicPr>
        <p:blipFill rotWithShape="1">
          <a:blip r:embed="rId4">
            <a:alphaModFix/>
          </a:blip>
          <a:srcRect b="39088" l="28950" r="5146" t="36383"/>
          <a:stretch/>
        </p:blipFill>
        <p:spPr>
          <a:xfrm>
            <a:off x="611350" y="3649774"/>
            <a:ext cx="3887699" cy="1156423"/>
          </a:xfrm>
          <a:prstGeom prst="rect">
            <a:avLst/>
          </a:prstGeom>
          <a:noFill/>
          <a:ln>
            <a:noFill/>
          </a:ln>
        </p:spPr>
      </p:pic>
      <p:sp>
        <p:nvSpPr>
          <p:cNvPr id="305" name="Google Shape;305;p27"/>
          <p:cNvSpPr/>
          <p:nvPr/>
        </p:nvSpPr>
        <p:spPr>
          <a:xfrm>
            <a:off x="630250" y="1706763"/>
            <a:ext cx="3887700" cy="6651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Interaction Log</a:t>
            </a:r>
            <a:endParaRPr b="1" sz="2400"/>
          </a:p>
        </p:txBody>
      </p:sp>
      <p:sp>
        <p:nvSpPr>
          <p:cNvPr id="306" name="Google Shape;306;p27"/>
          <p:cNvSpPr txBox="1"/>
          <p:nvPr/>
        </p:nvSpPr>
        <p:spPr>
          <a:xfrm>
            <a:off x="6789600" y="5440700"/>
            <a:ext cx="18972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(Social Rank)</a:t>
            </a:r>
            <a:endParaRPr sz="1800">
              <a:solidFill>
                <a:srgbClr val="FF0000"/>
              </a:solidFill>
            </a:endParaRPr>
          </a:p>
        </p:txBody>
      </p:sp>
      <p:sp>
        <p:nvSpPr>
          <p:cNvPr id="307" name="Google Shape;307;p27"/>
          <p:cNvSpPr txBox="1"/>
          <p:nvPr/>
        </p:nvSpPr>
        <p:spPr>
          <a:xfrm>
            <a:off x="6789600" y="4473575"/>
            <a:ext cx="18972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(Social Rank)</a:t>
            </a:r>
            <a:endParaRPr sz="1800">
              <a:solidFill>
                <a:srgbClr val="FF0000"/>
              </a:solidFill>
            </a:endParaRPr>
          </a:p>
        </p:txBody>
      </p:sp>
      <p:sp>
        <p:nvSpPr>
          <p:cNvPr id="308" name="Google Shape;308;p27"/>
          <p:cNvSpPr txBox="1"/>
          <p:nvPr/>
        </p:nvSpPr>
        <p:spPr>
          <a:xfrm>
            <a:off x="6859975" y="2623675"/>
            <a:ext cx="18972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(User)</a:t>
            </a:r>
            <a:endParaRPr sz="1800">
              <a:solidFill>
                <a:srgbClr val="FF0000"/>
              </a:solidFill>
            </a:endParaRPr>
          </a:p>
        </p:txBody>
      </p:sp>
      <p:sp>
        <p:nvSpPr>
          <p:cNvPr id="309" name="Google Shape;309;p27"/>
          <p:cNvSpPr txBox="1"/>
          <p:nvPr/>
        </p:nvSpPr>
        <p:spPr>
          <a:xfrm>
            <a:off x="6566375" y="3861950"/>
            <a:ext cx="23436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(Recommend Peer)</a:t>
            </a:r>
            <a:endParaRPr sz="1800">
              <a:solidFill>
                <a:srgbClr val="FF0000"/>
              </a:solidFill>
            </a:endParaRPr>
          </a:p>
        </p:txBody>
      </p:sp>
      <p:sp>
        <p:nvSpPr>
          <p:cNvPr id="310" name="Google Shape;310;p27"/>
          <p:cNvSpPr/>
          <p:nvPr/>
        </p:nvSpPr>
        <p:spPr>
          <a:xfrm>
            <a:off x="2453600" y="2965900"/>
            <a:ext cx="1840200" cy="476100"/>
          </a:xfrm>
          <a:prstGeom prst="wedgeRoundRectCallout">
            <a:avLst>
              <a:gd fmla="val -105" name="adj1"/>
              <a:gd fmla="val 123304" name="adj2"/>
              <a:gd fmla="val 0" name="adj3"/>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In-Degree</a:t>
            </a:r>
            <a:endParaRPr sz="2400">
              <a:solidFill>
                <a:srgbClr val="FFFFFF"/>
              </a:solidFill>
            </a:endParaRPr>
          </a:p>
        </p:txBody>
      </p:sp>
      <p:sp>
        <p:nvSpPr>
          <p:cNvPr id="311" name="Google Shape;311;p27"/>
          <p:cNvSpPr/>
          <p:nvPr/>
        </p:nvSpPr>
        <p:spPr>
          <a:xfrm>
            <a:off x="2453600" y="4837975"/>
            <a:ext cx="1840200" cy="476100"/>
          </a:xfrm>
          <a:prstGeom prst="wedgeRoundRectCallout">
            <a:avLst>
              <a:gd fmla="val 7923" name="adj1"/>
              <a:gd fmla="val -132619" name="adj2"/>
              <a:gd fmla="val 0" name="adj3"/>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Out</a:t>
            </a:r>
            <a:r>
              <a:rPr lang="en-US" sz="2400">
                <a:solidFill>
                  <a:srgbClr val="FFFFFF"/>
                </a:solidFill>
              </a:rPr>
              <a:t>-Degree</a:t>
            </a:r>
            <a:endParaRPr sz="2400">
              <a:solidFill>
                <a:srgbClr val="FFFFFF"/>
              </a:solidFill>
            </a:endParaRPr>
          </a:p>
        </p:txBody>
      </p:sp>
      <p:sp>
        <p:nvSpPr>
          <p:cNvPr id="312" name="Google Shape;312;p27"/>
          <p:cNvSpPr txBox="1"/>
          <p:nvPr/>
        </p:nvSpPr>
        <p:spPr>
          <a:xfrm>
            <a:off x="611350" y="4806200"/>
            <a:ext cx="994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(User)</a:t>
            </a:r>
            <a:endParaRPr sz="18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8"/>
          <p:cNvSpPr txBox="1"/>
          <p:nvPr>
            <p:ph idx="4" type="body"/>
          </p:nvPr>
        </p:nvSpPr>
        <p:spPr>
          <a:xfrm>
            <a:off x="4629150" y="2505075"/>
            <a:ext cx="38877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318" name="Google Shape;318;p28"/>
          <p:cNvSpPr txBox="1"/>
          <p:nvPr>
            <p:ph idx="3" type="body"/>
          </p:nvPr>
        </p:nvSpPr>
        <p:spPr>
          <a:xfrm>
            <a:off x="630238" y="2505075"/>
            <a:ext cx="38688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319" name="Google Shape;319;p28"/>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Grouping Algorithm</a:t>
            </a:r>
            <a:r>
              <a:rPr lang="en-US">
                <a:solidFill>
                  <a:schemeClr val="dk1"/>
                </a:solidFill>
              </a:rPr>
              <a:t> (1/2)</a:t>
            </a:r>
            <a:endParaRPr/>
          </a:p>
        </p:txBody>
      </p:sp>
      <p:sp>
        <p:nvSpPr>
          <p:cNvPr id="320" name="Google Shape;320;p28"/>
          <p:cNvSpPr txBox="1"/>
          <p:nvPr>
            <p:ph idx="1" type="subTitle"/>
          </p:nvPr>
        </p:nvSpPr>
        <p:spPr>
          <a:xfrm>
            <a:off x="630225" y="1684900"/>
            <a:ext cx="3868800" cy="823800"/>
          </a:xfrm>
          <a:prstGeom prst="rect">
            <a:avLst/>
          </a:prstGeom>
        </p:spPr>
        <p:txBody>
          <a:bodyPr anchorCtr="0" anchor="b" bIns="91425" lIns="91425" spcFirstLastPara="1" rIns="91425" wrap="square" tIns="91425">
            <a:noAutofit/>
          </a:bodyPr>
          <a:lstStyle/>
          <a:p>
            <a:pPr indent="-139700" lvl="0" marL="342900" rtl="0" algn="ctr">
              <a:spcBef>
                <a:spcPts val="640"/>
              </a:spcBef>
              <a:spcAft>
                <a:spcPts val="0"/>
              </a:spcAft>
              <a:buNone/>
            </a:pPr>
            <a:r>
              <a:t/>
            </a:r>
            <a:endParaRPr/>
          </a:p>
        </p:txBody>
      </p:sp>
      <p:sp>
        <p:nvSpPr>
          <p:cNvPr id="321" name="Google Shape;321;p28"/>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pic>
        <p:nvPicPr>
          <p:cNvPr id="322" name="Google Shape;322;p28"/>
          <p:cNvPicPr preferRelativeResize="0"/>
          <p:nvPr/>
        </p:nvPicPr>
        <p:blipFill rotWithShape="1">
          <a:blip r:embed="rId3">
            <a:alphaModFix/>
          </a:blip>
          <a:srcRect b="5437" l="1299" r="5893" t="0"/>
          <a:stretch/>
        </p:blipFill>
        <p:spPr>
          <a:xfrm>
            <a:off x="611325" y="2508700"/>
            <a:ext cx="3887700" cy="3042514"/>
          </a:xfrm>
          <a:prstGeom prst="rect">
            <a:avLst/>
          </a:prstGeom>
          <a:noFill/>
          <a:ln>
            <a:noFill/>
          </a:ln>
        </p:spPr>
      </p:pic>
      <p:graphicFrame>
        <p:nvGraphicFramePr>
          <p:cNvPr id="323" name="Google Shape;323;p28"/>
          <p:cNvGraphicFramePr/>
          <p:nvPr/>
        </p:nvGraphicFramePr>
        <p:xfrm>
          <a:off x="4629150" y="2476500"/>
          <a:ext cx="3000000" cy="3000000"/>
        </p:xfrm>
        <a:graphic>
          <a:graphicData uri="http://schemas.openxmlformats.org/drawingml/2006/table">
            <a:tbl>
              <a:tblPr>
                <a:noFill/>
                <a:tableStyleId>{804B4F52-0514-4267-8513-A3063A9A3A01}</a:tableStyleId>
              </a:tblPr>
              <a:tblGrid>
                <a:gridCol w="1218075"/>
                <a:gridCol w="1163175"/>
                <a:gridCol w="1506450"/>
              </a:tblGrid>
              <a:tr h="159625">
                <a:tc>
                  <a:txBody>
                    <a:bodyPr/>
                    <a:lstStyle/>
                    <a:p>
                      <a:pPr indent="0" lvl="0" marL="0" rtl="0" algn="ctr">
                        <a:spcBef>
                          <a:spcPts val="0"/>
                        </a:spcBef>
                        <a:spcAft>
                          <a:spcPts val="0"/>
                        </a:spcAft>
                        <a:buNone/>
                      </a:pPr>
                      <a:r>
                        <a:rPr lang="en-US" sz="1800">
                          <a:solidFill>
                            <a:srgbClr val="FFFFFF"/>
                          </a:solidFill>
                        </a:rPr>
                        <a:t>Type</a:t>
                      </a:r>
                      <a:endParaRPr sz="1800">
                        <a:solidFill>
                          <a:srgbClr val="FFFFFF"/>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70C0"/>
                    </a:solidFill>
                  </a:tcPr>
                </a:tc>
                <a:tc>
                  <a:txBody>
                    <a:bodyPr/>
                    <a:lstStyle/>
                    <a:p>
                      <a:pPr indent="0" lvl="0" marL="0" rtl="0" algn="ctr">
                        <a:spcBef>
                          <a:spcPts val="0"/>
                        </a:spcBef>
                        <a:spcAft>
                          <a:spcPts val="0"/>
                        </a:spcAft>
                        <a:buNone/>
                      </a:pPr>
                      <a:r>
                        <a:rPr lang="en-US" sz="1800">
                          <a:solidFill>
                            <a:srgbClr val="FFFFFF"/>
                          </a:solidFill>
                        </a:rPr>
                        <a:t>In-degree</a:t>
                      </a:r>
                      <a:endParaRPr sz="1800">
                        <a:solidFill>
                          <a:srgbClr val="FFFFFF"/>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70C0"/>
                    </a:solidFill>
                  </a:tcPr>
                </a:tc>
                <a:tc>
                  <a:txBody>
                    <a:bodyPr/>
                    <a:lstStyle/>
                    <a:p>
                      <a:pPr indent="0" lvl="0" marL="0" rtl="0" algn="ctr">
                        <a:spcBef>
                          <a:spcPts val="0"/>
                        </a:spcBef>
                        <a:spcAft>
                          <a:spcPts val="0"/>
                        </a:spcAft>
                        <a:buNone/>
                      </a:pPr>
                      <a:r>
                        <a:rPr lang="en-US" sz="1800">
                          <a:solidFill>
                            <a:srgbClr val="FFFFFF"/>
                          </a:solidFill>
                        </a:rPr>
                        <a:t>Out-Degree</a:t>
                      </a:r>
                      <a:endParaRPr sz="1800">
                        <a:solidFill>
                          <a:srgbClr val="FFFFFF"/>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0070C0"/>
                    </a:solidFill>
                  </a:tcPr>
                </a:tc>
              </a:tr>
              <a:tr h="635275">
                <a:tc>
                  <a:txBody>
                    <a:bodyPr/>
                    <a:lstStyle/>
                    <a:p>
                      <a:pPr indent="0" lvl="0" marL="0" rtl="0" algn="ctr">
                        <a:spcBef>
                          <a:spcPts val="0"/>
                        </a:spcBef>
                        <a:spcAft>
                          <a:spcPts val="0"/>
                        </a:spcAft>
                        <a:buNone/>
                      </a:pPr>
                      <a:r>
                        <a:rPr lang="en-US" sz="2400"/>
                        <a:t>Hub</a:t>
                      </a:r>
                      <a:endParaRPr sz="2400"/>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US" sz="2400">
                          <a:solidFill>
                            <a:srgbClr val="38761D"/>
                          </a:solidFill>
                        </a:rPr>
                        <a:t>High</a:t>
                      </a:r>
                      <a:endParaRPr sz="2400">
                        <a:solidFill>
                          <a:srgbClr val="38761D"/>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US" sz="2400">
                          <a:solidFill>
                            <a:srgbClr val="38761D"/>
                          </a:solidFill>
                        </a:rPr>
                        <a:t>High</a:t>
                      </a:r>
                      <a:endParaRPr sz="2400">
                        <a:solidFill>
                          <a:srgbClr val="38761D"/>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635275">
                <a:tc>
                  <a:txBody>
                    <a:bodyPr/>
                    <a:lstStyle/>
                    <a:p>
                      <a:pPr indent="0" lvl="0" marL="0" rtl="0" algn="ctr">
                        <a:spcBef>
                          <a:spcPts val="0"/>
                        </a:spcBef>
                        <a:spcAft>
                          <a:spcPts val="0"/>
                        </a:spcAft>
                        <a:buNone/>
                      </a:pPr>
                      <a:r>
                        <a:rPr lang="en-US" sz="2400"/>
                        <a:t>Source</a:t>
                      </a:r>
                      <a:endParaRPr sz="2400"/>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US" sz="2400">
                          <a:solidFill>
                            <a:srgbClr val="FF0000"/>
                          </a:solidFill>
                        </a:rPr>
                        <a:t>Low</a:t>
                      </a:r>
                      <a:endParaRPr sz="2400">
                        <a:solidFill>
                          <a:srgbClr val="FF0000"/>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US" sz="2400">
                          <a:solidFill>
                            <a:srgbClr val="38761D"/>
                          </a:solidFill>
                        </a:rPr>
                        <a:t>High</a:t>
                      </a:r>
                      <a:endParaRPr sz="2400">
                        <a:solidFill>
                          <a:srgbClr val="38761D"/>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r>
              <a:tr h="635275">
                <a:tc>
                  <a:txBody>
                    <a:bodyPr/>
                    <a:lstStyle/>
                    <a:p>
                      <a:pPr indent="0" lvl="0" marL="0" rtl="0" algn="ctr">
                        <a:spcBef>
                          <a:spcPts val="0"/>
                        </a:spcBef>
                        <a:spcAft>
                          <a:spcPts val="0"/>
                        </a:spcAft>
                        <a:buNone/>
                      </a:pPr>
                      <a:r>
                        <a:rPr lang="en-US" sz="2400"/>
                        <a:t>Sink</a:t>
                      </a:r>
                      <a:endParaRPr sz="2400"/>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Clr>
                          <a:schemeClr val="dk1"/>
                        </a:buClr>
                        <a:buSzPts val="1100"/>
                        <a:buFont typeface="Arial"/>
                        <a:buNone/>
                      </a:pPr>
                      <a:r>
                        <a:rPr lang="en-US" sz="2400">
                          <a:solidFill>
                            <a:srgbClr val="38761D"/>
                          </a:solidFill>
                        </a:rPr>
                        <a:t>High</a:t>
                      </a:r>
                      <a:endParaRPr sz="2400">
                        <a:solidFill>
                          <a:srgbClr val="38761D"/>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US" sz="2400">
                          <a:solidFill>
                            <a:srgbClr val="FF0000"/>
                          </a:solidFill>
                        </a:rPr>
                        <a:t>Low</a:t>
                      </a:r>
                      <a:endParaRPr sz="2400">
                        <a:solidFill>
                          <a:srgbClr val="FF0000"/>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635275">
                <a:tc>
                  <a:txBody>
                    <a:bodyPr/>
                    <a:lstStyle/>
                    <a:p>
                      <a:pPr indent="0" lvl="0" marL="0" rtl="0" algn="ctr">
                        <a:spcBef>
                          <a:spcPts val="0"/>
                        </a:spcBef>
                        <a:spcAft>
                          <a:spcPts val="0"/>
                        </a:spcAft>
                        <a:buNone/>
                      </a:pPr>
                      <a:r>
                        <a:rPr lang="en-US" sz="2400"/>
                        <a:t>Island</a:t>
                      </a:r>
                      <a:endParaRPr sz="2400"/>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en-US" sz="2400">
                          <a:solidFill>
                            <a:srgbClr val="FF0000"/>
                          </a:solidFill>
                        </a:rPr>
                        <a:t>Low</a:t>
                      </a:r>
                      <a:endParaRPr sz="2400">
                        <a:solidFill>
                          <a:srgbClr val="FF0000"/>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en-US" sz="2400">
                          <a:solidFill>
                            <a:srgbClr val="FF0000"/>
                          </a:solidFill>
                        </a:rPr>
                        <a:t>Low</a:t>
                      </a:r>
                      <a:endParaRPr sz="2400">
                        <a:solidFill>
                          <a:srgbClr val="FF0000"/>
                        </a:solidFil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r>
            </a:tbl>
          </a:graphicData>
        </a:graphic>
      </p:graphicFrame>
      <p:sp>
        <p:nvSpPr>
          <p:cNvPr id="324" name="Google Shape;324;p28"/>
          <p:cNvSpPr/>
          <p:nvPr/>
        </p:nvSpPr>
        <p:spPr>
          <a:xfrm>
            <a:off x="630250" y="1548078"/>
            <a:ext cx="3887700" cy="8238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Interaction Types Identification</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9"/>
          <p:cNvSpPr txBox="1"/>
          <p:nvPr>
            <p:ph idx="1" type="subTitle"/>
          </p:nvPr>
        </p:nvSpPr>
        <p:spPr>
          <a:xfrm>
            <a:off x="630225" y="1684900"/>
            <a:ext cx="3868800" cy="823800"/>
          </a:xfrm>
          <a:prstGeom prst="rect">
            <a:avLst/>
          </a:prstGeom>
        </p:spPr>
        <p:txBody>
          <a:bodyPr anchorCtr="0" anchor="b" bIns="91425" lIns="91425" spcFirstLastPara="1" rIns="91425" wrap="square" tIns="91425">
            <a:noAutofit/>
          </a:bodyPr>
          <a:lstStyle/>
          <a:p>
            <a:pPr indent="-139700" lvl="0" marL="342900" rtl="0" algn="ctr">
              <a:spcBef>
                <a:spcPts val="640"/>
              </a:spcBef>
              <a:spcAft>
                <a:spcPts val="0"/>
              </a:spcAft>
              <a:buNone/>
            </a:pPr>
            <a:r>
              <a:t/>
            </a:r>
            <a:endParaRPr/>
          </a:p>
        </p:txBody>
      </p:sp>
      <p:sp>
        <p:nvSpPr>
          <p:cNvPr id="330" name="Google Shape;330;p29"/>
          <p:cNvSpPr txBox="1"/>
          <p:nvPr>
            <p:ph idx="2" type="subTitle"/>
          </p:nvPr>
        </p:nvSpPr>
        <p:spPr>
          <a:xfrm>
            <a:off x="4619600" y="1684900"/>
            <a:ext cx="3887700" cy="823800"/>
          </a:xfrm>
          <a:prstGeom prst="rect">
            <a:avLst/>
          </a:prstGeom>
        </p:spPr>
        <p:txBody>
          <a:bodyPr anchorCtr="0" anchor="b" bIns="91425" lIns="91425" spcFirstLastPara="1" rIns="91425" wrap="square" tIns="91425">
            <a:noAutofit/>
          </a:bodyPr>
          <a:lstStyle/>
          <a:p>
            <a:pPr indent="-139700" lvl="0" marL="342900" rtl="0" algn="ctr">
              <a:spcBef>
                <a:spcPts val="640"/>
              </a:spcBef>
              <a:spcAft>
                <a:spcPts val="0"/>
              </a:spcAft>
              <a:buNone/>
            </a:pPr>
            <a:r>
              <a:t/>
            </a:r>
            <a:endParaRPr/>
          </a:p>
        </p:txBody>
      </p:sp>
      <p:sp>
        <p:nvSpPr>
          <p:cNvPr id="331" name="Google Shape;331;p29"/>
          <p:cNvSpPr/>
          <p:nvPr/>
        </p:nvSpPr>
        <p:spPr>
          <a:xfrm>
            <a:off x="4629150" y="1548078"/>
            <a:ext cx="3887700" cy="8238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Heterogeneous</a:t>
            </a:r>
            <a:br>
              <a:rPr b="1" lang="en-US" sz="2400"/>
            </a:br>
            <a:r>
              <a:rPr b="1" lang="en-US" sz="2400"/>
              <a:t>Group Members</a:t>
            </a:r>
            <a:endParaRPr b="1" sz="2400"/>
          </a:p>
        </p:txBody>
      </p:sp>
      <p:sp>
        <p:nvSpPr>
          <p:cNvPr id="332" name="Google Shape;332;p29"/>
          <p:cNvSpPr/>
          <p:nvPr/>
        </p:nvSpPr>
        <p:spPr>
          <a:xfrm>
            <a:off x="630250" y="1548078"/>
            <a:ext cx="3887700" cy="8238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Interaction Types Identification</a:t>
            </a:r>
            <a:endParaRPr b="1" sz="2400"/>
          </a:p>
        </p:txBody>
      </p:sp>
      <p:sp>
        <p:nvSpPr>
          <p:cNvPr id="333" name="Google Shape;333;p29"/>
          <p:cNvSpPr txBox="1"/>
          <p:nvPr>
            <p:ph idx="4" type="body"/>
          </p:nvPr>
        </p:nvSpPr>
        <p:spPr>
          <a:xfrm>
            <a:off x="4629150" y="2505075"/>
            <a:ext cx="38877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334" name="Google Shape;334;p29"/>
          <p:cNvSpPr txBox="1"/>
          <p:nvPr>
            <p:ph idx="3" type="body"/>
          </p:nvPr>
        </p:nvSpPr>
        <p:spPr>
          <a:xfrm>
            <a:off x="630238" y="2505075"/>
            <a:ext cx="3868800" cy="36846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335" name="Google Shape;335;p29"/>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Grouping Algorithm (2/2)</a:t>
            </a:r>
            <a:endParaRPr/>
          </a:p>
        </p:txBody>
      </p:sp>
      <p:sp>
        <p:nvSpPr>
          <p:cNvPr id="336" name="Google Shape;336;p29"/>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7" name="Google Shape;337;p29"/>
          <p:cNvPicPr preferRelativeResize="0"/>
          <p:nvPr/>
        </p:nvPicPr>
        <p:blipFill rotWithShape="1">
          <a:blip r:embed="rId3">
            <a:alphaModFix/>
          </a:blip>
          <a:srcRect b="5437" l="1299" r="5893" t="0"/>
          <a:stretch/>
        </p:blipFill>
        <p:spPr>
          <a:xfrm>
            <a:off x="611325" y="2508700"/>
            <a:ext cx="3887700" cy="3042514"/>
          </a:xfrm>
          <a:prstGeom prst="rect">
            <a:avLst/>
          </a:prstGeom>
          <a:noFill/>
          <a:ln>
            <a:noFill/>
          </a:ln>
        </p:spPr>
      </p:pic>
      <p:pic>
        <p:nvPicPr>
          <p:cNvPr id="338" name="Google Shape;338;p29"/>
          <p:cNvPicPr preferRelativeResize="0"/>
          <p:nvPr/>
        </p:nvPicPr>
        <p:blipFill rotWithShape="1">
          <a:blip r:embed="rId4">
            <a:alphaModFix/>
          </a:blip>
          <a:srcRect b="0" l="0" r="21352" t="0"/>
          <a:stretch/>
        </p:blipFill>
        <p:spPr>
          <a:xfrm>
            <a:off x="4629150" y="2508700"/>
            <a:ext cx="3887701" cy="3096731"/>
          </a:xfrm>
          <a:prstGeom prst="rect">
            <a:avLst/>
          </a:prstGeom>
          <a:noFill/>
          <a:ln>
            <a:noFill/>
          </a:ln>
        </p:spPr>
      </p:pic>
      <p:sp>
        <p:nvSpPr>
          <p:cNvPr id="339" name="Google Shape;339;p29"/>
          <p:cNvSpPr txBox="1"/>
          <p:nvPr/>
        </p:nvSpPr>
        <p:spPr>
          <a:xfrm>
            <a:off x="6672500" y="5503725"/>
            <a:ext cx="1162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(Sink)</a:t>
            </a:r>
            <a:endParaRPr sz="1800">
              <a:solidFill>
                <a:srgbClr val="FF0000"/>
              </a:solidFill>
            </a:endParaRPr>
          </a:p>
        </p:txBody>
      </p:sp>
      <p:sp>
        <p:nvSpPr>
          <p:cNvPr id="340" name="Google Shape;340;p29"/>
          <p:cNvSpPr txBox="1"/>
          <p:nvPr/>
        </p:nvSpPr>
        <p:spPr>
          <a:xfrm>
            <a:off x="4743975" y="5503725"/>
            <a:ext cx="1162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(Hub)</a:t>
            </a:r>
            <a:endParaRPr sz="1800">
              <a:solidFill>
                <a:srgbClr val="FF0000"/>
              </a:solidFill>
            </a:endParaRPr>
          </a:p>
        </p:txBody>
      </p:sp>
      <p:sp>
        <p:nvSpPr>
          <p:cNvPr id="341" name="Google Shape;341;p29"/>
          <p:cNvSpPr txBox="1"/>
          <p:nvPr/>
        </p:nvSpPr>
        <p:spPr>
          <a:xfrm>
            <a:off x="5686625" y="5503725"/>
            <a:ext cx="1162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(Source)</a:t>
            </a:r>
            <a:endParaRPr sz="1800">
              <a:solidFill>
                <a:srgbClr val="FF0000"/>
              </a:solidFill>
            </a:endParaRPr>
          </a:p>
        </p:txBody>
      </p:sp>
      <p:sp>
        <p:nvSpPr>
          <p:cNvPr id="342" name="Google Shape;342;p29"/>
          <p:cNvSpPr txBox="1"/>
          <p:nvPr/>
        </p:nvSpPr>
        <p:spPr>
          <a:xfrm>
            <a:off x="7597875" y="5503725"/>
            <a:ext cx="1162800" cy="40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(Island)</a:t>
            </a:r>
            <a:endParaRPr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0"/>
          <p:cNvSpPr txBox="1"/>
          <p:nvPr/>
        </p:nvSpPr>
        <p:spPr>
          <a:xfrm>
            <a:off x="4289500" y="455550"/>
            <a:ext cx="3000000" cy="1556700"/>
          </a:xfrm>
          <a:prstGeom prst="rect">
            <a:avLst/>
          </a:prstGeom>
          <a:noFill/>
          <a:ln>
            <a:noFill/>
          </a:ln>
          <a:effectLst>
            <a:outerShdw blurRad="728663" rotWithShape="0" algn="bl" dir="6120000" dist="9525">
              <a:srgbClr val="2980B9"/>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rgbClr val="FFFFFF"/>
                </a:solidFill>
              </a:rPr>
              <a:t>PBL</a:t>
            </a:r>
            <a:endParaRPr sz="6000">
              <a:solidFill>
                <a:srgbClr val="FFFFFF"/>
              </a:solidFill>
            </a:endParaRPr>
          </a:p>
        </p:txBody>
      </p:sp>
      <p:sp>
        <p:nvSpPr>
          <p:cNvPr id="348" name="Google Shape;348;p30"/>
          <p:cNvSpPr txBox="1"/>
          <p:nvPr/>
        </p:nvSpPr>
        <p:spPr>
          <a:xfrm>
            <a:off x="4289500" y="455550"/>
            <a:ext cx="3000000" cy="1556700"/>
          </a:xfrm>
          <a:prstGeom prst="rect">
            <a:avLst/>
          </a:prstGeom>
          <a:noFill/>
          <a:ln>
            <a:noFill/>
          </a:ln>
          <a:effectLst>
            <a:outerShdw blurRad="728663" rotWithShape="0" algn="bl" dir="6120000" dist="9525">
              <a:srgbClr val="2980B9"/>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rgbClr val="FFFFFF"/>
                </a:solidFill>
              </a:rPr>
              <a:t>PBL</a:t>
            </a:r>
            <a:endParaRPr sz="6000">
              <a:solidFill>
                <a:srgbClr val="FFFFFF"/>
              </a:solidFill>
            </a:endParaRPr>
          </a:p>
        </p:txBody>
      </p:sp>
      <p:sp>
        <p:nvSpPr>
          <p:cNvPr id="349" name="Google Shape;349;p30"/>
          <p:cNvSpPr/>
          <p:nvPr/>
        </p:nvSpPr>
        <p:spPr>
          <a:xfrm>
            <a:off x="6607338" y="1639225"/>
            <a:ext cx="1167300" cy="1167300"/>
          </a:xfrm>
          <a:prstGeom prst="ellipse">
            <a:avLst/>
          </a:prstGeom>
          <a:solidFill>
            <a:srgbClr val="2980B9"/>
          </a:solidFill>
          <a:ln cap="flat" cmpd="sng" w="38100">
            <a:solidFill>
              <a:srgbClr val="FFFFFF"/>
            </a:solidFill>
            <a:prstDash val="solid"/>
            <a:round/>
            <a:headEnd len="sm" w="sm" type="none"/>
            <a:tailEnd len="sm" w="sm" type="none"/>
          </a:ln>
          <a:effectLst>
            <a:outerShdw blurRad="771525" rotWithShape="0" algn="bl" dir="6840000" dist="9525">
              <a:srgbClr val="2980B9"/>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R</a:t>
            </a:r>
            <a:endParaRPr sz="6000">
              <a:solidFill>
                <a:srgbClr val="FFFFFF"/>
              </a:solidFill>
              <a:latin typeface="Impact"/>
              <a:ea typeface="Impact"/>
              <a:cs typeface="Impact"/>
              <a:sym typeface="Impact"/>
            </a:endParaRPr>
          </a:p>
        </p:txBody>
      </p:sp>
      <p:sp>
        <p:nvSpPr>
          <p:cNvPr id="350" name="Google Shape;350;p30"/>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sp>
        <p:nvSpPr>
          <p:cNvPr id="351" name="Google Shape;351;p30"/>
          <p:cNvSpPr txBox="1"/>
          <p:nvPr/>
        </p:nvSpPr>
        <p:spPr>
          <a:xfrm>
            <a:off x="2897150" y="2901575"/>
            <a:ext cx="5915400" cy="83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u="sng">
                <a:solidFill>
                  <a:schemeClr val="hlink"/>
                </a:solidFill>
                <a:hlinkClick r:id="rId3"/>
              </a:rPr>
              <a:t>http://exp-pbl-2017.dlll.nccu.edu.tw</a:t>
            </a:r>
            <a:r>
              <a:rPr lang="en-US" sz="2800">
                <a:solidFill>
                  <a:schemeClr val="dk1"/>
                </a:solidFill>
              </a:rPr>
              <a:t> </a:t>
            </a:r>
            <a:r>
              <a:rPr lang="en-US" sz="2800">
                <a:solidFill>
                  <a:schemeClr val="dk1"/>
                </a:solidFill>
              </a:rPr>
              <a:t> </a:t>
            </a:r>
            <a:endParaRPr sz="2800"/>
          </a:p>
        </p:txBody>
      </p:sp>
      <p:sp>
        <p:nvSpPr>
          <p:cNvPr id="352" name="Google Shape;352;p30"/>
          <p:cNvSpPr txBox="1"/>
          <p:nvPr/>
        </p:nvSpPr>
        <p:spPr>
          <a:xfrm>
            <a:off x="2989800" y="4268200"/>
            <a:ext cx="57780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Comic Sans MS"/>
                <a:ea typeface="Comic Sans MS"/>
                <a:cs typeface="Comic Sans MS"/>
                <a:sym typeface="Comic Sans MS"/>
              </a:rPr>
              <a:t>Thank you </a:t>
            </a:r>
            <a:endParaRPr sz="4800">
              <a:latin typeface="Comic Sans MS"/>
              <a:ea typeface="Comic Sans MS"/>
              <a:cs typeface="Comic Sans MS"/>
              <a:sym typeface="Comic Sans MS"/>
            </a:endParaRPr>
          </a:p>
          <a:p>
            <a:pPr indent="0" lvl="0" marL="0" rtl="0" algn="r">
              <a:spcBef>
                <a:spcPts val="0"/>
              </a:spcBef>
              <a:spcAft>
                <a:spcPts val="0"/>
              </a:spcAft>
              <a:buNone/>
            </a:pPr>
            <a:r>
              <a:rPr lang="en-US" sz="4800">
                <a:latin typeface="Comic Sans MS"/>
                <a:ea typeface="Comic Sans MS"/>
                <a:cs typeface="Comic Sans MS"/>
                <a:sym typeface="Comic Sans MS"/>
              </a:rPr>
              <a:t>for your attention</a:t>
            </a:r>
            <a:endParaRPr sz="4800">
              <a:latin typeface="Comic Sans MS"/>
              <a:ea typeface="Comic Sans MS"/>
              <a:cs typeface="Comic Sans MS"/>
              <a:sym typeface="Comic Sans MS"/>
            </a:endParaRPr>
          </a:p>
          <a:p>
            <a:pPr indent="0" lvl="0" marL="0" rtl="0" algn="r">
              <a:spcBef>
                <a:spcPts val="0"/>
              </a:spcBef>
              <a:spcAft>
                <a:spcPts val="0"/>
              </a:spcAft>
              <a:buNone/>
            </a:pPr>
            <a:r>
              <a:t/>
            </a:r>
            <a:endParaRPr/>
          </a:p>
        </p:txBody>
      </p:sp>
      <p:sp>
        <p:nvSpPr>
          <p:cNvPr id="353" name="Google Shape;353;p30"/>
          <p:cNvSpPr/>
          <p:nvPr/>
        </p:nvSpPr>
        <p:spPr>
          <a:xfrm>
            <a:off x="4747988" y="1639225"/>
            <a:ext cx="2118600" cy="1167300"/>
          </a:xfrm>
          <a:prstGeom prst="roundRect">
            <a:avLst>
              <a:gd fmla="val 50000" name="adj"/>
            </a:avLst>
          </a:prstGeom>
          <a:solidFill>
            <a:srgbClr val="FFFFFF"/>
          </a:solidFill>
          <a:ln cap="flat" cmpd="sng" w="38100">
            <a:solidFill>
              <a:srgbClr val="FFFFFF"/>
            </a:solidFill>
            <a:prstDash val="solid"/>
            <a:round/>
            <a:headEnd len="sm" w="sm" type="none"/>
            <a:tailEnd len="sm" w="sm" type="none"/>
          </a:ln>
          <a:effectLst>
            <a:outerShdw blurRad="771525" rotWithShape="0" algn="bl" dir="6840000" dist="9525">
              <a:srgbClr val="2980B9"/>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3935063" y="1639275"/>
            <a:ext cx="1167300" cy="1167300"/>
          </a:xfrm>
          <a:prstGeom prst="ellipse">
            <a:avLst/>
          </a:prstGeom>
          <a:solidFill>
            <a:srgbClr val="E74C3C"/>
          </a:solidFill>
          <a:ln cap="flat" cmpd="sng" w="38100">
            <a:solidFill>
              <a:srgbClr val="FFFFFF"/>
            </a:solidFill>
            <a:prstDash val="solid"/>
            <a:round/>
            <a:headEnd len="sm" w="sm" type="none"/>
            <a:tailEnd len="sm" w="sm" type="none"/>
          </a:ln>
          <a:effectLst>
            <a:outerShdw blurRad="771525" rotWithShape="0" algn="bl" dir="6840000" dist="9525">
              <a:srgbClr val="2980B9"/>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I</a:t>
            </a:r>
            <a:endParaRPr sz="6000">
              <a:solidFill>
                <a:srgbClr val="FFFFFF"/>
              </a:solidFill>
              <a:latin typeface="Impact"/>
              <a:ea typeface="Impact"/>
              <a:cs typeface="Impact"/>
              <a:sym typeface="Impact"/>
            </a:endParaRPr>
          </a:p>
        </p:txBody>
      </p:sp>
      <p:sp>
        <p:nvSpPr>
          <p:cNvPr id="355" name="Google Shape;355;p30"/>
          <p:cNvSpPr/>
          <p:nvPr/>
        </p:nvSpPr>
        <p:spPr>
          <a:xfrm>
            <a:off x="4747988" y="1639275"/>
            <a:ext cx="1167300" cy="1167300"/>
          </a:xfrm>
          <a:prstGeom prst="ellipse">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D</a:t>
            </a:r>
            <a:endParaRPr sz="6000">
              <a:solidFill>
                <a:srgbClr val="FFFFFF"/>
              </a:solidFill>
              <a:latin typeface="Impact"/>
              <a:ea typeface="Impact"/>
              <a:cs typeface="Impact"/>
              <a:sym typeface="Impact"/>
            </a:endParaRPr>
          </a:p>
        </p:txBody>
      </p:sp>
      <p:sp>
        <p:nvSpPr>
          <p:cNvPr id="356" name="Google Shape;356;p30"/>
          <p:cNvSpPr/>
          <p:nvPr/>
        </p:nvSpPr>
        <p:spPr>
          <a:xfrm>
            <a:off x="5699288" y="1639275"/>
            <a:ext cx="1167300" cy="1167300"/>
          </a:xfrm>
          <a:prstGeom prst="ellipse">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S</a:t>
            </a:r>
            <a:endParaRPr sz="6000">
              <a:solidFill>
                <a:srgbClr val="FFFFFF"/>
              </a:solidFill>
              <a:latin typeface="Impact"/>
              <a:ea typeface="Impact"/>
              <a:cs typeface="Impact"/>
              <a:sym typeface="Impact"/>
            </a:endParaRPr>
          </a:p>
        </p:txBody>
      </p:sp>
      <p:sp>
        <p:nvSpPr>
          <p:cNvPr id="357" name="Google Shape;357;p30"/>
          <p:cNvSpPr/>
          <p:nvPr/>
        </p:nvSpPr>
        <p:spPr>
          <a:xfrm>
            <a:off x="6607338" y="1639275"/>
            <a:ext cx="1167300" cy="1167300"/>
          </a:xfrm>
          <a:prstGeom prst="ellipse">
            <a:avLst/>
          </a:prstGeom>
          <a:solidFill>
            <a:srgbClr val="2980B9"/>
          </a:solidFill>
          <a:ln cap="flat" cmpd="sng" w="38100">
            <a:solidFill>
              <a:srgbClr val="FFFFFF"/>
            </a:solidFill>
            <a:prstDash val="solid"/>
            <a:round/>
            <a:headEnd len="sm" w="sm" type="none"/>
            <a:tailEnd len="sm" w="sm" type="none"/>
          </a:ln>
          <a:effectLst>
            <a:outerShdw blurRad="771525" rotWithShape="0" algn="bl" dir="6840000" dist="9525">
              <a:srgbClr val="FFFFFF"/>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Impact"/>
                <a:ea typeface="Impact"/>
                <a:cs typeface="Impact"/>
                <a:sym typeface="Impact"/>
              </a:rPr>
              <a:t>R</a:t>
            </a:r>
            <a:endParaRPr sz="6000">
              <a:solidFill>
                <a:srgbClr val="FFFFFF"/>
              </a:solidFill>
              <a:latin typeface="Impact"/>
              <a:ea typeface="Impact"/>
              <a:cs typeface="Impact"/>
              <a:sym typeface="Impact"/>
            </a:endParaRPr>
          </a:p>
        </p:txBody>
      </p:sp>
      <p:sp>
        <p:nvSpPr>
          <p:cNvPr id="358" name="Google Shape;358;p30"/>
          <p:cNvSpPr txBox="1"/>
          <p:nvPr/>
        </p:nvSpPr>
        <p:spPr>
          <a:xfrm>
            <a:off x="4289500" y="455550"/>
            <a:ext cx="3000000" cy="1556700"/>
          </a:xfrm>
          <a:prstGeom prst="rect">
            <a:avLst/>
          </a:prstGeom>
          <a:noFill/>
          <a:ln>
            <a:noFill/>
          </a:ln>
          <a:effectLst>
            <a:outerShdw blurRad="728663" rotWithShape="0" algn="bl" dir="6120000" dist="9525">
              <a:srgbClr val="2980B9"/>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rgbClr val="FFFFFF"/>
                </a:solidFill>
              </a:rPr>
              <a:t>PBL</a:t>
            </a:r>
            <a:endParaRPr sz="6000">
              <a:solidFill>
                <a:srgbClr val="FFFFFF"/>
              </a:solidFill>
            </a:endParaRPr>
          </a:p>
        </p:txBody>
      </p:sp>
      <p:sp>
        <p:nvSpPr>
          <p:cNvPr id="359" name="Google Shape;359;p30"/>
          <p:cNvSpPr txBox="1"/>
          <p:nvPr/>
        </p:nvSpPr>
        <p:spPr>
          <a:xfrm>
            <a:off x="84375" y="6472325"/>
            <a:ext cx="4098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4"/>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slide user group account profile people human" id="124" name="Google Shape;124;p17"/>
          <p:cNvPicPr preferRelativeResize="0"/>
          <p:nvPr/>
        </p:nvPicPr>
        <p:blipFill>
          <a:blip r:embed="rId3">
            <a:alphaModFix/>
          </a:blip>
          <a:stretch>
            <a:fillRect/>
          </a:stretch>
        </p:blipFill>
        <p:spPr>
          <a:xfrm>
            <a:off x="2368550" y="3707675"/>
            <a:ext cx="1162800" cy="1162800"/>
          </a:xfrm>
          <a:prstGeom prst="rect">
            <a:avLst/>
          </a:prstGeom>
          <a:noFill/>
          <a:ln>
            <a:noFill/>
          </a:ln>
        </p:spPr>
      </p:pic>
      <p:sp>
        <p:nvSpPr>
          <p:cNvPr id="125" name="Google Shape;125;p17"/>
          <p:cNvSpPr/>
          <p:nvPr/>
        </p:nvSpPr>
        <p:spPr>
          <a:xfrm>
            <a:off x="2188500" y="4757475"/>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666666"/>
                </a:solidFill>
              </a:rPr>
              <a:t>Students</a:t>
            </a:r>
            <a:endParaRPr sz="2000">
              <a:solidFill>
                <a:srgbClr val="666666"/>
              </a:solidFill>
            </a:endParaRPr>
          </a:p>
        </p:txBody>
      </p:sp>
      <p:sp>
        <p:nvSpPr>
          <p:cNvPr id="126" name="Google Shape;126;p17"/>
          <p:cNvSpPr/>
          <p:nvPr/>
        </p:nvSpPr>
        <p:spPr>
          <a:xfrm>
            <a:off x="71450" y="5813550"/>
            <a:ext cx="17835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66666"/>
                </a:solidFill>
              </a:rPr>
              <a:t>Resources</a:t>
            </a:r>
            <a:endParaRPr sz="2400">
              <a:solidFill>
                <a:srgbClr val="666666"/>
              </a:solidFill>
            </a:endParaRPr>
          </a:p>
        </p:txBody>
      </p:sp>
      <p:sp>
        <p:nvSpPr>
          <p:cNvPr id="127" name="Google Shape;127;p17"/>
          <p:cNvSpPr/>
          <p:nvPr/>
        </p:nvSpPr>
        <p:spPr>
          <a:xfrm>
            <a:off x="4560100" y="5813550"/>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66666"/>
                </a:solidFill>
              </a:rPr>
              <a:t>Project</a:t>
            </a:r>
            <a:endParaRPr sz="2400">
              <a:solidFill>
                <a:srgbClr val="666666"/>
              </a:solidFill>
            </a:endParaRPr>
          </a:p>
        </p:txBody>
      </p:sp>
      <p:sp>
        <p:nvSpPr>
          <p:cNvPr id="128" name="Google Shape;128;p17"/>
          <p:cNvSpPr/>
          <p:nvPr/>
        </p:nvSpPr>
        <p:spPr>
          <a:xfrm>
            <a:off x="2166350" y="1272150"/>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66666"/>
                </a:solidFill>
              </a:rPr>
              <a:t>Problem</a:t>
            </a:r>
            <a:endParaRPr sz="2400">
              <a:solidFill>
                <a:srgbClr val="666666"/>
              </a:solidFill>
            </a:endParaRPr>
          </a:p>
        </p:txBody>
      </p:sp>
      <p:sp>
        <p:nvSpPr>
          <p:cNvPr id="129" name="Google Shape;129;p17"/>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E74C3C"/>
                </a:solidFill>
              </a:rPr>
              <a:t>I</a:t>
            </a:r>
            <a:r>
              <a:rPr b="1" lang="en-US">
                <a:solidFill>
                  <a:srgbClr val="E67E22"/>
                </a:solidFill>
              </a:rPr>
              <a:t>D</a:t>
            </a:r>
            <a:r>
              <a:rPr b="1" lang="en-US">
                <a:solidFill>
                  <a:srgbClr val="27AE60"/>
                </a:solidFill>
              </a:rPr>
              <a:t>S</a:t>
            </a:r>
            <a:r>
              <a:rPr b="1" lang="en-US">
                <a:solidFill>
                  <a:srgbClr val="0070C0"/>
                </a:solidFill>
              </a:rPr>
              <a:t>R </a:t>
            </a:r>
            <a:r>
              <a:rPr b="1" lang="en-US">
                <a:solidFill>
                  <a:schemeClr val="dk1"/>
                </a:solidFill>
              </a:rPr>
              <a:t>Scaffold</a:t>
            </a:r>
            <a:endParaRPr b="1">
              <a:solidFill>
                <a:srgbClr val="0070C0"/>
              </a:solidFill>
            </a:endParaRPr>
          </a:p>
        </p:txBody>
      </p:sp>
      <p:sp>
        <p:nvSpPr>
          <p:cNvPr id="130" name="Google Shape;130;p17"/>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lide] web page 網頁 Slide" id="131" name="Google Shape;131;p17"/>
          <p:cNvPicPr preferRelativeResize="0"/>
          <p:nvPr/>
        </p:nvPicPr>
        <p:blipFill rotWithShape="1">
          <a:blip r:embed="rId4">
            <a:alphaModFix/>
          </a:blip>
          <a:srcRect b="6015" l="14758" r="14489" t="0"/>
          <a:stretch/>
        </p:blipFill>
        <p:spPr>
          <a:xfrm>
            <a:off x="508875" y="4802731"/>
            <a:ext cx="908617" cy="1207039"/>
          </a:xfrm>
          <a:prstGeom prst="rect">
            <a:avLst/>
          </a:prstGeom>
          <a:noFill/>
          <a:ln>
            <a:noFill/>
          </a:ln>
        </p:spPr>
      </p:pic>
      <p:pic>
        <p:nvPicPr>
          <p:cNvPr descr="slide question block super mario" id="132" name="Google Shape;132;p17"/>
          <p:cNvPicPr preferRelativeResize="0"/>
          <p:nvPr/>
        </p:nvPicPr>
        <p:blipFill>
          <a:blip r:embed="rId5">
            <a:alphaModFix/>
          </a:blip>
          <a:stretch>
            <a:fillRect/>
          </a:stretch>
        </p:blipFill>
        <p:spPr>
          <a:xfrm>
            <a:off x="2346413" y="1684500"/>
            <a:ext cx="1207086" cy="1207079"/>
          </a:xfrm>
          <a:prstGeom prst="rect">
            <a:avLst/>
          </a:prstGeom>
          <a:noFill/>
          <a:ln>
            <a:noFill/>
          </a:ln>
        </p:spPr>
      </p:pic>
      <p:pic>
        <p:nvPicPr>
          <p:cNvPr id="133" name="Google Shape;133;p17"/>
          <p:cNvPicPr preferRelativeResize="0"/>
          <p:nvPr/>
        </p:nvPicPr>
        <p:blipFill>
          <a:blip r:embed="rId6">
            <a:alphaModFix/>
          </a:blip>
          <a:stretch>
            <a:fillRect/>
          </a:stretch>
        </p:blipFill>
        <p:spPr>
          <a:xfrm>
            <a:off x="4789654" y="4741736"/>
            <a:ext cx="1207046" cy="1207039"/>
          </a:xfrm>
          <a:prstGeom prst="rect">
            <a:avLst/>
          </a:prstGeom>
          <a:noFill/>
          <a:ln>
            <a:noFill/>
          </a:ln>
        </p:spPr>
      </p:pic>
      <p:sp>
        <p:nvSpPr>
          <p:cNvPr id="134" name="Google Shape;134;p17"/>
          <p:cNvSpPr/>
          <p:nvPr/>
        </p:nvSpPr>
        <p:spPr>
          <a:xfrm flipH="1" rot="7744429">
            <a:off x="713831" y="3478447"/>
            <a:ext cx="1997077" cy="524663"/>
          </a:xfrm>
          <a:prstGeom prst="leftArrow">
            <a:avLst>
              <a:gd fmla="val 50000" name="adj1"/>
              <a:gd fmla="val 50000" name="adj2"/>
            </a:avLst>
          </a:prstGeom>
          <a:solidFill>
            <a:srgbClr val="4A86E8"/>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112">
            <a:off x="1712476" y="5234086"/>
            <a:ext cx="2782200" cy="524700"/>
          </a:xfrm>
          <a:prstGeom prst="leftArrow">
            <a:avLst>
              <a:gd fmla="val 50000" name="adj1"/>
              <a:gd fmla="val 50000" name="adj2"/>
            </a:avLst>
          </a:prstGeom>
          <a:solidFill>
            <a:srgbClr val="4A86E8"/>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2699270">
            <a:off x="3247678" y="3478435"/>
            <a:ext cx="1997011" cy="524815"/>
          </a:xfrm>
          <a:prstGeom prst="leftArrow">
            <a:avLst>
              <a:gd fmla="val 50000" name="adj1"/>
              <a:gd fmla="val 50000" name="adj2"/>
            </a:avLst>
          </a:prstGeom>
          <a:solidFill>
            <a:srgbClr val="4A86E8"/>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rot="-5400000">
            <a:off x="2586650" y="3037263"/>
            <a:ext cx="726600" cy="524700"/>
          </a:xfrm>
          <a:prstGeom prst="leftArrow">
            <a:avLst>
              <a:gd fmla="val 50000" name="adj1"/>
              <a:gd fmla="val 50000" name="adj2"/>
            </a:avLst>
          </a:prstGeom>
          <a:solidFill>
            <a:srgbClr val="4A86E8"/>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1411175" y="3390588"/>
            <a:ext cx="602400" cy="602400"/>
          </a:xfrm>
          <a:prstGeom prst="ellipse">
            <a:avLst/>
          </a:prstGeom>
          <a:solidFill>
            <a:srgbClr val="E74C3C"/>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3200">
                <a:solidFill>
                  <a:srgbClr val="FFFFFF"/>
                </a:solidFill>
              </a:rPr>
              <a:t>1</a:t>
            </a:r>
            <a:endParaRPr b="1" sz="3200">
              <a:solidFill>
                <a:srgbClr val="FFFFFF"/>
              </a:solidFill>
            </a:endParaRPr>
          </a:p>
        </p:txBody>
      </p:sp>
      <p:sp>
        <p:nvSpPr>
          <p:cNvPr id="139" name="Google Shape;139;p17"/>
          <p:cNvSpPr/>
          <p:nvPr/>
        </p:nvSpPr>
        <p:spPr>
          <a:xfrm>
            <a:off x="2648750" y="2672813"/>
            <a:ext cx="602400" cy="602400"/>
          </a:xfrm>
          <a:prstGeom prst="ellipse">
            <a:avLst/>
          </a:prstGeom>
          <a:solidFill>
            <a:srgbClr val="0070C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3200">
                <a:solidFill>
                  <a:srgbClr val="FFFFFF"/>
                </a:solidFill>
              </a:rPr>
              <a:t>4</a:t>
            </a:r>
            <a:endParaRPr b="1" sz="3200">
              <a:solidFill>
                <a:srgbClr val="FFFFFF"/>
              </a:solidFill>
            </a:endParaRPr>
          </a:p>
        </p:txBody>
      </p:sp>
      <p:sp>
        <p:nvSpPr>
          <p:cNvPr id="140" name="Google Shape;140;p17"/>
          <p:cNvSpPr/>
          <p:nvPr/>
        </p:nvSpPr>
        <p:spPr>
          <a:xfrm>
            <a:off x="3997875" y="3439638"/>
            <a:ext cx="602400" cy="602400"/>
          </a:xfrm>
          <a:prstGeom prst="ellipse">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3200">
                <a:solidFill>
                  <a:srgbClr val="FFFFFF"/>
                </a:solidFill>
              </a:rPr>
              <a:t>3</a:t>
            </a:r>
            <a:endParaRPr b="1" sz="3200">
              <a:solidFill>
                <a:srgbClr val="FFFFFF"/>
              </a:solidFill>
            </a:endParaRPr>
          </a:p>
        </p:txBody>
      </p:sp>
      <p:sp>
        <p:nvSpPr>
          <p:cNvPr id="141" name="Google Shape;141;p17"/>
          <p:cNvSpPr/>
          <p:nvPr/>
        </p:nvSpPr>
        <p:spPr>
          <a:xfrm>
            <a:off x="2666050" y="5195213"/>
            <a:ext cx="602400" cy="602400"/>
          </a:xfrm>
          <a:prstGeom prst="ellipse">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3200">
                <a:solidFill>
                  <a:srgbClr val="FFFFFF"/>
                </a:solidFill>
              </a:rPr>
              <a:t>2</a:t>
            </a:r>
            <a:endParaRPr b="1" sz="3200">
              <a:solidFill>
                <a:srgbClr val="FFFFFF"/>
              </a:solidFill>
            </a:endParaRPr>
          </a:p>
        </p:txBody>
      </p:sp>
      <p:sp>
        <p:nvSpPr>
          <p:cNvPr id="142" name="Google Shape;142;p17"/>
          <p:cNvSpPr/>
          <p:nvPr/>
        </p:nvSpPr>
        <p:spPr>
          <a:xfrm>
            <a:off x="6104204" y="1453825"/>
            <a:ext cx="2662500" cy="505500"/>
          </a:xfrm>
          <a:prstGeom prst="roundRect">
            <a:avLst>
              <a:gd fmla="val 16667" name="adj"/>
            </a:avLst>
          </a:prstGeom>
          <a:solidFill>
            <a:srgbClr val="E74C3C"/>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1. </a:t>
            </a:r>
            <a:r>
              <a:rPr b="1" lang="en-US" sz="3200">
                <a:solidFill>
                  <a:srgbClr val="FFFFFF"/>
                </a:solidFill>
              </a:rPr>
              <a:t>I</a:t>
            </a:r>
            <a:r>
              <a:rPr lang="en-US" sz="2400">
                <a:solidFill>
                  <a:srgbClr val="FFFFFF"/>
                </a:solidFill>
              </a:rPr>
              <a:t>dentification</a:t>
            </a:r>
            <a:endParaRPr sz="2400">
              <a:solidFill>
                <a:srgbClr val="FFFFFF"/>
              </a:solidFill>
            </a:endParaRPr>
          </a:p>
        </p:txBody>
      </p:sp>
      <p:sp>
        <p:nvSpPr>
          <p:cNvPr id="143" name="Google Shape;143;p17"/>
          <p:cNvSpPr/>
          <p:nvPr/>
        </p:nvSpPr>
        <p:spPr>
          <a:xfrm>
            <a:off x="6104204" y="3690376"/>
            <a:ext cx="2662500" cy="505500"/>
          </a:xfrm>
          <a:prstGeom prst="roundRect">
            <a:avLst>
              <a:gd fmla="val 16667" name="adj"/>
            </a:avLst>
          </a:prstGeom>
          <a:solidFill>
            <a:srgbClr val="0070C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4. </a:t>
            </a:r>
            <a:r>
              <a:rPr b="1" lang="en-US" sz="3200">
                <a:solidFill>
                  <a:srgbClr val="FFFFFF"/>
                </a:solidFill>
              </a:rPr>
              <a:t>R</a:t>
            </a:r>
            <a:r>
              <a:rPr lang="en-US" sz="2400">
                <a:solidFill>
                  <a:srgbClr val="FFFFFF"/>
                </a:solidFill>
              </a:rPr>
              <a:t>eflection</a:t>
            </a:r>
            <a:endParaRPr sz="2400">
              <a:solidFill>
                <a:srgbClr val="FFFFFF"/>
              </a:solidFill>
            </a:endParaRPr>
          </a:p>
        </p:txBody>
      </p:sp>
      <p:cxnSp>
        <p:nvCxnSpPr>
          <p:cNvPr id="144" name="Google Shape;144;p17"/>
          <p:cNvCxnSpPr>
            <a:stCxn id="142" idx="2"/>
            <a:endCxn id="143" idx="0"/>
          </p:cNvCxnSpPr>
          <p:nvPr/>
        </p:nvCxnSpPr>
        <p:spPr>
          <a:xfrm>
            <a:off x="7435454" y="1959325"/>
            <a:ext cx="0" cy="1731000"/>
          </a:xfrm>
          <a:prstGeom prst="straightConnector1">
            <a:avLst/>
          </a:prstGeom>
          <a:noFill/>
          <a:ln cap="flat" cmpd="sng" w="19050">
            <a:solidFill>
              <a:schemeClr val="dk2"/>
            </a:solidFill>
            <a:prstDash val="solid"/>
            <a:round/>
            <a:headEnd len="med" w="med" type="none"/>
            <a:tailEnd len="med" w="med" type="triangle"/>
          </a:ln>
        </p:spPr>
      </p:cxnSp>
      <p:sp>
        <p:nvSpPr>
          <p:cNvPr id="145" name="Google Shape;145;p17"/>
          <p:cNvSpPr/>
          <p:nvPr/>
        </p:nvSpPr>
        <p:spPr>
          <a:xfrm>
            <a:off x="6104204" y="2199323"/>
            <a:ext cx="2662500" cy="505500"/>
          </a:xfrm>
          <a:prstGeom prst="roundRect">
            <a:avLst>
              <a:gd fmla="val 16667" name="adj"/>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2. </a:t>
            </a:r>
            <a:r>
              <a:rPr b="1" lang="en-US" sz="3200">
                <a:solidFill>
                  <a:srgbClr val="FFFFFF"/>
                </a:solidFill>
              </a:rPr>
              <a:t>D</a:t>
            </a:r>
            <a:r>
              <a:rPr lang="en-US" sz="2400">
                <a:solidFill>
                  <a:srgbClr val="FFFFFF"/>
                </a:solidFill>
              </a:rPr>
              <a:t>esign</a:t>
            </a:r>
            <a:endParaRPr sz="2400">
              <a:solidFill>
                <a:srgbClr val="FFFFFF"/>
              </a:solidFill>
            </a:endParaRPr>
          </a:p>
        </p:txBody>
      </p:sp>
      <p:sp>
        <p:nvSpPr>
          <p:cNvPr id="146" name="Google Shape;146;p17"/>
          <p:cNvSpPr/>
          <p:nvPr/>
        </p:nvSpPr>
        <p:spPr>
          <a:xfrm>
            <a:off x="6104204" y="2944844"/>
            <a:ext cx="2662500" cy="505500"/>
          </a:xfrm>
          <a:prstGeom prst="roundRect">
            <a:avLst>
              <a:gd fmla="val 16667" name="adj"/>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3. </a:t>
            </a:r>
            <a:r>
              <a:rPr b="1" lang="en-US" sz="3200">
                <a:solidFill>
                  <a:srgbClr val="FFFFFF"/>
                </a:solidFill>
              </a:rPr>
              <a:t>S</a:t>
            </a:r>
            <a:r>
              <a:rPr lang="en-US" sz="2400">
                <a:solidFill>
                  <a:srgbClr val="FFFFFF"/>
                </a:solidFill>
              </a:rPr>
              <a:t>olve Problem</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t>Web Learning </a:t>
            </a:r>
            <a:r>
              <a:rPr b="1" lang="en-US"/>
              <a:t>Environment</a:t>
            </a:r>
            <a:endParaRPr b="1" sz="2600"/>
          </a:p>
        </p:txBody>
      </p:sp>
      <p:sp>
        <p:nvSpPr>
          <p:cNvPr id="152" name="Google Shape;152;p18"/>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153" name="Google Shape;153;p18"/>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pic>
        <p:nvPicPr>
          <p:cNvPr descr="../../../Desktop/螢幕快照%202018-01-02%20上午6.03.36.png" id="154" name="Google Shape;154;p18"/>
          <p:cNvPicPr preferRelativeResize="0"/>
          <p:nvPr/>
        </p:nvPicPr>
        <p:blipFill rotWithShape="1">
          <a:blip r:embed="rId3">
            <a:alphaModFix/>
          </a:blip>
          <a:srcRect b="0" l="0" r="0" t="0"/>
          <a:stretch/>
        </p:blipFill>
        <p:spPr>
          <a:xfrm>
            <a:off x="269650" y="1211025"/>
            <a:ext cx="8604600" cy="3906600"/>
          </a:xfrm>
          <a:prstGeom prst="rect">
            <a:avLst/>
          </a:prstGeom>
          <a:noFill/>
          <a:ln>
            <a:noFill/>
          </a:ln>
        </p:spPr>
      </p:pic>
      <p:sp>
        <p:nvSpPr>
          <p:cNvPr id="155" name="Google Shape;155;p18"/>
          <p:cNvSpPr/>
          <p:nvPr/>
        </p:nvSpPr>
        <p:spPr>
          <a:xfrm>
            <a:off x="2133500" y="4756500"/>
            <a:ext cx="4876800" cy="15513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2400"/>
              <a:t>How to implement</a:t>
            </a:r>
            <a:r>
              <a:rPr lang="en-US" sz="1800"/>
              <a:t> </a:t>
            </a:r>
            <a:endParaRPr sz="1800"/>
          </a:p>
          <a:p>
            <a:pPr indent="0" lvl="0" marL="0" rtl="0" algn="ctr">
              <a:spcBef>
                <a:spcPts val="0"/>
              </a:spcBef>
              <a:spcAft>
                <a:spcPts val="0"/>
              </a:spcAft>
              <a:buNone/>
            </a:pPr>
            <a:r>
              <a:rPr b="1" lang="en-US" sz="2400" u="sng"/>
              <a:t>Information Technology </a:t>
            </a:r>
            <a:endParaRPr b="1" sz="2400" u="sng"/>
          </a:p>
          <a:p>
            <a:pPr indent="0" lvl="0" marL="0" rtl="0" algn="ctr">
              <a:spcBef>
                <a:spcPts val="0"/>
              </a:spcBef>
              <a:spcAft>
                <a:spcPts val="0"/>
              </a:spcAft>
              <a:buNone/>
            </a:pPr>
            <a:r>
              <a:rPr b="1" lang="en-US" sz="2400" u="sng"/>
              <a:t>Integration into Instruction</a:t>
            </a:r>
            <a:r>
              <a:rPr b="1" lang="en-US" sz="2400"/>
              <a:t>? </a:t>
            </a:r>
            <a:endParaRPr b="1" sz="2400"/>
          </a:p>
        </p:txBody>
      </p:sp>
      <p:sp>
        <p:nvSpPr>
          <p:cNvPr id="156" name="Google Shape;156;p18"/>
          <p:cNvSpPr/>
          <p:nvPr/>
        </p:nvSpPr>
        <p:spPr>
          <a:xfrm rot="-899837">
            <a:off x="1533056" y="4283306"/>
            <a:ext cx="2017210" cy="583258"/>
          </a:xfrm>
          <a:prstGeom prst="roundRect">
            <a:avLst>
              <a:gd fmla="val 20059" name="adj"/>
            </a:avLst>
          </a:prstGeom>
          <a:solidFill>
            <a:srgbClr val="E74C3C"/>
          </a:solidFill>
          <a:ln cap="flat" cmpd="sng" w="38100">
            <a:solidFill>
              <a:srgbClr val="FFFFFF"/>
            </a:solidFill>
            <a:prstDash val="solid"/>
            <a:round/>
            <a:headEnd len="sm" w="sm" type="none"/>
            <a:tailEnd len="sm" w="sm" type="none"/>
          </a:ln>
          <a:effectLst>
            <a:outerShdw blurRad="57150" rotWithShape="0" algn="bl" dir="372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2600">
                <a:solidFill>
                  <a:srgbClr val="FFFFFF"/>
                </a:solidFill>
              </a:rPr>
              <a:t>Problem</a:t>
            </a:r>
            <a:endParaRPr sz="2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19"/>
          <p:cNvPicPr preferRelativeResize="0"/>
          <p:nvPr/>
        </p:nvPicPr>
        <p:blipFill rotWithShape="1">
          <a:blip r:embed="rId3">
            <a:alphaModFix/>
          </a:blip>
          <a:srcRect b="25292" l="5609" r="31647" t="15542"/>
          <a:stretch/>
        </p:blipFill>
        <p:spPr>
          <a:xfrm>
            <a:off x="3693392" y="1656226"/>
            <a:ext cx="5215983" cy="4526101"/>
          </a:xfrm>
          <a:prstGeom prst="rect">
            <a:avLst/>
          </a:prstGeom>
          <a:noFill/>
          <a:ln>
            <a:noFill/>
          </a:ln>
        </p:spPr>
      </p:pic>
      <p:sp>
        <p:nvSpPr>
          <p:cNvPr id="162" name="Google Shape;162;p19"/>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E74C3C"/>
                </a:solidFill>
              </a:rPr>
              <a:t>1. </a:t>
            </a:r>
            <a:r>
              <a:rPr b="1" lang="en-US">
                <a:solidFill>
                  <a:srgbClr val="E74C3C"/>
                </a:solidFill>
              </a:rPr>
              <a:t>I</a:t>
            </a:r>
            <a:r>
              <a:rPr lang="en-US"/>
              <a:t>dentification</a:t>
            </a:r>
            <a:endParaRPr/>
          </a:p>
        </p:txBody>
      </p:sp>
      <p:sp>
        <p:nvSpPr>
          <p:cNvPr id="163" name="Google Shape;163;p19"/>
          <p:cNvSpPr txBox="1"/>
          <p:nvPr>
            <p:ph idx="1" type="body"/>
          </p:nvPr>
        </p:nvSpPr>
        <p:spPr>
          <a:xfrm>
            <a:off x="457200" y="1600200"/>
            <a:ext cx="34026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AutoNum type="arabicPeriod"/>
            </a:pPr>
            <a:r>
              <a:rPr lang="en-US"/>
              <a:t>P</a:t>
            </a:r>
            <a:r>
              <a:rPr lang="en-US"/>
              <a:t>roblem </a:t>
            </a:r>
            <a:r>
              <a:rPr lang="en-US"/>
              <a:t>Identification</a:t>
            </a:r>
            <a:endParaRPr/>
          </a:p>
          <a:p>
            <a:pPr indent="-381000" lvl="0" marL="457200" rtl="0" algn="l">
              <a:spcBef>
                <a:spcPts val="1000"/>
              </a:spcBef>
              <a:spcAft>
                <a:spcPts val="0"/>
              </a:spcAft>
              <a:buSzPts val="2400"/>
              <a:buAutoNum type="arabicPeriod"/>
            </a:pPr>
            <a:r>
              <a:rPr lang="en-US"/>
              <a:t>Reading materials</a:t>
            </a:r>
            <a:endParaRPr/>
          </a:p>
          <a:p>
            <a:pPr indent="-381000" lvl="0" marL="457200" rtl="0" algn="l">
              <a:spcBef>
                <a:spcPts val="1000"/>
              </a:spcBef>
              <a:spcAft>
                <a:spcPts val="1000"/>
              </a:spcAft>
              <a:buSzPts val="2400"/>
              <a:buAutoNum type="arabicPeriod"/>
            </a:pPr>
            <a:r>
              <a:rPr lang="en-US"/>
              <a:t>Problem Definition</a:t>
            </a:r>
            <a:endParaRPr/>
          </a:p>
        </p:txBody>
      </p:sp>
      <p:sp>
        <p:nvSpPr>
          <p:cNvPr id="164" name="Google Shape;164;p19"/>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sp>
        <p:nvSpPr>
          <p:cNvPr id="165" name="Google Shape;165;p19"/>
          <p:cNvSpPr/>
          <p:nvPr/>
        </p:nvSpPr>
        <p:spPr>
          <a:xfrm>
            <a:off x="7293600" y="588950"/>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66666"/>
                </a:solidFill>
              </a:rPr>
              <a:t>Problem</a:t>
            </a:r>
            <a:endParaRPr sz="2400">
              <a:solidFill>
                <a:srgbClr val="666666"/>
              </a:solidFill>
            </a:endParaRPr>
          </a:p>
        </p:txBody>
      </p:sp>
      <p:pic>
        <p:nvPicPr>
          <p:cNvPr descr="slide question block super mario" id="166" name="Google Shape;166;p19"/>
          <p:cNvPicPr preferRelativeResize="0"/>
          <p:nvPr/>
        </p:nvPicPr>
        <p:blipFill>
          <a:blip r:embed="rId4">
            <a:alphaModFix/>
          </a:blip>
          <a:stretch>
            <a:fillRect/>
          </a:stretch>
        </p:blipFill>
        <p:spPr>
          <a:xfrm>
            <a:off x="7473650" y="1035075"/>
            <a:ext cx="1207086" cy="1207079"/>
          </a:xfrm>
          <a:prstGeom prst="rect">
            <a:avLst/>
          </a:prstGeom>
          <a:noFill/>
          <a:ln>
            <a:noFill/>
          </a:ln>
        </p:spPr>
      </p:pic>
      <p:sp>
        <p:nvSpPr>
          <p:cNvPr id="167" name="Google Shape;167;p19"/>
          <p:cNvSpPr/>
          <p:nvPr/>
        </p:nvSpPr>
        <p:spPr>
          <a:xfrm>
            <a:off x="4102550" y="4938100"/>
            <a:ext cx="4504500" cy="15513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US" sz="2400"/>
              <a:t>Read materials:</a:t>
            </a:r>
            <a:br>
              <a:rPr b="1" lang="en-US" sz="2400"/>
            </a:br>
            <a:r>
              <a:rPr b="1" lang="en-US" sz="1800"/>
              <a:t>“</a:t>
            </a:r>
            <a:r>
              <a:rPr b="1" lang="en-US" sz="1800" u="sng"/>
              <a:t>Information Technology </a:t>
            </a:r>
            <a:br>
              <a:rPr b="1" lang="en-US" sz="1800" u="sng"/>
            </a:br>
            <a:r>
              <a:rPr b="1" lang="en-US" sz="1800" u="sng"/>
              <a:t>Integration into Instruction</a:t>
            </a:r>
            <a:r>
              <a:rPr b="1" lang="en-US" sz="1800"/>
              <a:t>”</a:t>
            </a:r>
            <a:endParaRPr b="1" sz="1800"/>
          </a:p>
        </p:txBody>
      </p:sp>
      <p:sp>
        <p:nvSpPr>
          <p:cNvPr id="168" name="Google Shape;168;p19"/>
          <p:cNvSpPr txBox="1"/>
          <p:nvPr/>
        </p:nvSpPr>
        <p:spPr>
          <a:xfrm rot="-899909">
            <a:off x="294708" y="3971314"/>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6000">
                <a:solidFill>
                  <a:srgbClr val="FFFFFF"/>
                </a:solidFill>
                <a:latin typeface="Syncopate"/>
                <a:ea typeface="Syncopate"/>
                <a:cs typeface="Syncopate"/>
                <a:sym typeface="Syncopate"/>
              </a:rPr>
              <a:t>知</a:t>
            </a:r>
            <a:endParaRPr b="1" sz="16000">
              <a:solidFill>
                <a:srgbClr val="FFFFFF"/>
              </a:solidFill>
              <a:latin typeface="Syncopate"/>
              <a:ea typeface="Syncopate"/>
              <a:cs typeface="Syncopate"/>
              <a:sym typeface="Syncopat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0"/>
          <p:cNvPicPr preferRelativeResize="0"/>
          <p:nvPr/>
        </p:nvPicPr>
        <p:blipFill rotWithShape="1">
          <a:blip r:embed="rId3">
            <a:alphaModFix/>
          </a:blip>
          <a:srcRect b="14187" l="5608" r="24888" t="16165"/>
          <a:stretch/>
        </p:blipFill>
        <p:spPr>
          <a:xfrm>
            <a:off x="2907475" y="1246900"/>
            <a:ext cx="5779324" cy="5329550"/>
          </a:xfrm>
          <a:prstGeom prst="rect">
            <a:avLst/>
          </a:prstGeom>
          <a:noFill/>
          <a:ln>
            <a:noFill/>
          </a:ln>
        </p:spPr>
      </p:pic>
      <p:sp>
        <p:nvSpPr>
          <p:cNvPr id="174" name="Google Shape;174;p20"/>
          <p:cNvSpPr txBox="1"/>
          <p:nvPr/>
        </p:nvSpPr>
        <p:spPr>
          <a:xfrm rot="-899909">
            <a:off x="294708" y="3971314"/>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FFFFFF"/>
                </a:solidFill>
                <a:latin typeface="Syncopate"/>
                <a:ea typeface="Syncopate"/>
                <a:cs typeface="Syncopate"/>
                <a:sym typeface="Syncopate"/>
              </a:rPr>
              <a:t>行</a:t>
            </a:r>
            <a:endParaRPr b="1" sz="12000">
              <a:solidFill>
                <a:srgbClr val="FFFFFF"/>
              </a:solidFill>
              <a:latin typeface="Syncopate"/>
              <a:ea typeface="Syncopate"/>
              <a:cs typeface="Syncopate"/>
              <a:sym typeface="Syncopate"/>
            </a:endParaRPr>
          </a:p>
        </p:txBody>
      </p:sp>
      <p:sp>
        <p:nvSpPr>
          <p:cNvPr id="175" name="Google Shape;175;p20"/>
          <p:cNvSpPr txBox="1"/>
          <p:nvPr/>
        </p:nvSpPr>
        <p:spPr>
          <a:xfrm rot="-899909">
            <a:off x="1192533" y="4809439"/>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FFFFFF"/>
                </a:solidFill>
                <a:latin typeface="Syncopate"/>
                <a:ea typeface="Syncopate"/>
                <a:cs typeface="Syncopate"/>
                <a:sym typeface="Syncopate"/>
              </a:rPr>
              <a:t>一</a:t>
            </a:r>
            <a:endParaRPr b="1" sz="12000">
              <a:solidFill>
                <a:srgbClr val="FFFFFF"/>
              </a:solidFill>
              <a:latin typeface="Syncopate"/>
              <a:ea typeface="Syncopate"/>
              <a:cs typeface="Syncopate"/>
              <a:sym typeface="Syncopate"/>
            </a:endParaRPr>
          </a:p>
        </p:txBody>
      </p:sp>
      <p:sp>
        <p:nvSpPr>
          <p:cNvPr id="176" name="Google Shape;176;p20"/>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E67E22"/>
                </a:solidFill>
              </a:rPr>
              <a:t>2</a:t>
            </a:r>
            <a:r>
              <a:rPr b="1" lang="en-US">
                <a:solidFill>
                  <a:srgbClr val="E67E22"/>
                </a:solidFill>
              </a:rPr>
              <a:t>. </a:t>
            </a:r>
            <a:r>
              <a:rPr b="1" lang="en-US">
                <a:solidFill>
                  <a:srgbClr val="E67E22"/>
                </a:solidFill>
              </a:rPr>
              <a:t>D</a:t>
            </a:r>
            <a:r>
              <a:rPr lang="en-US">
                <a:solidFill>
                  <a:srgbClr val="000000"/>
                </a:solidFill>
              </a:rPr>
              <a:t>esign</a:t>
            </a:r>
            <a:endParaRPr>
              <a:solidFill>
                <a:srgbClr val="000000"/>
              </a:solidFill>
            </a:endParaRPr>
          </a:p>
        </p:txBody>
      </p:sp>
      <p:sp>
        <p:nvSpPr>
          <p:cNvPr id="177" name="Google Shape;177;p20"/>
          <p:cNvSpPr txBox="1"/>
          <p:nvPr>
            <p:ph idx="1" type="body"/>
          </p:nvPr>
        </p:nvSpPr>
        <p:spPr>
          <a:xfrm>
            <a:off x="457200" y="1219200"/>
            <a:ext cx="28749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AutoNum type="arabicPeriod"/>
            </a:pPr>
            <a:r>
              <a:rPr lang="en-US"/>
              <a:t>Collecting R</a:t>
            </a:r>
            <a:r>
              <a:rPr lang="en-US"/>
              <a:t>esources </a:t>
            </a:r>
            <a:endParaRPr/>
          </a:p>
          <a:p>
            <a:pPr indent="-381000" lvl="0" marL="457200" rtl="0" algn="l">
              <a:spcBef>
                <a:spcPts val="1000"/>
              </a:spcBef>
              <a:spcAft>
                <a:spcPts val="0"/>
              </a:spcAft>
              <a:buSzPts val="2400"/>
              <a:buAutoNum type="arabicPeriod"/>
            </a:pPr>
            <a:r>
              <a:rPr lang="en-US"/>
              <a:t>Draft a </a:t>
            </a:r>
            <a:br>
              <a:rPr lang="en-US"/>
            </a:br>
            <a:r>
              <a:rPr lang="en-US"/>
              <a:t>Project</a:t>
            </a:r>
            <a:endParaRPr/>
          </a:p>
          <a:p>
            <a:pPr indent="-381000" lvl="0" marL="457200" rtl="0" algn="l">
              <a:spcBef>
                <a:spcPts val="1000"/>
              </a:spcBef>
              <a:spcAft>
                <a:spcPts val="1000"/>
              </a:spcAft>
              <a:buSzPts val="2400"/>
              <a:buAutoNum type="arabicPeriod"/>
            </a:pPr>
            <a:r>
              <a:rPr lang="en-US"/>
              <a:t>Project Evaluation</a:t>
            </a:r>
            <a:endParaRPr/>
          </a:p>
        </p:txBody>
      </p:sp>
      <p:sp>
        <p:nvSpPr>
          <p:cNvPr id="178" name="Google Shape;178;p20"/>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20"/>
          <p:cNvSpPr/>
          <p:nvPr/>
        </p:nvSpPr>
        <p:spPr>
          <a:xfrm>
            <a:off x="7236500" y="538175"/>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666666"/>
                </a:solidFill>
              </a:rPr>
              <a:t>Resources</a:t>
            </a:r>
            <a:endParaRPr sz="2000">
              <a:solidFill>
                <a:srgbClr val="666666"/>
              </a:solidFill>
            </a:endParaRPr>
          </a:p>
        </p:txBody>
      </p:sp>
      <p:pic>
        <p:nvPicPr>
          <p:cNvPr descr="[Slide] web page 網頁 Slide" id="180" name="Google Shape;180;p20"/>
          <p:cNvPicPr preferRelativeResize="0"/>
          <p:nvPr/>
        </p:nvPicPr>
        <p:blipFill rotWithShape="1">
          <a:blip r:embed="rId4">
            <a:alphaModFix/>
          </a:blip>
          <a:srcRect b="6015" l="14758" r="14489" t="0"/>
          <a:stretch/>
        </p:blipFill>
        <p:spPr>
          <a:xfrm>
            <a:off x="7622888" y="1040781"/>
            <a:ext cx="908617" cy="1207039"/>
          </a:xfrm>
          <a:prstGeom prst="rect">
            <a:avLst/>
          </a:prstGeom>
          <a:noFill/>
          <a:ln>
            <a:noFill/>
          </a:ln>
        </p:spPr>
      </p:pic>
      <p:sp>
        <p:nvSpPr>
          <p:cNvPr id="181" name="Google Shape;181;p20"/>
          <p:cNvSpPr/>
          <p:nvPr/>
        </p:nvSpPr>
        <p:spPr>
          <a:xfrm>
            <a:off x="3569800" y="5098250"/>
            <a:ext cx="4454700" cy="15219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Collecting resources about </a:t>
            </a:r>
            <a:endParaRPr b="1" sz="2400"/>
          </a:p>
          <a:p>
            <a:pPr indent="0" lvl="0" marL="0" rtl="0" algn="ctr">
              <a:spcBef>
                <a:spcPts val="0"/>
              </a:spcBef>
              <a:spcAft>
                <a:spcPts val="0"/>
              </a:spcAft>
              <a:buClr>
                <a:schemeClr val="dk1"/>
              </a:buClr>
              <a:buSzPts val="1100"/>
              <a:buFont typeface="Arial"/>
              <a:buNone/>
            </a:pPr>
            <a:r>
              <a:rPr b="1" lang="en-US" sz="1800" u="sng">
                <a:solidFill>
                  <a:schemeClr val="dk1"/>
                </a:solidFill>
              </a:rPr>
              <a:t>Information Technology </a:t>
            </a:r>
            <a:br>
              <a:rPr b="1" lang="en-US" sz="1800" u="sng">
                <a:solidFill>
                  <a:schemeClr val="dk1"/>
                </a:solidFill>
              </a:rPr>
            </a:br>
            <a:r>
              <a:rPr b="1" lang="en-US" sz="1800" u="sng">
                <a:solidFill>
                  <a:schemeClr val="dk1"/>
                </a:solidFill>
              </a:rPr>
              <a:t>Integration into Instruction</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nvSpPr>
        <p:spPr>
          <a:xfrm rot="-899909">
            <a:off x="294708" y="3971314"/>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FFFFFF"/>
                </a:solidFill>
                <a:latin typeface="Syncopate"/>
                <a:ea typeface="Syncopate"/>
                <a:cs typeface="Syncopate"/>
                <a:sym typeface="Syncopate"/>
              </a:rPr>
              <a:t>行</a:t>
            </a:r>
            <a:endParaRPr b="1" sz="12000">
              <a:solidFill>
                <a:srgbClr val="FFFFFF"/>
              </a:solidFill>
              <a:latin typeface="Syncopate"/>
              <a:ea typeface="Syncopate"/>
              <a:cs typeface="Syncopate"/>
              <a:sym typeface="Syncopate"/>
            </a:endParaRPr>
          </a:p>
        </p:txBody>
      </p:sp>
      <p:sp>
        <p:nvSpPr>
          <p:cNvPr id="187" name="Google Shape;187;p21"/>
          <p:cNvSpPr txBox="1"/>
          <p:nvPr/>
        </p:nvSpPr>
        <p:spPr>
          <a:xfrm rot="-899909">
            <a:off x="1268733" y="4504639"/>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2000">
                <a:solidFill>
                  <a:srgbClr val="FFFFFF"/>
                </a:solidFill>
                <a:latin typeface="Syncopate"/>
                <a:ea typeface="Syncopate"/>
                <a:cs typeface="Syncopate"/>
                <a:sym typeface="Syncopate"/>
              </a:rPr>
              <a:t>二</a:t>
            </a:r>
            <a:endParaRPr b="1" sz="12000">
              <a:solidFill>
                <a:srgbClr val="FFFFFF"/>
              </a:solidFill>
              <a:latin typeface="Syncopate"/>
              <a:ea typeface="Syncopate"/>
              <a:cs typeface="Syncopate"/>
              <a:sym typeface="Syncopate"/>
            </a:endParaRPr>
          </a:p>
        </p:txBody>
      </p:sp>
      <p:pic>
        <p:nvPicPr>
          <p:cNvPr id="188" name="Google Shape;188;p21"/>
          <p:cNvPicPr preferRelativeResize="0"/>
          <p:nvPr/>
        </p:nvPicPr>
        <p:blipFill>
          <a:blip r:embed="rId3">
            <a:alphaModFix/>
          </a:blip>
          <a:stretch>
            <a:fillRect/>
          </a:stretch>
        </p:blipFill>
        <p:spPr>
          <a:xfrm>
            <a:off x="3125171" y="1573600"/>
            <a:ext cx="5647129" cy="3631425"/>
          </a:xfrm>
          <a:prstGeom prst="rect">
            <a:avLst/>
          </a:prstGeom>
          <a:noFill/>
          <a:ln>
            <a:noFill/>
          </a:ln>
        </p:spPr>
      </p:pic>
      <p:sp>
        <p:nvSpPr>
          <p:cNvPr id="189" name="Google Shape;189;p21"/>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27AE60"/>
                </a:solidFill>
              </a:rPr>
              <a:t>3</a:t>
            </a:r>
            <a:r>
              <a:rPr b="1" lang="en-US">
                <a:solidFill>
                  <a:srgbClr val="27AE60"/>
                </a:solidFill>
              </a:rPr>
              <a:t>. </a:t>
            </a:r>
            <a:r>
              <a:rPr b="1" lang="en-US">
                <a:solidFill>
                  <a:srgbClr val="27AE60"/>
                </a:solidFill>
              </a:rPr>
              <a:t>S</a:t>
            </a:r>
            <a:r>
              <a:rPr lang="en-US">
                <a:solidFill>
                  <a:srgbClr val="000000"/>
                </a:solidFill>
              </a:rPr>
              <a:t>olve Problem</a:t>
            </a:r>
            <a:endParaRPr>
              <a:solidFill>
                <a:srgbClr val="000000"/>
              </a:solidFill>
            </a:endParaRPr>
          </a:p>
        </p:txBody>
      </p:sp>
      <p:sp>
        <p:nvSpPr>
          <p:cNvPr id="190" name="Google Shape;190;p21"/>
          <p:cNvSpPr txBox="1"/>
          <p:nvPr>
            <p:ph idx="1" type="body"/>
          </p:nvPr>
        </p:nvSpPr>
        <p:spPr>
          <a:xfrm>
            <a:off x="457200" y="1295400"/>
            <a:ext cx="2984700" cy="34503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AutoNum type="arabicPeriod"/>
            </a:pPr>
            <a:r>
              <a:rPr lang="en-US"/>
              <a:t>Organizing Resources</a:t>
            </a:r>
            <a:endParaRPr/>
          </a:p>
          <a:p>
            <a:pPr indent="-381000" lvl="0" marL="457200" rtl="0" algn="l">
              <a:spcBef>
                <a:spcPts val="1000"/>
              </a:spcBef>
              <a:spcAft>
                <a:spcPts val="0"/>
              </a:spcAft>
              <a:buSzPts val="2400"/>
              <a:buAutoNum type="arabicPeriod"/>
            </a:pPr>
            <a:r>
              <a:rPr lang="en-US"/>
              <a:t>Complete the Project</a:t>
            </a:r>
            <a:endParaRPr/>
          </a:p>
          <a:p>
            <a:pPr indent="-381000" lvl="0" marL="457200" rtl="0" algn="l">
              <a:spcBef>
                <a:spcPts val="1000"/>
              </a:spcBef>
              <a:spcAft>
                <a:spcPts val="1000"/>
              </a:spcAft>
              <a:buSzPts val="2400"/>
              <a:buAutoNum type="arabicPeriod"/>
            </a:pPr>
            <a:r>
              <a:rPr lang="en-US"/>
              <a:t>Project Scheduling</a:t>
            </a:r>
            <a:endParaRPr/>
          </a:p>
        </p:txBody>
      </p:sp>
      <p:sp>
        <p:nvSpPr>
          <p:cNvPr id="191" name="Google Shape;191;p21"/>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21"/>
          <p:cNvSpPr/>
          <p:nvPr/>
        </p:nvSpPr>
        <p:spPr>
          <a:xfrm>
            <a:off x="7392450" y="607350"/>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66666"/>
                </a:solidFill>
              </a:rPr>
              <a:t>Project</a:t>
            </a:r>
            <a:endParaRPr sz="2400">
              <a:solidFill>
                <a:srgbClr val="666666"/>
              </a:solidFill>
            </a:endParaRPr>
          </a:p>
        </p:txBody>
      </p:sp>
      <p:pic>
        <p:nvPicPr>
          <p:cNvPr id="193" name="Google Shape;193;p21"/>
          <p:cNvPicPr preferRelativeResize="0"/>
          <p:nvPr/>
        </p:nvPicPr>
        <p:blipFill>
          <a:blip r:embed="rId4">
            <a:alphaModFix/>
          </a:blip>
          <a:stretch>
            <a:fillRect/>
          </a:stretch>
        </p:blipFill>
        <p:spPr>
          <a:xfrm>
            <a:off x="7642929" y="1066261"/>
            <a:ext cx="1207046" cy="1207039"/>
          </a:xfrm>
          <a:prstGeom prst="rect">
            <a:avLst/>
          </a:prstGeom>
          <a:noFill/>
          <a:ln>
            <a:noFill/>
          </a:ln>
        </p:spPr>
      </p:pic>
      <p:sp>
        <p:nvSpPr>
          <p:cNvPr id="194" name="Google Shape;194;p21"/>
          <p:cNvSpPr/>
          <p:nvPr/>
        </p:nvSpPr>
        <p:spPr>
          <a:xfrm>
            <a:off x="3283525" y="5205025"/>
            <a:ext cx="5330400" cy="12072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Please complete your project </a:t>
            </a:r>
            <a:br>
              <a:rPr b="1" lang="en-US" sz="2400"/>
            </a:br>
            <a:r>
              <a:rPr b="1" lang="en-US" sz="2400"/>
              <a:t>in following form</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nvSpPr>
        <p:spPr>
          <a:xfrm rot="-899909">
            <a:off x="294708" y="3971314"/>
            <a:ext cx="2179344" cy="1228008"/>
          </a:xfrm>
          <a:prstGeom prst="rect">
            <a:avLst/>
          </a:prstGeom>
          <a:noFill/>
          <a:ln>
            <a:noFill/>
          </a:ln>
          <a:effectLst>
            <a:outerShdw blurRad="1057275" rotWithShape="0" algn="bl" dir="5400000" dist="9525">
              <a:srgbClr val="434343">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16000">
                <a:solidFill>
                  <a:srgbClr val="FFFFFF"/>
                </a:solidFill>
                <a:latin typeface="Syncopate"/>
                <a:ea typeface="Syncopate"/>
                <a:cs typeface="Syncopate"/>
                <a:sym typeface="Syncopate"/>
              </a:rPr>
              <a:t>思</a:t>
            </a:r>
            <a:endParaRPr b="1" sz="16000">
              <a:solidFill>
                <a:srgbClr val="FFFFFF"/>
              </a:solidFill>
              <a:latin typeface="Syncopate"/>
              <a:ea typeface="Syncopate"/>
              <a:cs typeface="Syncopate"/>
              <a:sym typeface="Syncopate"/>
            </a:endParaRPr>
          </a:p>
        </p:txBody>
      </p:sp>
      <p:pic>
        <p:nvPicPr>
          <p:cNvPr id="200" name="Google Shape;200;p22"/>
          <p:cNvPicPr preferRelativeResize="0"/>
          <p:nvPr/>
        </p:nvPicPr>
        <p:blipFill>
          <a:blip r:embed="rId3">
            <a:alphaModFix/>
          </a:blip>
          <a:stretch>
            <a:fillRect/>
          </a:stretch>
        </p:blipFill>
        <p:spPr>
          <a:xfrm>
            <a:off x="3801072" y="1198900"/>
            <a:ext cx="4646675" cy="4460199"/>
          </a:xfrm>
          <a:prstGeom prst="rect">
            <a:avLst/>
          </a:prstGeom>
          <a:noFill/>
          <a:ln>
            <a:noFill/>
          </a:ln>
        </p:spPr>
      </p:pic>
      <p:sp>
        <p:nvSpPr>
          <p:cNvPr id="201" name="Google Shape;201;p22"/>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0070C0"/>
                </a:solidFill>
              </a:rPr>
              <a:t>4</a:t>
            </a:r>
            <a:r>
              <a:rPr b="1" lang="en-US">
                <a:solidFill>
                  <a:srgbClr val="0070C0"/>
                </a:solidFill>
              </a:rPr>
              <a:t>. </a:t>
            </a:r>
            <a:r>
              <a:rPr b="1" lang="en-US">
                <a:solidFill>
                  <a:srgbClr val="0070C0"/>
                </a:solidFill>
              </a:rPr>
              <a:t>R</a:t>
            </a:r>
            <a:r>
              <a:rPr lang="en-US">
                <a:solidFill>
                  <a:srgbClr val="000000"/>
                </a:solidFill>
              </a:rPr>
              <a:t>eflection</a:t>
            </a:r>
            <a:endParaRPr>
              <a:solidFill>
                <a:srgbClr val="000000"/>
              </a:solidFill>
            </a:endParaRPr>
          </a:p>
        </p:txBody>
      </p:sp>
      <p:sp>
        <p:nvSpPr>
          <p:cNvPr id="202" name="Google Shape;202;p22"/>
          <p:cNvSpPr txBox="1"/>
          <p:nvPr>
            <p:ph idx="1" type="body"/>
          </p:nvPr>
        </p:nvSpPr>
        <p:spPr>
          <a:xfrm>
            <a:off x="457200" y="1600200"/>
            <a:ext cx="3425700" cy="4526100"/>
          </a:xfrm>
          <a:prstGeom prst="rect">
            <a:avLst/>
          </a:prstGeom>
        </p:spPr>
        <p:txBody>
          <a:bodyPr anchorCtr="0" anchor="t" bIns="91425" lIns="91425" spcFirstLastPara="1" rIns="91425" wrap="square" tIns="91425">
            <a:noAutofit/>
          </a:bodyPr>
          <a:lstStyle/>
          <a:p>
            <a:pPr indent="-381000" lvl="0" marL="457200" rtl="0" algn="l">
              <a:spcBef>
                <a:spcPts val="640"/>
              </a:spcBef>
              <a:spcAft>
                <a:spcPts val="0"/>
              </a:spcAft>
              <a:buSzPts val="2400"/>
              <a:buAutoNum type="arabicPeriod"/>
            </a:pPr>
            <a:r>
              <a:rPr lang="en-US"/>
              <a:t>Project Demonstration</a:t>
            </a:r>
            <a:endParaRPr/>
          </a:p>
          <a:p>
            <a:pPr indent="-381000" lvl="0" marL="457200" rtl="0" algn="l">
              <a:spcBef>
                <a:spcPts val="1000"/>
              </a:spcBef>
              <a:spcAft>
                <a:spcPts val="0"/>
              </a:spcAft>
              <a:buSzPts val="2400"/>
              <a:buAutoNum type="arabicPeriod"/>
            </a:pPr>
            <a:r>
              <a:rPr lang="en-US"/>
              <a:t>Pros &amp; Cons Analysis</a:t>
            </a:r>
            <a:endParaRPr/>
          </a:p>
          <a:p>
            <a:pPr indent="-381000" lvl="0" marL="457200" rtl="0" algn="l">
              <a:spcBef>
                <a:spcPts val="1000"/>
              </a:spcBef>
              <a:spcAft>
                <a:spcPts val="1000"/>
              </a:spcAft>
              <a:buSzPts val="2400"/>
              <a:buAutoNum type="arabicPeriod"/>
            </a:pPr>
            <a:r>
              <a:rPr lang="en-US"/>
              <a:t>Peer Review</a:t>
            </a:r>
            <a:endParaRPr/>
          </a:p>
        </p:txBody>
      </p:sp>
      <p:sp>
        <p:nvSpPr>
          <p:cNvPr id="203" name="Google Shape;203;p22"/>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22"/>
          <p:cNvSpPr/>
          <p:nvPr/>
        </p:nvSpPr>
        <p:spPr>
          <a:xfrm>
            <a:off x="4093575" y="5389875"/>
            <a:ext cx="4222500" cy="10995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Please offer suggestions </a:t>
            </a:r>
            <a:br>
              <a:rPr b="1" lang="en-US" sz="2400"/>
            </a:br>
            <a:r>
              <a:rPr b="1" lang="en-US" sz="2400"/>
              <a:t>for your team and others</a:t>
            </a:r>
            <a:endParaRPr b="1" sz="2400"/>
          </a:p>
        </p:txBody>
      </p:sp>
      <p:pic>
        <p:nvPicPr>
          <p:cNvPr descr="slide user group account profile people human" id="205" name="Google Shape;205;p22"/>
          <p:cNvPicPr preferRelativeResize="0"/>
          <p:nvPr/>
        </p:nvPicPr>
        <p:blipFill>
          <a:blip r:embed="rId4">
            <a:alphaModFix/>
          </a:blip>
          <a:stretch>
            <a:fillRect/>
          </a:stretch>
        </p:blipFill>
        <p:spPr>
          <a:xfrm>
            <a:off x="7686925" y="1061300"/>
            <a:ext cx="1162800" cy="1162800"/>
          </a:xfrm>
          <a:prstGeom prst="rect">
            <a:avLst/>
          </a:prstGeom>
          <a:noFill/>
          <a:ln>
            <a:noFill/>
          </a:ln>
        </p:spPr>
      </p:pic>
      <p:sp>
        <p:nvSpPr>
          <p:cNvPr id="206" name="Google Shape;206;p22"/>
          <p:cNvSpPr/>
          <p:nvPr/>
        </p:nvSpPr>
        <p:spPr>
          <a:xfrm>
            <a:off x="7484975" y="571750"/>
            <a:ext cx="1567200" cy="568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666666"/>
                </a:solidFill>
              </a:rPr>
              <a:t>Student</a:t>
            </a:r>
            <a:r>
              <a:rPr lang="en-US" sz="2000">
                <a:solidFill>
                  <a:srgbClr val="666666"/>
                </a:solidFill>
              </a:rPr>
              <a:t>s</a:t>
            </a:r>
            <a:endParaRPr sz="20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descr="slide user group account profile people human" id="211" name="Google Shape;211;p23"/>
          <p:cNvPicPr preferRelativeResize="0"/>
          <p:nvPr/>
        </p:nvPicPr>
        <p:blipFill>
          <a:blip r:embed="rId3">
            <a:alphaModFix/>
          </a:blip>
          <a:stretch>
            <a:fillRect/>
          </a:stretch>
        </p:blipFill>
        <p:spPr>
          <a:xfrm>
            <a:off x="2111288" y="1181850"/>
            <a:ext cx="557775" cy="557775"/>
          </a:xfrm>
          <a:prstGeom prst="rect">
            <a:avLst/>
          </a:prstGeom>
          <a:noFill/>
          <a:ln>
            <a:noFill/>
          </a:ln>
        </p:spPr>
      </p:pic>
      <p:sp>
        <p:nvSpPr>
          <p:cNvPr id="212" name="Google Shape;212;p23"/>
          <p:cNvSpPr txBox="1"/>
          <p:nvPr>
            <p:ph idx="1" type="body"/>
          </p:nvPr>
        </p:nvSpPr>
        <p:spPr>
          <a:xfrm>
            <a:off x="4877575" y="1600200"/>
            <a:ext cx="3809100" cy="45261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213" name="Google Shape;213;p23"/>
          <p:cNvSpPr/>
          <p:nvPr/>
        </p:nvSpPr>
        <p:spPr>
          <a:xfrm>
            <a:off x="4877575" y="1929075"/>
            <a:ext cx="3809100" cy="6357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Feedback from Teacher</a:t>
            </a:r>
            <a:endParaRPr b="1" sz="2400"/>
          </a:p>
        </p:txBody>
      </p:sp>
      <p:sp>
        <p:nvSpPr>
          <p:cNvPr id="214" name="Google Shape;214;p23"/>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Steps Approval Flow</a:t>
            </a:r>
            <a:endParaRPr/>
          </a:p>
        </p:txBody>
      </p:sp>
      <p:sp>
        <p:nvSpPr>
          <p:cNvPr id="215" name="Google Shape;215;p23"/>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graphicFrame>
        <p:nvGraphicFramePr>
          <p:cNvPr id="216" name="Google Shape;216;p23"/>
          <p:cNvGraphicFramePr/>
          <p:nvPr/>
        </p:nvGraphicFramePr>
        <p:xfrm>
          <a:off x="4877550" y="2640975"/>
          <a:ext cx="3000000" cy="3000000"/>
        </p:xfrm>
        <a:graphic>
          <a:graphicData uri="http://schemas.openxmlformats.org/drawingml/2006/table">
            <a:tbl>
              <a:tblPr>
                <a:noFill/>
                <a:tableStyleId>{804B4F52-0514-4267-8513-A3063A9A3A01}</a:tableStyleId>
              </a:tblPr>
              <a:tblGrid>
                <a:gridCol w="1904550"/>
                <a:gridCol w="1904550"/>
              </a:tblGrid>
              <a:tr h="381000">
                <a:tc>
                  <a:txBody>
                    <a:bodyPr/>
                    <a:lstStyle/>
                    <a:p>
                      <a:pPr indent="0" lvl="0" marL="0" rtl="0" algn="ctr">
                        <a:spcBef>
                          <a:spcPts val="0"/>
                        </a:spcBef>
                        <a:spcAft>
                          <a:spcPts val="0"/>
                        </a:spcAft>
                        <a:buNone/>
                      </a:pPr>
                      <a:r>
                        <a:rPr lang="en-US" sz="2400">
                          <a:solidFill>
                            <a:srgbClr val="FFFFFF"/>
                          </a:solidFill>
                        </a:rPr>
                        <a:t>Feedback</a:t>
                      </a:r>
                      <a:endParaRPr sz="24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US" sz="2400">
                          <a:solidFill>
                            <a:srgbClr val="FFFFFF"/>
                          </a:solidFill>
                        </a:rPr>
                        <a:t>Action</a:t>
                      </a:r>
                      <a:endParaRPr sz="24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6"/>
                    </a:solidFill>
                  </a:tcPr>
                </a:tc>
              </a:tr>
              <a:tr h="381000">
                <a:tc>
                  <a:txBody>
                    <a:bodyPr/>
                    <a:lstStyle/>
                    <a:p>
                      <a:pPr indent="0" lvl="0" marL="0" rtl="0" algn="ctr">
                        <a:spcBef>
                          <a:spcPts val="0"/>
                        </a:spcBef>
                        <a:spcAft>
                          <a:spcPts val="0"/>
                        </a:spcAft>
                        <a:buNone/>
                      </a:pPr>
                      <a:r>
                        <a:rPr lang="en-US" sz="2400">
                          <a:solidFill>
                            <a:srgbClr val="38761D"/>
                          </a:solidFill>
                        </a:rPr>
                        <a:t>Excellent</a:t>
                      </a:r>
                      <a:endParaRPr sz="2400">
                        <a:solidFill>
                          <a:srgbClr val="38761D"/>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US" sz="2400">
                          <a:solidFill>
                            <a:srgbClr val="38761D"/>
                          </a:solidFill>
                        </a:rPr>
                        <a:t>Pass</a:t>
                      </a:r>
                      <a:endParaRPr sz="2400">
                        <a:solidFill>
                          <a:srgbClr val="38761D"/>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381000">
                <a:tc>
                  <a:txBody>
                    <a:bodyPr/>
                    <a:lstStyle/>
                    <a:p>
                      <a:pPr indent="0" lvl="0" marL="0" rtl="0" algn="ctr">
                        <a:spcBef>
                          <a:spcPts val="0"/>
                        </a:spcBef>
                        <a:spcAft>
                          <a:spcPts val="0"/>
                        </a:spcAft>
                        <a:buNone/>
                      </a:pPr>
                      <a:r>
                        <a:rPr lang="en-US" sz="2400">
                          <a:solidFill>
                            <a:srgbClr val="38761D"/>
                          </a:solidFill>
                        </a:rPr>
                        <a:t>Good</a:t>
                      </a:r>
                      <a:endParaRPr sz="2400">
                        <a:solidFill>
                          <a:srgbClr val="38761D"/>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US" sz="2400">
                          <a:solidFill>
                            <a:srgbClr val="38761D"/>
                          </a:solidFill>
                        </a:rPr>
                        <a:t>Pass</a:t>
                      </a:r>
                      <a:endParaRPr sz="2400">
                        <a:solidFill>
                          <a:srgbClr val="38761D"/>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US" sz="2400">
                          <a:solidFill>
                            <a:srgbClr val="FF0000"/>
                          </a:solidFill>
                        </a:rPr>
                        <a:t>Bad</a:t>
                      </a:r>
                      <a:endParaRPr sz="2400">
                        <a:solidFill>
                          <a:srgbClr val="FF0000"/>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US" sz="2400">
                          <a:solidFill>
                            <a:srgbClr val="FF0000"/>
                          </a:solidFill>
                        </a:rPr>
                        <a:t>Reject</a:t>
                      </a:r>
                      <a:endParaRPr sz="2400">
                        <a:solidFill>
                          <a:srgbClr val="FF0000"/>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bl>
          </a:graphicData>
        </a:graphic>
      </p:graphicFrame>
      <p:sp>
        <p:nvSpPr>
          <p:cNvPr id="217" name="Google Shape;217;p23"/>
          <p:cNvSpPr/>
          <p:nvPr/>
        </p:nvSpPr>
        <p:spPr>
          <a:xfrm>
            <a:off x="2199423" y="2833222"/>
            <a:ext cx="1155000" cy="418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6AA84F"/>
                </a:solidFill>
              </a:rPr>
              <a:t>Pass</a:t>
            </a:r>
            <a:endParaRPr sz="1800">
              <a:solidFill>
                <a:srgbClr val="6AA84F"/>
              </a:solidFill>
            </a:endParaRPr>
          </a:p>
        </p:txBody>
      </p:sp>
      <p:sp>
        <p:nvSpPr>
          <p:cNvPr id="218" name="Google Shape;218;p23"/>
          <p:cNvSpPr/>
          <p:nvPr/>
        </p:nvSpPr>
        <p:spPr>
          <a:xfrm>
            <a:off x="1058933" y="1938450"/>
            <a:ext cx="2662500" cy="482400"/>
          </a:xfrm>
          <a:prstGeom prst="roundRect">
            <a:avLst>
              <a:gd fmla="val 16667" name="adj"/>
            </a:avLst>
          </a:prstGeom>
          <a:solidFill>
            <a:srgbClr val="E74C3C"/>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1. Identification</a:t>
            </a:r>
            <a:endParaRPr sz="2400">
              <a:solidFill>
                <a:srgbClr val="FFFFFF"/>
              </a:solidFill>
            </a:endParaRPr>
          </a:p>
        </p:txBody>
      </p:sp>
      <p:pic>
        <p:nvPicPr>
          <p:cNvPr id="219" name="Google Shape;219;p23"/>
          <p:cNvPicPr preferRelativeResize="0"/>
          <p:nvPr/>
        </p:nvPicPr>
        <p:blipFill>
          <a:blip r:embed="rId4">
            <a:alphaModFix/>
          </a:blip>
          <a:stretch>
            <a:fillRect/>
          </a:stretch>
        </p:blipFill>
        <p:spPr>
          <a:xfrm>
            <a:off x="1478350" y="2443975"/>
            <a:ext cx="761700" cy="761700"/>
          </a:xfrm>
          <a:prstGeom prst="rect">
            <a:avLst/>
          </a:prstGeom>
          <a:noFill/>
          <a:ln>
            <a:noFill/>
          </a:ln>
        </p:spPr>
      </p:pic>
      <p:sp>
        <p:nvSpPr>
          <p:cNvPr id="220" name="Google Shape;220;p23"/>
          <p:cNvSpPr/>
          <p:nvPr/>
        </p:nvSpPr>
        <p:spPr>
          <a:xfrm>
            <a:off x="1058933" y="3228864"/>
            <a:ext cx="2662500" cy="482400"/>
          </a:xfrm>
          <a:prstGeom prst="roundRect">
            <a:avLst>
              <a:gd fmla="val 16667" name="adj"/>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2. Design</a:t>
            </a:r>
            <a:endParaRPr sz="2400">
              <a:solidFill>
                <a:srgbClr val="FFFFFF"/>
              </a:solidFill>
            </a:endParaRPr>
          </a:p>
        </p:txBody>
      </p:sp>
      <p:sp>
        <p:nvSpPr>
          <p:cNvPr id="221" name="Google Shape;221;p23"/>
          <p:cNvSpPr/>
          <p:nvPr/>
        </p:nvSpPr>
        <p:spPr>
          <a:xfrm>
            <a:off x="1058925" y="4161525"/>
            <a:ext cx="2662500" cy="482400"/>
          </a:xfrm>
          <a:prstGeom prst="roundRect">
            <a:avLst>
              <a:gd fmla="val 16667" name="adj"/>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3. Solve Problem</a:t>
            </a:r>
            <a:endParaRPr sz="2400">
              <a:solidFill>
                <a:srgbClr val="FFFFFF"/>
              </a:solidFill>
            </a:endParaRPr>
          </a:p>
        </p:txBody>
      </p:sp>
      <p:sp>
        <p:nvSpPr>
          <p:cNvPr id="222" name="Google Shape;222;p23"/>
          <p:cNvSpPr/>
          <p:nvPr/>
        </p:nvSpPr>
        <p:spPr>
          <a:xfrm>
            <a:off x="1058925" y="5143599"/>
            <a:ext cx="2662500" cy="482400"/>
          </a:xfrm>
          <a:prstGeom prst="roundRect">
            <a:avLst>
              <a:gd fmla="val 16667" name="adj"/>
            </a:avLst>
          </a:prstGeom>
          <a:solidFill>
            <a:srgbClr val="0070C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4. Reflection</a:t>
            </a:r>
            <a:endParaRPr sz="2400">
              <a:solidFill>
                <a:srgbClr val="FFFFFF"/>
              </a:solidFill>
            </a:endParaRPr>
          </a:p>
        </p:txBody>
      </p:sp>
      <p:cxnSp>
        <p:nvCxnSpPr>
          <p:cNvPr id="223" name="Google Shape;223;p23"/>
          <p:cNvCxnSpPr>
            <a:stCxn id="218" idx="2"/>
          </p:cNvCxnSpPr>
          <p:nvPr/>
        </p:nvCxnSpPr>
        <p:spPr>
          <a:xfrm>
            <a:off x="2390183" y="2420850"/>
            <a:ext cx="0" cy="4230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endCxn id="220" idx="0"/>
          </p:cNvCxnSpPr>
          <p:nvPr/>
        </p:nvCxnSpPr>
        <p:spPr>
          <a:xfrm>
            <a:off x="2390183" y="2810064"/>
            <a:ext cx="0" cy="4188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20" idx="2"/>
            <a:endCxn id="221" idx="0"/>
          </p:cNvCxnSpPr>
          <p:nvPr/>
        </p:nvCxnSpPr>
        <p:spPr>
          <a:xfrm>
            <a:off x="2390183" y="3711264"/>
            <a:ext cx="0" cy="45030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23"/>
          <p:cNvCxnSpPr>
            <a:stCxn id="221" idx="2"/>
            <a:endCxn id="222" idx="0"/>
          </p:cNvCxnSpPr>
          <p:nvPr/>
        </p:nvCxnSpPr>
        <p:spPr>
          <a:xfrm>
            <a:off x="2390175" y="4643925"/>
            <a:ext cx="0" cy="499800"/>
          </a:xfrm>
          <a:prstGeom prst="straightConnector1">
            <a:avLst/>
          </a:prstGeom>
          <a:noFill/>
          <a:ln cap="flat" cmpd="sng" w="19050">
            <a:solidFill>
              <a:schemeClr val="dk2"/>
            </a:solidFill>
            <a:prstDash val="solid"/>
            <a:round/>
            <a:headEnd len="med" w="med" type="none"/>
            <a:tailEnd len="med" w="med" type="triangle"/>
          </a:ln>
        </p:spPr>
      </p:cxnSp>
      <p:grpSp>
        <p:nvGrpSpPr>
          <p:cNvPr id="227" name="Google Shape;227;p23"/>
          <p:cNvGrpSpPr/>
          <p:nvPr/>
        </p:nvGrpSpPr>
        <p:grpSpPr>
          <a:xfrm>
            <a:off x="2292813" y="4720978"/>
            <a:ext cx="194713" cy="194708"/>
            <a:chOff x="1691088" y="5190753"/>
            <a:chExt cx="194713" cy="194708"/>
          </a:xfrm>
        </p:grpSpPr>
        <p:sp>
          <p:nvSpPr>
            <p:cNvPr id="228" name="Google Shape;228;p23"/>
            <p:cNvSpPr/>
            <p:nvPr/>
          </p:nvSpPr>
          <p:spPr>
            <a:xfrm>
              <a:off x="1691088" y="5190760"/>
              <a:ext cx="194700" cy="1947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3200">
                <a:solidFill>
                  <a:srgbClr val="FFFFFF"/>
                </a:solidFill>
              </a:endParaRPr>
            </a:p>
          </p:txBody>
        </p:sp>
        <p:pic>
          <p:nvPicPr>
            <p:cNvPr descr="error.png" id="229" name="Google Shape;229;p23"/>
            <p:cNvPicPr preferRelativeResize="0"/>
            <p:nvPr/>
          </p:nvPicPr>
          <p:blipFill>
            <a:blip r:embed="rId5">
              <a:alphaModFix/>
            </a:blip>
            <a:stretch>
              <a:fillRect/>
            </a:stretch>
          </p:blipFill>
          <p:spPr>
            <a:xfrm>
              <a:off x="1691100" y="5190753"/>
              <a:ext cx="194700" cy="194696"/>
            </a:xfrm>
            <a:prstGeom prst="rect">
              <a:avLst/>
            </a:prstGeom>
            <a:noFill/>
            <a:ln>
              <a:noFill/>
            </a:ln>
          </p:spPr>
        </p:pic>
      </p:grpSp>
      <p:grpSp>
        <p:nvGrpSpPr>
          <p:cNvPr id="230" name="Google Shape;230;p23"/>
          <p:cNvGrpSpPr/>
          <p:nvPr/>
        </p:nvGrpSpPr>
        <p:grpSpPr>
          <a:xfrm>
            <a:off x="2292813" y="3762653"/>
            <a:ext cx="194713" cy="194708"/>
            <a:chOff x="1691088" y="5190753"/>
            <a:chExt cx="194713" cy="194708"/>
          </a:xfrm>
        </p:grpSpPr>
        <p:sp>
          <p:nvSpPr>
            <p:cNvPr id="231" name="Google Shape;231;p23"/>
            <p:cNvSpPr/>
            <p:nvPr/>
          </p:nvSpPr>
          <p:spPr>
            <a:xfrm>
              <a:off x="1691088" y="5190760"/>
              <a:ext cx="194700" cy="1947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3200">
                <a:solidFill>
                  <a:srgbClr val="FFFFFF"/>
                </a:solidFill>
              </a:endParaRPr>
            </a:p>
          </p:txBody>
        </p:sp>
        <p:pic>
          <p:nvPicPr>
            <p:cNvPr descr="error.png" id="232" name="Google Shape;232;p23"/>
            <p:cNvPicPr preferRelativeResize="0"/>
            <p:nvPr/>
          </p:nvPicPr>
          <p:blipFill>
            <a:blip r:embed="rId5">
              <a:alphaModFix/>
            </a:blip>
            <a:stretch>
              <a:fillRect/>
            </a:stretch>
          </p:blipFill>
          <p:spPr>
            <a:xfrm>
              <a:off x="1691100" y="5190753"/>
              <a:ext cx="194700" cy="194696"/>
            </a:xfrm>
            <a:prstGeom prst="rect">
              <a:avLst/>
            </a:prstGeom>
            <a:noFill/>
            <a:ln>
              <a:noFill/>
            </a:ln>
          </p:spPr>
        </p:pic>
      </p:grpSp>
      <p:grpSp>
        <p:nvGrpSpPr>
          <p:cNvPr id="233" name="Google Shape;233;p23"/>
          <p:cNvGrpSpPr/>
          <p:nvPr/>
        </p:nvGrpSpPr>
        <p:grpSpPr>
          <a:xfrm>
            <a:off x="2292813" y="2691540"/>
            <a:ext cx="194713" cy="194708"/>
            <a:chOff x="1691088" y="5190753"/>
            <a:chExt cx="194713" cy="194708"/>
          </a:xfrm>
        </p:grpSpPr>
        <p:sp>
          <p:nvSpPr>
            <p:cNvPr id="234" name="Google Shape;234;p23"/>
            <p:cNvSpPr/>
            <p:nvPr/>
          </p:nvSpPr>
          <p:spPr>
            <a:xfrm>
              <a:off x="1691088" y="5190760"/>
              <a:ext cx="194700" cy="1947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3200">
                <a:solidFill>
                  <a:srgbClr val="FFFFFF"/>
                </a:solidFill>
              </a:endParaRPr>
            </a:p>
          </p:txBody>
        </p:sp>
        <p:pic>
          <p:nvPicPr>
            <p:cNvPr descr="error.png" id="235" name="Google Shape;235;p23"/>
            <p:cNvPicPr preferRelativeResize="0"/>
            <p:nvPr/>
          </p:nvPicPr>
          <p:blipFill>
            <a:blip r:embed="rId5">
              <a:alphaModFix/>
            </a:blip>
            <a:stretch>
              <a:fillRect/>
            </a:stretch>
          </p:blipFill>
          <p:spPr>
            <a:xfrm>
              <a:off x="1691100" y="5190753"/>
              <a:ext cx="194700" cy="194696"/>
            </a:xfrm>
            <a:prstGeom prst="rect">
              <a:avLst/>
            </a:prstGeom>
            <a:noFill/>
            <a:ln>
              <a:noFill/>
            </a:ln>
          </p:spPr>
        </p:pic>
      </p:grpSp>
      <p:sp>
        <p:nvSpPr>
          <p:cNvPr id="236" name="Google Shape;236;p23"/>
          <p:cNvSpPr/>
          <p:nvPr/>
        </p:nvSpPr>
        <p:spPr>
          <a:xfrm rot="-899954">
            <a:off x="275677" y="2490917"/>
            <a:ext cx="1567196" cy="568050"/>
          </a:xfrm>
          <a:prstGeom prst="roundRect">
            <a:avLst>
              <a:gd fmla="val 16667" name="adj"/>
            </a:avLst>
          </a:prstGeom>
          <a:noFill/>
          <a:ln>
            <a:noFill/>
          </a:ln>
          <a:effectLst>
            <a:outerShdw rotWithShape="0" algn="bl" dir="1260000" dist="19050">
              <a:srgbClr val="FF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E67E22"/>
                </a:solidFill>
              </a:rPr>
              <a:t>CHECK!</a:t>
            </a:r>
            <a:endParaRPr b="1" sz="2400">
              <a:solidFill>
                <a:srgbClr val="E67E22"/>
              </a:solidFill>
            </a:endParaRPr>
          </a:p>
        </p:txBody>
      </p:sp>
      <p:cxnSp>
        <p:nvCxnSpPr>
          <p:cNvPr id="237" name="Google Shape;237;p23"/>
          <p:cNvCxnSpPr>
            <a:stCxn id="235" idx="3"/>
            <a:endCxn id="218" idx="3"/>
          </p:cNvCxnSpPr>
          <p:nvPr/>
        </p:nvCxnSpPr>
        <p:spPr>
          <a:xfrm flipH="1" rot="10800000">
            <a:off x="2487525" y="2179588"/>
            <a:ext cx="1233900" cy="609300"/>
          </a:xfrm>
          <a:prstGeom prst="bentConnector3">
            <a:avLst>
              <a:gd fmla="val 119299" name="adj1"/>
            </a:avLst>
          </a:prstGeom>
          <a:noFill/>
          <a:ln cap="flat" cmpd="sng" w="19050">
            <a:solidFill>
              <a:schemeClr val="dk2"/>
            </a:solidFill>
            <a:prstDash val="solid"/>
            <a:round/>
            <a:headEnd len="med" w="med" type="none"/>
            <a:tailEnd len="med" w="med" type="triangle"/>
          </a:ln>
        </p:spPr>
      </p:cxnSp>
      <p:cxnSp>
        <p:nvCxnSpPr>
          <p:cNvPr id="238" name="Google Shape;238;p23"/>
          <p:cNvCxnSpPr>
            <a:stCxn id="232" idx="3"/>
            <a:endCxn id="220" idx="3"/>
          </p:cNvCxnSpPr>
          <p:nvPr/>
        </p:nvCxnSpPr>
        <p:spPr>
          <a:xfrm flipH="1" rot="10800000">
            <a:off x="2487525" y="3470000"/>
            <a:ext cx="1233900" cy="390000"/>
          </a:xfrm>
          <a:prstGeom prst="bentConnector3">
            <a:avLst>
              <a:gd fmla="val 119299" name="adj1"/>
            </a:avLst>
          </a:prstGeom>
          <a:noFill/>
          <a:ln cap="flat" cmpd="sng" w="19050">
            <a:solidFill>
              <a:schemeClr val="dk2"/>
            </a:solidFill>
            <a:prstDash val="solid"/>
            <a:round/>
            <a:headEnd len="med" w="med" type="none"/>
            <a:tailEnd len="med" w="med" type="triangle"/>
          </a:ln>
        </p:spPr>
      </p:cxnSp>
      <p:cxnSp>
        <p:nvCxnSpPr>
          <p:cNvPr id="239" name="Google Shape;239;p23"/>
          <p:cNvCxnSpPr>
            <a:stCxn id="229" idx="3"/>
            <a:endCxn id="221" idx="3"/>
          </p:cNvCxnSpPr>
          <p:nvPr/>
        </p:nvCxnSpPr>
        <p:spPr>
          <a:xfrm flipH="1" rot="10800000">
            <a:off x="2487525" y="4402825"/>
            <a:ext cx="1233900" cy="415500"/>
          </a:xfrm>
          <a:prstGeom prst="bentConnector3">
            <a:avLst>
              <a:gd fmla="val 119299" name="adj1"/>
            </a:avLst>
          </a:prstGeom>
          <a:noFill/>
          <a:ln cap="flat" cmpd="sng" w="19050">
            <a:solidFill>
              <a:schemeClr val="dk2"/>
            </a:solidFill>
            <a:prstDash val="solid"/>
            <a:round/>
            <a:headEnd len="med" w="med" type="none"/>
            <a:tailEnd len="med" w="med" type="triangle"/>
          </a:ln>
        </p:spPr>
      </p:cxnSp>
      <p:pic>
        <p:nvPicPr>
          <p:cNvPr id="240" name="Google Shape;240;p23"/>
          <p:cNvPicPr preferRelativeResize="0"/>
          <p:nvPr/>
        </p:nvPicPr>
        <p:blipFill>
          <a:blip r:embed="rId6">
            <a:alphaModFix/>
          </a:blip>
          <a:stretch>
            <a:fillRect/>
          </a:stretch>
        </p:blipFill>
        <p:spPr>
          <a:xfrm>
            <a:off x="2195175" y="6125673"/>
            <a:ext cx="390000" cy="390000"/>
          </a:xfrm>
          <a:prstGeom prst="rect">
            <a:avLst/>
          </a:prstGeom>
          <a:noFill/>
          <a:ln>
            <a:noFill/>
          </a:ln>
        </p:spPr>
      </p:pic>
      <p:cxnSp>
        <p:nvCxnSpPr>
          <p:cNvPr id="241" name="Google Shape;241;p23"/>
          <p:cNvCxnSpPr>
            <a:stCxn id="222" idx="2"/>
            <a:endCxn id="240" idx="0"/>
          </p:cNvCxnSpPr>
          <p:nvPr/>
        </p:nvCxnSpPr>
        <p:spPr>
          <a:xfrm>
            <a:off x="2390175" y="5625999"/>
            <a:ext cx="0" cy="499800"/>
          </a:xfrm>
          <a:prstGeom prst="straightConnector1">
            <a:avLst/>
          </a:prstGeom>
          <a:noFill/>
          <a:ln cap="flat" cmpd="sng" w="19050">
            <a:solidFill>
              <a:schemeClr val="dk2"/>
            </a:solidFill>
            <a:prstDash val="solid"/>
            <a:round/>
            <a:headEnd len="med" w="med" type="none"/>
            <a:tailEnd len="med" w="med" type="triangle"/>
          </a:ln>
        </p:spPr>
      </p:cxnSp>
      <p:grpSp>
        <p:nvGrpSpPr>
          <p:cNvPr id="242" name="Google Shape;242;p23"/>
          <p:cNvGrpSpPr/>
          <p:nvPr/>
        </p:nvGrpSpPr>
        <p:grpSpPr>
          <a:xfrm>
            <a:off x="2292813" y="5735503"/>
            <a:ext cx="194713" cy="194708"/>
            <a:chOff x="1691088" y="5190753"/>
            <a:chExt cx="194713" cy="194708"/>
          </a:xfrm>
        </p:grpSpPr>
        <p:sp>
          <p:nvSpPr>
            <p:cNvPr id="243" name="Google Shape;243;p23"/>
            <p:cNvSpPr/>
            <p:nvPr/>
          </p:nvSpPr>
          <p:spPr>
            <a:xfrm>
              <a:off x="1691088" y="5190760"/>
              <a:ext cx="194700" cy="1947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sz="3200">
                <a:solidFill>
                  <a:srgbClr val="FFFFFF"/>
                </a:solidFill>
              </a:endParaRPr>
            </a:p>
          </p:txBody>
        </p:sp>
        <p:pic>
          <p:nvPicPr>
            <p:cNvPr descr="error.png" id="244" name="Google Shape;244;p23"/>
            <p:cNvPicPr preferRelativeResize="0"/>
            <p:nvPr/>
          </p:nvPicPr>
          <p:blipFill>
            <a:blip r:embed="rId5">
              <a:alphaModFix/>
            </a:blip>
            <a:stretch>
              <a:fillRect/>
            </a:stretch>
          </p:blipFill>
          <p:spPr>
            <a:xfrm>
              <a:off x="1691100" y="5190753"/>
              <a:ext cx="194700" cy="194696"/>
            </a:xfrm>
            <a:prstGeom prst="rect">
              <a:avLst/>
            </a:prstGeom>
            <a:noFill/>
            <a:ln>
              <a:noFill/>
            </a:ln>
          </p:spPr>
        </p:pic>
      </p:grpSp>
      <p:cxnSp>
        <p:nvCxnSpPr>
          <p:cNvPr id="245" name="Google Shape;245;p23"/>
          <p:cNvCxnSpPr>
            <a:stCxn id="244" idx="3"/>
            <a:endCxn id="222" idx="3"/>
          </p:cNvCxnSpPr>
          <p:nvPr/>
        </p:nvCxnSpPr>
        <p:spPr>
          <a:xfrm flipH="1" rot="10800000">
            <a:off x="2487525" y="5384650"/>
            <a:ext cx="1233900" cy="448200"/>
          </a:xfrm>
          <a:prstGeom prst="bentConnector3">
            <a:avLst>
              <a:gd fmla="val 119299" name="adj1"/>
            </a:avLst>
          </a:prstGeom>
          <a:noFill/>
          <a:ln cap="flat" cmpd="sng" w="19050">
            <a:solidFill>
              <a:schemeClr val="dk2"/>
            </a:solidFill>
            <a:prstDash val="solid"/>
            <a:round/>
            <a:headEnd len="med" w="med" type="none"/>
            <a:tailEnd len="med" w="med" type="triangle"/>
          </a:ln>
        </p:spPr>
      </p:cxnSp>
      <p:sp>
        <p:nvSpPr>
          <p:cNvPr id="246" name="Google Shape;246;p23"/>
          <p:cNvSpPr/>
          <p:nvPr/>
        </p:nvSpPr>
        <p:spPr>
          <a:xfrm>
            <a:off x="2998651" y="2456200"/>
            <a:ext cx="960900" cy="332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00"/>
                </a:solidFill>
              </a:rPr>
              <a:t>Reject</a:t>
            </a:r>
            <a:endParaRPr sz="1800">
              <a:solidFill>
                <a:srgbClr val="FF0000"/>
              </a:solidFill>
            </a:endParaRPr>
          </a:p>
        </p:txBody>
      </p:sp>
      <p:cxnSp>
        <p:nvCxnSpPr>
          <p:cNvPr id="247" name="Google Shape;247;p23"/>
          <p:cNvCxnSpPr>
            <a:stCxn id="248" idx="2"/>
            <a:endCxn id="218" idx="0"/>
          </p:cNvCxnSpPr>
          <p:nvPr/>
        </p:nvCxnSpPr>
        <p:spPr>
          <a:xfrm>
            <a:off x="2390183" y="1783950"/>
            <a:ext cx="0" cy="154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457200" y="427037"/>
            <a:ext cx="8229600" cy="11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Discuss with Peers</a:t>
            </a:r>
            <a:endParaRPr/>
          </a:p>
        </p:txBody>
      </p:sp>
      <p:sp>
        <p:nvSpPr>
          <p:cNvPr id="254" name="Google Shape;254;p24"/>
          <p:cNvSpPr txBox="1"/>
          <p:nvPr>
            <p:ph idx="1" type="body"/>
          </p:nvPr>
        </p:nvSpPr>
        <p:spPr>
          <a:xfrm>
            <a:off x="4471100" y="1600200"/>
            <a:ext cx="4215600" cy="45261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sp>
        <p:nvSpPr>
          <p:cNvPr id="255" name="Google Shape;255;p24"/>
          <p:cNvSpPr txBox="1"/>
          <p:nvPr>
            <p:ph idx="12" type="sldNum"/>
          </p:nvPr>
        </p:nvSpPr>
        <p:spPr>
          <a:xfrm>
            <a:off x="7010400" y="6381750"/>
            <a:ext cx="2133600" cy="476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Arial"/>
              <a:buNone/>
            </a:pPr>
            <a:fld id="{00000000-1234-1234-1234-123412341234}" type="slidenum">
              <a:rPr lang="en-US"/>
              <a:t>‹#›</a:t>
            </a:fld>
            <a:endParaRPr/>
          </a:p>
        </p:txBody>
      </p:sp>
      <p:sp>
        <p:nvSpPr>
          <p:cNvPr id="256" name="Google Shape;256;p24"/>
          <p:cNvSpPr/>
          <p:nvPr/>
        </p:nvSpPr>
        <p:spPr>
          <a:xfrm rot="10800000">
            <a:off x="3573800" y="3282500"/>
            <a:ext cx="447600" cy="524700"/>
          </a:xfrm>
          <a:prstGeom prst="leftArrow">
            <a:avLst>
              <a:gd fmla="val 50000" name="adj1"/>
              <a:gd fmla="val 50000" name="adj2"/>
            </a:avLst>
          </a:prstGeom>
          <a:solidFill>
            <a:srgbClr val="EA9999"/>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esktop/討論區.png" id="257" name="Google Shape;257;p24"/>
          <p:cNvPicPr preferRelativeResize="0"/>
          <p:nvPr/>
        </p:nvPicPr>
        <p:blipFill rotWithShape="1">
          <a:blip r:embed="rId3">
            <a:alphaModFix/>
          </a:blip>
          <a:srcRect b="0" l="0" r="0" t="0"/>
          <a:stretch/>
        </p:blipFill>
        <p:spPr>
          <a:xfrm>
            <a:off x="5024600" y="1295925"/>
            <a:ext cx="3662100" cy="2641200"/>
          </a:xfrm>
          <a:prstGeom prst="rect">
            <a:avLst/>
          </a:prstGeom>
          <a:noFill/>
          <a:ln>
            <a:noFill/>
          </a:ln>
        </p:spPr>
      </p:pic>
      <p:sp>
        <p:nvSpPr>
          <p:cNvPr id="258" name="Google Shape;258;p24"/>
          <p:cNvSpPr/>
          <p:nvPr/>
        </p:nvSpPr>
        <p:spPr>
          <a:xfrm>
            <a:off x="4471100" y="1295925"/>
            <a:ext cx="2260200" cy="4761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Forum</a:t>
            </a:r>
            <a:endParaRPr b="1" sz="1800"/>
          </a:p>
        </p:txBody>
      </p:sp>
      <p:pic>
        <p:nvPicPr>
          <p:cNvPr descr="slide user group account profile people human" id="259" name="Google Shape;259;p24"/>
          <p:cNvPicPr preferRelativeResize="0"/>
          <p:nvPr/>
        </p:nvPicPr>
        <p:blipFill>
          <a:blip r:embed="rId4">
            <a:alphaModFix/>
          </a:blip>
          <a:stretch>
            <a:fillRect/>
          </a:stretch>
        </p:blipFill>
        <p:spPr>
          <a:xfrm>
            <a:off x="4046900" y="2963450"/>
            <a:ext cx="1162800" cy="1162800"/>
          </a:xfrm>
          <a:prstGeom prst="rect">
            <a:avLst/>
          </a:prstGeom>
          <a:noFill/>
          <a:ln>
            <a:noFill/>
          </a:ln>
        </p:spPr>
      </p:pic>
      <p:pic>
        <p:nvPicPr>
          <p:cNvPr id="260" name="Google Shape;260;p24"/>
          <p:cNvPicPr preferRelativeResize="0"/>
          <p:nvPr/>
        </p:nvPicPr>
        <p:blipFill>
          <a:blip r:embed="rId5">
            <a:alphaModFix/>
          </a:blip>
          <a:stretch>
            <a:fillRect/>
          </a:stretch>
        </p:blipFill>
        <p:spPr>
          <a:xfrm>
            <a:off x="5024600" y="3846175"/>
            <a:ext cx="3662100" cy="2286567"/>
          </a:xfrm>
          <a:prstGeom prst="rect">
            <a:avLst/>
          </a:prstGeom>
          <a:noFill/>
          <a:ln>
            <a:noFill/>
          </a:ln>
        </p:spPr>
      </p:pic>
      <p:sp>
        <p:nvSpPr>
          <p:cNvPr id="261" name="Google Shape;261;p24"/>
          <p:cNvSpPr/>
          <p:nvPr/>
        </p:nvSpPr>
        <p:spPr>
          <a:xfrm>
            <a:off x="4471100" y="5656650"/>
            <a:ext cx="2260200" cy="476100"/>
          </a:xfrm>
          <a:prstGeom prst="foldedCorner">
            <a:avLst>
              <a:gd fmla="val 20410" name="adj"/>
            </a:avLst>
          </a:prstGeom>
          <a:solidFill>
            <a:srgbClr val="FFD966"/>
          </a:solidFill>
          <a:ln cap="flat" cmpd="sng" w="9525">
            <a:solidFill>
              <a:srgbClr val="7F6000"/>
            </a:solidFill>
            <a:prstDash val="solid"/>
            <a:round/>
            <a:headEnd len="sm" w="sm" type="none"/>
            <a:tailEnd len="sm" w="sm" type="none"/>
          </a:ln>
          <a:effectLst>
            <a:outerShdw blurRad="142875" rotWithShape="0" algn="bl" dir="3000000" dist="123825">
              <a:srgbClr val="000000">
                <a:alpha val="4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Private Message</a:t>
            </a:r>
            <a:endParaRPr b="1" sz="1800"/>
          </a:p>
        </p:txBody>
      </p:sp>
      <p:sp>
        <p:nvSpPr>
          <p:cNvPr id="262" name="Google Shape;262;p24"/>
          <p:cNvSpPr/>
          <p:nvPr/>
        </p:nvSpPr>
        <p:spPr>
          <a:xfrm>
            <a:off x="687025" y="4976726"/>
            <a:ext cx="2662500" cy="505500"/>
          </a:xfrm>
          <a:prstGeom prst="roundRect">
            <a:avLst>
              <a:gd fmla="val 16667" name="adj"/>
            </a:avLst>
          </a:prstGeom>
          <a:solidFill>
            <a:srgbClr val="0070C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4. Reflection</a:t>
            </a:r>
            <a:endParaRPr sz="2400">
              <a:solidFill>
                <a:srgbClr val="FFFFFF"/>
              </a:solidFill>
            </a:endParaRPr>
          </a:p>
        </p:txBody>
      </p:sp>
      <p:cxnSp>
        <p:nvCxnSpPr>
          <p:cNvPr id="263" name="Google Shape;263;p24"/>
          <p:cNvCxnSpPr>
            <a:stCxn id="264" idx="2"/>
            <a:endCxn id="262" idx="0"/>
          </p:cNvCxnSpPr>
          <p:nvPr/>
        </p:nvCxnSpPr>
        <p:spPr>
          <a:xfrm>
            <a:off x="2018275" y="2538575"/>
            <a:ext cx="0" cy="2438100"/>
          </a:xfrm>
          <a:prstGeom prst="straightConnector1">
            <a:avLst/>
          </a:prstGeom>
          <a:noFill/>
          <a:ln cap="flat" cmpd="sng" w="19050">
            <a:solidFill>
              <a:schemeClr val="dk2"/>
            </a:solidFill>
            <a:prstDash val="solid"/>
            <a:round/>
            <a:headEnd len="med" w="med" type="none"/>
            <a:tailEnd len="med" w="med" type="triangle"/>
          </a:ln>
        </p:spPr>
      </p:cxnSp>
      <p:sp>
        <p:nvSpPr>
          <p:cNvPr id="265" name="Google Shape;265;p24"/>
          <p:cNvSpPr/>
          <p:nvPr/>
        </p:nvSpPr>
        <p:spPr>
          <a:xfrm>
            <a:off x="687033" y="3485673"/>
            <a:ext cx="2662500" cy="505500"/>
          </a:xfrm>
          <a:prstGeom prst="roundRect">
            <a:avLst>
              <a:gd fmla="val 16667" name="adj"/>
            </a:avLst>
          </a:prstGeom>
          <a:solidFill>
            <a:srgbClr val="E67E2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2. Design</a:t>
            </a:r>
            <a:endParaRPr sz="2400">
              <a:solidFill>
                <a:srgbClr val="FFFFFF"/>
              </a:solidFill>
            </a:endParaRPr>
          </a:p>
        </p:txBody>
      </p:sp>
      <p:sp>
        <p:nvSpPr>
          <p:cNvPr id="266" name="Google Shape;266;p24"/>
          <p:cNvSpPr/>
          <p:nvPr/>
        </p:nvSpPr>
        <p:spPr>
          <a:xfrm>
            <a:off x="687025" y="4231194"/>
            <a:ext cx="2662500" cy="505500"/>
          </a:xfrm>
          <a:prstGeom prst="roundRect">
            <a:avLst>
              <a:gd fmla="val 16667" name="adj"/>
            </a:avLst>
          </a:prstGeom>
          <a:solidFill>
            <a:srgbClr val="27AE6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3. Solve Problem</a:t>
            </a:r>
            <a:endParaRPr sz="2400">
              <a:solidFill>
                <a:srgbClr val="FFFFFF"/>
              </a:solidFill>
            </a:endParaRPr>
          </a:p>
        </p:txBody>
      </p:sp>
      <p:pic>
        <p:nvPicPr>
          <p:cNvPr descr="slide user preppy blue account profile people human" id="264" name="Google Shape;264;p24"/>
          <p:cNvPicPr preferRelativeResize="0"/>
          <p:nvPr/>
        </p:nvPicPr>
        <p:blipFill>
          <a:blip r:embed="rId6">
            <a:alphaModFix/>
          </a:blip>
          <a:stretch>
            <a:fillRect/>
          </a:stretch>
        </p:blipFill>
        <p:spPr>
          <a:xfrm>
            <a:off x="1436875" y="1375775"/>
            <a:ext cx="1162800" cy="1162800"/>
          </a:xfrm>
          <a:prstGeom prst="rect">
            <a:avLst/>
          </a:prstGeom>
          <a:noFill/>
          <a:ln>
            <a:noFill/>
          </a:ln>
        </p:spPr>
      </p:pic>
      <p:sp>
        <p:nvSpPr>
          <p:cNvPr id="267" name="Google Shape;267;p24"/>
          <p:cNvSpPr/>
          <p:nvPr/>
        </p:nvSpPr>
        <p:spPr>
          <a:xfrm>
            <a:off x="687033" y="2740175"/>
            <a:ext cx="2662500" cy="505500"/>
          </a:xfrm>
          <a:prstGeom prst="roundRect">
            <a:avLst>
              <a:gd fmla="val 16667" name="adj"/>
            </a:avLst>
          </a:prstGeom>
          <a:solidFill>
            <a:srgbClr val="E74C3C"/>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1. Identification</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