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Outfit"/>
      <p:regular r:id="rId24"/>
      <p:bold r:id="rId25"/>
    </p:embeddedFont>
    <p:embeddedFont>
      <p:font typeface="Lexend"/>
      <p:regular r:id="rId26"/>
      <p:bold r:id="rId27"/>
    </p:embeddedFont>
    <p:embeddedFont>
      <p:font typeface="Archivo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utfi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regular.fntdata"/><Relationship Id="rId25" Type="http://schemas.openxmlformats.org/officeDocument/2006/relationships/font" Target="fonts/Outfit-bold.fntdata"/><Relationship Id="rId28" Type="http://schemas.openxmlformats.org/officeDocument/2006/relationships/font" Target="fonts/ArchivoBlack-regular.fntdata"/><Relationship Id="rId27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25f44d43d3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25f44d43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25f44d43d3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25f44d43d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25f44d43d3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25f44d43d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25f44d43d3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25f44d43d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25f44d43d3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25f44d43d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25f44d43d3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25f44d43d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25f44d43d3_0_1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25f44d43d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25f44d43d3_0_1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25f44d43d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70f1d7a86_1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70f1d7a86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25f44d43d3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25f44d43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25f44d43d3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25f44d43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25f44d43d3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25f44d43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25f44d43d3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25f44d43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25f44d43d3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25f44d43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25f44d43d3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25f44d43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25f44d43d3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25f44d43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25f44d43d3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25f44d43d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854188" y="5947498"/>
            <a:ext cx="711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10006" y="-2270100"/>
            <a:ext cx="3481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32593" y="6137998"/>
            <a:ext cx="3481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16325" y="-2137275"/>
            <a:ext cx="3481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20000" y="1696500"/>
            <a:ext cx="3887700" cy="22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4104667"/>
            <a:ext cx="3236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3244801" y="377094"/>
            <a:ext cx="711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區段式標題與說明 1 1">
  <p:cSld name="SECTION_TITLE_AND_DESCRIPTION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>
            <a:off x="-25" y="0"/>
            <a:ext cx="9144000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696600" y="965433"/>
            <a:ext cx="33411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 flipH="1" rot="10800000">
            <a:off x="-1536600" y="-2203600"/>
            <a:ext cx="351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flipH="1" rot="10800000">
            <a:off x="30738" y="1269300"/>
            <a:ext cx="7188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5212500" y="1644233"/>
            <a:ext cx="3341100" cy="1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11"/>
          <p:cNvSpPr txBox="1"/>
          <p:nvPr>
            <p:ph idx="2" type="subTitle"/>
          </p:nvPr>
        </p:nvSpPr>
        <p:spPr>
          <a:xfrm>
            <a:off x="5212500" y="3737433"/>
            <a:ext cx="3341100" cy="16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1923900" y="796567"/>
            <a:ext cx="52962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19" name="Google Shape;119;p12"/>
          <p:cNvSpPr/>
          <p:nvPr/>
        </p:nvSpPr>
        <p:spPr>
          <a:xfrm flipH="1" rot="10800000">
            <a:off x="7648498" y="-2203600"/>
            <a:ext cx="3400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 flipH="1" rot="10800000">
            <a:off x="8328302" y="1269300"/>
            <a:ext cx="695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 flipH="1" rot="10800000">
            <a:off x="-1822350" y="-2203600"/>
            <a:ext cx="3400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 flipH="1" rot="10800000">
            <a:off x="-307274" y="1269300"/>
            <a:ext cx="695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hasCustomPrompt="1" type="title"/>
          </p:nvPr>
        </p:nvSpPr>
        <p:spPr>
          <a:xfrm>
            <a:off x="1307100" y="2071083"/>
            <a:ext cx="6529800" cy="18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2404050" y="4022917"/>
            <a:ext cx="43359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 flipH="1" rot="10800000">
            <a:off x="8865671" y="-324200"/>
            <a:ext cx="11547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flipH="1" rot="10800000">
            <a:off x="5320568" y="6077100"/>
            <a:ext cx="33912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flipH="1" rot="10800000">
            <a:off x="8711767" y="6217900"/>
            <a:ext cx="6930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flipH="1" rot="10800000">
            <a:off x="-701100" y="-324200"/>
            <a:ext cx="11547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flipH="1" rot="10800000">
            <a:off x="-701100" y="6138000"/>
            <a:ext cx="11547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>
            <a:off x="-373169" y="1586248"/>
            <a:ext cx="2190483" cy="3685329"/>
            <a:chOff x="587948" y="1365933"/>
            <a:chExt cx="1611834" cy="2764066"/>
          </a:xfrm>
        </p:grpSpPr>
        <p:sp>
          <p:nvSpPr>
            <p:cNvPr id="133" name="Google Shape;133;p13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990832" y="4061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1289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3"/>
          <p:cNvGrpSpPr/>
          <p:nvPr/>
        </p:nvGrpSpPr>
        <p:grpSpPr>
          <a:xfrm flipH="1">
            <a:off x="7501855" y="1586248"/>
            <a:ext cx="2190483" cy="3685329"/>
            <a:chOff x="587948" y="1365933"/>
            <a:chExt cx="1611834" cy="2764066"/>
          </a:xfrm>
        </p:grpSpPr>
        <p:sp>
          <p:nvSpPr>
            <p:cNvPr id="139" name="Google Shape;139;p13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990832" y="4061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1289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- Title and lis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15"/>
          <p:cNvSpPr/>
          <p:nvPr/>
        </p:nvSpPr>
        <p:spPr>
          <a:xfrm flipH="1">
            <a:off x="7456950" y="57073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449887" y="61380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flipH="1">
            <a:off x="-1552959" y="-23722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>
            <a:off x="-454935" y="1153767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flipH="1">
            <a:off x="6900900" y="-319433"/>
            <a:ext cx="6834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flipH="1">
            <a:off x="7584410" y="-177800"/>
            <a:ext cx="1138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- Title and list 2">
  <p:cSld name="CUSTOM_3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720000" y="5374492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720000" y="853592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16"/>
          <p:cNvSpPr/>
          <p:nvPr/>
        </p:nvSpPr>
        <p:spPr>
          <a:xfrm flipH="1">
            <a:off x="7456950" y="57073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flipH="1">
            <a:off x="-449887" y="61380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>
            <a:off x="-1552959" y="-23722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flipH="1">
            <a:off x="-454935" y="1153767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6900900" y="-319433"/>
            <a:ext cx="6834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flipH="1">
            <a:off x="7584410" y="-177800"/>
            <a:ext cx="1138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- Title and list 1">
  <p:cSld name="CUSTOM_3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720000" y="1776875"/>
            <a:ext cx="38547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17"/>
          <p:cNvSpPr/>
          <p:nvPr/>
        </p:nvSpPr>
        <p:spPr>
          <a:xfrm flipH="1">
            <a:off x="7456950" y="57073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 flipH="1">
            <a:off x="-449887" y="61380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 flipH="1">
            <a:off x="-1552959" y="-23722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flipH="1">
            <a:off x="-454935" y="1153767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flipH="1">
            <a:off x="6900900" y="-319433"/>
            <a:ext cx="6834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flipH="1">
            <a:off x="7584410" y="-177800"/>
            <a:ext cx="1138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>
            <p:ph idx="2" type="body"/>
          </p:nvPr>
        </p:nvSpPr>
        <p:spPr>
          <a:xfrm>
            <a:off x="4574700" y="1776875"/>
            <a:ext cx="38547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- Title and list 1 1">
  <p:cSld name="CUSTOM_3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720000" y="2513975"/>
            <a:ext cx="38547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 flipH="1">
            <a:off x="7456950" y="57073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flipH="1">
            <a:off x="-449887" y="61380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flipH="1">
            <a:off x="-1552959" y="-2372200"/>
            <a:ext cx="3344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flipH="1">
            <a:off x="-454935" y="1153767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flipH="1">
            <a:off x="6900900" y="-319433"/>
            <a:ext cx="6834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flipH="1">
            <a:off x="7584410" y="-177800"/>
            <a:ext cx="1138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idx="2" type="body"/>
          </p:nvPr>
        </p:nvSpPr>
        <p:spPr>
          <a:xfrm>
            <a:off x="4574700" y="2513975"/>
            <a:ext cx="38547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" name="Google Shape;188;p18"/>
          <p:cNvSpPr txBox="1"/>
          <p:nvPr>
            <p:ph idx="3" type="subTitle"/>
          </p:nvPr>
        </p:nvSpPr>
        <p:spPr>
          <a:xfrm>
            <a:off x="720000" y="1833875"/>
            <a:ext cx="38547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None/>
              <a:defRPr b="1">
                <a:solidFill>
                  <a:srgbClr val="4A86E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4" type="subTitle"/>
          </p:nvPr>
        </p:nvSpPr>
        <p:spPr>
          <a:xfrm>
            <a:off x="4574700" y="1833875"/>
            <a:ext cx="38547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None/>
              <a:defRPr b="1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8140026" y="6383374"/>
            <a:ext cx="11673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6553807" y="-2203800"/>
            <a:ext cx="3428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-2137675" y="-2065100"/>
            <a:ext cx="3428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8373312" y="1356970"/>
            <a:ext cx="7008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-303126" y="6487774"/>
            <a:ext cx="7008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hasCustomPrompt="1" idx="2" type="title"/>
          </p:nvPr>
        </p:nvSpPr>
        <p:spPr>
          <a:xfrm>
            <a:off x="720000" y="2016733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808025" y="20167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3" type="subTitle"/>
          </p:nvPr>
        </p:nvSpPr>
        <p:spPr>
          <a:xfrm>
            <a:off x="1808025" y="2475933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1" name="Google Shape;201;p19"/>
          <p:cNvCxnSpPr/>
          <p:nvPr/>
        </p:nvCxnSpPr>
        <p:spPr>
          <a:xfrm>
            <a:off x="796200" y="3009133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9"/>
          <p:cNvSpPr txBox="1"/>
          <p:nvPr>
            <p:ph hasCustomPrompt="1" idx="4" type="title"/>
          </p:nvPr>
        </p:nvSpPr>
        <p:spPr>
          <a:xfrm>
            <a:off x="720000" y="3567300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9"/>
          <p:cNvSpPr txBox="1"/>
          <p:nvPr>
            <p:ph idx="5" type="subTitle"/>
          </p:nvPr>
        </p:nvSpPr>
        <p:spPr>
          <a:xfrm>
            <a:off x="1808025" y="35673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6" type="subTitle"/>
          </p:nvPr>
        </p:nvSpPr>
        <p:spPr>
          <a:xfrm>
            <a:off x="1808025" y="4026500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5" name="Google Shape;205;p19"/>
          <p:cNvCxnSpPr/>
          <p:nvPr/>
        </p:nvCxnSpPr>
        <p:spPr>
          <a:xfrm>
            <a:off x="796200" y="455970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9"/>
          <p:cNvSpPr txBox="1"/>
          <p:nvPr>
            <p:ph hasCustomPrompt="1" idx="7" type="title"/>
          </p:nvPr>
        </p:nvSpPr>
        <p:spPr>
          <a:xfrm>
            <a:off x="720000" y="5117867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/>
          <p:nvPr>
            <p:ph idx="8" type="subTitle"/>
          </p:nvPr>
        </p:nvSpPr>
        <p:spPr>
          <a:xfrm>
            <a:off x="1808025" y="5117867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9" type="subTitle"/>
          </p:nvPr>
        </p:nvSpPr>
        <p:spPr>
          <a:xfrm>
            <a:off x="1808025" y="5577067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9" name="Google Shape;209;p19"/>
          <p:cNvCxnSpPr/>
          <p:nvPr/>
        </p:nvCxnSpPr>
        <p:spPr>
          <a:xfrm>
            <a:off x="796200" y="6110267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9"/>
          <p:cNvSpPr txBox="1"/>
          <p:nvPr>
            <p:ph hasCustomPrompt="1" idx="13" type="title"/>
          </p:nvPr>
        </p:nvSpPr>
        <p:spPr>
          <a:xfrm>
            <a:off x="4907475" y="2016733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9"/>
          <p:cNvSpPr txBox="1"/>
          <p:nvPr>
            <p:ph idx="14" type="subTitle"/>
          </p:nvPr>
        </p:nvSpPr>
        <p:spPr>
          <a:xfrm>
            <a:off x="5995500" y="20167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5" type="subTitle"/>
          </p:nvPr>
        </p:nvSpPr>
        <p:spPr>
          <a:xfrm>
            <a:off x="5995500" y="2475933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3" name="Google Shape;213;p19"/>
          <p:cNvCxnSpPr/>
          <p:nvPr/>
        </p:nvCxnSpPr>
        <p:spPr>
          <a:xfrm>
            <a:off x="4983675" y="3009133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>
            <p:ph hasCustomPrompt="1" idx="16" type="title"/>
          </p:nvPr>
        </p:nvSpPr>
        <p:spPr>
          <a:xfrm>
            <a:off x="4907475" y="3567300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19"/>
          <p:cNvSpPr txBox="1"/>
          <p:nvPr>
            <p:ph idx="17" type="subTitle"/>
          </p:nvPr>
        </p:nvSpPr>
        <p:spPr>
          <a:xfrm>
            <a:off x="5995500" y="35673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18" type="subTitle"/>
          </p:nvPr>
        </p:nvSpPr>
        <p:spPr>
          <a:xfrm>
            <a:off x="5995500" y="4026500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7" name="Google Shape;217;p19"/>
          <p:cNvCxnSpPr/>
          <p:nvPr/>
        </p:nvCxnSpPr>
        <p:spPr>
          <a:xfrm>
            <a:off x="4983675" y="455970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9"/>
          <p:cNvSpPr txBox="1"/>
          <p:nvPr>
            <p:ph hasCustomPrompt="1" idx="19" type="title"/>
          </p:nvPr>
        </p:nvSpPr>
        <p:spPr>
          <a:xfrm>
            <a:off x="4907475" y="5117867"/>
            <a:ext cx="1068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9"/>
          <p:cNvSpPr txBox="1"/>
          <p:nvPr>
            <p:ph idx="20" type="subTitle"/>
          </p:nvPr>
        </p:nvSpPr>
        <p:spPr>
          <a:xfrm>
            <a:off x="5995500" y="5117867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21" type="subTitle"/>
          </p:nvPr>
        </p:nvSpPr>
        <p:spPr>
          <a:xfrm>
            <a:off x="5995500" y="5577067"/>
            <a:ext cx="2114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1" name="Google Shape;221;p19"/>
          <p:cNvCxnSpPr/>
          <p:nvPr/>
        </p:nvCxnSpPr>
        <p:spPr>
          <a:xfrm>
            <a:off x="4983675" y="6110267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1" type="subTitle"/>
          </p:nvPr>
        </p:nvSpPr>
        <p:spPr>
          <a:xfrm>
            <a:off x="720000" y="37445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2" type="subTitle"/>
          </p:nvPr>
        </p:nvSpPr>
        <p:spPr>
          <a:xfrm>
            <a:off x="877050" y="4203733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3" type="subTitle"/>
          </p:nvPr>
        </p:nvSpPr>
        <p:spPr>
          <a:xfrm>
            <a:off x="3357750" y="37445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4" type="subTitle"/>
          </p:nvPr>
        </p:nvSpPr>
        <p:spPr>
          <a:xfrm>
            <a:off x="3514800" y="4203733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idx="5" type="subTitle"/>
          </p:nvPr>
        </p:nvSpPr>
        <p:spPr>
          <a:xfrm>
            <a:off x="5995500" y="37445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6152550" y="4203733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0"/>
          <p:cNvSpPr/>
          <p:nvPr/>
        </p:nvSpPr>
        <p:spPr>
          <a:xfrm>
            <a:off x="-466580" y="1209431"/>
            <a:ext cx="694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-2396900" y="-2241300"/>
            <a:ext cx="339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rot="10800000">
            <a:off x="8881380" y="5175394"/>
            <a:ext cx="694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rot="10800000">
            <a:off x="8108400" y="5978925"/>
            <a:ext cx="339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8351678" y="-412801"/>
            <a:ext cx="1156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-437238" y="6137994"/>
            <a:ext cx="1156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946833"/>
            <a:ext cx="2751600" cy="1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0000" y="2783226"/>
            <a:ext cx="25746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720000" y="4357900"/>
            <a:ext cx="24846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6807223" y="-1021100"/>
            <a:ext cx="34227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906406" y="-190800"/>
            <a:ext cx="699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071680" y="6138000"/>
            <a:ext cx="1165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05009" y="-38175"/>
            <a:ext cx="6996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53445" y="6485800"/>
            <a:ext cx="6996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/>
          <p:nvPr/>
        </p:nvSpPr>
        <p:spPr>
          <a:xfrm>
            <a:off x="-2535712" y="5554900"/>
            <a:ext cx="3456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type="title"/>
          </p:nvPr>
        </p:nvSpPr>
        <p:spPr>
          <a:xfrm>
            <a:off x="2902650" y="4791300"/>
            <a:ext cx="3338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1884900" y="2213567"/>
            <a:ext cx="5374200" cy="25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1"/>
          <p:cNvSpPr/>
          <p:nvPr/>
        </p:nvSpPr>
        <p:spPr>
          <a:xfrm>
            <a:off x="8251910" y="6138000"/>
            <a:ext cx="11769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893058" y="-2203800"/>
            <a:ext cx="3456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8727508" y="1356967"/>
            <a:ext cx="706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472705" y="-319433"/>
            <a:ext cx="7065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-704136" y="-177800"/>
            <a:ext cx="11769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>
            <a:off x="289808" y="2201121"/>
            <a:ext cx="1632367" cy="3229209"/>
            <a:chOff x="587948" y="1650882"/>
            <a:chExt cx="1178434" cy="2421967"/>
          </a:xfrm>
        </p:grpSpPr>
        <p:sp>
          <p:nvSpPr>
            <p:cNvPr id="248" name="Google Shape;248;p21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1457432" y="2537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1695557" y="400435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6802713" y="2201121"/>
            <a:ext cx="1632367" cy="3229209"/>
            <a:chOff x="7377621" y="1650882"/>
            <a:chExt cx="1178434" cy="2421967"/>
          </a:xfrm>
        </p:grpSpPr>
        <p:sp>
          <p:nvSpPr>
            <p:cNvPr id="254" name="Google Shape;254;p21"/>
            <p:cNvSpPr/>
            <p:nvPr/>
          </p:nvSpPr>
          <p:spPr>
            <a:xfrm flipH="1">
              <a:off x="83707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flipH="1">
              <a:off x="7686586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 flipH="1">
              <a:off x="7615746" y="2537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 flipH="1">
              <a:off x="7914011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 flipH="1">
              <a:off x="7377621" y="400435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_1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720000" y="2013646"/>
            <a:ext cx="22119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720000" y="2899154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2"/>
          <p:cNvSpPr/>
          <p:nvPr/>
        </p:nvSpPr>
        <p:spPr>
          <a:xfrm flipH="1">
            <a:off x="-777186" y="6138000"/>
            <a:ext cx="1156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 flipH="1">
            <a:off x="533113" y="-2457800"/>
            <a:ext cx="33963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 flipH="1">
            <a:off x="-160752" y="48600"/>
            <a:ext cx="693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 flipH="1">
            <a:off x="8349750" y="6138000"/>
            <a:ext cx="11562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720000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877050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3"/>
          <p:cNvSpPr txBox="1"/>
          <p:nvPr>
            <p:ph idx="3" type="subTitle"/>
          </p:nvPr>
        </p:nvSpPr>
        <p:spPr>
          <a:xfrm>
            <a:off x="3357750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4" type="subTitle"/>
          </p:nvPr>
        </p:nvSpPr>
        <p:spPr>
          <a:xfrm>
            <a:off x="3514800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5" type="subTitle"/>
          </p:nvPr>
        </p:nvSpPr>
        <p:spPr>
          <a:xfrm>
            <a:off x="5995500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6" type="subTitle"/>
          </p:nvPr>
        </p:nvSpPr>
        <p:spPr>
          <a:xfrm>
            <a:off x="6152550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7" type="subTitle"/>
          </p:nvPr>
        </p:nvSpPr>
        <p:spPr>
          <a:xfrm>
            <a:off x="720000" y="49844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8" type="subTitle"/>
          </p:nvPr>
        </p:nvSpPr>
        <p:spPr>
          <a:xfrm>
            <a:off x="877050" y="54436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9" type="subTitle"/>
          </p:nvPr>
        </p:nvSpPr>
        <p:spPr>
          <a:xfrm>
            <a:off x="3357750" y="49844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3" type="subTitle"/>
          </p:nvPr>
        </p:nvSpPr>
        <p:spPr>
          <a:xfrm>
            <a:off x="3514800" y="54436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3"/>
          <p:cNvSpPr txBox="1"/>
          <p:nvPr>
            <p:ph idx="14" type="subTitle"/>
          </p:nvPr>
        </p:nvSpPr>
        <p:spPr>
          <a:xfrm>
            <a:off x="5995500" y="49844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15" type="subTitle"/>
          </p:nvPr>
        </p:nvSpPr>
        <p:spPr>
          <a:xfrm>
            <a:off x="6152550" y="54436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/>
          <p:nvPr/>
        </p:nvSpPr>
        <p:spPr>
          <a:xfrm>
            <a:off x="8440168" y="-1021100"/>
            <a:ext cx="3428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7537963" y="-190800"/>
            <a:ext cx="700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 flipH="1">
            <a:off x="-2820893" y="-1021100"/>
            <a:ext cx="3428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 flipH="1">
            <a:off x="808912" y="-190800"/>
            <a:ext cx="700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8443551" y="6138000"/>
            <a:ext cx="11670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-563246" y="6138000"/>
            <a:ext cx="11670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91" name="Google Shape;291;p24"/>
          <p:cNvSpPr/>
          <p:nvPr/>
        </p:nvSpPr>
        <p:spPr>
          <a:xfrm flipH="1">
            <a:off x="8262365" y="-412801"/>
            <a:ext cx="11844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flipH="1">
            <a:off x="-1329843" y="-2203800"/>
            <a:ext cx="3478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flipH="1">
            <a:off x="-408391" y="1356964"/>
            <a:ext cx="7110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10800000">
            <a:off x="7989600" y="5978925"/>
            <a:ext cx="3478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1" type="subTitle"/>
          </p:nvPr>
        </p:nvSpPr>
        <p:spPr>
          <a:xfrm>
            <a:off x="975650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2" type="subTitle"/>
          </p:nvPr>
        </p:nvSpPr>
        <p:spPr>
          <a:xfrm>
            <a:off x="1132700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3" type="subTitle"/>
          </p:nvPr>
        </p:nvSpPr>
        <p:spPr>
          <a:xfrm>
            <a:off x="5739838" y="26490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4" type="subTitle"/>
          </p:nvPr>
        </p:nvSpPr>
        <p:spPr>
          <a:xfrm>
            <a:off x="5896888" y="31082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5" type="subTitle"/>
          </p:nvPr>
        </p:nvSpPr>
        <p:spPr>
          <a:xfrm>
            <a:off x="975650" y="48828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6" type="subTitle"/>
          </p:nvPr>
        </p:nvSpPr>
        <p:spPr>
          <a:xfrm>
            <a:off x="1132700" y="53420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7" type="subTitle"/>
          </p:nvPr>
        </p:nvSpPr>
        <p:spPr>
          <a:xfrm>
            <a:off x="5739838" y="4882800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5" name="Google Shape;305;p25"/>
          <p:cNvSpPr txBox="1"/>
          <p:nvPr>
            <p:ph idx="8" type="subTitle"/>
          </p:nvPr>
        </p:nvSpPr>
        <p:spPr>
          <a:xfrm>
            <a:off x="5896888" y="5342000"/>
            <a:ext cx="2114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5"/>
          <p:cNvSpPr/>
          <p:nvPr/>
        </p:nvSpPr>
        <p:spPr>
          <a:xfrm>
            <a:off x="8712395" y="6117763"/>
            <a:ext cx="116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657761" y="-339662"/>
            <a:ext cx="701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-510600" y="-198029"/>
            <a:ext cx="116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-510600" y="6117763"/>
            <a:ext cx="116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 flipH="1">
            <a:off x="8011295" y="-339662"/>
            <a:ext cx="701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 flipH="1">
            <a:off x="8712256" y="-198029"/>
            <a:ext cx="116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text">
  <p:cSld name="CUSTOM_1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hasCustomPrompt="1" type="title"/>
          </p:nvPr>
        </p:nvSpPr>
        <p:spPr>
          <a:xfrm>
            <a:off x="4449352" y="1033217"/>
            <a:ext cx="38889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1" type="subTitle"/>
          </p:nvPr>
        </p:nvSpPr>
        <p:spPr>
          <a:xfrm>
            <a:off x="4267200" y="1769617"/>
            <a:ext cx="4156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hasCustomPrompt="1" idx="2" type="title"/>
          </p:nvPr>
        </p:nvSpPr>
        <p:spPr>
          <a:xfrm>
            <a:off x="4449352" y="2803217"/>
            <a:ext cx="38889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317" name="Google Shape;317;p26"/>
          <p:cNvSpPr txBox="1"/>
          <p:nvPr>
            <p:ph idx="3" type="subTitle"/>
          </p:nvPr>
        </p:nvSpPr>
        <p:spPr>
          <a:xfrm>
            <a:off x="4267200" y="3540161"/>
            <a:ext cx="4156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 txBox="1"/>
          <p:nvPr>
            <p:ph hasCustomPrompt="1" idx="4" type="title"/>
          </p:nvPr>
        </p:nvSpPr>
        <p:spPr>
          <a:xfrm>
            <a:off x="4449352" y="4574971"/>
            <a:ext cx="38889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319" name="Google Shape;319;p26"/>
          <p:cNvSpPr txBox="1"/>
          <p:nvPr>
            <p:ph idx="5" type="subTitle"/>
          </p:nvPr>
        </p:nvSpPr>
        <p:spPr>
          <a:xfrm>
            <a:off x="4267200" y="5307152"/>
            <a:ext cx="4156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0" name="Google Shape;320;p26"/>
          <p:cNvGrpSpPr/>
          <p:nvPr/>
        </p:nvGrpSpPr>
        <p:grpSpPr>
          <a:xfrm>
            <a:off x="2071174" y="1586246"/>
            <a:ext cx="869907" cy="4294914"/>
            <a:chOff x="587948" y="1365933"/>
            <a:chExt cx="642045" cy="3221266"/>
          </a:xfrm>
        </p:grpSpPr>
        <p:sp>
          <p:nvSpPr>
            <p:cNvPr id="321" name="Google Shape;321;p26"/>
            <p:cNvSpPr/>
            <p:nvPr/>
          </p:nvSpPr>
          <p:spPr>
            <a:xfrm>
              <a:off x="587948" y="24529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924032" y="45187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7573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6"/>
          <p:cNvSpPr/>
          <p:nvPr/>
        </p:nvSpPr>
        <p:spPr>
          <a:xfrm>
            <a:off x="6658316" y="-2711800"/>
            <a:ext cx="33810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8452687" y="848964"/>
            <a:ext cx="690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 flipH="1" rot="10800000">
            <a:off x="-1566100" y="5978925"/>
            <a:ext cx="33810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0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720000" y="593367"/>
            <a:ext cx="3588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idx="1" type="subTitle"/>
          </p:nvPr>
        </p:nvSpPr>
        <p:spPr>
          <a:xfrm>
            <a:off x="720000" y="2776683"/>
            <a:ext cx="24084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2" name="Google Shape;332;p27"/>
          <p:cNvSpPr/>
          <p:nvPr/>
        </p:nvSpPr>
        <p:spPr>
          <a:xfrm>
            <a:off x="-2528825" y="5542474"/>
            <a:ext cx="32784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34259" y="5798007"/>
            <a:ext cx="669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 flipH="1">
            <a:off x="7818450" y="153600"/>
            <a:ext cx="11160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">
  <p:cSld name="CUSTOM_5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/>
          <p:nvPr/>
        </p:nvSpPr>
        <p:spPr>
          <a:xfrm>
            <a:off x="7915928" y="6138000"/>
            <a:ext cx="11379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-339150" y="-412800"/>
            <a:ext cx="11379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6602115" y="-2203800"/>
            <a:ext cx="33420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8375762" y="1356967"/>
            <a:ext cx="683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42" name="Google Shape;342;p28"/>
          <p:cNvSpPr txBox="1"/>
          <p:nvPr>
            <p:ph idx="1" type="subTitle"/>
          </p:nvPr>
        </p:nvSpPr>
        <p:spPr>
          <a:xfrm>
            <a:off x="5849500" y="2899154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1">
  <p:cSld name="CUSTOM_5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46" name="Google Shape;346;p29"/>
          <p:cNvSpPr txBox="1"/>
          <p:nvPr>
            <p:ph idx="1" type="subTitle"/>
          </p:nvPr>
        </p:nvSpPr>
        <p:spPr>
          <a:xfrm>
            <a:off x="720000" y="2899154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7" name="Google Shape;347;p29"/>
          <p:cNvSpPr/>
          <p:nvPr/>
        </p:nvSpPr>
        <p:spPr>
          <a:xfrm flipH="1">
            <a:off x="-34198" y="6138000"/>
            <a:ext cx="1120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 flipH="1">
            <a:off x="8271450" y="-412800"/>
            <a:ext cx="11202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 flipH="1">
            <a:off x="-910703" y="-2203800"/>
            <a:ext cx="3290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 flipH="1">
            <a:off x="-38985" y="1356967"/>
            <a:ext cx="6723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1">
  <p:cSld name="CUSTOM_9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720000" y="1981200"/>
            <a:ext cx="4383000" cy="4156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5" name="Google Shape;355;p30"/>
          <p:cNvSpPr/>
          <p:nvPr/>
        </p:nvSpPr>
        <p:spPr>
          <a:xfrm>
            <a:off x="-2401600" y="-2137275"/>
            <a:ext cx="3290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793334" y="296360"/>
            <a:ext cx="6723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 flipH="1">
            <a:off x="-790019" y="6137999"/>
            <a:ext cx="1120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7758838" y="-1021107"/>
            <a:ext cx="3290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1699817"/>
            <a:ext cx="22119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720000" y="3212983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712138" y="-539433"/>
            <a:ext cx="11382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2562617" y="-2457800"/>
            <a:ext cx="3342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6410952" y="6138000"/>
            <a:ext cx="3342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041805" y="380000"/>
            <a:ext cx="683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643637" y="6138000"/>
            <a:ext cx="11382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7012850" y="-412800"/>
            <a:ext cx="11382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-2184300" y="6138000"/>
            <a:ext cx="3342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62" name="Google Shape;362;p31"/>
          <p:cNvSpPr/>
          <p:nvPr/>
        </p:nvSpPr>
        <p:spPr>
          <a:xfrm flipH="1">
            <a:off x="-2363587" y="-1021100"/>
            <a:ext cx="32193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 flipH="1">
            <a:off x="1045091" y="-190800"/>
            <a:ext cx="657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 flipH="1">
            <a:off x="8424000" y="-177800"/>
            <a:ext cx="10959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6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/>
          <p:nvPr/>
        </p:nvSpPr>
        <p:spPr>
          <a:xfrm flipH="1">
            <a:off x="-530297" y="6290398"/>
            <a:ext cx="642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 flipH="1">
            <a:off x="4366003" y="6137998"/>
            <a:ext cx="3144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 flipH="1">
            <a:off x="7809150" y="-2137275"/>
            <a:ext cx="3144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 txBox="1"/>
          <p:nvPr>
            <p:ph type="ctrTitle"/>
          </p:nvPr>
        </p:nvSpPr>
        <p:spPr>
          <a:xfrm>
            <a:off x="720000" y="985300"/>
            <a:ext cx="3887700" cy="10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371" name="Google Shape;371;p32"/>
          <p:cNvSpPr txBox="1"/>
          <p:nvPr>
            <p:ph idx="1" type="subTitle"/>
          </p:nvPr>
        </p:nvSpPr>
        <p:spPr>
          <a:xfrm>
            <a:off x="720000" y="2205533"/>
            <a:ext cx="32364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72" name="Google Shape;372;p32"/>
          <p:cNvSpPr/>
          <p:nvPr/>
        </p:nvSpPr>
        <p:spPr>
          <a:xfrm flipH="1">
            <a:off x="7257579" y="296360"/>
            <a:ext cx="6426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720000" y="4730500"/>
            <a:ext cx="3236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zh-TW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including icons by </a:t>
            </a:r>
            <a:r>
              <a:rPr b="1" lang="zh-TW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infographics &amp; images by </a:t>
            </a:r>
            <a:r>
              <a:rPr b="1" lang="zh-TW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zh-TW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illustrations by </a:t>
            </a:r>
            <a:r>
              <a:rPr b="1" lang="zh-TW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zh-TW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4" name="Google Shape;374;p32"/>
          <p:cNvSpPr/>
          <p:nvPr/>
        </p:nvSpPr>
        <p:spPr>
          <a:xfrm flipH="1">
            <a:off x="-530449" y="-412807"/>
            <a:ext cx="10707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8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/>
          <p:nvPr/>
        </p:nvSpPr>
        <p:spPr>
          <a:xfrm>
            <a:off x="-2044800" y="5707300"/>
            <a:ext cx="3052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8145571" y="6138000"/>
            <a:ext cx="1039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7138814" y="-2372200"/>
            <a:ext cx="3052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8565634" y="1153767"/>
            <a:ext cx="6240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892002" y="-319433"/>
            <a:ext cx="6240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-147420" y="-177800"/>
            <a:ext cx="10395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981625" y="2146300"/>
            <a:ext cx="3261300" cy="3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85" name="Google Shape;385;p33"/>
          <p:cNvSpPr txBox="1"/>
          <p:nvPr>
            <p:ph idx="2" type="body"/>
          </p:nvPr>
        </p:nvSpPr>
        <p:spPr>
          <a:xfrm>
            <a:off x="4901081" y="2146300"/>
            <a:ext cx="3261300" cy="3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86" name="Google Shape;386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/>
          <p:nvPr/>
        </p:nvSpPr>
        <p:spPr>
          <a:xfrm>
            <a:off x="7767610" y="-1021100"/>
            <a:ext cx="30147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6974160" y="-190800"/>
            <a:ext cx="6162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8000547" y="6138000"/>
            <a:ext cx="10263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-382047" y="6485800"/>
            <a:ext cx="6162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/>
          <p:nvPr/>
        </p:nvSpPr>
        <p:spPr>
          <a:xfrm>
            <a:off x="-1851925" y="5554900"/>
            <a:ext cx="30309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7952343" y="6138000"/>
            <a:ext cx="10320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6760843" y="-2203800"/>
            <a:ext cx="30309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8369369" y="1356967"/>
            <a:ext cx="619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785986" y="-319433"/>
            <a:ext cx="619500" cy="6801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-245919" y="-177800"/>
            <a:ext cx="10320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/>
          <p:nvPr/>
        </p:nvSpPr>
        <p:spPr>
          <a:xfrm rot="10800000">
            <a:off x="-358143" y="-324200"/>
            <a:ext cx="10461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 rot="10800000">
            <a:off x="827523" y="6077100"/>
            <a:ext cx="30726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 rot="10800000">
            <a:off x="199507" y="6217900"/>
            <a:ext cx="627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 rot="10800000">
            <a:off x="8307450" y="-324200"/>
            <a:ext cx="10461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 rot="10800000">
            <a:off x="994284" y="-97900"/>
            <a:ext cx="6279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 標題與內文 1">
  <p:cSld name="TITLE_AND_BODY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/>
        </p:nvSpPr>
        <p:spPr>
          <a:xfrm>
            <a:off x="715550" y="6402700"/>
            <a:ext cx="393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exend"/>
              <a:buNone/>
            </a:pPr>
            <a:r>
              <a:rPr b="1" lang="zh-TW" sz="1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資料庋用 111-2</a:t>
            </a:r>
            <a:endParaRPr b="1" sz="1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0" y="1110175"/>
            <a:ext cx="9144000" cy="530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"/>
          <p:cNvSpPr txBox="1"/>
          <p:nvPr>
            <p:ph idx="1" type="body"/>
          </p:nvPr>
        </p:nvSpPr>
        <p:spPr>
          <a:xfrm>
            <a:off x="715550" y="1341321"/>
            <a:ext cx="7713000" cy="4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2" name="Google Shape;412;p37"/>
          <p:cNvSpPr txBox="1"/>
          <p:nvPr>
            <p:ph type="title"/>
          </p:nvPr>
        </p:nvSpPr>
        <p:spPr>
          <a:xfrm>
            <a:off x="1417750" y="143600"/>
            <a:ext cx="63087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3" name="Google Shape;413;p37"/>
          <p:cNvSpPr/>
          <p:nvPr/>
        </p:nvSpPr>
        <p:spPr>
          <a:xfrm>
            <a:off x="8218880" y="5897940"/>
            <a:ext cx="733200" cy="73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8332726" y="6025900"/>
            <a:ext cx="531600" cy="531600"/>
          </a:xfrm>
          <a:prstGeom prst="ellipse">
            <a:avLst/>
          </a:prstGeom>
          <a:solidFill>
            <a:srgbClr val="BDC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8300619" y="5984812"/>
            <a:ext cx="531600" cy="531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 txBox="1"/>
          <p:nvPr>
            <p:ph idx="12" type="sldNum"/>
          </p:nvPr>
        </p:nvSpPr>
        <p:spPr>
          <a:xfrm>
            <a:off x="8311134" y="600315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2pPr>
            <a:lvl3pPr lvl="2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3pPr>
            <a:lvl4pPr lvl="3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4pPr>
            <a:lvl5pPr lvl="4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5pPr>
            <a:lvl6pPr lvl="5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6pPr>
            <a:lvl7pPr lvl="6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7pPr>
            <a:lvl8pPr lvl="7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8pPr>
            <a:lvl9pPr lvl="8" rtl="0" algn="ctr">
              <a:buNone/>
              <a:defRPr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417" name="Google Shape;417;p37"/>
          <p:cNvGrpSpPr/>
          <p:nvPr/>
        </p:nvGrpSpPr>
        <p:grpSpPr>
          <a:xfrm rot="9448929">
            <a:off x="678374" y="287341"/>
            <a:ext cx="896614" cy="733235"/>
            <a:chOff x="3337500" y="1640525"/>
            <a:chExt cx="3773378" cy="3085800"/>
          </a:xfrm>
        </p:grpSpPr>
        <p:sp>
          <p:nvSpPr>
            <p:cNvPr id="418" name="Google Shape;418;p37"/>
            <p:cNvSpPr/>
            <p:nvPr/>
          </p:nvSpPr>
          <p:spPr>
            <a:xfrm>
              <a:off x="3337500" y="1640525"/>
              <a:ext cx="3085800" cy="30858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5733900" y="2838725"/>
              <a:ext cx="689400" cy="689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 flipH="1">
              <a:off x="6421478" y="2838725"/>
              <a:ext cx="689400" cy="689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7"/>
          <p:cNvGrpSpPr/>
          <p:nvPr/>
        </p:nvGrpSpPr>
        <p:grpSpPr>
          <a:xfrm>
            <a:off x="118450" y="143608"/>
            <a:ext cx="1299300" cy="526200"/>
            <a:chOff x="7243875" y="3780983"/>
            <a:chExt cx="1299300" cy="526200"/>
          </a:xfrm>
        </p:grpSpPr>
        <p:grpSp>
          <p:nvGrpSpPr>
            <p:cNvPr id="422" name="Google Shape;422;p37"/>
            <p:cNvGrpSpPr/>
            <p:nvPr/>
          </p:nvGrpSpPr>
          <p:grpSpPr>
            <a:xfrm>
              <a:off x="7243875" y="3780983"/>
              <a:ext cx="1299300" cy="526200"/>
              <a:chOff x="3130375" y="-210650"/>
              <a:chExt cx="1299300" cy="526200"/>
            </a:xfrm>
          </p:grpSpPr>
          <p:sp>
            <p:nvSpPr>
              <p:cNvPr id="423" name="Google Shape;423;p37"/>
              <p:cNvSpPr/>
              <p:nvPr/>
            </p:nvSpPr>
            <p:spPr>
              <a:xfrm>
                <a:off x="3130375" y="-210650"/>
                <a:ext cx="1299300" cy="526200"/>
              </a:xfrm>
              <a:prstGeom prst="roundRect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3263060" y="-47084"/>
                <a:ext cx="1077000" cy="268200"/>
              </a:xfrm>
              <a:prstGeom prst="roundRect">
                <a:avLst>
                  <a:gd fmla="val 50000" name="adj"/>
                </a:avLst>
              </a:prstGeom>
              <a:solidFill>
                <a:srgbClr val="ED8E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3217449" y="-110650"/>
                <a:ext cx="1077000" cy="2682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37"/>
            <p:cNvGrpSpPr/>
            <p:nvPr/>
          </p:nvGrpSpPr>
          <p:grpSpPr>
            <a:xfrm>
              <a:off x="7728150" y="4016475"/>
              <a:ext cx="330750" cy="55200"/>
              <a:chOff x="7632750" y="4032725"/>
              <a:chExt cx="330750" cy="55200"/>
            </a:xfrm>
          </p:grpSpPr>
          <p:sp>
            <p:nvSpPr>
              <p:cNvPr id="427" name="Google Shape;427;p37"/>
              <p:cNvSpPr/>
              <p:nvPr/>
            </p:nvSpPr>
            <p:spPr>
              <a:xfrm>
                <a:off x="7632750" y="4032725"/>
                <a:ext cx="55200" cy="552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7770525" y="4032725"/>
                <a:ext cx="55200" cy="552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7908300" y="4032725"/>
                <a:ext cx="55200" cy="552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467700" y="43541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1460800" y="4813333"/>
            <a:ext cx="24423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5247775" y="4354133"/>
            <a:ext cx="2428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5240872" y="4813333"/>
            <a:ext cx="24423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flipH="1">
            <a:off x="-2115892" y="6138000"/>
            <a:ext cx="32217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-189462" y="329200"/>
            <a:ext cx="658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363995" y="-463600"/>
            <a:ext cx="1096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>
            <a:off x="7547850" y="6138000"/>
            <a:ext cx="32217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2483755" y="6552200"/>
            <a:ext cx="658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189547" y="329200"/>
            <a:ext cx="658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7197790" y="-463600"/>
            <a:ext cx="1096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4219772" y="2067763"/>
            <a:ext cx="704474" cy="2086237"/>
            <a:chOff x="1114309" y="1879482"/>
            <a:chExt cx="704474" cy="1564717"/>
          </a:xfrm>
        </p:grpSpPr>
        <p:sp>
          <p:nvSpPr>
            <p:cNvPr id="52" name="Google Shape;52;p5"/>
            <p:cNvSpPr/>
            <p:nvPr/>
          </p:nvSpPr>
          <p:spPr>
            <a:xfrm>
              <a:off x="1417934" y="18794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533632" y="33757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114309" y="2565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747957" y="24327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 flipH="1" rot="10800000">
            <a:off x="7646758" y="-2406800"/>
            <a:ext cx="32493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 rot="10800000">
            <a:off x="8296315" y="5998400"/>
            <a:ext cx="6642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flipH="1" rot="10800000">
            <a:off x="7296125" y="6338500"/>
            <a:ext cx="11064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 rot="10800000">
            <a:off x="-2179100" y="-2406800"/>
            <a:ext cx="33441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>
            <a:off x="-280549" y="5998400"/>
            <a:ext cx="6834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rot="10800000">
            <a:off x="293775" y="6338500"/>
            <a:ext cx="1138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354084" y="607595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212100" y="2013646"/>
            <a:ext cx="22119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5849500" y="2899154"/>
            <a:ext cx="2574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>
            <a:off x="8578045" y="6138000"/>
            <a:ext cx="11718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4980082" y="-2457800"/>
            <a:ext cx="34419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8421846" y="48600"/>
            <a:ext cx="7035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209550" y="6138000"/>
            <a:ext cx="1171800" cy="11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703100" y="2343800"/>
            <a:ext cx="5737800" cy="21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6" name="Google Shape;76;p8"/>
          <p:cNvGrpSpPr/>
          <p:nvPr/>
        </p:nvGrpSpPr>
        <p:grpSpPr>
          <a:xfrm flipH="1">
            <a:off x="6554182" y="1281456"/>
            <a:ext cx="1803625" cy="4498109"/>
            <a:chOff x="1197548" y="1137333"/>
            <a:chExt cx="1397509" cy="3373666"/>
          </a:xfrm>
        </p:grpSpPr>
        <p:sp>
          <p:nvSpPr>
            <p:cNvPr id="77" name="Google Shape;77;p8"/>
            <p:cNvSpPr/>
            <p:nvPr/>
          </p:nvSpPr>
          <p:spPr>
            <a:xfrm>
              <a:off x="1197548" y="29101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524232" y="4442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2181109" y="3708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128957" y="11373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8"/>
          <p:cNvSpPr/>
          <p:nvPr/>
        </p:nvSpPr>
        <p:spPr>
          <a:xfrm flipH="1" rot="10800000">
            <a:off x="8272348" y="-324200"/>
            <a:ext cx="1096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 rot="10800000">
            <a:off x="4905600" y="6077100"/>
            <a:ext cx="3220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 rot="10800000">
            <a:off x="8126187" y="6217900"/>
            <a:ext cx="6582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 rot="10800000">
            <a:off x="7293163" y="-97900"/>
            <a:ext cx="6582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777692" y="1281456"/>
            <a:ext cx="1803625" cy="4498109"/>
            <a:chOff x="1197548" y="1137333"/>
            <a:chExt cx="1397509" cy="3373666"/>
          </a:xfrm>
        </p:grpSpPr>
        <p:sp>
          <p:nvSpPr>
            <p:cNvPr id="87" name="Google Shape;87;p8"/>
            <p:cNvSpPr/>
            <p:nvPr/>
          </p:nvSpPr>
          <p:spPr>
            <a:xfrm>
              <a:off x="1197548" y="29101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2524232" y="4442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181109" y="3708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128957" y="11373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/>
          <p:nvPr/>
        </p:nvSpPr>
        <p:spPr>
          <a:xfrm flipH="1" rot="10800000">
            <a:off x="-233358" y="5991600"/>
            <a:ext cx="1096500" cy="11328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flipH="1" rot="10800000">
            <a:off x="-1295400" y="-2045800"/>
            <a:ext cx="32205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區段式標題與說明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696600" y="1644233"/>
            <a:ext cx="33411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696600" y="3737433"/>
            <a:ext cx="33411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5212500" y="965433"/>
            <a:ext cx="33411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 flipH="1" rot="10800000">
            <a:off x="-1536600" y="-2203600"/>
            <a:ext cx="351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 flipH="1" rot="10800000">
            <a:off x="30738" y="1269300"/>
            <a:ext cx="7188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區段式標題與說明 1">
  <p:cSld name="SECTION_TITLE_AND_DESCRIPTION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96600" y="965433"/>
            <a:ext cx="33411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0"/>
          <p:cNvSpPr/>
          <p:nvPr/>
        </p:nvSpPr>
        <p:spPr>
          <a:xfrm flipH="1" rot="10800000">
            <a:off x="-1536600" y="-2203600"/>
            <a:ext cx="3517800" cy="3327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 rot="10800000">
            <a:off x="30738" y="1269300"/>
            <a:ext cx="7188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5212500" y="1644233"/>
            <a:ext cx="33411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10"/>
          <p:cNvSpPr txBox="1"/>
          <p:nvPr>
            <p:ph idx="2" type="subTitle"/>
          </p:nvPr>
        </p:nvSpPr>
        <p:spPr>
          <a:xfrm>
            <a:off x="5212500" y="3737433"/>
            <a:ext cx="33411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b="1"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536633"/>
            <a:ext cx="77040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83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Char char="○"/>
              <a:defRPr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log@pulipuli.inf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lipulichen.github.io/HTML5-Wrapped-Text-Formatter/index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ctrTitle"/>
          </p:nvPr>
        </p:nvSpPr>
        <p:spPr>
          <a:xfrm>
            <a:off x="720000" y="1696500"/>
            <a:ext cx="4379100" cy="22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論文神器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+ ChatGPT</a:t>
            </a:r>
            <a:endParaRPr/>
          </a:p>
        </p:txBody>
      </p:sp>
      <p:sp>
        <p:nvSpPr>
          <p:cNvPr id="435" name="Google Shape;435;p38"/>
          <p:cNvSpPr txBox="1"/>
          <p:nvPr>
            <p:ph idx="1" type="subTitle"/>
          </p:nvPr>
        </p:nvSpPr>
        <p:spPr>
          <a:xfrm>
            <a:off x="720000" y="4104667"/>
            <a:ext cx="3236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布丁布丁吃布丁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blog@pulipuli.info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20230601</a:t>
            </a:r>
            <a:endParaRPr/>
          </a:p>
        </p:txBody>
      </p:sp>
      <p:grpSp>
        <p:nvGrpSpPr>
          <p:cNvPr id="436" name="Google Shape;436;p38"/>
          <p:cNvGrpSpPr/>
          <p:nvPr/>
        </p:nvGrpSpPr>
        <p:grpSpPr>
          <a:xfrm>
            <a:off x="4419597" y="1539498"/>
            <a:ext cx="4379239" cy="3779004"/>
            <a:chOff x="4571997" y="682248"/>
            <a:chExt cx="4379239" cy="3779004"/>
          </a:xfrm>
        </p:grpSpPr>
        <p:sp>
          <p:nvSpPr>
            <p:cNvPr id="437" name="Google Shape;437;p38"/>
            <p:cNvSpPr/>
            <p:nvPr/>
          </p:nvSpPr>
          <p:spPr>
            <a:xfrm>
              <a:off x="5085426" y="2282180"/>
              <a:ext cx="1517" cy="46832"/>
            </a:xfrm>
            <a:custGeom>
              <a:rect b="b" l="l" r="r" t="t"/>
              <a:pathLst>
                <a:path extrusionOk="0" h="2069" w="67">
                  <a:moveTo>
                    <a:pt x="67" y="1"/>
                  </a:moveTo>
                  <a:lnTo>
                    <a:pt x="34" y="701"/>
                  </a:lnTo>
                  <a:cubicBezTo>
                    <a:pt x="34" y="1135"/>
                    <a:pt x="34" y="1602"/>
                    <a:pt x="0" y="2069"/>
                  </a:cubicBezTo>
                  <a:cubicBezTo>
                    <a:pt x="67" y="1368"/>
                    <a:pt x="67" y="701"/>
                    <a:pt x="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4809076" y="1683869"/>
              <a:ext cx="845395" cy="1595519"/>
            </a:xfrm>
            <a:custGeom>
              <a:rect b="b" l="l" r="r" t="t"/>
              <a:pathLst>
                <a:path extrusionOk="0" h="70489" w="37349">
                  <a:moveTo>
                    <a:pt x="8373" y="515"/>
                  </a:moveTo>
                  <a:cubicBezTo>
                    <a:pt x="10041" y="2317"/>
                    <a:pt x="11609" y="4085"/>
                    <a:pt x="12610" y="6386"/>
                  </a:cubicBezTo>
                  <a:cubicBezTo>
                    <a:pt x="13377" y="8087"/>
                    <a:pt x="13410" y="9789"/>
                    <a:pt x="13577" y="11523"/>
                  </a:cubicBezTo>
                  <a:cubicBezTo>
                    <a:pt x="12610" y="7554"/>
                    <a:pt x="10808" y="3818"/>
                    <a:pt x="8373" y="515"/>
                  </a:cubicBezTo>
                  <a:close/>
                  <a:moveTo>
                    <a:pt x="8140" y="382"/>
                  </a:moveTo>
                  <a:lnTo>
                    <a:pt x="8140" y="382"/>
                  </a:lnTo>
                  <a:cubicBezTo>
                    <a:pt x="10208" y="4418"/>
                    <a:pt x="12042" y="8554"/>
                    <a:pt x="13610" y="12824"/>
                  </a:cubicBezTo>
                  <a:cubicBezTo>
                    <a:pt x="12076" y="11090"/>
                    <a:pt x="10375" y="9355"/>
                    <a:pt x="9541" y="7220"/>
                  </a:cubicBezTo>
                  <a:cubicBezTo>
                    <a:pt x="8673" y="5052"/>
                    <a:pt x="8540" y="2617"/>
                    <a:pt x="8140" y="382"/>
                  </a:cubicBezTo>
                  <a:close/>
                  <a:moveTo>
                    <a:pt x="8040" y="215"/>
                  </a:moveTo>
                  <a:lnTo>
                    <a:pt x="8040" y="215"/>
                  </a:lnTo>
                  <a:cubicBezTo>
                    <a:pt x="8340" y="2617"/>
                    <a:pt x="8573" y="5219"/>
                    <a:pt x="9507" y="7454"/>
                  </a:cubicBezTo>
                  <a:cubicBezTo>
                    <a:pt x="10375" y="9555"/>
                    <a:pt x="12076" y="11290"/>
                    <a:pt x="13610" y="12991"/>
                  </a:cubicBezTo>
                  <a:cubicBezTo>
                    <a:pt x="11876" y="11590"/>
                    <a:pt x="9774" y="10322"/>
                    <a:pt x="8874" y="8254"/>
                  </a:cubicBezTo>
                  <a:cubicBezTo>
                    <a:pt x="7940" y="6053"/>
                    <a:pt x="8040" y="2650"/>
                    <a:pt x="8040" y="215"/>
                  </a:cubicBezTo>
                  <a:close/>
                  <a:moveTo>
                    <a:pt x="8340" y="682"/>
                  </a:moveTo>
                  <a:lnTo>
                    <a:pt x="8340" y="682"/>
                  </a:lnTo>
                  <a:cubicBezTo>
                    <a:pt x="10842" y="4218"/>
                    <a:pt x="12643" y="8221"/>
                    <a:pt x="13710" y="12424"/>
                  </a:cubicBezTo>
                  <a:cubicBezTo>
                    <a:pt x="13744" y="12624"/>
                    <a:pt x="13777" y="12857"/>
                    <a:pt x="13810" y="13058"/>
                  </a:cubicBezTo>
                  <a:lnTo>
                    <a:pt x="13644" y="12857"/>
                  </a:lnTo>
                  <a:cubicBezTo>
                    <a:pt x="12176" y="8688"/>
                    <a:pt x="10408" y="4585"/>
                    <a:pt x="8340" y="682"/>
                  </a:cubicBezTo>
                  <a:close/>
                  <a:moveTo>
                    <a:pt x="21149" y="6987"/>
                  </a:moveTo>
                  <a:lnTo>
                    <a:pt x="21149" y="7087"/>
                  </a:lnTo>
                  <a:cubicBezTo>
                    <a:pt x="19848" y="9722"/>
                    <a:pt x="18380" y="12624"/>
                    <a:pt x="18080" y="15559"/>
                  </a:cubicBezTo>
                  <a:cubicBezTo>
                    <a:pt x="18447" y="12557"/>
                    <a:pt x="20082" y="10156"/>
                    <a:pt x="21149" y="7387"/>
                  </a:cubicBezTo>
                  <a:lnTo>
                    <a:pt x="21149" y="7387"/>
                  </a:lnTo>
                  <a:cubicBezTo>
                    <a:pt x="21149" y="9588"/>
                    <a:pt x="20849" y="11757"/>
                    <a:pt x="20248" y="13892"/>
                  </a:cubicBezTo>
                  <a:cubicBezTo>
                    <a:pt x="19648" y="16126"/>
                    <a:pt x="18480" y="18161"/>
                    <a:pt x="17546" y="20263"/>
                  </a:cubicBezTo>
                  <a:cubicBezTo>
                    <a:pt x="17613" y="18895"/>
                    <a:pt x="17747" y="17561"/>
                    <a:pt x="17947" y="16227"/>
                  </a:cubicBezTo>
                  <a:lnTo>
                    <a:pt x="17947" y="16227"/>
                  </a:lnTo>
                  <a:cubicBezTo>
                    <a:pt x="17680" y="17461"/>
                    <a:pt x="17513" y="18728"/>
                    <a:pt x="17446" y="20029"/>
                  </a:cubicBezTo>
                  <a:cubicBezTo>
                    <a:pt x="17380" y="17728"/>
                    <a:pt x="17346" y="15126"/>
                    <a:pt x="18013" y="13024"/>
                  </a:cubicBezTo>
                  <a:cubicBezTo>
                    <a:pt x="18747" y="10756"/>
                    <a:pt x="20115" y="9021"/>
                    <a:pt x="21149" y="6987"/>
                  </a:cubicBezTo>
                  <a:close/>
                  <a:moveTo>
                    <a:pt x="21282" y="8354"/>
                  </a:moveTo>
                  <a:cubicBezTo>
                    <a:pt x="21449" y="10489"/>
                    <a:pt x="21649" y="12657"/>
                    <a:pt x="21149" y="14759"/>
                  </a:cubicBezTo>
                  <a:cubicBezTo>
                    <a:pt x="20549" y="16994"/>
                    <a:pt x="19281" y="18995"/>
                    <a:pt x="17546" y="20530"/>
                  </a:cubicBezTo>
                  <a:cubicBezTo>
                    <a:pt x="18714" y="18428"/>
                    <a:pt x="19681" y="16227"/>
                    <a:pt x="20382" y="13925"/>
                  </a:cubicBezTo>
                  <a:cubicBezTo>
                    <a:pt x="20682" y="12791"/>
                    <a:pt x="20882" y="11657"/>
                    <a:pt x="21016" y="10522"/>
                  </a:cubicBezTo>
                  <a:cubicBezTo>
                    <a:pt x="21116" y="9822"/>
                    <a:pt x="21249" y="9055"/>
                    <a:pt x="21282" y="8354"/>
                  </a:cubicBezTo>
                  <a:close/>
                  <a:moveTo>
                    <a:pt x="21583" y="10589"/>
                  </a:moveTo>
                  <a:lnTo>
                    <a:pt x="21583" y="10589"/>
                  </a:lnTo>
                  <a:cubicBezTo>
                    <a:pt x="21716" y="11523"/>
                    <a:pt x="21783" y="12524"/>
                    <a:pt x="21783" y="13491"/>
                  </a:cubicBezTo>
                  <a:cubicBezTo>
                    <a:pt x="21716" y="16794"/>
                    <a:pt x="20215" y="18928"/>
                    <a:pt x="17513" y="20696"/>
                  </a:cubicBezTo>
                  <a:lnTo>
                    <a:pt x="17513" y="20563"/>
                  </a:lnTo>
                  <a:cubicBezTo>
                    <a:pt x="19214" y="19162"/>
                    <a:pt x="20448" y="17327"/>
                    <a:pt x="21082" y="15226"/>
                  </a:cubicBezTo>
                  <a:cubicBezTo>
                    <a:pt x="21516" y="13725"/>
                    <a:pt x="21683" y="12157"/>
                    <a:pt x="21583" y="10589"/>
                  </a:cubicBezTo>
                  <a:close/>
                  <a:moveTo>
                    <a:pt x="734" y="11523"/>
                  </a:moveTo>
                  <a:cubicBezTo>
                    <a:pt x="1568" y="12757"/>
                    <a:pt x="2669" y="13658"/>
                    <a:pt x="3703" y="14692"/>
                  </a:cubicBezTo>
                  <a:cubicBezTo>
                    <a:pt x="5638" y="16593"/>
                    <a:pt x="6472" y="18695"/>
                    <a:pt x="6038" y="21364"/>
                  </a:cubicBezTo>
                  <a:cubicBezTo>
                    <a:pt x="4404" y="20430"/>
                    <a:pt x="3036" y="19129"/>
                    <a:pt x="2035" y="17527"/>
                  </a:cubicBezTo>
                  <a:cubicBezTo>
                    <a:pt x="901" y="15626"/>
                    <a:pt x="1068" y="13625"/>
                    <a:pt x="734" y="11523"/>
                  </a:cubicBezTo>
                  <a:close/>
                  <a:moveTo>
                    <a:pt x="12209" y="28502"/>
                  </a:moveTo>
                  <a:lnTo>
                    <a:pt x="12209" y="28502"/>
                  </a:lnTo>
                  <a:cubicBezTo>
                    <a:pt x="12205" y="28541"/>
                    <a:pt x="12201" y="28579"/>
                    <a:pt x="12198" y="28617"/>
                  </a:cubicBezTo>
                  <a:lnTo>
                    <a:pt x="12198" y="28617"/>
                  </a:lnTo>
                  <a:cubicBezTo>
                    <a:pt x="12202" y="28579"/>
                    <a:pt x="12206" y="28541"/>
                    <a:pt x="12209" y="28502"/>
                  </a:cubicBezTo>
                  <a:close/>
                  <a:moveTo>
                    <a:pt x="11442" y="17227"/>
                  </a:moveTo>
                  <a:lnTo>
                    <a:pt x="11442" y="17227"/>
                  </a:lnTo>
                  <a:cubicBezTo>
                    <a:pt x="12376" y="18995"/>
                    <a:pt x="13277" y="20663"/>
                    <a:pt x="13777" y="22664"/>
                  </a:cubicBezTo>
                  <a:cubicBezTo>
                    <a:pt x="14444" y="25466"/>
                    <a:pt x="13944" y="27134"/>
                    <a:pt x="12509" y="29002"/>
                  </a:cubicBezTo>
                  <a:cubicBezTo>
                    <a:pt x="13310" y="27568"/>
                    <a:pt x="13710" y="25967"/>
                    <a:pt x="13677" y="24332"/>
                  </a:cubicBezTo>
                  <a:cubicBezTo>
                    <a:pt x="13610" y="21730"/>
                    <a:pt x="12276" y="19596"/>
                    <a:pt x="11442" y="17227"/>
                  </a:cubicBezTo>
                  <a:close/>
                  <a:moveTo>
                    <a:pt x="11275" y="16994"/>
                  </a:moveTo>
                  <a:cubicBezTo>
                    <a:pt x="11976" y="19329"/>
                    <a:pt x="13343" y="21397"/>
                    <a:pt x="13510" y="23865"/>
                  </a:cubicBezTo>
                  <a:cubicBezTo>
                    <a:pt x="13644" y="25833"/>
                    <a:pt x="13143" y="27801"/>
                    <a:pt x="12109" y="29469"/>
                  </a:cubicBezTo>
                  <a:cubicBezTo>
                    <a:pt x="12139" y="29175"/>
                    <a:pt x="12168" y="28906"/>
                    <a:pt x="12198" y="28617"/>
                  </a:cubicBezTo>
                  <a:lnTo>
                    <a:pt x="12198" y="28617"/>
                  </a:lnTo>
                  <a:cubicBezTo>
                    <a:pt x="12162" y="28940"/>
                    <a:pt x="12102" y="29241"/>
                    <a:pt x="12042" y="29569"/>
                  </a:cubicBezTo>
                  <a:lnTo>
                    <a:pt x="11976" y="29669"/>
                  </a:lnTo>
                  <a:cubicBezTo>
                    <a:pt x="11409" y="27635"/>
                    <a:pt x="11042" y="25567"/>
                    <a:pt x="10875" y="23465"/>
                  </a:cubicBezTo>
                  <a:cubicBezTo>
                    <a:pt x="10742" y="21430"/>
                    <a:pt x="11175" y="19462"/>
                    <a:pt x="11275" y="17461"/>
                  </a:cubicBezTo>
                  <a:cubicBezTo>
                    <a:pt x="11709" y="19462"/>
                    <a:pt x="12009" y="21530"/>
                    <a:pt x="12109" y="23565"/>
                  </a:cubicBezTo>
                  <a:cubicBezTo>
                    <a:pt x="12176" y="24466"/>
                    <a:pt x="12243" y="25466"/>
                    <a:pt x="12276" y="26434"/>
                  </a:cubicBezTo>
                  <a:cubicBezTo>
                    <a:pt x="12276" y="25500"/>
                    <a:pt x="12276" y="24532"/>
                    <a:pt x="12243" y="23565"/>
                  </a:cubicBezTo>
                  <a:cubicBezTo>
                    <a:pt x="12176" y="21397"/>
                    <a:pt x="11842" y="19229"/>
                    <a:pt x="11275" y="17094"/>
                  </a:cubicBezTo>
                  <a:cubicBezTo>
                    <a:pt x="11275" y="17060"/>
                    <a:pt x="11275" y="17027"/>
                    <a:pt x="11275" y="16994"/>
                  </a:cubicBezTo>
                  <a:close/>
                  <a:moveTo>
                    <a:pt x="11209" y="17127"/>
                  </a:moveTo>
                  <a:cubicBezTo>
                    <a:pt x="11209" y="17161"/>
                    <a:pt x="11209" y="17227"/>
                    <a:pt x="11209" y="17261"/>
                  </a:cubicBezTo>
                  <a:cubicBezTo>
                    <a:pt x="10842" y="19362"/>
                    <a:pt x="10675" y="21497"/>
                    <a:pt x="10742" y="23632"/>
                  </a:cubicBezTo>
                  <a:cubicBezTo>
                    <a:pt x="10942" y="25700"/>
                    <a:pt x="11342" y="27735"/>
                    <a:pt x="11909" y="29736"/>
                  </a:cubicBezTo>
                  <a:lnTo>
                    <a:pt x="11842" y="29803"/>
                  </a:lnTo>
                  <a:cubicBezTo>
                    <a:pt x="11008" y="27435"/>
                    <a:pt x="9908" y="25066"/>
                    <a:pt x="10074" y="22498"/>
                  </a:cubicBezTo>
                  <a:cubicBezTo>
                    <a:pt x="10174" y="20696"/>
                    <a:pt x="10808" y="18895"/>
                    <a:pt x="11209" y="17127"/>
                  </a:cubicBezTo>
                  <a:close/>
                  <a:moveTo>
                    <a:pt x="30556" y="18261"/>
                  </a:moveTo>
                  <a:cubicBezTo>
                    <a:pt x="30556" y="18261"/>
                    <a:pt x="32724" y="23365"/>
                    <a:pt x="32691" y="26000"/>
                  </a:cubicBezTo>
                  <a:cubicBezTo>
                    <a:pt x="32624" y="28802"/>
                    <a:pt x="30923" y="30103"/>
                    <a:pt x="29822" y="32405"/>
                  </a:cubicBezTo>
                  <a:lnTo>
                    <a:pt x="29822" y="32438"/>
                  </a:lnTo>
                  <a:cubicBezTo>
                    <a:pt x="29021" y="29970"/>
                    <a:pt x="28054" y="27134"/>
                    <a:pt x="28387" y="24566"/>
                  </a:cubicBezTo>
                  <a:cubicBezTo>
                    <a:pt x="28521" y="23532"/>
                    <a:pt x="30422" y="18328"/>
                    <a:pt x="30556" y="18261"/>
                  </a:cubicBezTo>
                  <a:close/>
                  <a:moveTo>
                    <a:pt x="8809" y="32252"/>
                  </a:moveTo>
                  <a:cubicBezTo>
                    <a:pt x="9243" y="32252"/>
                    <a:pt x="9686" y="32298"/>
                    <a:pt x="10141" y="32405"/>
                  </a:cubicBezTo>
                  <a:cubicBezTo>
                    <a:pt x="12109" y="32872"/>
                    <a:pt x="13610" y="34073"/>
                    <a:pt x="15245" y="35107"/>
                  </a:cubicBezTo>
                  <a:cubicBezTo>
                    <a:pt x="13781" y="35878"/>
                    <a:pt x="12360" y="36459"/>
                    <a:pt x="10744" y="36459"/>
                  </a:cubicBezTo>
                  <a:cubicBezTo>
                    <a:pt x="10334" y="36459"/>
                    <a:pt x="9912" y="36422"/>
                    <a:pt x="9474" y="36341"/>
                  </a:cubicBezTo>
                  <a:cubicBezTo>
                    <a:pt x="7306" y="35941"/>
                    <a:pt x="5538" y="34540"/>
                    <a:pt x="3770" y="33372"/>
                  </a:cubicBezTo>
                  <a:cubicBezTo>
                    <a:pt x="5476" y="32972"/>
                    <a:pt x="7077" y="32252"/>
                    <a:pt x="8809" y="32252"/>
                  </a:cubicBezTo>
                  <a:close/>
                  <a:moveTo>
                    <a:pt x="37060" y="33706"/>
                  </a:moveTo>
                  <a:lnTo>
                    <a:pt x="37060" y="33706"/>
                  </a:lnTo>
                  <a:cubicBezTo>
                    <a:pt x="36560" y="35841"/>
                    <a:pt x="36326" y="38109"/>
                    <a:pt x="35559" y="40177"/>
                  </a:cubicBezTo>
                  <a:cubicBezTo>
                    <a:pt x="34325" y="43379"/>
                    <a:pt x="31490" y="44280"/>
                    <a:pt x="28421" y="44947"/>
                  </a:cubicBezTo>
                  <a:cubicBezTo>
                    <a:pt x="29555" y="42946"/>
                    <a:pt x="30055" y="40777"/>
                    <a:pt x="31623" y="38943"/>
                  </a:cubicBezTo>
                  <a:cubicBezTo>
                    <a:pt x="33291" y="37041"/>
                    <a:pt x="35226" y="35407"/>
                    <a:pt x="37060" y="33706"/>
                  </a:cubicBezTo>
                  <a:close/>
                  <a:moveTo>
                    <a:pt x="9741" y="38176"/>
                  </a:moveTo>
                  <a:cubicBezTo>
                    <a:pt x="10775" y="39543"/>
                    <a:pt x="11809" y="40911"/>
                    <a:pt x="12710" y="42345"/>
                  </a:cubicBezTo>
                  <a:cubicBezTo>
                    <a:pt x="14044" y="44447"/>
                    <a:pt x="13977" y="46215"/>
                    <a:pt x="13810" y="48483"/>
                  </a:cubicBezTo>
                  <a:cubicBezTo>
                    <a:pt x="13744" y="48483"/>
                    <a:pt x="13710" y="48550"/>
                    <a:pt x="13710" y="48616"/>
                  </a:cubicBezTo>
                  <a:lnTo>
                    <a:pt x="13710" y="48650"/>
                  </a:lnTo>
                  <a:cubicBezTo>
                    <a:pt x="11809" y="47549"/>
                    <a:pt x="10008" y="46048"/>
                    <a:pt x="9607" y="43846"/>
                  </a:cubicBezTo>
                  <a:cubicBezTo>
                    <a:pt x="9274" y="41978"/>
                    <a:pt x="9674" y="40077"/>
                    <a:pt x="9741" y="38176"/>
                  </a:cubicBezTo>
                  <a:close/>
                  <a:moveTo>
                    <a:pt x="5871" y="51619"/>
                  </a:moveTo>
                  <a:cubicBezTo>
                    <a:pt x="8173" y="51752"/>
                    <a:pt x="10041" y="51452"/>
                    <a:pt x="12209" y="52919"/>
                  </a:cubicBezTo>
                  <a:cubicBezTo>
                    <a:pt x="13710" y="53920"/>
                    <a:pt x="14744" y="55321"/>
                    <a:pt x="15845" y="56722"/>
                  </a:cubicBezTo>
                  <a:cubicBezTo>
                    <a:pt x="15275" y="56731"/>
                    <a:pt x="14698" y="56750"/>
                    <a:pt x="14122" y="56750"/>
                  </a:cubicBezTo>
                  <a:cubicBezTo>
                    <a:pt x="12541" y="56750"/>
                    <a:pt x="10968" y="56611"/>
                    <a:pt x="9574" y="55755"/>
                  </a:cubicBezTo>
                  <a:cubicBezTo>
                    <a:pt x="7839" y="54654"/>
                    <a:pt x="7139" y="53253"/>
                    <a:pt x="5871" y="51619"/>
                  </a:cubicBezTo>
                  <a:close/>
                  <a:moveTo>
                    <a:pt x="8005" y="0"/>
                  </a:moveTo>
                  <a:cubicBezTo>
                    <a:pt x="7965" y="0"/>
                    <a:pt x="7906" y="15"/>
                    <a:pt x="7906" y="15"/>
                  </a:cubicBezTo>
                  <a:cubicBezTo>
                    <a:pt x="7606" y="2717"/>
                    <a:pt x="7072" y="6019"/>
                    <a:pt x="8240" y="8554"/>
                  </a:cubicBezTo>
                  <a:cubicBezTo>
                    <a:pt x="9307" y="10889"/>
                    <a:pt x="11909" y="12190"/>
                    <a:pt x="13810" y="13791"/>
                  </a:cubicBezTo>
                  <a:lnTo>
                    <a:pt x="13844" y="13791"/>
                  </a:lnTo>
                  <a:cubicBezTo>
                    <a:pt x="17380" y="22298"/>
                    <a:pt x="21116" y="30770"/>
                    <a:pt x="22517" y="39877"/>
                  </a:cubicBezTo>
                  <a:cubicBezTo>
                    <a:pt x="18514" y="37275"/>
                    <a:pt x="15011" y="34039"/>
                    <a:pt x="12109" y="30237"/>
                  </a:cubicBezTo>
                  <a:cubicBezTo>
                    <a:pt x="13710" y="28735"/>
                    <a:pt x="14778" y="27068"/>
                    <a:pt x="14678" y="24799"/>
                  </a:cubicBezTo>
                  <a:cubicBezTo>
                    <a:pt x="14444" y="21730"/>
                    <a:pt x="13277" y="18795"/>
                    <a:pt x="11342" y="16427"/>
                  </a:cubicBezTo>
                  <a:cubicBezTo>
                    <a:pt x="11309" y="16393"/>
                    <a:pt x="11275" y="16393"/>
                    <a:pt x="11275" y="16393"/>
                  </a:cubicBezTo>
                  <a:cubicBezTo>
                    <a:pt x="11258" y="16389"/>
                    <a:pt x="11241" y="16387"/>
                    <a:pt x="11225" y="16387"/>
                  </a:cubicBezTo>
                  <a:cubicBezTo>
                    <a:pt x="11118" y="16387"/>
                    <a:pt x="11046" y="16478"/>
                    <a:pt x="11075" y="16593"/>
                  </a:cubicBezTo>
                  <a:cubicBezTo>
                    <a:pt x="9174" y="20763"/>
                    <a:pt x="9207" y="24332"/>
                    <a:pt x="10641" y="28268"/>
                  </a:cubicBezTo>
                  <a:cubicBezTo>
                    <a:pt x="9074" y="26000"/>
                    <a:pt x="7673" y="23632"/>
                    <a:pt x="6405" y="21197"/>
                  </a:cubicBezTo>
                  <a:cubicBezTo>
                    <a:pt x="7673" y="16527"/>
                    <a:pt x="3470" y="14058"/>
                    <a:pt x="634" y="10989"/>
                  </a:cubicBezTo>
                  <a:cubicBezTo>
                    <a:pt x="616" y="10972"/>
                    <a:pt x="591" y="10963"/>
                    <a:pt x="566" y="10963"/>
                  </a:cubicBezTo>
                  <a:cubicBezTo>
                    <a:pt x="495" y="10963"/>
                    <a:pt x="419" y="11025"/>
                    <a:pt x="468" y="11123"/>
                  </a:cubicBezTo>
                  <a:cubicBezTo>
                    <a:pt x="501" y="11156"/>
                    <a:pt x="501" y="11190"/>
                    <a:pt x="534" y="11223"/>
                  </a:cubicBezTo>
                  <a:cubicBezTo>
                    <a:pt x="1" y="16093"/>
                    <a:pt x="1902" y="19896"/>
                    <a:pt x="6372" y="22164"/>
                  </a:cubicBezTo>
                  <a:cubicBezTo>
                    <a:pt x="6405" y="22197"/>
                    <a:pt x="6438" y="22197"/>
                    <a:pt x="6472" y="22197"/>
                  </a:cubicBezTo>
                  <a:cubicBezTo>
                    <a:pt x="8173" y="26400"/>
                    <a:pt x="10708" y="30237"/>
                    <a:pt x="13877" y="33506"/>
                  </a:cubicBezTo>
                  <a:cubicBezTo>
                    <a:pt x="12810" y="32738"/>
                    <a:pt x="11575" y="32171"/>
                    <a:pt x="10308" y="31838"/>
                  </a:cubicBezTo>
                  <a:cubicBezTo>
                    <a:pt x="9789" y="31715"/>
                    <a:pt x="9284" y="31662"/>
                    <a:pt x="8788" y="31662"/>
                  </a:cubicBezTo>
                  <a:cubicBezTo>
                    <a:pt x="6864" y="31662"/>
                    <a:pt x="5086" y="32462"/>
                    <a:pt x="3203" y="33072"/>
                  </a:cubicBezTo>
                  <a:lnTo>
                    <a:pt x="3103" y="33072"/>
                  </a:lnTo>
                  <a:cubicBezTo>
                    <a:pt x="2936" y="33105"/>
                    <a:pt x="2903" y="33372"/>
                    <a:pt x="3103" y="33439"/>
                  </a:cubicBezTo>
                  <a:cubicBezTo>
                    <a:pt x="5538" y="35025"/>
                    <a:pt x="8586" y="36970"/>
                    <a:pt x="11496" y="36970"/>
                  </a:cubicBezTo>
                  <a:cubicBezTo>
                    <a:pt x="12931" y="36970"/>
                    <a:pt x="14333" y="36497"/>
                    <a:pt x="15612" y="35274"/>
                  </a:cubicBezTo>
                  <a:lnTo>
                    <a:pt x="15879" y="35440"/>
                  </a:lnTo>
                  <a:cubicBezTo>
                    <a:pt x="17913" y="37308"/>
                    <a:pt x="20115" y="39010"/>
                    <a:pt x="22483" y="40511"/>
                  </a:cubicBezTo>
                  <a:cubicBezTo>
                    <a:pt x="22517" y="40544"/>
                    <a:pt x="22550" y="40544"/>
                    <a:pt x="22583" y="40544"/>
                  </a:cubicBezTo>
                  <a:cubicBezTo>
                    <a:pt x="22717" y="41345"/>
                    <a:pt x="22817" y="42145"/>
                    <a:pt x="22884" y="42979"/>
                  </a:cubicBezTo>
                  <a:cubicBezTo>
                    <a:pt x="23417" y="49617"/>
                    <a:pt x="22617" y="56322"/>
                    <a:pt x="20515" y="62660"/>
                  </a:cubicBezTo>
                  <a:cubicBezTo>
                    <a:pt x="17380" y="58257"/>
                    <a:pt x="15178" y="53987"/>
                    <a:pt x="14044" y="48616"/>
                  </a:cubicBezTo>
                  <a:cubicBezTo>
                    <a:pt x="15178" y="44280"/>
                    <a:pt x="12743" y="40944"/>
                    <a:pt x="9741" y="37875"/>
                  </a:cubicBezTo>
                  <a:cubicBezTo>
                    <a:pt x="9713" y="37833"/>
                    <a:pt x="9673" y="37815"/>
                    <a:pt x="9637" y="37815"/>
                  </a:cubicBezTo>
                  <a:cubicBezTo>
                    <a:pt x="9586" y="37815"/>
                    <a:pt x="9541" y="37851"/>
                    <a:pt x="9541" y="37909"/>
                  </a:cubicBezTo>
                  <a:cubicBezTo>
                    <a:pt x="9107" y="39977"/>
                    <a:pt x="8473" y="42712"/>
                    <a:pt x="9207" y="44747"/>
                  </a:cubicBezTo>
                  <a:cubicBezTo>
                    <a:pt x="9974" y="46815"/>
                    <a:pt x="11976" y="48149"/>
                    <a:pt x="13777" y="49183"/>
                  </a:cubicBezTo>
                  <a:lnTo>
                    <a:pt x="13810" y="49183"/>
                  </a:lnTo>
                  <a:cubicBezTo>
                    <a:pt x="14177" y="51552"/>
                    <a:pt x="14844" y="53887"/>
                    <a:pt x="15812" y="56122"/>
                  </a:cubicBezTo>
                  <a:cubicBezTo>
                    <a:pt x="14844" y="54521"/>
                    <a:pt x="13510" y="53186"/>
                    <a:pt x="11909" y="52219"/>
                  </a:cubicBezTo>
                  <a:cubicBezTo>
                    <a:pt x="10488" y="51381"/>
                    <a:pt x="9068" y="51160"/>
                    <a:pt x="7556" y="51160"/>
                  </a:cubicBezTo>
                  <a:cubicBezTo>
                    <a:pt x="6903" y="51160"/>
                    <a:pt x="6233" y="51201"/>
                    <a:pt x="5538" y="51252"/>
                  </a:cubicBezTo>
                  <a:cubicBezTo>
                    <a:pt x="5392" y="51252"/>
                    <a:pt x="7657" y="57391"/>
                    <a:pt x="13327" y="57391"/>
                  </a:cubicBezTo>
                  <a:cubicBezTo>
                    <a:pt x="14159" y="57391"/>
                    <a:pt x="15064" y="57259"/>
                    <a:pt x="16045" y="56956"/>
                  </a:cubicBezTo>
                  <a:lnTo>
                    <a:pt x="16312" y="57256"/>
                  </a:lnTo>
                  <a:cubicBezTo>
                    <a:pt x="17346" y="59457"/>
                    <a:pt x="18681" y="61492"/>
                    <a:pt x="20315" y="63294"/>
                  </a:cubicBezTo>
                  <a:cubicBezTo>
                    <a:pt x="19514" y="65662"/>
                    <a:pt x="18547" y="67997"/>
                    <a:pt x="17480" y="70232"/>
                  </a:cubicBezTo>
                  <a:cubicBezTo>
                    <a:pt x="17412" y="70368"/>
                    <a:pt x="17529" y="70489"/>
                    <a:pt x="17653" y="70489"/>
                  </a:cubicBezTo>
                  <a:cubicBezTo>
                    <a:pt x="17711" y="70489"/>
                    <a:pt x="17771" y="70462"/>
                    <a:pt x="17813" y="70399"/>
                  </a:cubicBezTo>
                  <a:cubicBezTo>
                    <a:pt x="20749" y="65362"/>
                    <a:pt x="22617" y="59758"/>
                    <a:pt x="23351" y="53954"/>
                  </a:cubicBezTo>
                  <a:cubicBezTo>
                    <a:pt x="25552" y="51485"/>
                    <a:pt x="27220" y="48550"/>
                    <a:pt x="28187" y="45381"/>
                  </a:cubicBezTo>
                  <a:lnTo>
                    <a:pt x="28221" y="45381"/>
                  </a:lnTo>
                  <a:cubicBezTo>
                    <a:pt x="30923" y="44980"/>
                    <a:pt x="33791" y="44280"/>
                    <a:pt x="35326" y="41778"/>
                  </a:cubicBezTo>
                  <a:cubicBezTo>
                    <a:pt x="36760" y="39477"/>
                    <a:pt x="36994" y="36174"/>
                    <a:pt x="37260" y="33539"/>
                  </a:cubicBezTo>
                  <a:lnTo>
                    <a:pt x="37294" y="33506"/>
                  </a:lnTo>
                  <a:cubicBezTo>
                    <a:pt x="37348" y="33424"/>
                    <a:pt x="37292" y="33321"/>
                    <a:pt x="37215" y="33321"/>
                  </a:cubicBezTo>
                  <a:cubicBezTo>
                    <a:pt x="37198" y="33321"/>
                    <a:pt x="37179" y="33326"/>
                    <a:pt x="37160" y="33339"/>
                  </a:cubicBezTo>
                  <a:cubicBezTo>
                    <a:pt x="35026" y="34907"/>
                    <a:pt x="33057" y="36708"/>
                    <a:pt x="31323" y="38709"/>
                  </a:cubicBezTo>
                  <a:cubicBezTo>
                    <a:pt x="29788" y="40477"/>
                    <a:pt x="29221" y="42512"/>
                    <a:pt x="28387" y="44580"/>
                  </a:cubicBezTo>
                  <a:cubicBezTo>
                    <a:pt x="29422" y="40811"/>
                    <a:pt x="29922" y="36875"/>
                    <a:pt x="29889" y="32972"/>
                  </a:cubicBezTo>
                  <a:cubicBezTo>
                    <a:pt x="29922" y="32938"/>
                    <a:pt x="29955" y="32872"/>
                    <a:pt x="29922" y="32805"/>
                  </a:cubicBezTo>
                  <a:lnTo>
                    <a:pt x="29889" y="32705"/>
                  </a:lnTo>
                  <a:lnTo>
                    <a:pt x="29889" y="32572"/>
                  </a:lnTo>
                  <a:lnTo>
                    <a:pt x="29889" y="32538"/>
                  </a:lnTo>
                  <a:cubicBezTo>
                    <a:pt x="31656" y="30603"/>
                    <a:pt x="33124" y="29169"/>
                    <a:pt x="33291" y="26467"/>
                  </a:cubicBezTo>
                  <a:cubicBezTo>
                    <a:pt x="33458" y="23131"/>
                    <a:pt x="31990" y="20463"/>
                    <a:pt x="30689" y="17527"/>
                  </a:cubicBezTo>
                  <a:cubicBezTo>
                    <a:pt x="30656" y="17477"/>
                    <a:pt x="30597" y="17452"/>
                    <a:pt x="30543" y="17452"/>
                  </a:cubicBezTo>
                  <a:cubicBezTo>
                    <a:pt x="30489" y="17452"/>
                    <a:pt x="30439" y="17477"/>
                    <a:pt x="30422" y="17527"/>
                  </a:cubicBezTo>
                  <a:cubicBezTo>
                    <a:pt x="29321" y="19829"/>
                    <a:pt x="27954" y="22298"/>
                    <a:pt x="27787" y="24899"/>
                  </a:cubicBezTo>
                  <a:cubicBezTo>
                    <a:pt x="27587" y="27635"/>
                    <a:pt x="28621" y="30403"/>
                    <a:pt x="29622" y="32905"/>
                  </a:cubicBezTo>
                  <a:cubicBezTo>
                    <a:pt x="29622" y="32938"/>
                    <a:pt x="29655" y="32972"/>
                    <a:pt x="29688" y="32972"/>
                  </a:cubicBezTo>
                  <a:cubicBezTo>
                    <a:pt x="28955" y="40277"/>
                    <a:pt x="27320" y="47049"/>
                    <a:pt x="23417" y="53286"/>
                  </a:cubicBezTo>
                  <a:cubicBezTo>
                    <a:pt x="24685" y="42379"/>
                    <a:pt x="22016" y="31237"/>
                    <a:pt x="17513" y="20897"/>
                  </a:cubicBezTo>
                  <a:lnTo>
                    <a:pt x="17513" y="20863"/>
                  </a:lnTo>
                  <a:cubicBezTo>
                    <a:pt x="23884" y="18461"/>
                    <a:pt x="22183" y="12257"/>
                    <a:pt x="21349" y="6887"/>
                  </a:cubicBezTo>
                  <a:cubicBezTo>
                    <a:pt x="21316" y="6786"/>
                    <a:pt x="21316" y="6686"/>
                    <a:pt x="21282" y="6586"/>
                  </a:cubicBezTo>
                  <a:cubicBezTo>
                    <a:pt x="21282" y="6586"/>
                    <a:pt x="21282" y="6571"/>
                    <a:pt x="21272" y="6571"/>
                  </a:cubicBezTo>
                  <a:cubicBezTo>
                    <a:pt x="21268" y="6571"/>
                    <a:pt x="21260" y="6575"/>
                    <a:pt x="21249" y="6586"/>
                  </a:cubicBezTo>
                  <a:cubicBezTo>
                    <a:pt x="21216" y="6586"/>
                    <a:pt x="17880" y="11023"/>
                    <a:pt x="17213" y="13525"/>
                  </a:cubicBezTo>
                  <a:cubicBezTo>
                    <a:pt x="16679" y="15526"/>
                    <a:pt x="16913" y="17761"/>
                    <a:pt x="17046" y="19896"/>
                  </a:cubicBezTo>
                  <a:cubicBezTo>
                    <a:pt x="16145" y="17894"/>
                    <a:pt x="15178" y="15893"/>
                    <a:pt x="14177" y="13958"/>
                  </a:cubicBezTo>
                  <a:lnTo>
                    <a:pt x="14177" y="13591"/>
                  </a:lnTo>
                  <a:cubicBezTo>
                    <a:pt x="14211" y="13591"/>
                    <a:pt x="14211" y="13558"/>
                    <a:pt x="14177" y="13525"/>
                  </a:cubicBezTo>
                  <a:lnTo>
                    <a:pt x="14177" y="13491"/>
                  </a:lnTo>
                  <a:cubicBezTo>
                    <a:pt x="14277" y="11123"/>
                    <a:pt x="14344" y="8788"/>
                    <a:pt x="13343" y="6553"/>
                  </a:cubicBezTo>
                  <a:cubicBezTo>
                    <a:pt x="12209" y="3984"/>
                    <a:pt x="10041" y="1883"/>
                    <a:pt x="8040" y="15"/>
                  </a:cubicBezTo>
                  <a:cubicBezTo>
                    <a:pt x="8040" y="4"/>
                    <a:pt x="8025" y="0"/>
                    <a:pt x="80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4824173" y="1943923"/>
              <a:ext cx="126122" cy="232575"/>
            </a:xfrm>
            <a:custGeom>
              <a:rect b="b" l="l" r="r" t="t"/>
              <a:pathLst>
                <a:path extrusionOk="0" h="10275" w="5572">
                  <a:moveTo>
                    <a:pt x="301" y="368"/>
                  </a:moveTo>
                  <a:lnTo>
                    <a:pt x="468" y="601"/>
                  </a:lnTo>
                  <a:cubicBezTo>
                    <a:pt x="2002" y="3570"/>
                    <a:pt x="3837" y="6372"/>
                    <a:pt x="5171" y="9474"/>
                  </a:cubicBezTo>
                  <a:cubicBezTo>
                    <a:pt x="4004" y="8240"/>
                    <a:pt x="2869" y="7006"/>
                    <a:pt x="2102" y="5471"/>
                  </a:cubicBezTo>
                  <a:cubicBezTo>
                    <a:pt x="1335" y="3837"/>
                    <a:pt x="735" y="2136"/>
                    <a:pt x="301" y="368"/>
                  </a:cubicBezTo>
                  <a:close/>
                  <a:moveTo>
                    <a:pt x="5498" y="9835"/>
                  </a:moveTo>
                  <a:cubicBezTo>
                    <a:pt x="5500" y="9848"/>
                    <a:pt x="5503" y="9861"/>
                    <a:pt x="5505" y="9875"/>
                  </a:cubicBezTo>
                  <a:cubicBezTo>
                    <a:pt x="5505" y="9875"/>
                    <a:pt x="5505" y="9875"/>
                    <a:pt x="5505" y="9875"/>
                  </a:cubicBezTo>
                  <a:lnTo>
                    <a:pt x="5505" y="9875"/>
                  </a:lnTo>
                  <a:cubicBezTo>
                    <a:pt x="5505" y="9864"/>
                    <a:pt x="5505" y="9853"/>
                    <a:pt x="5505" y="9841"/>
                  </a:cubicBezTo>
                  <a:lnTo>
                    <a:pt x="5498" y="9835"/>
                  </a:lnTo>
                  <a:close/>
                  <a:moveTo>
                    <a:pt x="1" y="1"/>
                  </a:moveTo>
                  <a:lnTo>
                    <a:pt x="134" y="201"/>
                  </a:lnTo>
                  <a:cubicBezTo>
                    <a:pt x="534" y="2069"/>
                    <a:pt x="1168" y="3870"/>
                    <a:pt x="2002" y="5571"/>
                  </a:cubicBezTo>
                  <a:cubicBezTo>
                    <a:pt x="2803" y="7106"/>
                    <a:pt x="4004" y="8273"/>
                    <a:pt x="5171" y="9508"/>
                  </a:cubicBezTo>
                  <a:cubicBezTo>
                    <a:pt x="5238" y="9674"/>
                    <a:pt x="5304" y="9808"/>
                    <a:pt x="5371" y="9975"/>
                  </a:cubicBezTo>
                  <a:cubicBezTo>
                    <a:pt x="5371" y="9991"/>
                    <a:pt x="5396" y="10000"/>
                    <a:pt x="5417" y="10000"/>
                  </a:cubicBezTo>
                  <a:cubicBezTo>
                    <a:pt x="5438" y="10000"/>
                    <a:pt x="5455" y="9991"/>
                    <a:pt x="5438" y="9975"/>
                  </a:cubicBezTo>
                  <a:cubicBezTo>
                    <a:pt x="5438" y="9941"/>
                    <a:pt x="5405" y="9808"/>
                    <a:pt x="5371" y="9708"/>
                  </a:cubicBezTo>
                  <a:lnTo>
                    <a:pt x="5371" y="9708"/>
                  </a:lnTo>
                  <a:lnTo>
                    <a:pt x="5498" y="9835"/>
                  </a:lnTo>
                  <a:lnTo>
                    <a:pt x="5498" y="9835"/>
                  </a:lnTo>
                  <a:cubicBezTo>
                    <a:pt x="5496" y="9823"/>
                    <a:pt x="5495" y="9810"/>
                    <a:pt x="5493" y="9798"/>
                  </a:cubicBezTo>
                  <a:lnTo>
                    <a:pt x="5493" y="9798"/>
                  </a:lnTo>
                  <a:lnTo>
                    <a:pt x="5505" y="9808"/>
                  </a:lnTo>
                  <a:cubicBezTo>
                    <a:pt x="5295" y="8530"/>
                    <a:pt x="4908" y="7301"/>
                    <a:pt x="4366" y="6154"/>
                  </a:cubicBezTo>
                  <a:lnTo>
                    <a:pt x="4366" y="6154"/>
                  </a:lnTo>
                  <a:cubicBezTo>
                    <a:pt x="4894" y="7305"/>
                    <a:pt x="5287" y="8517"/>
                    <a:pt x="5493" y="9798"/>
                  </a:cubicBezTo>
                  <a:lnTo>
                    <a:pt x="5493" y="9798"/>
                  </a:lnTo>
                  <a:lnTo>
                    <a:pt x="5338" y="9674"/>
                  </a:lnTo>
                  <a:cubicBezTo>
                    <a:pt x="4837" y="8107"/>
                    <a:pt x="3970" y="6672"/>
                    <a:pt x="3170" y="5238"/>
                  </a:cubicBezTo>
                  <a:cubicBezTo>
                    <a:pt x="2436" y="3904"/>
                    <a:pt x="1669" y="2536"/>
                    <a:pt x="901" y="1202"/>
                  </a:cubicBezTo>
                  <a:lnTo>
                    <a:pt x="901" y="1202"/>
                  </a:lnTo>
                  <a:cubicBezTo>
                    <a:pt x="1802" y="2369"/>
                    <a:pt x="2769" y="3470"/>
                    <a:pt x="3570" y="4704"/>
                  </a:cubicBezTo>
                  <a:cubicBezTo>
                    <a:pt x="3863" y="5170"/>
                    <a:pt x="4129" y="5654"/>
                    <a:pt x="4366" y="6154"/>
                  </a:cubicBezTo>
                  <a:lnTo>
                    <a:pt x="4366" y="6154"/>
                  </a:lnTo>
                  <a:cubicBezTo>
                    <a:pt x="3395" y="4038"/>
                    <a:pt x="1967" y="2127"/>
                    <a:pt x="401" y="368"/>
                  </a:cubicBezTo>
                  <a:cubicBezTo>
                    <a:pt x="334" y="268"/>
                    <a:pt x="268" y="168"/>
                    <a:pt x="201" y="68"/>
                  </a:cubicBezTo>
                  <a:lnTo>
                    <a:pt x="167" y="68"/>
                  </a:lnTo>
                  <a:cubicBezTo>
                    <a:pt x="167" y="51"/>
                    <a:pt x="159" y="43"/>
                    <a:pt x="147" y="43"/>
                  </a:cubicBezTo>
                  <a:cubicBezTo>
                    <a:pt x="134" y="43"/>
                    <a:pt x="117" y="51"/>
                    <a:pt x="101" y="68"/>
                  </a:cubicBezTo>
                  <a:lnTo>
                    <a:pt x="34" y="1"/>
                  </a:lnTo>
                  <a:close/>
                  <a:moveTo>
                    <a:pt x="5505" y="9875"/>
                  </a:moveTo>
                  <a:lnTo>
                    <a:pt x="5505" y="9875"/>
                  </a:lnTo>
                  <a:cubicBezTo>
                    <a:pt x="5509" y="10026"/>
                    <a:pt x="5540" y="10151"/>
                    <a:pt x="5571" y="10275"/>
                  </a:cubicBezTo>
                  <a:cubicBezTo>
                    <a:pt x="5571" y="10141"/>
                    <a:pt x="5538" y="10008"/>
                    <a:pt x="5538" y="9908"/>
                  </a:cubicBezTo>
                  <a:lnTo>
                    <a:pt x="5538" y="9908"/>
                  </a:lnTo>
                  <a:cubicBezTo>
                    <a:pt x="5527" y="9897"/>
                    <a:pt x="5516" y="9886"/>
                    <a:pt x="5505" y="987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4882322" y="2425596"/>
              <a:ext cx="278614" cy="72432"/>
            </a:xfrm>
            <a:custGeom>
              <a:rect b="b" l="l" r="r" t="t"/>
              <a:pathLst>
                <a:path extrusionOk="0" h="3200" w="12309">
                  <a:moveTo>
                    <a:pt x="4471" y="136"/>
                  </a:moveTo>
                  <a:cubicBezTo>
                    <a:pt x="5048" y="136"/>
                    <a:pt x="5626" y="169"/>
                    <a:pt x="6205" y="236"/>
                  </a:cubicBezTo>
                  <a:cubicBezTo>
                    <a:pt x="8073" y="503"/>
                    <a:pt x="9874" y="1337"/>
                    <a:pt x="11642" y="2104"/>
                  </a:cubicBezTo>
                  <a:cubicBezTo>
                    <a:pt x="8397" y="1065"/>
                    <a:pt x="5034" y="531"/>
                    <a:pt x="1635" y="531"/>
                  </a:cubicBezTo>
                  <a:cubicBezTo>
                    <a:pt x="1435" y="531"/>
                    <a:pt x="1235" y="533"/>
                    <a:pt x="1034" y="536"/>
                  </a:cubicBezTo>
                  <a:cubicBezTo>
                    <a:pt x="2168" y="270"/>
                    <a:pt x="3317" y="136"/>
                    <a:pt x="4471" y="136"/>
                  </a:cubicBezTo>
                  <a:close/>
                  <a:moveTo>
                    <a:pt x="4651" y="1"/>
                  </a:moveTo>
                  <a:cubicBezTo>
                    <a:pt x="3258" y="1"/>
                    <a:pt x="1870" y="234"/>
                    <a:pt x="501" y="503"/>
                  </a:cubicBezTo>
                  <a:lnTo>
                    <a:pt x="434" y="436"/>
                  </a:lnTo>
                  <a:lnTo>
                    <a:pt x="467" y="503"/>
                  </a:lnTo>
                  <a:lnTo>
                    <a:pt x="400" y="503"/>
                  </a:lnTo>
                  <a:lnTo>
                    <a:pt x="67" y="570"/>
                  </a:lnTo>
                  <a:cubicBezTo>
                    <a:pt x="0" y="670"/>
                    <a:pt x="67" y="737"/>
                    <a:pt x="100" y="737"/>
                  </a:cubicBezTo>
                  <a:lnTo>
                    <a:pt x="567" y="636"/>
                  </a:lnTo>
                  <a:cubicBezTo>
                    <a:pt x="1368" y="1304"/>
                    <a:pt x="2469" y="1771"/>
                    <a:pt x="3403" y="2171"/>
                  </a:cubicBezTo>
                  <a:cubicBezTo>
                    <a:pt x="4337" y="2605"/>
                    <a:pt x="5337" y="2905"/>
                    <a:pt x="6338" y="3105"/>
                  </a:cubicBezTo>
                  <a:cubicBezTo>
                    <a:pt x="6800" y="3169"/>
                    <a:pt x="7263" y="3200"/>
                    <a:pt x="7725" y="3200"/>
                  </a:cubicBezTo>
                  <a:cubicBezTo>
                    <a:pt x="9199" y="3200"/>
                    <a:pt x="10655" y="2881"/>
                    <a:pt x="11975" y="2271"/>
                  </a:cubicBezTo>
                  <a:lnTo>
                    <a:pt x="11975" y="2271"/>
                  </a:lnTo>
                  <a:cubicBezTo>
                    <a:pt x="10663" y="2837"/>
                    <a:pt x="9327" y="3092"/>
                    <a:pt x="8003" y="3092"/>
                  </a:cubicBezTo>
                  <a:cubicBezTo>
                    <a:pt x="5422" y="3092"/>
                    <a:pt x="2882" y="2124"/>
                    <a:pt x="634" y="603"/>
                  </a:cubicBezTo>
                  <a:lnTo>
                    <a:pt x="701" y="603"/>
                  </a:lnTo>
                  <a:cubicBezTo>
                    <a:pt x="806" y="602"/>
                    <a:pt x="912" y="602"/>
                    <a:pt x="1018" y="602"/>
                  </a:cubicBezTo>
                  <a:cubicBezTo>
                    <a:pt x="4715" y="602"/>
                    <a:pt x="8407" y="1168"/>
                    <a:pt x="11942" y="2271"/>
                  </a:cubicBezTo>
                  <a:lnTo>
                    <a:pt x="11975" y="2271"/>
                  </a:lnTo>
                  <a:lnTo>
                    <a:pt x="12209" y="2371"/>
                  </a:lnTo>
                  <a:lnTo>
                    <a:pt x="12209" y="2338"/>
                  </a:lnTo>
                  <a:lnTo>
                    <a:pt x="12209" y="2304"/>
                  </a:lnTo>
                  <a:lnTo>
                    <a:pt x="12075" y="2238"/>
                  </a:lnTo>
                  <a:lnTo>
                    <a:pt x="12042" y="2238"/>
                  </a:lnTo>
                  <a:lnTo>
                    <a:pt x="12309" y="2104"/>
                  </a:lnTo>
                  <a:lnTo>
                    <a:pt x="12009" y="2238"/>
                  </a:lnTo>
                  <a:cubicBezTo>
                    <a:pt x="10207" y="1204"/>
                    <a:pt x="8239" y="470"/>
                    <a:pt x="6171" y="103"/>
                  </a:cubicBezTo>
                  <a:cubicBezTo>
                    <a:pt x="5664" y="32"/>
                    <a:pt x="5157" y="1"/>
                    <a:pt x="46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5028794" y="2547214"/>
              <a:ext cx="97421" cy="245975"/>
            </a:xfrm>
            <a:custGeom>
              <a:rect b="b" l="l" r="r" t="t"/>
              <a:pathLst>
                <a:path extrusionOk="0" h="10867" w="4304">
                  <a:moveTo>
                    <a:pt x="1868" y="4103"/>
                  </a:moveTo>
                  <a:cubicBezTo>
                    <a:pt x="1923" y="4248"/>
                    <a:pt x="1979" y="4392"/>
                    <a:pt x="2035" y="4537"/>
                  </a:cubicBezTo>
                  <a:cubicBezTo>
                    <a:pt x="1981" y="4392"/>
                    <a:pt x="1925" y="4247"/>
                    <a:pt x="1868" y="4103"/>
                  </a:cubicBezTo>
                  <a:close/>
                  <a:moveTo>
                    <a:pt x="134" y="267"/>
                  </a:moveTo>
                  <a:lnTo>
                    <a:pt x="367" y="601"/>
                  </a:lnTo>
                  <a:cubicBezTo>
                    <a:pt x="843" y="1760"/>
                    <a:pt x="1398" y="2920"/>
                    <a:pt x="1868" y="4103"/>
                  </a:cubicBezTo>
                  <a:lnTo>
                    <a:pt x="1868" y="4103"/>
                  </a:lnTo>
                  <a:cubicBezTo>
                    <a:pt x="1462" y="3048"/>
                    <a:pt x="1070" y="1999"/>
                    <a:pt x="601" y="1001"/>
                  </a:cubicBezTo>
                  <a:lnTo>
                    <a:pt x="601" y="1001"/>
                  </a:lnTo>
                  <a:cubicBezTo>
                    <a:pt x="1568" y="2302"/>
                    <a:pt x="2369" y="3703"/>
                    <a:pt x="3003" y="5237"/>
                  </a:cubicBezTo>
                  <a:cubicBezTo>
                    <a:pt x="3603" y="6872"/>
                    <a:pt x="3903" y="8606"/>
                    <a:pt x="3937" y="10374"/>
                  </a:cubicBezTo>
                  <a:lnTo>
                    <a:pt x="3903" y="10308"/>
                  </a:lnTo>
                  <a:cubicBezTo>
                    <a:pt x="3603" y="8807"/>
                    <a:pt x="3136" y="7307"/>
                    <a:pt x="2536" y="5906"/>
                  </a:cubicBezTo>
                  <a:lnTo>
                    <a:pt x="2536" y="5906"/>
                  </a:lnTo>
                  <a:cubicBezTo>
                    <a:pt x="3136" y="7307"/>
                    <a:pt x="3570" y="8774"/>
                    <a:pt x="3870" y="10274"/>
                  </a:cubicBezTo>
                  <a:cubicBezTo>
                    <a:pt x="2636" y="8873"/>
                    <a:pt x="1401" y="7439"/>
                    <a:pt x="834" y="5604"/>
                  </a:cubicBezTo>
                  <a:cubicBezTo>
                    <a:pt x="267" y="3903"/>
                    <a:pt x="201" y="2068"/>
                    <a:pt x="134" y="267"/>
                  </a:cubicBezTo>
                  <a:close/>
                  <a:moveTo>
                    <a:pt x="67" y="0"/>
                  </a:moveTo>
                  <a:cubicBezTo>
                    <a:pt x="134" y="100"/>
                    <a:pt x="201" y="234"/>
                    <a:pt x="234" y="334"/>
                  </a:cubicBezTo>
                  <a:lnTo>
                    <a:pt x="101" y="167"/>
                  </a:lnTo>
                  <a:lnTo>
                    <a:pt x="101" y="134"/>
                  </a:lnTo>
                  <a:lnTo>
                    <a:pt x="34" y="67"/>
                  </a:lnTo>
                  <a:cubicBezTo>
                    <a:pt x="34" y="56"/>
                    <a:pt x="30" y="52"/>
                    <a:pt x="25" y="52"/>
                  </a:cubicBezTo>
                  <a:cubicBezTo>
                    <a:pt x="15" y="52"/>
                    <a:pt x="0" y="67"/>
                    <a:pt x="0" y="67"/>
                  </a:cubicBezTo>
                  <a:cubicBezTo>
                    <a:pt x="34" y="100"/>
                    <a:pt x="67" y="167"/>
                    <a:pt x="101" y="200"/>
                  </a:cubicBezTo>
                  <a:cubicBezTo>
                    <a:pt x="101" y="2168"/>
                    <a:pt x="134" y="4137"/>
                    <a:pt x="834" y="5971"/>
                  </a:cubicBezTo>
                  <a:cubicBezTo>
                    <a:pt x="1468" y="7672"/>
                    <a:pt x="2669" y="9107"/>
                    <a:pt x="3903" y="10408"/>
                  </a:cubicBezTo>
                  <a:lnTo>
                    <a:pt x="3903" y="10508"/>
                  </a:lnTo>
                  <a:cubicBezTo>
                    <a:pt x="3903" y="10519"/>
                    <a:pt x="3907" y="10523"/>
                    <a:pt x="3912" y="10523"/>
                  </a:cubicBezTo>
                  <a:cubicBezTo>
                    <a:pt x="3922" y="10523"/>
                    <a:pt x="3937" y="10508"/>
                    <a:pt x="3937" y="10508"/>
                  </a:cubicBezTo>
                  <a:cubicBezTo>
                    <a:pt x="3937" y="10637"/>
                    <a:pt x="3937" y="10727"/>
                    <a:pt x="3937" y="10841"/>
                  </a:cubicBezTo>
                  <a:cubicBezTo>
                    <a:pt x="3937" y="10858"/>
                    <a:pt x="3962" y="10866"/>
                    <a:pt x="3987" y="10866"/>
                  </a:cubicBezTo>
                  <a:cubicBezTo>
                    <a:pt x="4012" y="10866"/>
                    <a:pt x="4037" y="10858"/>
                    <a:pt x="4037" y="10841"/>
                  </a:cubicBezTo>
                  <a:cubicBezTo>
                    <a:pt x="4037" y="10775"/>
                    <a:pt x="4037" y="10641"/>
                    <a:pt x="4037" y="10574"/>
                  </a:cubicBezTo>
                  <a:lnTo>
                    <a:pt x="4237" y="10808"/>
                  </a:lnTo>
                  <a:cubicBezTo>
                    <a:pt x="4270" y="10808"/>
                    <a:pt x="4304" y="10775"/>
                    <a:pt x="4304" y="10741"/>
                  </a:cubicBezTo>
                  <a:lnTo>
                    <a:pt x="4037" y="10474"/>
                  </a:lnTo>
                  <a:cubicBezTo>
                    <a:pt x="4103" y="6772"/>
                    <a:pt x="2569" y="3503"/>
                    <a:pt x="434" y="601"/>
                  </a:cubicBezTo>
                  <a:cubicBezTo>
                    <a:pt x="334" y="401"/>
                    <a:pt x="234" y="200"/>
                    <a:pt x="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937439" y="2847716"/>
              <a:ext cx="235585" cy="119400"/>
            </a:xfrm>
            <a:custGeom>
              <a:rect b="b" l="l" r="r" t="t"/>
              <a:pathLst>
                <a:path extrusionOk="0" h="5275" w="10408">
                  <a:moveTo>
                    <a:pt x="1335" y="501"/>
                  </a:moveTo>
                  <a:lnTo>
                    <a:pt x="1335" y="501"/>
                  </a:lnTo>
                  <a:cubicBezTo>
                    <a:pt x="2736" y="701"/>
                    <a:pt x="4137" y="1068"/>
                    <a:pt x="5437" y="1635"/>
                  </a:cubicBezTo>
                  <a:cubicBezTo>
                    <a:pt x="6972" y="2302"/>
                    <a:pt x="8239" y="3403"/>
                    <a:pt x="9440" y="4537"/>
                  </a:cubicBezTo>
                  <a:cubicBezTo>
                    <a:pt x="6972" y="2802"/>
                    <a:pt x="4237" y="1435"/>
                    <a:pt x="1335" y="501"/>
                  </a:cubicBezTo>
                  <a:close/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cubicBezTo>
                    <a:pt x="34" y="67"/>
                    <a:pt x="67" y="100"/>
                    <a:pt x="67" y="100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201"/>
                    <a:pt x="67" y="267"/>
                    <a:pt x="134" y="267"/>
                  </a:cubicBezTo>
                  <a:lnTo>
                    <a:pt x="267" y="301"/>
                  </a:lnTo>
                  <a:cubicBezTo>
                    <a:pt x="2649" y="3106"/>
                    <a:pt x="6403" y="5274"/>
                    <a:pt x="10155" y="5274"/>
                  </a:cubicBezTo>
                  <a:cubicBezTo>
                    <a:pt x="10240" y="5274"/>
                    <a:pt x="10324" y="5273"/>
                    <a:pt x="10408" y="5271"/>
                  </a:cubicBezTo>
                  <a:lnTo>
                    <a:pt x="10408" y="5237"/>
                  </a:lnTo>
                  <a:cubicBezTo>
                    <a:pt x="8273" y="5004"/>
                    <a:pt x="6405" y="4604"/>
                    <a:pt x="4503" y="3570"/>
                  </a:cubicBezTo>
                  <a:cubicBezTo>
                    <a:pt x="2936" y="2702"/>
                    <a:pt x="1535" y="1602"/>
                    <a:pt x="367" y="301"/>
                  </a:cubicBezTo>
                  <a:lnTo>
                    <a:pt x="367" y="301"/>
                  </a:lnTo>
                  <a:lnTo>
                    <a:pt x="601" y="334"/>
                  </a:lnTo>
                  <a:cubicBezTo>
                    <a:pt x="3870" y="1501"/>
                    <a:pt x="6972" y="3003"/>
                    <a:pt x="9874" y="4871"/>
                  </a:cubicBezTo>
                  <a:lnTo>
                    <a:pt x="10041" y="5037"/>
                  </a:lnTo>
                  <a:lnTo>
                    <a:pt x="9941" y="4937"/>
                  </a:lnTo>
                  <a:lnTo>
                    <a:pt x="9941" y="4937"/>
                  </a:lnTo>
                  <a:cubicBezTo>
                    <a:pt x="10041" y="5004"/>
                    <a:pt x="10141" y="5071"/>
                    <a:pt x="10241" y="5137"/>
                  </a:cubicBezTo>
                  <a:cubicBezTo>
                    <a:pt x="10241" y="5137"/>
                    <a:pt x="10274" y="5137"/>
                    <a:pt x="10241" y="5104"/>
                  </a:cubicBezTo>
                  <a:cubicBezTo>
                    <a:pt x="10041" y="4937"/>
                    <a:pt x="9841" y="4804"/>
                    <a:pt x="9674" y="4670"/>
                  </a:cubicBezTo>
                  <a:cubicBezTo>
                    <a:pt x="8440" y="3436"/>
                    <a:pt x="7172" y="2235"/>
                    <a:pt x="5504" y="1501"/>
                  </a:cubicBezTo>
                  <a:cubicBezTo>
                    <a:pt x="3836" y="834"/>
                    <a:pt x="2135" y="401"/>
                    <a:pt x="367" y="201"/>
                  </a:cubicBezTo>
                  <a:lnTo>
                    <a:pt x="167" y="1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480317" y="2088085"/>
              <a:ext cx="52106" cy="333617"/>
            </a:xfrm>
            <a:custGeom>
              <a:rect b="b" l="l" r="r" t="t"/>
              <a:pathLst>
                <a:path extrusionOk="0" h="14739" w="2302">
                  <a:moveTo>
                    <a:pt x="967" y="837"/>
                  </a:moveTo>
                  <a:lnTo>
                    <a:pt x="967" y="837"/>
                  </a:lnTo>
                  <a:cubicBezTo>
                    <a:pt x="1468" y="2972"/>
                    <a:pt x="2102" y="5107"/>
                    <a:pt x="2102" y="7308"/>
                  </a:cubicBezTo>
                  <a:cubicBezTo>
                    <a:pt x="2102" y="9710"/>
                    <a:pt x="1067" y="12178"/>
                    <a:pt x="100" y="14347"/>
                  </a:cubicBezTo>
                  <a:cubicBezTo>
                    <a:pt x="234" y="12145"/>
                    <a:pt x="667" y="10010"/>
                    <a:pt x="901" y="7809"/>
                  </a:cubicBezTo>
                  <a:cubicBezTo>
                    <a:pt x="1067" y="5507"/>
                    <a:pt x="1101" y="3172"/>
                    <a:pt x="967" y="837"/>
                  </a:cubicBezTo>
                  <a:close/>
                  <a:moveTo>
                    <a:pt x="844" y="0"/>
                  </a:moveTo>
                  <a:cubicBezTo>
                    <a:pt x="810" y="0"/>
                    <a:pt x="780" y="29"/>
                    <a:pt x="801" y="70"/>
                  </a:cubicBezTo>
                  <a:cubicBezTo>
                    <a:pt x="834" y="270"/>
                    <a:pt x="867" y="503"/>
                    <a:pt x="934" y="704"/>
                  </a:cubicBezTo>
                  <a:cubicBezTo>
                    <a:pt x="934" y="3072"/>
                    <a:pt x="1001" y="5474"/>
                    <a:pt x="767" y="7809"/>
                  </a:cubicBezTo>
                  <a:cubicBezTo>
                    <a:pt x="567" y="10010"/>
                    <a:pt x="167" y="12212"/>
                    <a:pt x="67" y="14447"/>
                  </a:cubicBezTo>
                  <a:lnTo>
                    <a:pt x="33" y="14513"/>
                  </a:lnTo>
                  <a:cubicBezTo>
                    <a:pt x="0" y="14547"/>
                    <a:pt x="0" y="14580"/>
                    <a:pt x="33" y="14613"/>
                  </a:cubicBezTo>
                  <a:lnTo>
                    <a:pt x="33" y="14714"/>
                  </a:lnTo>
                  <a:cubicBezTo>
                    <a:pt x="33" y="14730"/>
                    <a:pt x="50" y="14739"/>
                    <a:pt x="67" y="14739"/>
                  </a:cubicBezTo>
                  <a:cubicBezTo>
                    <a:pt x="83" y="14739"/>
                    <a:pt x="100" y="14730"/>
                    <a:pt x="100" y="14714"/>
                  </a:cubicBezTo>
                  <a:cubicBezTo>
                    <a:pt x="67" y="14680"/>
                    <a:pt x="67" y="14647"/>
                    <a:pt x="100" y="14613"/>
                  </a:cubicBezTo>
                  <a:lnTo>
                    <a:pt x="133" y="14613"/>
                  </a:lnTo>
                  <a:cubicBezTo>
                    <a:pt x="1168" y="12512"/>
                    <a:pt x="2135" y="10010"/>
                    <a:pt x="2268" y="7675"/>
                  </a:cubicBezTo>
                  <a:cubicBezTo>
                    <a:pt x="2302" y="6474"/>
                    <a:pt x="2168" y="5307"/>
                    <a:pt x="1901" y="4173"/>
                  </a:cubicBezTo>
                  <a:cubicBezTo>
                    <a:pt x="1635" y="2772"/>
                    <a:pt x="1301" y="1404"/>
                    <a:pt x="901" y="36"/>
                  </a:cubicBezTo>
                  <a:cubicBezTo>
                    <a:pt x="888" y="11"/>
                    <a:pt x="865" y="0"/>
                    <a:pt x="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56889" y="2128919"/>
              <a:ext cx="37778" cy="294300"/>
            </a:xfrm>
            <a:custGeom>
              <a:rect b="b" l="l" r="r" t="t"/>
              <a:pathLst>
                <a:path extrusionOk="0" h="13002" w="1669">
                  <a:moveTo>
                    <a:pt x="1635" y="0"/>
                  </a:moveTo>
                  <a:cubicBezTo>
                    <a:pt x="835" y="1935"/>
                    <a:pt x="368" y="3970"/>
                    <a:pt x="201" y="6038"/>
                  </a:cubicBezTo>
                  <a:cubicBezTo>
                    <a:pt x="1" y="8440"/>
                    <a:pt x="935" y="10608"/>
                    <a:pt x="1002" y="12976"/>
                  </a:cubicBezTo>
                  <a:cubicBezTo>
                    <a:pt x="1018" y="12993"/>
                    <a:pt x="1035" y="13001"/>
                    <a:pt x="1048" y="13001"/>
                  </a:cubicBezTo>
                  <a:cubicBezTo>
                    <a:pt x="1060" y="13001"/>
                    <a:pt x="1068" y="12993"/>
                    <a:pt x="1068" y="12976"/>
                  </a:cubicBezTo>
                  <a:cubicBezTo>
                    <a:pt x="1002" y="10808"/>
                    <a:pt x="168" y="8707"/>
                    <a:pt x="301" y="6505"/>
                  </a:cubicBezTo>
                  <a:cubicBezTo>
                    <a:pt x="368" y="4303"/>
                    <a:pt x="835" y="2102"/>
                    <a:pt x="166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433507" y="2442934"/>
              <a:ext cx="218971" cy="260031"/>
            </a:xfrm>
            <a:custGeom>
              <a:rect b="b" l="l" r="r" t="t"/>
              <a:pathLst>
                <a:path extrusionOk="0" h="11488" w="9674">
                  <a:moveTo>
                    <a:pt x="9073" y="1405"/>
                  </a:moveTo>
                  <a:lnTo>
                    <a:pt x="9073" y="1405"/>
                  </a:lnTo>
                  <a:cubicBezTo>
                    <a:pt x="8573" y="3140"/>
                    <a:pt x="8406" y="5008"/>
                    <a:pt x="7472" y="6575"/>
                  </a:cubicBezTo>
                  <a:cubicBezTo>
                    <a:pt x="6038" y="8877"/>
                    <a:pt x="3736" y="10511"/>
                    <a:pt x="1067" y="11145"/>
                  </a:cubicBezTo>
                  <a:lnTo>
                    <a:pt x="1101" y="11112"/>
                  </a:lnTo>
                  <a:cubicBezTo>
                    <a:pt x="4503" y="8844"/>
                    <a:pt x="7639" y="5274"/>
                    <a:pt x="9073" y="1405"/>
                  </a:cubicBezTo>
                  <a:close/>
                  <a:moveTo>
                    <a:pt x="9621" y="1"/>
                  </a:moveTo>
                  <a:cubicBezTo>
                    <a:pt x="9604" y="1"/>
                    <a:pt x="9586" y="12"/>
                    <a:pt x="9573" y="37"/>
                  </a:cubicBezTo>
                  <a:cubicBezTo>
                    <a:pt x="9507" y="204"/>
                    <a:pt x="9440" y="371"/>
                    <a:pt x="9373" y="538"/>
                  </a:cubicBezTo>
                  <a:cubicBezTo>
                    <a:pt x="9407" y="438"/>
                    <a:pt x="9440" y="337"/>
                    <a:pt x="9473" y="237"/>
                  </a:cubicBezTo>
                  <a:cubicBezTo>
                    <a:pt x="9473" y="237"/>
                    <a:pt x="9458" y="223"/>
                    <a:pt x="9449" y="223"/>
                  </a:cubicBezTo>
                  <a:cubicBezTo>
                    <a:pt x="9444" y="223"/>
                    <a:pt x="9440" y="226"/>
                    <a:pt x="9440" y="237"/>
                  </a:cubicBezTo>
                  <a:cubicBezTo>
                    <a:pt x="8439" y="2439"/>
                    <a:pt x="7439" y="4607"/>
                    <a:pt x="5937" y="6542"/>
                  </a:cubicBezTo>
                  <a:cubicBezTo>
                    <a:pt x="4603" y="8210"/>
                    <a:pt x="3002" y="9678"/>
                    <a:pt x="1267" y="10912"/>
                  </a:cubicBezTo>
                  <a:cubicBezTo>
                    <a:pt x="2502" y="9144"/>
                    <a:pt x="3602" y="7242"/>
                    <a:pt x="5003" y="5541"/>
                  </a:cubicBezTo>
                  <a:cubicBezTo>
                    <a:pt x="6471" y="3740"/>
                    <a:pt x="7972" y="1972"/>
                    <a:pt x="9440" y="204"/>
                  </a:cubicBezTo>
                  <a:lnTo>
                    <a:pt x="9407" y="171"/>
                  </a:lnTo>
                  <a:cubicBezTo>
                    <a:pt x="7705" y="1905"/>
                    <a:pt x="6204" y="3873"/>
                    <a:pt x="4670" y="5741"/>
                  </a:cubicBezTo>
                  <a:cubicBezTo>
                    <a:pt x="3302" y="7409"/>
                    <a:pt x="2235" y="9311"/>
                    <a:pt x="1001" y="11079"/>
                  </a:cubicBezTo>
                  <a:lnTo>
                    <a:pt x="834" y="11212"/>
                  </a:lnTo>
                  <a:cubicBezTo>
                    <a:pt x="600" y="11245"/>
                    <a:pt x="333" y="11279"/>
                    <a:pt x="100" y="11312"/>
                  </a:cubicBezTo>
                  <a:cubicBezTo>
                    <a:pt x="91" y="11309"/>
                    <a:pt x="83" y="11308"/>
                    <a:pt x="75" y="11308"/>
                  </a:cubicBezTo>
                  <a:cubicBezTo>
                    <a:pt x="1" y="11308"/>
                    <a:pt x="9" y="11445"/>
                    <a:pt x="100" y="11445"/>
                  </a:cubicBezTo>
                  <a:cubicBezTo>
                    <a:pt x="267" y="11445"/>
                    <a:pt x="434" y="11412"/>
                    <a:pt x="567" y="11379"/>
                  </a:cubicBezTo>
                  <a:cubicBezTo>
                    <a:pt x="567" y="11412"/>
                    <a:pt x="567" y="11412"/>
                    <a:pt x="634" y="11412"/>
                  </a:cubicBezTo>
                  <a:lnTo>
                    <a:pt x="700" y="11345"/>
                  </a:lnTo>
                  <a:lnTo>
                    <a:pt x="800" y="11345"/>
                  </a:lnTo>
                  <a:cubicBezTo>
                    <a:pt x="800" y="11379"/>
                    <a:pt x="800" y="11412"/>
                    <a:pt x="767" y="11412"/>
                  </a:cubicBezTo>
                  <a:cubicBezTo>
                    <a:pt x="767" y="11439"/>
                    <a:pt x="789" y="11488"/>
                    <a:pt x="833" y="11488"/>
                  </a:cubicBezTo>
                  <a:cubicBezTo>
                    <a:pt x="843" y="11488"/>
                    <a:pt x="854" y="11485"/>
                    <a:pt x="867" y="11479"/>
                  </a:cubicBezTo>
                  <a:cubicBezTo>
                    <a:pt x="901" y="11412"/>
                    <a:pt x="901" y="11379"/>
                    <a:pt x="934" y="11345"/>
                  </a:cubicBezTo>
                  <a:cubicBezTo>
                    <a:pt x="3402" y="10778"/>
                    <a:pt x="5604" y="9377"/>
                    <a:pt x="7105" y="7376"/>
                  </a:cubicBezTo>
                  <a:cubicBezTo>
                    <a:pt x="8706" y="5274"/>
                    <a:pt x="8873" y="2472"/>
                    <a:pt x="9673" y="71"/>
                  </a:cubicBezTo>
                  <a:cubicBezTo>
                    <a:pt x="9673" y="29"/>
                    <a:pt x="9648" y="1"/>
                    <a:pt x="96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053715" y="3114990"/>
              <a:ext cx="395660" cy="579909"/>
            </a:xfrm>
            <a:custGeom>
              <a:rect b="b" l="l" r="r" t="t"/>
              <a:pathLst>
                <a:path extrusionOk="0" h="25620" w="1748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cubicBezTo>
                    <a:pt x="1368" y="12510"/>
                    <a:pt x="2702" y="24852"/>
                    <a:pt x="2702" y="25619"/>
                  </a:cubicBezTo>
                  <a:lnTo>
                    <a:pt x="14777" y="25619"/>
                  </a:lnTo>
                  <a:cubicBezTo>
                    <a:pt x="14777" y="24852"/>
                    <a:pt x="16112" y="12510"/>
                    <a:pt x="16879" y="5238"/>
                  </a:cubicBezTo>
                  <a:cubicBezTo>
                    <a:pt x="17213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053715" y="3114990"/>
              <a:ext cx="395660" cy="118562"/>
            </a:xfrm>
            <a:custGeom>
              <a:rect b="b" l="l" r="r" t="t"/>
              <a:pathLst>
                <a:path extrusionOk="0" h="5238" w="1748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lnTo>
                    <a:pt x="16912" y="5238"/>
                  </a:lnTo>
                  <a:cubicBezTo>
                    <a:pt x="17246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028794" y="3095365"/>
              <a:ext cx="445502" cy="86850"/>
            </a:xfrm>
            <a:custGeom>
              <a:rect b="b" l="l" r="r" t="t"/>
              <a:pathLst>
                <a:path extrusionOk="0" h="3837" w="19682">
                  <a:moveTo>
                    <a:pt x="0" y="1"/>
                  </a:moveTo>
                  <a:lnTo>
                    <a:pt x="0" y="3837"/>
                  </a:lnTo>
                  <a:lnTo>
                    <a:pt x="19681" y="3837"/>
                  </a:lnTo>
                  <a:lnTo>
                    <a:pt x="196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752118" y="682248"/>
              <a:ext cx="619158" cy="618411"/>
            </a:xfrm>
            <a:custGeom>
              <a:rect b="b" l="l" r="r" t="t"/>
              <a:pathLst>
                <a:path extrusionOk="0" h="27321" w="27354">
                  <a:moveTo>
                    <a:pt x="13677" y="1"/>
                  </a:moveTo>
                  <a:cubicBezTo>
                    <a:pt x="6138" y="1"/>
                    <a:pt x="1" y="6105"/>
                    <a:pt x="1" y="13644"/>
                  </a:cubicBezTo>
                  <a:cubicBezTo>
                    <a:pt x="1" y="21216"/>
                    <a:pt x="6138" y="27320"/>
                    <a:pt x="13677" y="27320"/>
                  </a:cubicBezTo>
                  <a:cubicBezTo>
                    <a:pt x="21216" y="27320"/>
                    <a:pt x="27353" y="21216"/>
                    <a:pt x="27353" y="13644"/>
                  </a:cubicBezTo>
                  <a:cubicBezTo>
                    <a:pt x="27353" y="6105"/>
                    <a:pt x="21216" y="1"/>
                    <a:pt x="1367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751371" y="702823"/>
              <a:ext cx="648606" cy="590841"/>
            </a:xfrm>
            <a:custGeom>
              <a:rect b="b" l="l" r="r" t="t"/>
              <a:pathLst>
                <a:path extrusionOk="0" h="26103" w="28655">
                  <a:moveTo>
                    <a:pt x="14340" y="1"/>
                  </a:moveTo>
                  <a:cubicBezTo>
                    <a:pt x="11000" y="1"/>
                    <a:pt x="7656" y="1277"/>
                    <a:pt x="5104" y="3829"/>
                  </a:cubicBezTo>
                  <a:cubicBezTo>
                    <a:pt x="0" y="8932"/>
                    <a:pt x="0" y="17172"/>
                    <a:pt x="5104" y="22275"/>
                  </a:cubicBezTo>
                  <a:cubicBezTo>
                    <a:pt x="7656" y="24827"/>
                    <a:pt x="11000" y="26103"/>
                    <a:pt x="14340" y="26103"/>
                  </a:cubicBezTo>
                  <a:cubicBezTo>
                    <a:pt x="17680" y="26103"/>
                    <a:pt x="21015" y="24827"/>
                    <a:pt x="23550" y="22275"/>
                  </a:cubicBezTo>
                  <a:cubicBezTo>
                    <a:pt x="28654" y="17172"/>
                    <a:pt x="28654" y="8932"/>
                    <a:pt x="23550" y="3829"/>
                  </a:cubicBezTo>
                  <a:cubicBezTo>
                    <a:pt x="21015" y="1277"/>
                    <a:pt x="17680" y="1"/>
                    <a:pt x="1434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5761941" y="721542"/>
              <a:ext cx="627465" cy="553426"/>
            </a:xfrm>
            <a:custGeom>
              <a:rect b="b" l="l" r="r" t="t"/>
              <a:pathLst>
                <a:path extrusionOk="0" h="24450" w="27721">
                  <a:moveTo>
                    <a:pt x="13859" y="0"/>
                  </a:moveTo>
                  <a:cubicBezTo>
                    <a:pt x="12330" y="0"/>
                    <a:pt x="10776" y="290"/>
                    <a:pt x="9274" y="900"/>
                  </a:cubicBezTo>
                  <a:cubicBezTo>
                    <a:pt x="3002" y="3435"/>
                    <a:pt x="0" y="10574"/>
                    <a:pt x="2535" y="16812"/>
                  </a:cubicBezTo>
                  <a:cubicBezTo>
                    <a:pt x="4460" y="21573"/>
                    <a:pt x="9038" y="24450"/>
                    <a:pt x="13861" y="24450"/>
                  </a:cubicBezTo>
                  <a:cubicBezTo>
                    <a:pt x="15391" y="24450"/>
                    <a:pt x="16945" y="24160"/>
                    <a:pt x="18447" y="23550"/>
                  </a:cubicBezTo>
                  <a:cubicBezTo>
                    <a:pt x="24718" y="21015"/>
                    <a:pt x="27720" y="13876"/>
                    <a:pt x="25185" y="7638"/>
                  </a:cubicBezTo>
                  <a:cubicBezTo>
                    <a:pt x="23260" y="2877"/>
                    <a:pt x="18682" y="0"/>
                    <a:pt x="13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072267" y="741914"/>
              <a:ext cx="7560" cy="41535"/>
            </a:xfrm>
            <a:custGeom>
              <a:rect b="b" l="l" r="r" t="t"/>
              <a:pathLst>
                <a:path extrusionOk="0" h="1835" w="334">
                  <a:moveTo>
                    <a:pt x="0" y="0"/>
                  </a:moveTo>
                  <a:lnTo>
                    <a:pt x="0" y="1835"/>
                  </a:lnTo>
                  <a:lnTo>
                    <a:pt x="334" y="18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944651" y="774373"/>
              <a:ext cx="27207" cy="40041"/>
            </a:xfrm>
            <a:custGeom>
              <a:rect b="b" l="l" r="r" t="t"/>
              <a:pathLst>
                <a:path extrusionOk="0" h="1769" w="1202">
                  <a:moveTo>
                    <a:pt x="268" y="0"/>
                  </a:moveTo>
                  <a:lnTo>
                    <a:pt x="1" y="167"/>
                  </a:lnTo>
                  <a:lnTo>
                    <a:pt x="901" y="1768"/>
                  </a:lnTo>
                  <a:lnTo>
                    <a:pt x="1202" y="160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851780" y="866497"/>
              <a:ext cx="40041" cy="27185"/>
            </a:xfrm>
            <a:custGeom>
              <a:rect b="b" l="l" r="r" t="t"/>
              <a:pathLst>
                <a:path extrusionOk="0" h="1201" w="1769">
                  <a:moveTo>
                    <a:pt x="168" y="0"/>
                  </a:moveTo>
                  <a:lnTo>
                    <a:pt x="1" y="300"/>
                  </a:lnTo>
                  <a:lnTo>
                    <a:pt x="1602" y="1201"/>
                  </a:lnTo>
                  <a:lnTo>
                    <a:pt x="1769" y="9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819321" y="994837"/>
              <a:ext cx="41558" cy="6836"/>
            </a:xfrm>
            <a:custGeom>
              <a:rect b="b" l="l" r="r" t="t"/>
              <a:pathLst>
                <a:path extrusionOk="0" h="302" w="1836">
                  <a:moveTo>
                    <a:pt x="0" y="1"/>
                  </a:moveTo>
                  <a:lnTo>
                    <a:pt x="0" y="301"/>
                  </a:lnTo>
                  <a:lnTo>
                    <a:pt x="1835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857823" y="1106586"/>
              <a:ext cx="40041" cy="27207"/>
            </a:xfrm>
            <a:custGeom>
              <a:rect b="b" l="l" r="r" t="t"/>
              <a:pathLst>
                <a:path extrusionOk="0" h="1202" w="1769">
                  <a:moveTo>
                    <a:pt x="1602" y="1"/>
                  </a:moveTo>
                  <a:lnTo>
                    <a:pt x="1" y="935"/>
                  </a:lnTo>
                  <a:lnTo>
                    <a:pt x="134" y="1202"/>
                  </a:lnTo>
                  <a:lnTo>
                    <a:pt x="1769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5944651" y="1182844"/>
              <a:ext cx="27207" cy="40041"/>
            </a:xfrm>
            <a:custGeom>
              <a:rect b="b" l="l" r="r" t="t"/>
              <a:pathLst>
                <a:path extrusionOk="0" h="1769" w="1202">
                  <a:moveTo>
                    <a:pt x="901" y="1"/>
                  </a:moveTo>
                  <a:lnTo>
                    <a:pt x="1" y="1602"/>
                  </a:lnTo>
                  <a:lnTo>
                    <a:pt x="268" y="1769"/>
                  </a:lnTo>
                  <a:lnTo>
                    <a:pt x="1202" y="16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072267" y="1213061"/>
              <a:ext cx="7560" cy="42305"/>
            </a:xfrm>
            <a:custGeom>
              <a:rect b="b" l="l" r="r" t="t"/>
              <a:pathLst>
                <a:path extrusionOk="0" h="1869" w="334">
                  <a:moveTo>
                    <a:pt x="0" y="0"/>
                  </a:moveTo>
                  <a:lnTo>
                    <a:pt x="0" y="1868"/>
                  </a:lnTo>
                  <a:lnTo>
                    <a:pt x="334" y="18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180236" y="1182844"/>
              <a:ext cx="27185" cy="40041"/>
            </a:xfrm>
            <a:custGeom>
              <a:rect b="b" l="l" r="r" t="t"/>
              <a:pathLst>
                <a:path extrusionOk="0" h="1769" w="1201">
                  <a:moveTo>
                    <a:pt x="267" y="1"/>
                  </a:moveTo>
                  <a:lnTo>
                    <a:pt x="0" y="134"/>
                  </a:lnTo>
                  <a:lnTo>
                    <a:pt x="934" y="1769"/>
                  </a:lnTo>
                  <a:lnTo>
                    <a:pt x="1201" y="16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260251" y="1102806"/>
              <a:ext cx="39294" cy="27207"/>
            </a:xfrm>
            <a:custGeom>
              <a:rect b="b" l="l" r="r" t="t"/>
              <a:pathLst>
                <a:path extrusionOk="0" h="1202" w="1736">
                  <a:moveTo>
                    <a:pt x="134" y="1"/>
                  </a:moveTo>
                  <a:lnTo>
                    <a:pt x="1" y="268"/>
                  </a:lnTo>
                  <a:lnTo>
                    <a:pt x="1602" y="1202"/>
                  </a:lnTo>
                  <a:lnTo>
                    <a:pt x="1736" y="93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290468" y="994837"/>
              <a:ext cx="42305" cy="6836"/>
            </a:xfrm>
            <a:custGeom>
              <a:rect b="b" l="l" r="r" t="t"/>
              <a:pathLst>
                <a:path extrusionOk="0" h="302" w="1869">
                  <a:moveTo>
                    <a:pt x="0" y="1"/>
                  </a:moveTo>
                  <a:lnTo>
                    <a:pt x="0" y="301"/>
                  </a:lnTo>
                  <a:lnTo>
                    <a:pt x="1868" y="3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6267811" y="870254"/>
              <a:ext cx="40041" cy="27207"/>
            </a:xfrm>
            <a:custGeom>
              <a:rect b="b" l="l" r="r" t="t"/>
              <a:pathLst>
                <a:path extrusionOk="0" h="1202" w="1769">
                  <a:moveTo>
                    <a:pt x="1602" y="1"/>
                  </a:moveTo>
                  <a:lnTo>
                    <a:pt x="1" y="901"/>
                  </a:lnTo>
                  <a:lnTo>
                    <a:pt x="134" y="1202"/>
                  </a:lnTo>
                  <a:lnTo>
                    <a:pt x="1768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6180236" y="774373"/>
              <a:ext cx="27185" cy="40041"/>
            </a:xfrm>
            <a:custGeom>
              <a:rect b="b" l="l" r="r" t="t"/>
              <a:pathLst>
                <a:path extrusionOk="0" h="1769" w="1201">
                  <a:moveTo>
                    <a:pt x="934" y="0"/>
                  </a:moveTo>
                  <a:lnTo>
                    <a:pt x="0" y="1602"/>
                  </a:lnTo>
                  <a:lnTo>
                    <a:pt x="267" y="1768"/>
                  </a:lnTo>
                  <a:lnTo>
                    <a:pt x="1201" y="1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5995240" y="909526"/>
              <a:ext cx="127616" cy="241629"/>
            </a:xfrm>
            <a:custGeom>
              <a:rect b="b" l="l" r="r" t="t"/>
              <a:pathLst>
                <a:path extrusionOk="0" h="10675" w="5638">
                  <a:moveTo>
                    <a:pt x="5371" y="0"/>
                  </a:moveTo>
                  <a:lnTo>
                    <a:pt x="1" y="10541"/>
                  </a:lnTo>
                  <a:lnTo>
                    <a:pt x="301" y="10675"/>
                  </a:lnTo>
                  <a:lnTo>
                    <a:pt x="5638" y="134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52620" y="903483"/>
              <a:ext cx="61182" cy="259759"/>
            </a:xfrm>
            <a:custGeom>
              <a:rect b="b" l="l" r="r" t="t"/>
              <a:pathLst>
                <a:path extrusionOk="0" h="11476" w="2703">
                  <a:moveTo>
                    <a:pt x="401" y="1"/>
                  </a:moveTo>
                  <a:lnTo>
                    <a:pt x="1" y="67"/>
                  </a:lnTo>
                  <a:lnTo>
                    <a:pt x="2269" y="11475"/>
                  </a:lnTo>
                  <a:lnTo>
                    <a:pt x="2703" y="114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7268233" y="788723"/>
              <a:ext cx="261276" cy="324676"/>
            </a:xfrm>
            <a:custGeom>
              <a:rect b="b" l="l" r="r" t="t"/>
              <a:pathLst>
                <a:path extrusionOk="0" h="14344" w="11543">
                  <a:moveTo>
                    <a:pt x="1302" y="14144"/>
                  </a:moveTo>
                  <a:cubicBezTo>
                    <a:pt x="935" y="13944"/>
                    <a:pt x="635" y="13610"/>
                    <a:pt x="168" y="13643"/>
                  </a:cubicBezTo>
                  <a:cubicBezTo>
                    <a:pt x="1" y="13643"/>
                    <a:pt x="34" y="13543"/>
                    <a:pt x="34" y="13443"/>
                  </a:cubicBezTo>
                  <a:lnTo>
                    <a:pt x="34" y="8173"/>
                  </a:lnTo>
                  <a:cubicBezTo>
                    <a:pt x="34" y="8039"/>
                    <a:pt x="34" y="7939"/>
                    <a:pt x="201" y="7873"/>
                  </a:cubicBezTo>
                  <a:cubicBezTo>
                    <a:pt x="1535" y="7205"/>
                    <a:pt x="2102" y="5871"/>
                    <a:pt x="2936" y="4737"/>
                  </a:cubicBezTo>
                  <a:cubicBezTo>
                    <a:pt x="3770" y="3603"/>
                    <a:pt x="4104" y="2168"/>
                    <a:pt x="3904" y="767"/>
                  </a:cubicBezTo>
                  <a:cubicBezTo>
                    <a:pt x="3837" y="367"/>
                    <a:pt x="4004" y="200"/>
                    <a:pt x="4371" y="100"/>
                  </a:cubicBezTo>
                  <a:cubicBezTo>
                    <a:pt x="4737" y="0"/>
                    <a:pt x="5138" y="100"/>
                    <a:pt x="5371" y="434"/>
                  </a:cubicBezTo>
                  <a:cubicBezTo>
                    <a:pt x="5738" y="1134"/>
                    <a:pt x="6005" y="1935"/>
                    <a:pt x="6138" y="2736"/>
                  </a:cubicBezTo>
                  <a:cubicBezTo>
                    <a:pt x="6205" y="3403"/>
                    <a:pt x="5972" y="4036"/>
                    <a:pt x="5905" y="4704"/>
                  </a:cubicBezTo>
                  <a:cubicBezTo>
                    <a:pt x="5838" y="5171"/>
                    <a:pt x="5705" y="5638"/>
                    <a:pt x="5638" y="6138"/>
                  </a:cubicBezTo>
                  <a:cubicBezTo>
                    <a:pt x="5738" y="6205"/>
                    <a:pt x="5872" y="6171"/>
                    <a:pt x="6005" y="6171"/>
                  </a:cubicBezTo>
                  <a:lnTo>
                    <a:pt x="10442" y="6171"/>
                  </a:lnTo>
                  <a:cubicBezTo>
                    <a:pt x="11075" y="6171"/>
                    <a:pt x="11376" y="6372"/>
                    <a:pt x="11442" y="6772"/>
                  </a:cubicBezTo>
                  <a:cubicBezTo>
                    <a:pt x="11542" y="7306"/>
                    <a:pt x="11275" y="7806"/>
                    <a:pt x="10808" y="8039"/>
                  </a:cubicBezTo>
                  <a:cubicBezTo>
                    <a:pt x="10708" y="8106"/>
                    <a:pt x="10508" y="8039"/>
                    <a:pt x="10475" y="8240"/>
                  </a:cubicBezTo>
                  <a:cubicBezTo>
                    <a:pt x="10475" y="8406"/>
                    <a:pt x="10675" y="8406"/>
                    <a:pt x="10775" y="8473"/>
                  </a:cubicBezTo>
                  <a:cubicBezTo>
                    <a:pt x="11309" y="8840"/>
                    <a:pt x="11209" y="9574"/>
                    <a:pt x="10608" y="10007"/>
                  </a:cubicBezTo>
                  <a:cubicBezTo>
                    <a:pt x="10442" y="10141"/>
                    <a:pt x="10175" y="10074"/>
                    <a:pt x="10141" y="10308"/>
                  </a:cubicBezTo>
                  <a:cubicBezTo>
                    <a:pt x="10141" y="10508"/>
                    <a:pt x="10408" y="10474"/>
                    <a:pt x="10542" y="10575"/>
                  </a:cubicBezTo>
                  <a:cubicBezTo>
                    <a:pt x="10975" y="11008"/>
                    <a:pt x="10775" y="11809"/>
                    <a:pt x="10141" y="12142"/>
                  </a:cubicBezTo>
                  <a:cubicBezTo>
                    <a:pt x="10041" y="12176"/>
                    <a:pt x="9941" y="12209"/>
                    <a:pt x="9874" y="12242"/>
                  </a:cubicBezTo>
                  <a:cubicBezTo>
                    <a:pt x="9808" y="12276"/>
                    <a:pt x="9708" y="12342"/>
                    <a:pt x="9874" y="12443"/>
                  </a:cubicBezTo>
                  <a:cubicBezTo>
                    <a:pt x="10508" y="12910"/>
                    <a:pt x="10508" y="13543"/>
                    <a:pt x="9874" y="14010"/>
                  </a:cubicBezTo>
                  <a:lnTo>
                    <a:pt x="9674" y="14144"/>
                  </a:lnTo>
                  <a:cubicBezTo>
                    <a:pt x="9441" y="14277"/>
                    <a:pt x="9174" y="14344"/>
                    <a:pt x="8907" y="14311"/>
                  </a:cubicBezTo>
                  <a:lnTo>
                    <a:pt x="1902" y="14311"/>
                  </a:lnTo>
                  <a:cubicBezTo>
                    <a:pt x="1702" y="14344"/>
                    <a:pt x="1468" y="14277"/>
                    <a:pt x="1302" y="14144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7148177" y="956335"/>
              <a:ext cx="106498" cy="167635"/>
            </a:xfrm>
            <a:custGeom>
              <a:rect b="b" l="l" r="r" t="t"/>
              <a:pathLst>
                <a:path extrusionOk="0" h="7406" w="4705">
                  <a:moveTo>
                    <a:pt x="34" y="3670"/>
                  </a:moveTo>
                  <a:lnTo>
                    <a:pt x="34" y="334"/>
                  </a:lnTo>
                  <a:cubicBezTo>
                    <a:pt x="34" y="101"/>
                    <a:pt x="34" y="1"/>
                    <a:pt x="335" y="1"/>
                  </a:cubicBezTo>
                  <a:cubicBezTo>
                    <a:pt x="1669" y="1"/>
                    <a:pt x="3036" y="1"/>
                    <a:pt x="4371" y="1"/>
                  </a:cubicBezTo>
                  <a:cubicBezTo>
                    <a:pt x="4638" y="1"/>
                    <a:pt x="4704" y="67"/>
                    <a:pt x="4704" y="301"/>
                  </a:cubicBezTo>
                  <a:lnTo>
                    <a:pt x="4704" y="7039"/>
                  </a:lnTo>
                  <a:cubicBezTo>
                    <a:pt x="4704" y="7306"/>
                    <a:pt x="4604" y="7406"/>
                    <a:pt x="4337" y="7406"/>
                  </a:cubicBezTo>
                  <a:lnTo>
                    <a:pt x="401" y="7406"/>
                  </a:lnTo>
                  <a:cubicBezTo>
                    <a:pt x="68" y="7406"/>
                    <a:pt x="1" y="7272"/>
                    <a:pt x="1" y="6972"/>
                  </a:cubicBezTo>
                  <a:cubicBezTo>
                    <a:pt x="34" y="5871"/>
                    <a:pt x="34" y="4771"/>
                    <a:pt x="34" y="367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8041399" y="1838218"/>
              <a:ext cx="119309" cy="113288"/>
            </a:xfrm>
            <a:custGeom>
              <a:rect b="b" l="l" r="r" t="t"/>
              <a:pathLst>
                <a:path extrusionOk="0" h="5005" w="5271">
                  <a:moveTo>
                    <a:pt x="2636" y="1"/>
                  </a:moveTo>
                  <a:lnTo>
                    <a:pt x="1835" y="1635"/>
                  </a:lnTo>
                  <a:lnTo>
                    <a:pt x="0" y="1902"/>
                  </a:lnTo>
                  <a:lnTo>
                    <a:pt x="1335" y="3203"/>
                  </a:lnTo>
                  <a:lnTo>
                    <a:pt x="1001" y="5004"/>
                  </a:lnTo>
                  <a:lnTo>
                    <a:pt x="2636" y="4137"/>
                  </a:lnTo>
                  <a:lnTo>
                    <a:pt x="4270" y="5004"/>
                  </a:lnTo>
                  <a:lnTo>
                    <a:pt x="3937" y="3203"/>
                  </a:lnTo>
                  <a:lnTo>
                    <a:pt x="5271" y="1902"/>
                  </a:lnTo>
                  <a:lnTo>
                    <a:pt x="3436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5143553" y="1632850"/>
              <a:ext cx="118562" cy="112519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8355505" y="1647201"/>
              <a:ext cx="74016" cy="69489"/>
            </a:xfrm>
            <a:custGeom>
              <a:rect b="b" l="l" r="r" t="t"/>
              <a:pathLst>
                <a:path extrusionOk="0" h="3070" w="3270">
                  <a:moveTo>
                    <a:pt x="1635" y="0"/>
                  </a:moveTo>
                  <a:lnTo>
                    <a:pt x="1134" y="1001"/>
                  </a:lnTo>
                  <a:lnTo>
                    <a:pt x="0" y="1168"/>
                  </a:lnTo>
                  <a:lnTo>
                    <a:pt x="834" y="1969"/>
                  </a:lnTo>
                  <a:lnTo>
                    <a:pt x="634" y="3069"/>
                  </a:lnTo>
                  <a:lnTo>
                    <a:pt x="634" y="3069"/>
                  </a:lnTo>
                  <a:lnTo>
                    <a:pt x="1635" y="2536"/>
                  </a:lnTo>
                  <a:lnTo>
                    <a:pt x="2635" y="3069"/>
                  </a:lnTo>
                  <a:lnTo>
                    <a:pt x="2635" y="3069"/>
                  </a:lnTo>
                  <a:lnTo>
                    <a:pt x="2435" y="1969"/>
                  </a:lnTo>
                  <a:lnTo>
                    <a:pt x="3269" y="1168"/>
                  </a:lnTo>
                  <a:lnTo>
                    <a:pt x="2135" y="100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76198" y="1454667"/>
              <a:ext cx="74016" cy="7023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8258084" y="1450887"/>
              <a:ext cx="45338" cy="43052"/>
            </a:xfrm>
            <a:custGeom>
              <a:rect b="b" l="l" r="r" t="t"/>
              <a:pathLst>
                <a:path extrusionOk="0" h="1902" w="2003">
                  <a:moveTo>
                    <a:pt x="1002" y="1"/>
                  </a:moveTo>
                  <a:lnTo>
                    <a:pt x="701" y="634"/>
                  </a:lnTo>
                  <a:lnTo>
                    <a:pt x="1" y="734"/>
                  </a:lnTo>
                  <a:lnTo>
                    <a:pt x="501" y="1235"/>
                  </a:lnTo>
                  <a:lnTo>
                    <a:pt x="368" y="1902"/>
                  </a:lnTo>
                  <a:lnTo>
                    <a:pt x="1002" y="1602"/>
                  </a:lnTo>
                  <a:lnTo>
                    <a:pt x="1635" y="1902"/>
                  </a:lnTo>
                  <a:lnTo>
                    <a:pt x="1502" y="1235"/>
                  </a:lnTo>
                  <a:lnTo>
                    <a:pt x="2002" y="734"/>
                  </a:lnTo>
                  <a:lnTo>
                    <a:pt x="1302" y="634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5357997" y="1043163"/>
              <a:ext cx="45315" cy="4382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536276" y="2399226"/>
              <a:ext cx="783760" cy="1294903"/>
            </a:xfrm>
            <a:custGeom>
              <a:rect b="b" l="l" r="r" t="t"/>
              <a:pathLst>
                <a:path extrusionOk="0" h="57208" w="34626">
                  <a:moveTo>
                    <a:pt x="31456" y="2769"/>
                  </a:moveTo>
                  <a:lnTo>
                    <a:pt x="31490" y="17646"/>
                  </a:lnTo>
                  <a:lnTo>
                    <a:pt x="3169" y="17646"/>
                  </a:lnTo>
                  <a:lnTo>
                    <a:pt x="3169" y="2769"/>
                  </a:lnTo>
                  <a:close/>
                  <a:moveTo>
                    <a:pt x="31456" y="21215"/>
                  </a:moveTo>
                  <a:lnTo>
                    <a:pt x="31490" y="36093"/>
                  </a:lnTo>
                  <a:lnTo>
                    <a:pt x="3169" y="36093"/>
                  </a:lnTo>
                  <a:lnTo>
                    <a:pt x="3169" y="21215"/>
                  </a:lnTo>
                  <a:close/>
                  <a:moveTo>
                    <a:pt x="1" y="0"/>
                  </a:moveTo>
                  <a:lnTo>
                    <a:pt x="1" y="57208"/>
                  </a:lnTo>
                  <a:lnTo>
                    <a:pt x="34625" y="57208"/>
                  </a:lnTo>
                  <a:lnTo>
                    <a:pt x="346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320013" y="2398456"/>
              <a:ext cx="312612" cy="1295673"/>
            </a:xfrm>
            <a:custGeom>
              <a:rect b="b" l="l" r="r" t="t"/>
              <a:pathLst>
                <a:path extrusionOk="0" h="57242" w="13811">
                  <a:moveTo>
                    <a:pt x="0" y="1"/>
                  </a:moveTo>
                  <a:lnTo>
                    <a:pt x="0" y="57242"/>
                  </a:lnTo>
                  <a:lnTo>
                    <a:pt x="13810" y="57242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7608007" y="2461133"/>
              <a:ext cx="151790" cy="337533"/>
            </a:xfrm>
            <a:custGeom>
              <a:rect b="b" l="l" r="r" t="t"/>
              <a:pathLst>
                <a:path extrusionOk="0" h="14912" w="6706">
                  <a:moveTo>
                    <a:pt x="0" y="1"/>
                  </a:moveTo>
                  <a:lnTo>
                    <a:pt x="0" y="14911"/>
                  </a:lnTo>
                  <a:lnTo>
                    <a:pt x="6705" y="1491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607260" y="3287152"/>
              <a:ext cx="646320" cy="330720"/>
            </a:xfrm>
            <a:custGeom>
              <a:rect b="b" l="l" r="r" t="t"/>
              <a:pathLst>
                <a:path extrusionOk="0" h="14611" w="28554">
                  <a:moveTo>
                    <a:pt x="28120" y="401"/>
                  </a:moveTo>
                  <a:lnTo>
                    <a:pt x="28120" y="14210"/>
                  </a:lnTo>
                  <a:lnTo>
                    <a:pt x="400" y="14210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14611"/>
                  </a:lnTo>
                  <a:lnTo>
                    <a:pt x="28554" y="14611"/>
                  </a:lnTo>
                  <a:lnTo>
                    <a:pt x="2855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839812" y="3382287"/>
              <a:ext cx="126869" cy="63446"/>
            </a:xfrm>
            <a:custGeom>
              <a:rect b="b" l="l" r="r" t="t"/>
              <a:pathLst>
                <a:path extrusionOk="0" h="2803" w="5605">
                  <a:moveTo>
                    <a:pt x="0" y="0"/>
                  </a:moveTo>
                  <a:lnTo>
                    <a:pt x="0" y="2802"/>
                  </a:lnTo>
                  <a:lnTo>
                    <a:pt x="5604" y="280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873017" y="3382287"/>
              <a:ext cx="135946" cy="63446"/>
            </a:xfrm>
            <a:custGeom>
              <a:rect b="b" l="l" r="r" t="t"/>
              <a:pathLst>
                <a:path extrusionOk="0" h="2803" w="6006">
                  <a:moveTo>
                    <a:pt x="5571" y="401"/>
                  </a:moveTo>
                  <a:lnTo>
                    <a:pt x="5571" y="2402"/>
                  </a:lnTo>
                  <a:lnTo>
                    <a:pt x="401" y="2402"/>
                  </a:lnTo>
                  <a:lnTo>
                    <a:pt x="401" y="401"/>
                  </a:lnTo>
                  <a:close/>
                  <a:moveTo>
                    <a:pt x="1" y="0"/>
                  </a:moveTo>
                  <a:lnTo>
                    <a:pt x="1" y="2802"/>
                  </a:lnTo>
                  <a:lnTo>
                    <a:pt x="6005" y="2802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608007" y="2879428"/>
              <a:ext cx="151790" cy="336764"/>
            </a:xfrm>
            <a:custGeom>
              <a:rect b="b" l="l" r="r" t="t"/>
              <a:pathLst>
                <a:path extrusionOk="0" h="14878" w="6706">
                  <a:moveTo>
                    <a:pt x="0" y="0"/>
                  </a:moveTo>
                  <a:lnTo>
                    <a:pt x="0" y="14878"/>
                  </a:lnTo>
                  <a:lnTo>
                    <a:pt x="6705" y="14878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5586022" y="4039924"/>
              <a:ext cx="2206980" cy="348851"/>
            </a:xfrm>
            <a:custGeom>
              <a:rect b="b" l="l" r="r" t="t"/>
              <a:pathLst>
                <a:path extrusionOk="0" h="15412" w="97503">
                  <a:moveTo>
                    <a:pt x="48735" y="0"/>
                  </a:moveTo>
                  <a:cubicBezTo>
                    <a:pt x="21816" y="0"/>
                    <a:pt x="0" y="3436"/>
                    <a:pt x="0" y="7706"/>
                  </a:cubicBezTo>
                  <a:cubicBezTo>
                    <a:pt x="0" y="11942"/>
                    <a:pt x="21816" y="15411"/>
                    <a:pt x="48735" y="15411"/>
                  </a:cubicBezTo>
                  <a:cubicBezTo>
                    <a:pt x="75654" y="15411"/>
                    <a:pt x="97503" y="11942"/>
                    <a:pt x="97503" y="7706"/>
                  </a:cubicBezTo>
                  <a:cubicBezTo>
                    <a:pt x="97503" y="3436"/>
                    <a:pt x="75654" y="0"/>
                    <a:pt x="487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4587094" y="4135806"/>
              <a:ext cx="2062026" cy="325446"/>
            </a:xfrm>
            <a:custGeom>
              <a:rect b="b" l="l" r="r" t="t"/>
              <a:pathLst>
                <a:path extrusionOk="0" h="14378" w="91099">
                  <a:moveTo>
                    <a:pt x="45533" y="1"/>
                  </a:moveTo>
                  <a:cubicBezTo>
                    <a:pt x="20382" y="1"/>
                    <a:pt x="1" y="3203"/>
                    <a:pt x="1" y="7206"/>
                  </a:cubicBezTo>
                  <a:cubicBezTo>
                    <a:pt x="1" y="11175"/>
                    <a:pt x="20382" y="14378"/>
                    <a:pt x="45533" y="14378"/>
                  </a:cubicBezTo>
                  <a:cubicBezTo>
                    <a:pt x="70718" y="14378"/>
                    <a:pt x="91099" y="11175"/>
                    <a:pt x="91099" y="7206"/>
                  </a:cubicBezTo>
                  <a:cubicBezTo>
                    <a:pt x="91099" y="3203"/>
                    <a:pt x="70718" y="1"/>
                    <a:pt x="455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874112" y="4135806"/>
              <a:ext cx="2062026" cy="325446"/>
            </a:xfrm>
            <a:custGeom>
              <a:rect b="b" l="l" r="r" t="t"/>
              <a:pathLst>
                <a:path extrusionOk="0" h="14378" w="91099">
                  <a:moveTo>
                    <a:pt x="45566" y="1"/>
                  </a:moveTo>
                  <a:cubicBezTo>
                    <a:pt x="20382" y="1"/>
                    <a:pt x="0" y="3203"/>
                    <a:pt x="0" y="7206"/>
                  </a:cubicBezTo>
                  <a:cubicBezTo>
                    <a:pt x="0" y="11175"/>
                    <a:pt x="20382" y="14378"/>
                    <a:pt x="45566" y="14378"/>
                  </a:cubicBezTo>
                  <a:cubicBezTo>
                    <a:pt x="70717" y="14378"/>
                    <a:pt x="91099" y="11175"/>
                    <a:pt x="91099" y="7206"/>
                  </a:cubicBezTo>
                  <a:cubicBezTo>
                    <a:pt x="91099" y="3203"/>
                    <a:pt x="70717" y="1"/>
                    <a:pt x="455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571997" y="3689579"/>
              <a:ext cx="4379239" cy="9846"/>
            </a:xfrm>
            <a:custGeom>
              <a:rect b="b" l="l" r="r" t="t"/>
              <a:pathLst>
                <a:path extrusionOk="0" h="435" w="193472">
                  <a:moveTo>
                    <a:pt x="96736" y="1"/>
                  </a:moveTo>
                  <a:lnTo>
                    <a:pt x="48368" y="67"/>
                  </a:lnTo>
                  <a:lnTo>
                    <a:pt x="24184" y="101"/>
                  </a:lnTo>
                  <a:lnTo>
                    <a:pt x="0" y="234"/>
                  </a:lnTo>
                  <a:lnTo>
                    <a:pt x="24184" y="334"/>
                  </a:lnTo>
                  <a:lnTo>
                    <a:pt x="48368" y="368"/>
                  </a:lnTo>
                  <a:lnTo>
                    <a:pt x="96736" y="434"/>
                  </a:lnTo>
                  <a:lnTo>
                    <a:pt x="145104" y="368"/>
                  </a:lnTo>
                  <a:lnTo>
                    <a:pt x="169288" y="334"/>
                  </a:lnTo>
                  <a:lnTo>
                    <a:pt x="193472" y="234"/>
                  </a:lnTo>
                  <a:lnTo>
                    <a:pt x="169288" y="101"/>
                  </a:lnTo>
                  <a:lnTo>
                    <a:pt x="145104" y="67"/>
                  </a:lnTo>
                  <a:lnTo>
                    <a:pt x="967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025110" y="2415071"/>
              <a:ext cx="343577" cy="371531"/>
            </a:xfrm>
            <a:custGeom>
              <a:rect b="b" l="l" r="r" t="t"/>
              <a:pathLst>
                <a:path extrusionOk="0" h="16414" w="15179">
                  <a:moveTo>
                    <a:pt x="9841" y="1"/>
                  </a:moveTo>
                  <a:lnTo>
                    <a:pt x="201" y="3637"/>
                  </a:lnTo>
                  <a:cubicBezTo>
                    <a:pt x="201" y="3637"/>
                    <a:pt x="1" y="6772"/>
                    <a:pt x="101" y="8373"/>
                  </a:cubicBezTo>
                  <a:cubicBezTo>
                    <a:pt x="165" y="9925"/>
                    <a:pt x="1859" y="14860"/>
                    <a:pt x="3148" y="14860"/>
                  </a:cubicBezTo>
                  <a:cubicBezTo>
                    <a:pt x="3189" y="14860"/>
                    <a:pt x="3230" y="14855"/>
                    <a:pt x="3270" y="14845"/>
                  </a:cubicBezTo>
                  <a:cubicBezTo>
                    <a:pt x="4604" y="14478"/>
                    <a:pt x="3270" y="10842"/>
                    <a:pt x="3170" y="9874"/>
                  </a:cubicBezTo>
                  <a:cubicBezTo>
                    <a:pt x="3079" y="9216"/>
                    <a:pt x="3143" y="8913"/>
                    <a:pt x="3319" y="8913"/>
                  </a:cubicBezTo>
                  <a:cubicBezTo>
                    <a:pt x="3402" y="8913"/>
                    <a:pt x="3509" y="8979"/>
                    <a:pt x="3637" y="9107"/>
                  </a:cubicBezTo>
                  <a:cubicBezTo>
                    <a:pt x="3904" y="9374"/>
                    <a:pt x="4904" y="11609"/>
                    <a:pt x="5138" y="12310"/>
                  </a:cubicBezTo>
                  <a:cubicBezTo>
                    <a:pt x="5698" y="13890"/>
                    <a:pt x="5120" y="16414"/>
                    <a:pt x="6292" y="16414"/>
                  </a:cubicBezTo>
                  <a:cubicBezTo>
                    <a:pt x="6307" y="16414"/>
                    <a:pt x="6323" y="16413"/>
                    <a:pt x="6339" y="16412"/>
                  </a:cubicBezTo>
                  <a:cubicBezTo>
                    <a:pt x="7473" y="16379"/>
                    <a:pt x="7706" y="14578"/>
                    <a:pt x="7706" y="14578"/>
                  </a:cubicBezTo>
                  <a:cubicBezTo>
                    <a:pt x="7706" y="14578"/>
                    <a:pt x="8041" y="16362"/>
                    <a:pt x="8991" y="16362"/>
                  </a:cubicBezTo>
                  <a:cubicBezTo>
                    <a:pt x="9080" y="16362"/>
                    <a:pt x="9174" y="16347"/>
                    <a:pt x="9274" y="16312"/>
                  </a:cubicBezTo>
                  <a:cubicBezTo>
                    <a:pt x="10475" y="15946"/>
                    <a:pt x="10342" y="13912"/>
                    <a:pt x="10341" y="13911"/>
                  </a:cubicBezTo>
                  <a:lnTo>
                    <a:pt x="10341" y="13911"/>
                  </a:lnTo>
                  <a:cubicBezTo>
                    <a:pt x="10342" y="13911"/>
                    <a:pt x="10527" y="15313"/>
                    <a:pt x="11392" y="15313"/>
                  </a:cubicBezTo>
                  <a:cubicBezTo>
                    <a:pt x="11499" y="15313"/>
                    <a:pt x="11615" y="15292"/>
                    <a:pt x="11742" y="15245"/>
                  </a:cubicBezTo>
                  <a:cubicBezTo>
                    <a:pt x="12910" y="14778"/>
                    <a:pt x="13110" y="13010"/>
                    <a:pt x="13110" y="13010"/>
                  </a:cubicBezTo>
                  <a:cubicBezTo>
                    <a:pt x="13110" y="13010"/>
                    <a:pt x="13241" y="13163"/>
                    <a:pt x="13484" y="13163"/>
                  </a:cubicBezTo>
                  <a:cubicBezTo>
                    <a:pt x="13666" y="13163"/>
                    <a:pt x="13911" y="13077"/>
                    <a:pt x="14211" y="12777"/>
                  </a:cubicBezTo>
                  <a:cubicBezTo>
                    <a:pt x="15178" y="11776"/>
                    <a:pt x="14745" y="8807"/>
                    <a:pt x="14178" y="7306"/>
                  </a:cubicBezTo>
                  <a:cubicBezTo>
                    <a:pt x="13577" y="5805"/>
                    <a:pt x="10341" y="768"/>
                    <a:pt x="9841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7166533" y="2608464"/>
              <a:ext cx="48122" cy="137078"/>
            </a:xfrm>
            <a:custGeom>
              <a:rect b="b" l="l" r="r" t="t"/>
              <a:pathLst>
                <a:path extrusionOk="0" h="6056" w="2126">
                  <a:moveTo>
                    <a:pt x="54" y="1"/>
                  </a:moveTo>
                  <a:cubicBezTo>
                    <a:pt x="26" y="1"/>
                    <a:pt x="1" y="40"/>
                    <a:pt x="24" y="63"/>
                  </a:cubicBezTo>
                  <a:cubicBezTo>
                    <a:pt x="1225" y="2264"/>
                    <a:pt x="1592" y="3399"/>
                    <a:pt x="1425" y="5967"/>
                  </a:cubicBezTo>
                  <a:cubicBezTo>
                    <a:pt x="1425" y="6021"/>
                    <a:pt x="1454" y="6055"/>
                    <a:pt x="1485" y="6055"/>
                  </a:cubicBezTo>
                  <a:cubicBezTo>
                    <a:pt x="1513" y="6055"/>
                    <a:pt x="1543" y="6029"/>
                    <a:pt x="1558" y="5967"/>
                  </a:cubicBezTo>
                  <a:cubicBezTo>
                    <a:pt x="2125" y="3432"/>
                    <a:pt x="1458" y="2064"/>
                    <a:pt x="91" y="30"/>
                  </a:cubicBezTo>
                  <a:cubicBezTo>
                    <a:pt x="80" y="9"/>
                    <a:pt x="67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7223687" y="2589179"/>
              <a:ext cx="44568" cy="145158"/>
            </a:xfrm>
            <a:custGeom>
              <a:rect b="b" l="l" r="r" t="t"/>
              <a:pathLst>
                <a:path extrusionOk="0" h="6413" w="1969">
                  <a:moveTo>
                    <a:pt x="39" y="0"/>
                  </a:moveTo>
                  <a:cubicBezTo>
                    <a:pt x="17" y="0"/>
                    <a:pt x="1" y="24"/>
                    <a:pt x="1" y="48"/>
                  </a:cubicBezTo>
                  <a:cubicBezTo>
                    <a:pt x="1101" y="2449"/>
                    <a:pt x="1468" y="3684"/>
                    <a:pt x="1535" y="6352"/>
                  </a:cubicBezTo>
                  <a:cubicBezTo>
                    <a:pt x="1535" y="6394"/>
                    <a:pt x="1559" y="6413"/>
                    <a:pt x="1586" y="6413"/>
                  </a:cubicBezTo>
                  <a:cubicBezTo>
                    <a:pt x="1623" y="6413"/>
                    <a:pt x="1669" y="6377"/>
                    <a:pt x="1669" y="6319"/>
                  </a:cubicBezTo>
                  <a:cubicBezTo>
                    <a:pt x="1969" y="3650"/>
                    <a:pt x="1302" y="2283"/>
                    <a:pt x="67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7276019" y="2568468"/>
              <a:ext cx="49616" cy="143280"/>
            </a:xfrm>
            <a:custGeom>
              <a:rect b="b" l="l" r="r" t="t"/>
              <a:pathLst>
                <a:path extrusionOk="0" h="6330" w="2192">
                  <a:moveTo>
                    <a:pt x="54" y="0"/>
                  </a:moveTo>
                  <a:cubicBezTo>
                    <a:pt x="25" y="0"/>
                    <a:pt x="1" y="39"/>
                    <a:pt x="24" y="62"/>
                  </a:cubicBezTo>
                  <a:cubicBezTo>
                    <a:pt x="1391" y="2264"/>
                    <a:pt x="1758" y="3631"/>
                    <a:pt x="1992" y="6233"/>
                  </a:cubicBezTo>
                  <a:cubicBezTo>
                    <a:pt x="2008" y="6296"/>
                    <a:pt x="2023" y="6329"/>
                    <a:pt x="2039" y="6329"/>
                  </a:cubicBezTo>
                  <a:cubicBezTo>
                    <a:pt x="2057" y="6329"/>
                    <a:pt x="2074" y="6288"/>
                    <a:pt x="2092" y="6200"/>
                  </a:cubicBezTo>
                  <a:cubicBezTo>
                    <a:pt x="2192" y="3831"/>
                    <a:pt x="1725" y="2097"/>
                    <a:pt x="90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6831988" y="1713272"/>
              <a:ext cx="434796" cy="821356"/>
            </a:xfrm>
            <a:custGeom>
              <a:rect b="b" l="l" r="r" t="t"/>
              <a:pathLst>
                <a:path extrusionOk="0" h="36287" w="19209">
                  <a:moveTo>
                    <a:pt x="1019" y="1"/>
                  </a:moveTo>
                  <a:cubicBezTo>
                    <a:pt x="328" y="1"/>
                    <a:pt x="0" y="1272"/>
                    <a:pt x="560" y="4320"/>
                  </a:cubicBezTo>
                  <a:cubicBezTo>
                    <a:pt x="2095" y="12426"/>
                    <a:pt x="8633" y="34241"/>
                    <a:pt x="9000" y="36009"/>
                  </a:cubicBezTo>
                  <a:cubicBezTo>
                    <a:pt x="9042" y="36201"/>
                    <a:pt x="9275" y="36287"/>
                    <a:pt x="9643" y="36287"/>
                  </a:cubicBezTo>
                  <a:cubicBezTo>
                    <a:pt x="11897" y="36287"/>
                    <a:pt x="19209" y="33074"/>
                    <a:pt x="18607" y="31439"/>
                  </a:cubicBezTo>
                  <a:cubicBezTo>
                    <a:pt x="17539" y="28637"/>
                    <a:pt x="8733" y="8890"/>
                    <a:pt x="2228" y="851"/>
                  </a:cubicBezTo>
                  <a:cubicBezTo>
                    <a:pt x="1780" y="304"/>
                    <a:pt x="1356" y="1"/>
                    <a:pt x="101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6829747" y="1706278"/>
              <a:ext cx="440024" cy="786589"/>
            </a:xfrm>
            <a:custGeom>
              <a:rect b="b" l="l" r="r" t="t"/>
              <a:pathLst>
                <a:path extrusionOk="0" h="34751" w="19440">
                  <a:moveTo>
                    <a:pt x="1097" y="1"/>
                  </a:moveTo>
                  <a:cubicBezTo>
                    <a:pt x="43" y="1"/>
                    <a:pt x="0" y="2657"/>
                    <a:pt x="559" y="6664"/>
                  </a:cubicBezTo>
                  <a:cubicBezTo>
                    <a:pt x="1627" y="14102"/>
                    <a:pt x="8031" y="34751"/>
                    <a:pt x="8031" y="34751"/>
                  </a:cubicBezTo>
                  <a:lnTo>
                    <a:pt x="15637" y="31882"/>
                  </a:lnTo>
                  <a:lnTo>
                    <a:pt x="19439" y="30414"/>
                  </a:lnTo>
                  <a:cubicBezTo>
                    <a:pt x="19439" y="30414"/>
                    <a:pt x="8598" y="9799"/>
                    <a:pt x="4062" y="2961"/>
                  </a:cubicBezTo>
                  <a:cubicBezTo>
                    <a:pt x="3695" y="2427"/>
                    <a:pt x="3361" y="1994"/>
                    <a:pt x="3061" y="1593"/>
                  </a:cubicBezTo>
                  <a:cubicBezTo>
                    <a:pt x="2196" y="497"/>
                    <a:pt x="1552" y="1"/>
                    <a:pt x="10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181405" y="2310135"/>
              <a:ext cx="6066" cy="36261"/>
            </a:xfrm>
            <a:custGeom>
              <a:rect b="b" l="l" r="r" t="t"/>
              <a:pathLst>
                <a:path extrusionOk="0" h="1602" w="268">
                  <a:moveTo>
                    <a:pt x="134" y="0"/>
                  </a:moveTo>
                  <a:cubicBezTo>
                    <a:pt x="1" y="534"/>
                    <a:pt x="1" y="1067"/>
                    <a:pt x="134" y="1601"/>
                  </a:cubicBezTo>
                  <a:cubicBezTo>
                    <a:pt x="268" y="1067"/>
                    <a:pt x="268" y="534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870332" y="1720448"/>
              <a:ext cx="4550" cy="37008"/>
            </a:xfrm>
            <a:custGeom>
              <a:rect b="b" l="l" r="r" t="t"/>
              <a:pathLst>
                <a:path extrusionOk="0" h="1635" w="201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101"/>
                    <a:pt x="34" y="1368"/>
                    <a:pt x="101" y="1635"/>
                  </a:cubicBezTo>
                  <a:cubicBezTo>
                    <a:pt x="167" y="1368"/>
                    <a:pt x="201" y="1101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064382" y="2250673"/>
              <a:ext cx="37008" cy="5116"/>
            </a:xfrm>
            <a:custGeom>
              <a:rect b="b" l="l" r="r" t="t"/>
              <a:pathLst>
                <a:path extrusionOk="0" h="226" w="1635">
                  <a:moveTo>
                    <a:pt x="818" y="0"/>
                  </a:moveTo>
                  <a:cubicBezTo>
                    <a:pt x="542" y="0"/>
                    <a:pt x="267" y="42"/>
                    <a:pt x="0" y="125"/>
                  </a:cubicBezTo>
                  <a:cubicBezTo>
                    <a:pt x="267" y="192"/>
                    <a:pt x="542" y="225"/>
                    <a:pt x="818" y="225"/>
                  </a:cubicBezTo>
                  <a:cubicBezTo>
                    <a:pt x="1093" y="225"/>
                    <a:pt x="1368" y="192"/>
                    <a:pt x="1635" y="125"/>
                  </a:cubicBezTo>
                  <a:cubicBezTo>
                    <a:pt x="1368" y="42"/>
                    <a:pt x="1093" y="0"/>
                    <a:pt x="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6975290" y="2017917"/>
              <a:ext cx="37008" cy="4550"/>
            </a:xfrm>
            <a:custGeom>
              <a:rect b="b" l="l" r="r" t="t"/>
              <a:pathLst>
                <a:path extrusionOk="0" h="201" w="1635">
                  <a:moveTo>
                    <a:pt x="817" y="1"/>
                  </a:moveTo>
                  <a:cubicBezTo>
                    <a:pt x="542" y="1"/>
                    <a:pt x="267" y="34"/>
                    <a:pt x="0" y="101"/>
                  </a:cubicBezTo>
                  <a:cubicBezTo>
                    <a:pt x="267" y="168"/>
                    <a:pt x="534" y="201"/>
                    <a:pt x="834" y="201"/>
                  </a:cubicBezTo>
                  <a:cubicBezTo>
                    <a:pt x="1101" y="201"/>
                    <a:pt x="1368" y="168"/>
                    <a:pt x="1635" y="101"/>
                  </a:cubicBezTo>
                  <a:cubicBezTo>
                    <a:pt x="1368" y="34"/>
                    <a:pt x="1093" y="1"/>
                    <a:pt x="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7087786" y="2128149"/>
              <a:ext cx="26438" cy="25713"/>
            </a:xfrm>
            <a:custGeom>
              <a:rect b="b" l="l" r="r" t="t"/>
              <a:pathLst>
                <a:path extrusionOk="0" h="1136" w="1168">
                  <a:moveTo>
                    <a:pt x="0" y="1"/>
                  </a:moveTo>
                  <a:cubicBezTo>
                    <a:pt x="134" y="234"/>
                    <a:pt x="334" y="435"/>
                    <a:pt x="501" y="635"/>
                  </a:cubicBezTo>
                  <a:cubicBezTo>
                    <a:pt x="701" y="835"/>
                    <a:pt x="934" y="1002"/>
                    <a:pt x="1168" y="1135"/>
                  </a:cubicBezTo>
                  <a:cubicBezTo>
                    <a:pt x="868" y="668"/>
                    <a:pt x="501" y="2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907340" y="1841998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0" y="1"/>
                  </a:moveTo>
                  <a:lnTo>
                    <a:pt x="0" y="1"/>
                  </a:lnTo>
                  <a:cubicBezTo>
                    <a:pt x="133" y="234"/>
                    <a:pt x="300" y="434"/>
                    <a:pt x="500" y="634"/>
                  </a:cubicBezTo>
                  <a:cubicBezTo>
                    <a:pt x="701" y="835"/>
                    <a:pt x="901" y="1001"/>
                    <a:pt x="1134" y="1135"/>
                  </a:cubicBezTo>
                  <a:cubicBezTo>
                    <a:pt x="1001" y="901"/>
                    <a:pt x="834" y="668"/>
                    <a:pt x="634" y="501"/>
                  </a:cubicBezTo>
                  <a:cubicBezTo>
                    <a:pt x="467" y="301"/>
                    <a:pt x="234" y="1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961687" y="2313145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967730" y="2146280"/>
              <a:ext cx="26460" cy="25691"/>
            </a:xfrm>
            <a:custGeom>
              <a:rect b="b" l="l" r="r" t="t"/>
              <a:pathLst>
                <a:path extrusionOk="0" h="1135" w="1169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7081743" y="2401490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5" y="0"/>
                  </a:moveTo>
                  <a:cubicBezTo>
                    <a:pt x="901" y="134"/>
                    <a:pt x="668" y="300"/>
                    <a:pt x="501" y="467"/>
                  </a:cubicBezTo>
                  <a:cubicBezTo>
                    <a:pt x="301" y="667"/>
                    <a:pt x="134" y="901"/>
                    <a:pt x="1" y="1134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894483" y="1932606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01253" y="2352191"/>
              <a:ext cx="238165" cy="91808"/>
            </a:xfrm>
            <a:custGeom>
              <a:rect b="b" l="l" r="r" t="t"/>
              <a:pathLst>
                <a:path extrusionOk="0" h="4056" w="10522">
                  <a:moveTo>
                    <a:pt x="10481" y="1"/>
                  </a:moveTo>
                  <a:cubicBezTo>
                    <a:pt x="10475" y="1"/>
                    <a:pt x="10468" y="3"/>
                    <a:pt x="10461" y="10"/>
                  </a:cubicBezTo>
                  <a:cubicBezTo>
                    <a:pt x="9594" y="344"/>
                    <a:pt x="4557" y="1878"/>
                    <a:pt x="54" y="3980"/>
                  </a:cubicBezTo>
                  <a:cubicBezTo>
                    <a:pt x="0" y="4007"/>
                    <a:pt x="12" y="4055"/>
                    <a:pt x="36" y="4055"/>
                  </a:cubicBezTo>
                  <a:cubicBezTo>
                    <a:pt x="41" y="4055"/>
                    <a:pt x="48" y="4053"/>
                    <a:pt x="54" y="4046"/>
                  </a:cubicBezTo>
                  <a:cubicBezTo>
                    <a:pt x="4057" y="2745"/>
                    <a:pt x="9628" y="344"/>
                    <a:pt x="10495" y="43"/>
                  </a:cubicBezTo>
                  <a:cubicBezTo>
                    <a:pt x="10522" y="43"/>
                    <a:pt x="10506" y="1"/>
                    <a:pt x="10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830313" y="1706844"/>
              <a:ext cx="336017" cy="786023"/>
            </a:xfrm>
            <a:custGeom>
              <a:rect b="b" l="l" r="r" t="t"/>
              <a:pathLst>
                <a:path extrusionOk="0" h="34726" w="14845">
                  <a:moveTo>
                    <a:pt x="901" y="1"/>
                  </a:moveTo>
                  <a:cubicBezTo>
                    <a:pt x="1" y="301"/>
                    <a:pt x="1" y="2903"/>
                    <a:pt x="534" y="6639"/>
                  </a:cubicBezTo>
                  <a:cubicBezTo>
                    <a:pt x="1602" y="14077"/>
                    <a:pt x="8006" y="34726"/>
                    <a:pt x="8006" y="34726"/>
                  </a:cubicBezTo>
                  <a:lnTo>
                    <a:pt x="14845" y="3212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20081" y="3724324"/>
              <a:ext cx="598017" cy="552136"/>
            </a:xfrm>
            <a:custGeom>
              <a:rect b="b" l="l" r="r" t="t"/>
              <a:pathLst>
                <a:path extrusionOk="0" h="24393" w="26420">
                  <a:moveTo>
                    <a:pt x="0" y="0"/>
                  </a:moveTo>
                  <a:lnTo>
                    <a:pt x="0" y="15411"/>
                  </a:lnTo>
                  <a:cubicBezTo>
                    <a:pt x="0" y="18347"/>
                    <a:pt x="0" y="20915"/>
                    <a:pt x="167" y="22249"/>
                  </a:cubicBezTo>
                  <a:cubicBezTo>
                    <a:pt x="134" y="22249"/>
                    <a:pt x="134" y="22283"/>
                    <a:pt x="167" y="22283"/>
                  </a:cubicBezTo>
                  <a:cubicBezTo>
                    <a:pt x="167" y="22583"/>
                    <a:pt x="234" y="22917"/>
                    <a:pt x="367" y="23183"/>
                  </a:cubicBezTo>
                  <a:cubicBezTo>
                    <a:pt x="1129" y="23711"/>
                    <a:pt x="19361" y="24392"/>
                    <a:pt x="24354" y="24392"/>
                  </a:cubicBezTo>
                  <a:cubicBezTo>
                    <a:pt x="25046" y="24392"/>
                    <a:pt x="25484" y="24379"/>
                    <a:pt x="25585" y="24351"/>
                  </a:cubicBezTo>
                  <a:cubicBezTo>
                    <a:pt x="26419" y="24084"/>
                    <a:pt x="25752" y="21716"/>
                    <a:pt x="24885" y="20948"/>
                  </a:cubicBezTo>
                  <a:cubicBezTo>
                    <a:pt x="23984" y="20215"/>
                    <a:pt x="15111" y="15878"/>
                    <a:pt x="15111" y="15878"/>
                  </a:cubicBezTo>
                  <a:lnTo>
                    <a:pt x="14978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720081" y="4001422"/>
              <a:ext cx="598017" cy="275038"/>
            </a:xfrm>
            <a:custGeom>
              <a:rect b="b" l="l" r="r" t="t"/>
              <a:pathLst>
                <a:path extrusionOk="0" h="12151" w="26420">
                  <a:moveTo>
                    <a:pt x="0" y="0"/>
                  </a:moveTo>
                  <a:lnTo>
                    <a:pt x="0" y="3169"/>
                  </a:lnTo>
                  <a:cubicBezTo>
                    <a:pt x="0" y="6105"/>
                    <a:pt x="0" y="8673"/>
                    <a:pt x="167" y="10007"/>
                  </a:cubicBezTo>
                  <a:cubicBezTo>
                    <a:pt x="167" y="10007"/>
                    <a:pt x="167" y="10041"/>
                    <a:pt x="167" y="10041"/>
                  </a:cubicBezTo>
                  <a:cubicBezTo>
                    <a:pt x="201" y="10341"/>
                    <a:pt x="267" y="10641"/>
                    <a:pt x="367" y="10941"/>
                  </a:cubicBezTo>
                  <a:cubicBezTo>
                    <a:pt x="1129" y="11469"/>
                    <a:pt x="19361" y="12150"/>
                    <a:pt x="24354" y="12150"/>
                  </a:cubicBezTo>
                  <a:cubicBezTo>
                    <a:pt x="25046" y="12150"/>
                    <a:pt x="25484" y="12137"/>
                    <a:pt x="25585" y="12109"/>
                  </a:cubicBezTo>
                  <a:cubicBezTo>
                    <a:pt x="26419" y="11842"/>
                    <a:pt x="25752" y="9474"/>
                    <a:pt x="24885" y="8706"/>
                  </a:cubicBezTo>
                  <a:cubicBezTo>
                    <a:pt x="23984" y="7973"/>
                    <a:pt x="15111" y="3636"/>
                    <a:pt x="15111" y="3636"/>
                  </a:cubicBezTo>
                  <a:lnTo>
                    <a:pt x="15178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719334" y="4070119"/>
              <a:ext cx="599511" cy="206590"/>
            </a:xfrm>
            <a:custGeom>
              <a:rect b="b" l="l" r="r" t="t"/>
              <a:pathLst>
                <a:path extrusionOk="0" h="9127" w="26486">
                  <a:moveTo>
                    <a:pt x="0" y="1"/>
                  </a:moveTo>
                  <a:lnTo>
                    <a:pt x="0" y="134"/>
                  </a:lnTo>
                  <a:cubicBezTo>
                    <a:pt x="0" y="4270"/>
                    <a:pt x="100" y="7706"/>
                    <a:pt x="434" y="7940"/>
                  </a:cubicBezTo>
                  <a:cubicBezTo>
                    <a:pt x="1183" y="8459"/>
                    <a:pt x="18841" y="9127"/>
                    <a:pt x="24167" y="9127"/>
                  </a:cubicBezTo>
                  <a:cubicBezTo>
                    <a:pt x="25006" y="9127"/>
                    <a:pt x="25538" y="9110"/>
                    <a:pt x="25652" y="9074"/>
                  </a:cubicBezTo>
                  <a:cubicBezTo>
                    <a:pt x="26486" y="8840"/>
                    <a:pt x="25819" y="6472"/>
                    <a:pt x="24918" y="5705"/>
                  </a:cubicBezTo>
                  <a:cubicBezTo>
                    <a:pt x="24051" y="4938"/>
                    <a:pt x="15178" y="601"/>
                    <a:pt x="15178" y="601"/>
                  </a:cubicBezTo>
                  <a:lnTo>
                    <a:pt x="15178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53309" y="4238365"/>
              <a:ext cx="542878" cy="18266"/>
            </a:xfrm>
            <a:custGeom>
              <a:rect b="b" l="l" r="r" t="t"/>
              <a:pathLst>
                <a:path extrusionOk="0" h="807" w="23984">
                  <a:moveTo>
                    <a:pt x="782" y="1"/>
                  </a:moveTo>
                  <a:cubicBezTo>
                    <a:pt x="499" y="1"/>
                    <a:pt x="248" y="3"/>
                    <a:pt x="34" y="6"/>
                  </a:cubicBezTo>
                  <a:cubicBezTo>
                    <a:pt x="0" y="6"/>
                    <a:pt x="0" y="40"/>
                    <a:pt x="34" y="40"/>
                  </a:cubicBezTo>
                  <a:cubicBezTo>
                    <a:pt x="3936" y="340"/>
                    <a:pt x="19948" y="774"/>
                    <a:pt x="23884" y="807"/>
                  </a:cubicBezTo>
                  <a:cubicBezTo>
                    <a:pt x="23984" y="807"/>
                    <a:pt x="23984" y="740"/>
                    <a:pt x="23884" y="740"/>
                  </a:cubicBezTo>
                  <a:cubicBezTo>
                    <a:pt x="20164" y="520"/>
                    <a:pt x="5659" y="1"/>
                    <a:pt x="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984344" y="4082478"/>
              <a:ext cx="111002" cy="26166"/>
            </a:xfrm>
            <a:custGeom>
              <a:rect b="b" l="l" r="r" t="t"/>
              <a:pathLst>
                <a:path extrusionOk="0" h="1156" w="4904">
                  <a:moveTo>
                    <a:pt x="3307" y="1"/>
                  </a:moveTo>
                  <a:cubicBezTo>
                    <a:pt x="2129" y="1"/>
                    <a:pt x="934" y="306"/>
                    <a:pt x="67" y="1056"/>
                  </a:cubicBezTo>
                  <a:cubicBezTo>
                    <a:pt x="0" y="1089"/>
                    <a:pt x="67" y="1156"/>
                    <a:pt x="134" y="1156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1" y="355"/>
                    <a:pt x="4904" y="155"/>
                    <a:pt x="4771" y="155"/>
                  </a:cubicBezTo>
                  <a:cubicBezTo>
                    <a:pt x="4304" y="56"/>
                    <a:pt x="3807" y="1"/>
                    <a:pt x="3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09537" y="4098345"/>
              <a:ext cx="109983" cy="26370"/>
            </a:xfrm>
            <a:custGeom>
              <a:rect b="b" l="l" r="r" t="t"/>
              <a:pathLst>
                <a:path extrusionOk="0" h="1165" w="4859">
                  <a:moveTo>
                    <a:pt x="3277" y="0"/>
                  </a:moveTo>
                  <a:cubicBezTo>
                    <a:pt x="2103" y="0"/>
                    <a:pt x="898" y="306"/>
                    <a:pt x="55" y="1055"/>
                  </a:cubicBezTo>
                  <a:cubicBezTo>
                    <a:pt x="1" y="1110"/>
                    <a:pt x="35" y="1164"/>
                    <a:pt x="68" y="1164"/>
                  </a:cubicBezTo>
                  <a:cubicBezTo>
                    <a:pt x="75" y="1164"/>
                    <a:pt x="82" y="1162"/>
                    <a:pt x="88" y="1155"/>
                  </a:cubicBezTo>
                  <a:cubicBezTo>
                    <a:pt x="1623" y="722"/>
                    <a:pt x="3157" y="455"/>
                    <a:pt x="4725" y="355"/>
                  </a:cubicBezTo>
                  <a:cubicBezTo>
                    <a:pt x="4858" y="355"/>
                    <a:pt x="4858" y="155"/>
                    <a:pt x="4725" y="155"/>
                  </a:cubicBezTo>
                  <a:cubicBezTo>
                    <a:pt x="4268" y="55"/>
                    <a:pt x="3775" y="0"/>
                    <a:pt x="3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034187" y="4114959"/>
              <a:ext cx="110255" cy="26166"/>
            </a:xfrm>
            <a:custGeom>
              <a:rect b="b" l="l" r="r" t="t"/>
              <a:pathLst>
                <a:path extrusionOk="0" h="1156" w="4871">
                  <a:moveTo>
                    <a:pt x="3289" y="0"/>
                  </a:moveTo>
                  <a:cubicBezTo>
                    <a:pt x="2115" y="0"/>
                    <a:pt x="910" y="306"/>
                    <a:pt x="67" y="1055"/>
                  </a:cubicBezTo>
                  <a:cubicBezTo>
                    <a:pt x="0" y="1089"/>
                    <a:pt x="67" y="1155"/>
                    <a:pt x="133" y="1155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0" y="355"/>
                    <a:pt x="4870" y="155"/>
                    <a:pt x="4737" y="155"/>
                  </a:cubicBezTo>
                  <a:cubicBezTo>
                    <a:pt x="4280" y="55"/>
                    <a:pt x="3787" y="0"/>
                    <a:pt x="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689116" y="2221790"/>
              <a:ext cx="393396" cy="1865713"/>
            </a:xfrm>
            <a:custGeom>
              <a:rect b="b" l="l" r="r" t="t"/>
              <a:pathLst>
                <a:path extrusionOk="0" h="82426" w="1738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935" y="82426"/>
                  </a:lnTo>
                  <a:lnTo>
                    <a:pt x="17380" y="82126"/>
                  </a:lnTo>
                  <a:lnTo>
                    <a:pt x="14178" y="8440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724608" y="4017266"/>
              <a:ext cx="344324" cy="8081"/>
            </a:xfrm>
            <a:custGeom>
              <a:rect b="b" l="l" r="r" t="t"/>
              <a:pathLst>
                <a:path extrusionOk="0" h="357" w="15212">
                  <a:moveTo>
                    <a:pt x="10742" y="1"/>
                  </a:moveTo>
                  <a:cubicBezTo>
                    <a:pt x="9474" y="1"/>
                    <a:pt x="1201" y="34"/>
                    <a:pt x="34" y="234"/>
                  </a:cubicBezTo>
                  <a:cubicBezTo>
                    <a:pt x="1" y="234"/>
                    <a:pt x="1" y="268"/>
                    <a:pt x="34" y="268"/>
                  </a:cubicBezTo>
                  <a:cubicBezTo>
                    <a:pt x="434" y="334"/>
                    <a:pt x="1617" y="357"/>
                    <a:pt x="3062" y="357"/>
                  </a:cubicBezTo>
                  <a:cubicBezTo>
                    <a:pt x="5953" y="357"/>
                    <a:pt x="9897" y="268"/>
                    <a:pt x="10742" y="268"/>
                  </a:cubicBezTo>
                  <a:cubicBezTo>
                    <a:pt x="13310" y="234"/>
                    <a:pt x="12576" y="201"/>
                    <a:pt x="15145" y="134"/>
                  </a:cubicBezTo>
                  <a:cubicBezTo>
                    <a:pt x="15178" y="134"/>
                    <a:pt x="15211" y="34"/>
                    <a:pt x="15145" y="34"/>
                  </a:cubicBezTo>
                  <a:cubicBezTo>
                    <a:pt x="12576" y="34"/>
                    <a:pt x="13310" y="1"/>
                    <a:pt x="10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899780" y="2497552"/>
              <a:ext cx="51359" cy="1495381"/>
            </a:xfrm>
            <a:custGeom>
              <a:rect b="b" l="l" r="r" t="t"/>
              <a:pathLst>
                <a:path extrusionOk="0" h="66065" w="2269">
                  <a:moveTo>
                    <a:pt x="101" y="1"/>
                  </a:moveTo>
                  <a:cubicBezTo>
                    <a:pt x="84" y="1"/>
                    <a:pt x="67" y="9"/>
                    <a:pt x="67" y="26"/>
                  </a:cubicBezTo>
                  <a:cubicBezTo>
                    <a:pt x="67" y="4829"/>
                    <a:pt x="0" y="9666"/>
                    <a:pt x="34" y="14470"/>
                  </a:cubicBezTo>
                  <a:cubicBezTo>
                    <a:pt x="67" y="23076"/>
                    <a:pt x="334" y="31682"/>
                    <a:pt x="668" y="40288"/>
                  </a:cubicBezTo>
                  <a:cubicBezTo>
                    <a:pt x="1001" y="48894"/>
                    <a:pt x="1602" y="57467"/>
                    <a:pt x="2202" y="66040"/>
                  </a:cubicBezTo>
                  <a:cubicBezTo>
                    <a:pt x="2219" y="66057"/>
                    <a:pt x="2235" y="66065"/>
                    <a:pt x="2248" y="66065"/>
                  </a:cubicBezTo>
                  <a:cubicBezTo>
                    <a:pt x="2260" y="66065"/>
                    <a:pt x="2269" y="66057"/>
                    <a:pt x="2269" y="66040"/>
                  </a:cubicBezTo>
                  <a:cubicBezTo>
                    <a:pt x="2002" y="61236"/>
                    <a:pt x="1768" y="56433"/>
                    <a:pt x="1602" y="51596"/>
                  </a:cubicBezTo>
                  <a:cubicBezTo>
                    <a:pt x="1268" y="42990"/>
                    <a:pt x="934" y="34417"/>
                    <a:pt x="701" y="25811"/>
                  </a:cubicBezTo>
                  <a:cubicBezTo>
                    <a:pt x="601" y="21508"/>
                    <a:pt x="467" y="17205"/>
                    <a:pt x="367" y="12902"/>
                  </a:cubicBezTo>
                  <a:cubicBezTo>
                    <a:pt x="267" y="8599"/>
                    <a:pt x="134" y="4296"/>
                    <a:pt x="134" y="26"/>
                  </a:cubicBezTo>
                  <a:cubicBezTo>
                    <a:pt x="134" y="9"/>
                    <a:pt x="11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689116" y="2221790"/>
              <a:ext cx="262792" cy="1252621"/>
            </a:xfrm>
            <a:custGeom>
              <a:rect b="b" l="l" r="r" t="t"/>
              <a:pathLst>
                <a:path extrusionOk="0" h="55340" w="1161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001284" y="3726588"/>
              <a:ext cx="644079" cy="538441"/>
            </a:xfrm>
            <a:custGeom>
              <a:rect b="b" l="l" r="r" t="t"/>
              <a:pathLst>
                <a:path extrusionOk="0" h="23788" w="28455">
                  <a:moveTo>
                    <a:pt x="13844" y="0"/>
                  </a:moveTo>
                  <a:lnTo>
                    <a:pt x="11375" y="15345"/>
                  </a:lnTo>
                  <a:cubicBezTo>
                    <a:pt x="11375" y="15345"/>
                    <a:pt x="2436" y="19581"/>
                    <a:pt x="1568" y="20315"/>
                  </a:cubicBezTo>
                  <a:cubicBezTo>
                    <a:pt x="668" y="21082"/>
                    <a:pt x="0" y="23450"/>
                    <a:pt x="801" y="23717"/>
                  </a:cubicBezTo>
                  <a:cubicBezTo>
                    <a:pt x="953" y="23766"/>
                    <a:pt x="1854" y="23788"/>
                    <a:pt x="3233" y="23788"/>
                  </a:cubicBezTo>
                  <a:cubicBezTo>
                    <a:pt x="9439" y="23788"/>
                    <a:pt x="25316" y="23341"/>
                    <a:pt x="26052" y="22850"/>
                  </a:cubicBezTo>
                  <a:lnTo>
                    <a:pt x="26052" y="22817"/>
                  </a:lnTo>
                  <a:cubicBezTo>
                    <a:pt x="26186" y="22550"/>
                    <a:pt x="26253" y="22249"/>
                    <a:pt x="26253" y="21916"/>
                  </a:cubicBezTo>
                  <a:cubicBezTo>
                    <a:pt x="26419" y="20582"/>
                    <a:pt x="26519" y="17980"/>
                    <a:pt x="26519" y="15044"/>
                  </a:cubicBezTo>
                  <a:cubicBezTo>
                    <a:pt x="26519" y="15044"/>
                    <a:pt x="28454" y="367"/>
                    <a:pt x="28454" y="367"/>
                  </a:cubicBezTo>
                  <a:lnTo>
                    <a:pt x="1384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000537" y="3996125"/>
              <a:ext cx="606301" cy="268904"/>
            </a:xfrm>
            <a:custGeom>
              <a:rect b="b" l="l" r="r" t="t"/>
              <a:pathLst>
                <a:path extrusionOk="0" h="11880" w="26786">
                  <a:moveTo>
                    <a:pt x="26786" y="1"/>
                  </a:moveTo>
                  <a:lnTo>
                    <a:pt x="11675" y="201"/>
                  </a:lnTo>
                  <a:lnTo>
                    <a:pt x="11375" y="3470"/>
                  </a:lnTo>
                  <a:cubicBezTo>
                    <a:pt x="11375" y="3470"/>
                    <a:pt x="2469" y="7673"/>
                    <a:pt x="1568" y="8440"/>
                  </a:cubicBezTo>
                  <a:cubicBezTo>
                    <a:pt x="667" y="9174"/>
                    <a:pt x="0" y="11542"/>
                    <a:pt x="834" y="11809"/>
                  </a:cubicBezTo>
                  <a:cubicBezTo>
                    <a:pt x="986" y="11858"/>
                    <a:pt x="1887" y="11880"/>
                    <a:pt x="3266" y="11880"/>
                  </a:cubicBezTo>
                  <a:cubicBezTo>
                    <a:pt x="9471" y="11880"/>
                    <a:pt x="25342" y="11433"/>
                    <a:pt x="26052" y="10942"/>
                  </a:cubicBezTo>
                  <a:cubicBezTo>
                    <a:pt x="26185" y="10642"/>
                    <a:pt x="26252" y="10341"/>
                    <a:pt x="26286" y="10041"/>
                  </a:cubicBezTo>
                  <a:cubicBezTo>
                    <a:pt x="26286" y="10008"/>
                    <a:pt x="26286" y="10008"/>
                    <a:pt x="26286" y="10008"/>
                  </a:cubicBezTo>
                  <a:cubicBezTo>
                    <a:pt x="26452" y="8674"/>
                    <a:pt x="26519" y="6105"/>
                    <a:pt x="26519" y="3136"/>
                  </a:cubicBezTo>
                  <a:cubicBezTo>
                    <a:pt x="26519" y="3136"/>
                    <a:pt x="26619" y="1835"/>
                    <a:pt x="267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000537" y="4064076"/>
              <a:ext cx="600280" cy="200954"/>
            </a:xfrm>
            <a:custGeom>
              <a:rect b="b" l="l" r="r" t="t"/>
              <a:pathLst>
                <a:path extrusionOk="0" h="8878" w="26520">
                  <a:moveTo>
                    <a:pt x="26519" y="1"/>
                  </a:moveTo>
                  <a:lnTo>
                    <a:pt x="11342" y="168"/>
                  </a:lnTo>
                  <a:lnTo>
                    <a:pt x="11342" y="435"/>
                  </a:lnTo>
                  <a:cubicBezTo>
                    <a:pt x="11342" y="435"/>
                    <a:pt x="2435" y="4671"/>
                    <a:pt x="1535" y="5405"/>
                  </a:cubicBezTo>
                  <a:cubicBezTo>
                    <a:pt x="634" y="6172"/>
                    <a:pt x="0" y="8540"/>
                    <a:pt x="834" y="8807"/>
                  </a:cubicBezTo>
                  <a:cubicBezTo>
                    <a:pt x="986" y="8856"/>
                    <a:pt x="1886" y="8878"/>
                    <a:pt x="3263" y="8878"/>
                  </a:cubicBezTo>
                  <a:cubicBezTo>
                    <a:pt x="9461" y="8878"/>
                    <a:pt x="25315" y="8431"/>
                    <a:pt x="26052" y="7940"/>
                  </a:cubicBezTo>
                  <a:cubicBezTo>
                    <a:pt x="26386" y="7706"/>
                    <a:pt x="26486" y="4304"/>
                    <a:pt x="26519" y="134"/>
                  </a:cubicBezTo>
                  <a:lnTo>
                    <a:pt x="26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022425" y="4231846"/>
              <a:ext cx="542900" cy="12042"/>
            </a:xfrm>
            <a:custGeom>
              <a:rect b="b" l="l" r="r" t="t"/>
              <a:pathLst>
                <a:path extrusionOk="0" h="532" w="23985">
                  <a:moveTo>
                    <a:pt x="21712" y="1"/>
                  </a:moveTo>
                  <a:cubicBezTo>
                    <a:pt x="15842" y="1"/>
                    <a:pt x="3519" y="318"/>
                    <a:pt x="101" y="461"/>
                  </a:cubicBezTo>
                  <a:cubicBezTo>
                    <a:pt x="0" y="461"/>
                    <a:pt x="0" y="528"/>
                    <a:pt x="101" y="528"/>
                  </a:cubicBezTo>
                  <a:cubicBezTo>
                    <a:pt x="355" y="530"/>
                    <a:pt x="658" y="531"/>
                    <a:pt x="1005" y="531"/>
                  </a:cubicBezTo>
                  <a:cubicBezTo>
                    <a:pt x="6067" y="531"/>
                    <a:pt x="20300" y="309"/>
                    <a:pt x="23984" y="28"/>
                  </a:cubicBezTo>
                  <a:cubicBezTo>
                    <a:pt x="23438" y="9"/>
                    <a:pt x="22659" y="1"/>
                    <a:pt x="21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216475" y="4066814"/>
              <a:ext cx="109961" cy="26936"/>
            </a:xfrm>
            <a:custGeom>
              <a:rect b="b" l="l" r="r" t="t"/>
              <a:pathLst>
                <a:path extrusionOk="0" h="1190" w="4858">
                  <a:moveTo>
                    <a:pt x="1515" y="0"/>
                  </a:moveTo>
                  <a:cubicBezTo>
                    <a:pt x="1040" y="0"/>
                    <a:pt x="570" y="52"/>
                    <a:pt x="134" y="147"/>
                  </a:cubicBezTo>
                  <a:cubicBezTo>
                    <a:pt x="0" y="147"/>
                    <a:pt x="0" y="347"/>
                    <a:pt x="134" y="347"/>
                  </a:cubicBezTo>
                  <a:cubicBezTo>
                    <a:pt x="1701" y="480"/>
                    <a:pt x="3236" y="747"/>
                    <a:pt x="4737" y="1181"/>
                  </a:cubicBezTo>
                  <a:cubicBezTo>
                    <a:pt x="4750" y="1187"/>
                    <a:pt x="4762" y="1190"/>
                    <a:pt x="4774" y="1190"/>
                  </a:cubicBezTo>
                  <a:cubicBezTo>
                    <a:pt x="4824" y="1190"/>
                    <a:pt x="4858" y="1141"/>
                    <a:pt x="4804" y="1114"/>
                  </a:cubicBezTo>
                  <a:cubicBezTo>
                    <a:pt x="3945" y="327"/>
                    <a:pt x="2710" y="0"/>
                    <a:pt x="15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191056" y="4082636"/>
              <a:ext cx="109870" cy="26981"/>
            </a:xfrm>
            <a:custGeom>
              <a:rect b="b" l="l" r="r" t="t"/>
              <a:pathLst>
                <a:path extrusionOk="0" h="1192" w="4854">
                  <a:moveTo>
                    <a:pt x="1542" y="1"/>
                  </a:moveTo>
                  <a:cubicBezTo>
                    <a:pt x="1066" y="1"/>
                    <a:pt x="596" y="53"/>
                    <a:pt x="156" y="148"/>
                  </a:cubicBezTo>
                  <a:cubicBezTo>
                    <a:pt x="0" y="148"/>
                    <a:pt x="19" y="352"/>
                    <a:pt x="131" y="352"/>
                  </a:cubicBezTo>
                  <a:cubicBezTo>
                    <a:pt x="139" y="352"/>
                    <a:pt x="147" y="351"/>
                    <a:pt x="156" y="348"/>
                  </a:cubicBezTo>
                  <a:cubicBezTo>
                    <a:pt x="1724" y="482"/>
                    <a:pt x="3258" y="749"/>
                    <a:pt x="4759" y="1182"/>
                  </a:cubicBezTo>
                  <a:cubicBezTo>
                    <a:pt x="4771" y="1188"/>
                    <a:pt x="4783" y="1191"/>
                    <a:pt x="4792" y="1191"/>
                  </a:cubicBezTo>
                  <a:cubicBezTo>
                    <a:pt x="4836" y="1191"/>
                    <a:pt x="4853" y="1137"/>
                    <a:pt x="4826" y="1082"/>
                  </a:cubicBezTo>
                  <a:cubicBezTo>
                    <a:pt x="3946" y="321"/>
                    <a:pt x="2726" y="1"/>
                    <a:pt x="15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6165885" y="4098526"/>
              <a:ext cx="110255" cy="27502"/>
            </a:xfrm>
            <a:custGeom>
              <a:rect b="b" l="l" r="r" t="t"/>
              <a:pathLst>
                <a:path extrusionOk="0" h="1215" w="4871">
                  <a:moveTo>
                    <a:pt x="1531" y="0"/>
                  </a:moveTo>
                  <a:cubicBezTo>
                    <a:pt x="1053" y="0"/>
                    <a:pt x="580" y="52"/>
                    <a:pt x="134" y="147"/>
                  </a:cubicBezTo>
                  <a:cubicBezTo>
                    <a:pt x="0" y="147"/>
                    <a:pt x="0" y="380"/>
                    <a:pt x="134" y="380"/>
                  </a:cubicBezTo>
                  <a:cubicBezTo>
                    <a:pt x="1702" y="480"/>
                    <a:pt x="3269" y="747"/>
                    <a:pt x="4770" y="1214"/>
                  </a:cubicBezTo>
                  <a:cubicBezTo>
                    <a:pt x="4837" y="1214"/>
                    <a:pt x="4870" y="1147"/>
                    <a:pt x="4837" y="1114"/>
                  </a:cubicBezTo>
                  <a:cubicBezTo>
                    <a:pt x="3954" y="327"/>
                    <a:pt x="2730" y="0"/>
                    <a:pt x="1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6236099" y="2221790"/>
              <a:ext cx="738444" cy="1861955"/>
            </a:xfrm>
            <a:custGeom>
              <a:rect b="b" l="l" r="r" t="t"/>
              <a:pathLst>
                <a:path extrusionOk="0" h="82260" w="32624">
                  <a:moveTo>
                    <a:pt x="13177" y="0"/>
                  </a:moveTo>
                  <a:lnTo>
                    <a:pt x="1" y="81392"/>
                  </a:lnTo>
                  <a:lnTo>
                    <a:pt x="16446" y="82259"/>
                  </a:lnTo>
                  <a:lnTo>
                    <a:pt x="21316" y="50837"/>
                  </a:lnTo>
                  <a:lnTo>
                    <a:pt x="24985" y="15912"/>
                  </a:lnTo>
                  <a:cubicBezTo>
                    <a:pt x="25786" y="15578"/>
                    <a:pt x="28221" y="14511"/>
                    <a:pt x="28654" y="14244"/>
                  </a:cubicBezTo>
                  <a:cubicBezTo>
                    <a:pt x="29088" y="13977"/>
                    <a:pt x="29855" y="11509"/>
                    <a:pt x="30589" y="8673"/>
                  </a:cubicBezTo>
                  <a:cubicBezTo>
                    <a:pt x="31590" y="4804"/>
                    <a:pt x="32557" y="300"/>
                    <a:pt x="3262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6264031" y="4000086"/>
              <a:ext cx="342807" cy="17203"/>
            </a:xfrm>
            <a:custGeom>
              <a:rect b="b" l="l" r="r" t="t"/>
              <a:pathLst>
                <a:path extrusionOk="0" h="760" w="15145">
                  <a:moveTo>
                    <a:pt x="845" y="1"/>
                  </a:moveTo>
                  <a:cubicBezTo>
                    <a:pt x="474" y="1"/>
                    <a:pt x="193" y="8"/>
                    <a:pt x="34" y="26"/>
                  </a:cubicBezTo>
                  <a:cubicBezTo>
                    <a:pt x="1" y="26"/>
                    <a:pt x="1" y="93"/>
                    <a:pt x="34" y="93"/>
                  </a:cubicBezTo>
                  <a:cubicBezTo>
                    <a:pt x="1202" y="326"/>
                    <a:pt x="9441" y="626"/>
                    <a:pt x="10708" y="660"/>
                  </a:cubicBezTo>
                  <a:cubicBezTo>
                    <a:pt x="13277" y="760"/>
                    <a:pt x="12543" y="693"/>
                    <a:pt x="15112" y="760"/>
                  </a:cubicBezTo>
                  <a:cubicBezTo>
                    <a:pt x="15145" y="760"/>
                    <a:pt x="15145" y="693"/>
                    <a:pt x="15112" y="693"/>
                  </a:cubicBezTo>
                  <a:cubicBezTo>
                    <a:pt x="12543" y="526"/>
                    <a:pt x="13277" y="526"/>
                    <a:pt x="10708" y="393"/>
                  </a:cubicBezTo>
                  <a:cubicBezTo>
                    <a:pt x="9637" y="335"/>
                    <a:pt x="3288" y="1"/>
                    <a:pt x="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6368242" y="2526254"/>
              <a:ext cx="262770" cy="1443592"/>
            </a:xfrm>
            <a:custGeom>
              <a:rect b="b" l="l" r="r" t="t"/>
              <a:pathLst>
                <a:path extrusionOk="0" h="63777" w="11609">
                  <a:moveTo>
                    <a:pt x="11575" y="1"/>
                  </a:moveTo>
                  <a:cubicBezTo>
                    <a:pt x="11558" y="1"/>
                    <a:pt x="11542" y="9"/>
                    <a:pt x="11542" y="26"/>
                  </a:cubicBezTo>
                  <a:cubicBezTo>
                    <a:pt x="10741" y="5129"/>
                    <a:pt x="10774" y="4629"/>
                    <a:pt x="9840" y="9733"/>
                  </a:cubicBezTo>
                  <a:cubicBezTo>
                    <a:pt x="8173" y="18706"/>
                    <a:pt x="6505" y="27679"/>
                    <a:pt x="4837" y="36652"/>
                  </a:cubicBezTo>
                  <a:cubicBezTo>
                    <a:pt x="4003" y="41155"/>
                    <a:pt x="3169" y="45625"/>
                    <a:pt x="2335" y="50128"/>
                  </a:cubicBezTo>
                  <a:cubicBezTo>
                    <a:pt x="1935" y="52363"/>
                    <a:pt x="1534" y="54598"/>
                    <a:pt x="1134" y="56866"/>
                  </a:cubicBezTo>
                  <a:cubicBezTo>
                    <a:pt x="701" y="59135"/>
                    <a:pt x="367" y="61436"/>
                    <a:pt x="0" y="63738"/>
                  </a:cubicBezTo>
                  <a:cubicBezTo>
                    <a:pt x="0" y="63757"/>
                    <a:pt x="33" y="63776"/>
                    <a:pt x="62" y="63776"/>
                  </a:cubicBezTo>
                  <a:cubicBezTo>
                    <a:pt x="82" y="63776"/>
                    <a:pt x="100" y="63766"/>
                    <a:pt x="100" y="63738"/>
                  </a:cubicBezTo>
                  <a:cubicBezTo>
                    <a:pt x="634" y="61169"/>
                    <a:pt x="1201" y="58634"/>
                    <a:pt x="1701" y="56066"/>
                  </a:cubicBezTo>
                  <a:cubicBezTo>
                    <a:pt x="2202" y="53531"/>
                    <a:pt x="2669" y="51029"/>
                    <a:pt x="3169" y="48494"/>
                  </a:cubicBezTo>
                  <a:cubicBezTo>
                    <a:pt x="4870" y="39521"/>
                    <a:pt x="6538" y="30547"/>
                    <a:pt x="8173" y="21541"/>
                  </a:cubicBezTo>
                  <a:cubicBezTo>
                    <a:pt x="8973" y="17071"/>
                    <a:pt x="9740" y="12635"/>
                    <a:pt x="10474" y="8098"/>
                  </a:cubicBezTo>
                  <a:cubicBezTo>
                    <a:pt x="11175" y="3561"/>
                    <a:pt x="10808" y="4562"/>
                    <a:pt x="11608" y="26"/>
                  </a:cubicBezTo>
                  <a:cubicBezTo>
                    <a:pt x="11608" y="9"/>
                    <a:pt x="11592" y="1"/>
                    <a:pt x="11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6492056" y="2407194"/>
              <a:ext cx="152537" cy="130038"/>
            </a:xfrm>
            <a:custGeom>
              <a:rect b="b" l="l" r="r" t="t"/>
              <a:pathLst>
                <a:path extrusionOk="0" h="5745" w="6739">
                  <a:moveTo>
                    <a:pt x="6689" y="0"/>
                  </a:moveTo>
                  <a:cubicBezTo>
                    <a:pt x="6679" y="0"/>
                    <a:pt x="6672" y="4"/>
                    <a:pt x="6672" y="15"/>
                  </a:cubicBezTo>
                  <a:cubicBezTo>
                    <a:pt x="6572" y="249"/>
                    <a:pt x="6472" y="515"/>
                    <a:pt x="6338" y="716"/>
                  </a:cubicBezTo>
                  <a:cubicBezTo>
                    <a:pt x="6238" y="916"/>
                    <a:pt x="6172" y="1116"/>
                    <a:pt x="6072" y="1316"/>
                  </a:cubicBezTo>
                  <a:cubicBezTo>
                    <a:pt x="5905" y="1716"/>
                    <a:pt x="5705" y="2117"/>
                    <a:pt x="5538" y="2550"/>
                  </a:cubicBezTo>
                  <a:cubicBezTo>
                    <a:pt x="5304" y="3251"/>
                    <a:pt x="4871" y="3918"/>
                    <a:pt x="4337" y="4418"/>
                  </a:cubicBezTo>
                  <a:cubicBezTo>
                    <a:pt x="3770" y="4819"/>
                    <a:pt x="3136" y="5085"/>
                    <a:pt x="2469" y="5219"/>
                  </a:cubicBezTo>
                  <a:cubicBezTo>
                    <a:pt x="2102" y="5286"/>
                    <a:pt x="1769" y="5352"/>
                    <a:pt x="1402" y="5386"/>
                  </a:cubicBezTo>
                  <a:cubicBezTo>
                    <a:pt x="968" y="5452"/>
                    <a:pt x="501" y="5519"/>
                    <a:pt x="67" y="5619"/>
                  </a:cubicBezTo>
                  <a:cubicBezTo>
                    <a:pt x="1" y="5619"/>
                    <a:pt x="34" y="5719"/>
                    <a:pt x="101" y="5719"/>
                  </a:cubicBezTo>
                  <a:cubicBezTo>
                    <a:pt x="301" y="5736"/>
                    <a:pt x="509" y="5744"/>
                    <a:pt x="718" y="5744"/>
                  </a:cubicBezTo>
                  <a:cubicBezTo>
                    <a:pt x="926" y="5744"/>
                    <a:pt x="1135" y="5736"/>
                    <a:pt x="1335" y="5719"/>
                  </a:cubicBezTo>
                  <a:cubicBezTo>
                    <a:pt x="1702" y="5686"/>
                    <a:pt x="2035" y="5653"/>
                    <a:pt x="2369" y="5619"/>
                  </a:cubicBezTo>
                  <a:cubicBezTo>
                    <a:pt x="3503" y="5486"/>
                    <a:pt x="4671" y="5052"/>
                    <a:pt x="5304" y="4018"/>
                  </a:cubicBezTo>
                  <a:cubicBezTo>
                    <a:pt x="5638" y="3451"/>
                    <a:pt x="5905" y="2817"/>
                    <a:pt x="6072" y="2183"/>
                  </a:cubicBezTo>
                  <a:cubicBezTo>
                    <a:pt x="6172" y="1816"/>
                    <a:pt x="6305" y="1483"/>
                    <a:pt x="6405" y="1116"/>
                  </a:cubicBezTo>
                  <a:cubicBezTo>
                    <a:pt x="6472" y="949"/>
                    <a:pt x="6539" y="716"/>
                    <a:pt x="6572" y="549"/>
                  </a:cubicBezTo>
                  <a:cubicBezTo>
                    <a:pt x="6639" y="382"/>
                    <a:pt x="6672" y="182"/>
                    <a:pt x="6739" y="15"/>
                  </a:cubicBezTo>
                  <a:cubicBezTo>
                    <a:pt x="6739" y="15"/>
                    <a:pt x="6709" y="0"/>
                    <a:pt x="6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800978" y="2529739"/>
              <a:ext cx="116751" cy="54641"/>
            </a:xfrm>
            <a:custGeom>
              <a:rect b="b" l="l" r="r" t="t"/>
              <a:pathLst>
                <a:path extrusionOk="0" h="2414" w="5158">
                  <a:moveTo>
                    <a:pt x="5000" y="1"/>
                  </a:moveTo>
                  <a:cubicBezTo>
                    <a:pt x="4989" y="1"/>
                    <a:pt x="4978" y="2"/>
                    <a:pt x="4966" y="5"/>
                  </a:cubicBezTo>
                  <a:cubicBezTo>
                    <a:pt x="3265" y="639"/>
                    <a:pt x="1630" y="1373"/>
                    <a:pt x="29" y="2307"/>
                  </a:cubicBezTo>
                  <a:cubicBezTo>
                    <a:pt x="0" y="2335"/>
                    <a:pt x="21" y="2413"/>
                    <a:pt x="70" y="2413"/>
                  </a:cubicBezTo>
                  <a:cubicBezTo>
                    <a:pt x="78" y="2413"/>
                    <a:pt x="86" y="2411"/>
                    <a:pt x="96" y="2407"/>
                  </a:cubicBezTo>
                  <a:cubicBezTo>
                    <a:pt x="1764" y="1673"/>
                    <a:pt x="3431" y="1006"/>
                    <a:pt x="5066" y="205"/>
                  </a:cubicBezTo>
                  <a:cubicBezTo>
                    <a:pt x="5157" y="144"/>
                    <a:pt x="5110" y="1"/>
                    <a:pt x="5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6837104" y="2271995"/>
              <a:ext cx="92894" cy="251294"/>
            </a:xfrm>
            <a:custGeom>
              <a:rect b="b" l="l" r="r" t="t"/>
              <a:pathLst>
                <a:path extrusionOk="0" h="11102" w="4104">
                  <a:moveTo>
                    <a:pt x="3820" y="1"/>
                  </a:moveTo>
                  <a:cubicBezTo>
                    <a:pt x="3795" y="1"/>
                    <a:pt x="3770" y="17"/>
                    <a:pt x="3770" y="51"/>
                  </a:cubicBezTo>
                  <a:cubicBezTo>
                    <a:pt x="3770" y="1885"/>
                    <a:pt x="3670" y="3753"/>
                    <a:pt x="3470" y="5588"/>
                  </a:cubicBezTo>
                  <a:cubicBezTo>
                    <a:pt x="3406" y="6391"/>
                    <a:pt x="2785" y="10812"/>
                    <a:pt x="1399" y="10812"/>
                  </a:cubicBezTo>
                  <a:cubicBezTo>
                    <a:pt x="1345" y="10812"/>
                    <a:pt x="1291" y="10805"/>
                    <a:pt x="1235" y="10792"/>
                  </a:cubicBezTo>
                  <a:cubicBezTo>
                    <a:pt x="1002" y="10758"/>
                    <a:pt x="868" y="10491"/>
                    <a:pt x="835" y="10124"/>
                  </a:cubicBezTo>
                  <a:cubicBezTo>
                    <a:pt x="835" y="9624"/>
                    <a:pt x="901" y="9157"/>
                    <a:pt x="1035" y="8690"/>
                  </a:cubicBezTo>
                  <a:cubicBezTo>
                    <a:pt x="1168" y="7689"/>
                    <a:pt x="1302" y="6689"/>
                    <a:pt x="1402" y="5721"/>
                  </a:cubicBezTo>
                  <a:cubicBezTo>
                    <a:pt x="1569" y="3853"/>
                    <a:pt x="1569" y="1985"/>
                    <a:pt x="1335" y="117"/>
                  </a:cubicBezTo>
                  <a:cubicBezTo>
                    <a:pt x="1335" y="101"/>
                    <a:pt x="1318" y="92"/>
                    <a:pt x="1298" y="92"/>
                  </a:cubicBezTo>
                  <a:cubicBezTo>
                    <a:pt x="1277" y="92"/>
                    <a:pt x="1252" y="101"/>
                    <a:pt x="1235" y="117"/>
                  </a:cubicBezTo>
                  <a:cubicBezTo>
                    <a:pt x="1302" y="2686"/>
                    <a:pt x="1135" y="5288"/>
                    <a:pt x="801" y="7823"/>
                  </a:cubicBezTo>
                  <a:cubicBezTo>
                    <a:pt x="601" y="9057"/>
                    <a:pt x="1" y="10892"/>
                    <a:pt x="1268" y="11092"/>
                  </a:cubicBezTo>
                  <a:cubicBezTo>
                    <a:pt x="1309" y="11098"/>
                    <a:pt x="1349" y="11101"/>
                    <a:pt x="1389" y="11101"/>
                  </a:cubicBezTo>
                  <a:cubicBezTo>
                    <a:pt x="2623" y="11101"/>
                    <a:pt x="3442" y="8164"/>
                    <a:pt x="3603" y="7356"/>
                  </a:cubicBezTo>
                  <a:cubicBezTo>
                    <a:pt x="4004" y="4921"/>
                    <a:pt x="4104" y="2486"/>
                    <a:pt x="3870" y="51"/>
                  </a:cubicBezTo>
                  <a:cubicBezTo>
                    <a:pt x="3870" y="17"/>
                    <a:pt x="3845" y="1"/>
                    <a:pt x="3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6855234" y="2517358"/>
              <a:ext cx="18629" cy="43074"/>
            </a:xfrm>
            <a:custGeom>
              <a:rect b="b" l="l" r="r" t="t"/>
              <a:pathLst>
                <a:path extrusionOk="0" h="1903" w="823">
                  <a:moveTo>
                    <a:pt x="614" y="1"/>
                  </a:moveTo>
                  <a:cubicBezTo>
                    <a:pt x="558" y="1"/>
                    <a:pt x="503" y="26"/>
                    <a:pt x="467" y="85"/>
                  </a:cubicBezTo>
                  <a:cubicBezTo>
                    <a:pt x="334" y="385"/>
                    <a:pt x="234" y="719"/>
                    <a:pt x="134" y="1052"/>
                  </a:cubicBezTo>
                  <a:cubicBezTo>
                    <a:pt x="67" y="1319"/>
                    <a:pt x="0" y="1586"/>
                    <a:pt x="0" y="1853"/>
                  </a:cubicBezTo>
                  <a:cubicBezTo>
                    <a:pt x="0" y="1886"/>
                    <a:pt x="25" y="1903"/>
                    <a:pt x="50" y="1903"/>
                  </a:cubicBezTo>
                  <a:cubicBezTo>
                    <a:pt x="75" y="1903"/>
                    <a:pt x="100" y="1886"/>
                    <a:pt x="100" y="1853"/>
                  </a:cubicBezTo>
                  <a:cubicBezTo>
                    <a:pt x="267" y="1619"/>
                    <a:pt x="367" y="1386"/>
                    <a:pt x="467" y="1119"/>
                  </a:cubicBezTo>
                  <a:cubicBezTo>
                    <a:pt x="567" y="819"/>
                    <a:pt x="668" y="519"/>
                    <a:pt x="801" y="218"/>
                  </a:cubicBezTo>
                  <a:cubicBezTo>
                    <a:pt x="823" y="89"/>
                    <a:pt x="718" y="1"/>
                    <a:pt x="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477705" y="1669383"/>
              <a:ext cx="576876" cy="729187"/>
            </a:xfrm>
            <a:custGeom>
              <a:rect b="b" l="l" r="r" t="t"/>
              <a:pathLst>
                <a:path extrusionOk="0" h="32215" w="25486">
                  <a:moveTo>
                    <a:pt x="12779" y="1"/>
                  </a:moveTo>
                  <a:cubicBezTo>
                    <a:pt x="11716" y="1"/>
                    <a:pt x="10666" y="282"/>
                    <a:pt x="10041" y="922"/>
                  </a:cubicBezTo>
                  <a:cubicBezTo>
                    <a:pt x="6038" y="5091"/>
                    <a:pt x="5305" y="8094"/>
                    <a:pt x="4337" y="10862"/>
                  </a:cubicBezTo>
                  <a:cubicBezTo>
                    <a:pt x="3637" y="12930"/>
                    <a:pt x="2803" y="16433"/>
                    <a:pt x="2102" y="20002"/>
                  </a:cubicBezTo>
                  <a:cubicBezTo>
                    <a:pt x="935" y="25906"/>
                    <a:pt x="1" y="31977"/>
                    <a:pt x="234" y="32211"/>
                  </a:cubicBezTo>
                  <a:cubicBezTo>
                    <a:pt x="236" y="32214"/>
                    <a:pt x="279" y="32215"/>
                    <a:pt x="362" y="32215"/>
                  </a:cubicBezTo>
                  <a:cubicBezTo>
                    <a:pt x="2271" y="32215"/>
                    <a:pt x="24994" y="31499"/>
                    <a:pt x="25185" y="31243"/>
                  </a:cubicBezTo>
                  <a:cubicBezTo>
                    <a:pt x="25486" y="30877"/>
                    <a:pt x="20182" y="6326"/>
                    <a:pt x="16012" y="1155"/>
                  </a:cubicBezTo>
                  <a:cubicBezTo>
                    <a:pt x="15439" y="435"/>
                    <a:pt x="14099" y="1"/>
                    <a:pt x="127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73342" y="2230097"/>
              <a:ext cx="5319" cy="36261"/>
            </a:xfrm>
            <a:custGeom>
              <a:rect b="b" l="l" r="r" t="t"/>
              <a:pathLst>
                <a:path extrusionOk="0" h="1602" w="235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234" y="1068"/>
                    <a:pt x="234" y="534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08425" y="1974141"/>
              <a:ext cx="4550" cy="36261"/>
            </a:xfrm>
            <a:custGeom>
              <a:rect b="b" l="l" r="r" t="t"/>
              <a:pathLst>
                <a:path extrusionOk="0" h="1602" w="201">
                  <a:moveTo>
                    <a:pt x="100" y="0"/>
                  </a:moveTo>
                  <a:cubicBezTo>
                    <a:pt x="34" y="267"/>
                    <a:pt x="0" y="534"/>
                    <a:pt x="0" y="801"/>
                  </a:cubicBezTo>
                  <a:cubicBezTo>
                    <a:pt x="0" y="1068"/>
                    <a:pt x="34" y="1334"/>
                    <a:pt x="100" y="1601"/>
                  </a:cubicBezTo>
                  <a:cubicBezTo>
                    <a:pt x="167" y="1334"/>
                    <a:pt x="200" y="1068"/>
                    <a:pt x="200" y="801"/>
                  </a:cubicBezTo>
                  <a:cubicBezTo>
                    <a:pt x="200" y="534"/>
                    <a:pt x="167" y="267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632506" y="1872962"/>
              <a:ext cx="5297" cy="36261"/>
            </a:xfrm>
            <a:custGeom>
              <a:rect b="b" l="l" r="r" t="t"/>
              <a:pathLst>
                <a:path extrusionOk="0" h="1602" w="234">
                  <a:moveTo>
                    <a:pt x="133" y="0"/>
                  </a:moveTo>
                  <a:cubicBezTo>
                    <a:pt x="33" y="234"/>
                    <a:pt x="0" y="534"/>
                    <a:pt x="33" y="801"/>
                  </a:cubicBezTo>
                  <a:cubicBezTo>
                    <a:pt x="0" y="1068"/>
                    <a:pt x="33" y="1335"/>
                    <a:pt x="133" y="1601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34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634769" y="2180255"/>
              <a:ext cx="5297" cy="36261"/>
            </a:xfrm>
            <a:custGeom>
              <a:rect b="b" l="l" r="r" t="t"/>
              <a:pathLst>
                <a:path extrusionOk="0" h="1602" w="234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67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740475" y="2164592"/>
              <a:ext cx="36261" cy="5116"/>
            </a:xfrm>
            <a:custGeom>
              <a:rect b="b" l="l" r="r" t="t"/>
              <a:pathLst>
                <a:path extrusionOk="0" h="226" w="1602">
                  <a:moveTo>
                    <a:pt x="801" y="0"/>
                  </a:moveTo>
                  <a:cubicBezTo>
                    <a:pt x="534" y="0"/>
                    <a:pt x="267" y="42"/>
                    <a:pt x="0" y="126"/>
                  </a:cubicBezTo>
                  <a:cubicBezTo>
                    <a:pt x="267" y="192"/>
                    <a:pt x="534" y="226"/>
                    <a:pt x="801" y="226"/>
                  </a:cubicBezTo>
                  <a:cubicBezTo>
                    <a:pt x="1068" y="226"/>
                    <a:pt x="1334" y="192"/>
                    <a:pt x="1601" y="126"/>
                  </a:cubicBezTo>
                  <a:cubicBezTo>
                    <a:pt x="1334" y="42"/>
                    <a:pt x="1068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610595" y="2013390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14" y="1"/>
                  </a:moveTo>
                  <a:cubicBezTo>
                    <a:pt x="543" y="1"/>
                    <a:pt x="268" y="34"/>
                    <a:pt x="1" y="101"/>
                  </a:cubicBezTo>
                  <a:cubicBezTo>
                    <a:pt x="268" y="167"/>
                    <a:pt x="543" y="201"/>
                    <a:pt x="814" y="201"/>
                  </a:cubicBezTo>
                  <a:cubicBezTo>
                    <a:pt x="1085" y="201"/>
                    <a:pt x="1352" y="167"/>
                    <a:pt x="1602" y="101"/>
                  </a:cubicBezTo>
                  <a:cubicBezTo>
                    <a:pt x="1352" y="34"/>
                    <a:pt x="1085" y="1"/>
                    <a:pt x="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92558" y="1841998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4" y="1"/>
                    <a:pt x="268" y="34"/>
                    <a:pt x="1" y="101"/>
                  </a:cubicBezTo>
                  <a:cubicBezTo>
                    <a:pt x="268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6597014" y="2328243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788" y="1"/>
                  </a:moveTo>
                  <a:cubicBezTo>
                    <a:pt x="517" y="1"/>
                    <a:pt x="250" y="34"/>
                    <a:pt x="0" y="101"/>
                  </a:cubicBezTo>
                  <a:cubicBezTo>
                    <a:pt x="250" y="167"/>
                    <a:pt x="517" y="201"/>
                    <a:pt x="788" y="201"/>
                  </a:cubicBezTo>
                  <a:cubicBezTo>
                    <a:pt x="1059" y="201"/>
                    <a:pt x="1335" y="167"/>
                    <a:pt x="1601" y="101"/>
                  </a:cubicBezTo>
                  <a:cubicBezTo>
                    <a:pt x="1335" y="34"/>
                    <a:pt x="1059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6847674" y="2357691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5" y="1"/>
                    <a:pt x="268" y="34"/>
                    <a:pt x="1" y="101"/>
                  </a:cubicBezTo>
                  <a:cubicBezTo>
                    <a:pt x="268" y="167"/>
                    <a:pt x="535" y="201"/>
                    <a:pt x="801" y="201"/>
                  </a:cubicBezTo>
                  <a:cubicBezTo>
                    <a:pt x="1068" y="201"/>
                    <a:pt x="1368" y="167"/>
                    <a:pt x="1602" y="101"/>
                  </a:cubicBezTo>
                  <a:cubicBezTo>
                    <a:pt x="1368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6745749" y="2304838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1"/>
                  </a:moveTo>
                  <a:cubicBezTo>
                    <a:pt x="134" y="234"/>
                    <a:pt x="301" y="468"/>
                    <a:pt x="501" y="634"/>
                  </a:cubicBezTo>
                  <a:cubicBezTo>
                    <a:pt x="668" y="834"/>
                    <a:pt x="901" y="1001"/>
                    <a:pt x="1135" y="1135"/>
                  </a:cubicBezTo>
                  <a:cubicBezTo>
                    <a:pt x="1001" y="901"/>
                    <a:pt x="835" y="701"/>
                    <a:pt x="634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6555479" y="2101734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7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68" y="501"/>
                  </a:cubicBezTo>
                  <a:cubicBezTo>
                    <a:pt x="468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6859761" y="207984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lnTo>
                    <a:pt x="1" y="0"/>
                  </a:lnTo>
                  <a:cubicBezTo>
                    <a:pt x="267" y="467"/>
                    <a:pt x="668" y="867"/>
                    <a:pt x="1135" y="1134"/>
                  </a:cubicBezTo>
                  <a:cubicBezTo>
                    <a:pt x="1001" y="901"/>
                    <a:pt x="834" y="667"/>
                    <a:pt x="634" y="467"/>
                  </a:cubicBezTo>
                  <a:cubicBezTo>
                    <a:pt x="434" y="300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714784" y="1896367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668" y="868"/>
                    <a:pt x="1135" y="1134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5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6961687" y="2313145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6967730" y="2146280"/>
              <a:ext cx="26460" cy="25691"/>
            </a:xfrm>
            <a:custGeom>
              <a:rect b="b" l="l" r="r" t="t"/>
              <a:pathLst>
                <a:path extrusionOk="0" h="1135" w="1169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698193" y="207228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4" y="1"/>
                  </a:moveTo>
                  <a:cubicBezTo>
                    <a:pt x="901" y="134"/>
                    <a:pt x="667" y="301"/>
                    <a:pt x="500" y="501"/>
                  </a:cubicBezTo>
                  <a:cubicBezTo>
                    <a:pt x="300" y="701"/>
                    <a:pt x="134" y="901"/>
                    <a:pt x="0" y="1135"/>
                  </a:cubicBezTo>
                  <a:cubicBezTo>
                    <a:pt x="467" y="868"/>
                    <a:pt x="867" y="468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508670" y="2249722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7" y="668"/>
                    <a:pt x="0" y="1135"/>
                  </a:cubicBezTo>
                  <a:cubicBezTo>
                    <a:pt x="467" y="868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6894483" y="1932606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685359" y="1781607"/>
              <a:ext cx="25691" cy="26438"/>
            </a:xfrm>
            <a:custGeom>
              <a:rect b="b" l="l" r="r" t="t"/>
              <a:pathLst>
                <a:path extrusionOk="0" h="1168" w="1135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704214" y="1574859"/>
              <a:ext cx="145000" cy="191288"/>
            </a:xfrm>
            <a:custGeom>
              <a:rect b="b" l="l" r="r" t="t"/>
              <a:pathLst>
                <a:path extrusionOk="0" h="8451" w="6406">
                  <a:moveTo>
                    <a:pt x="110" y="1"/>
                  </a:moveTo>
                  <a:cubicBezTo>
                    <a:pt x="45" y="1"/>
                    <a:pt x="1" y="17"/>
                    <a:pt x="1" y="61"/>
                  </a:cubicBezTo>
                  <a:cubicBezTo>
                    <a:pt x="101" y="961"/>
                    <a:pt x="168" y="1929"/>
                    <a:pt x="201" y="2796"/>
                  </a:cubicBezTo>
                  <a:cubicBezTo>
                    <a:pt x="168" y="3697"/>
                    <a:pt x="201" y="4597"/>
                    <a:pt x="268" y="5498"/>
                  </a:cubicBezTo>
                  <a:cubicBezTo>
                    <a:pt x="1306" y="6945"/>
                    <a:pt x="3529" y="8451"/>
                    <a:pt x="4619" y="8451"/>
                  </a:cubicBezTo>
                  <a:cubicBezTo>
                    <a:pt x="4685" y="8451"/>
                    <a:pt x="4747" y="8445"/>
                    <a:pt x="4804" y="8434"/>
                  </a:cubicBezTo>
                  <a:cubicBezTo>
                    <a:pt x="6406" y="8100"/>
                    <a:pt x="5872" y="5298"/>
                    <a:pt x="5672" y="4597"/>
                  </a:cubicBezTo>
                  <a:lnTo>
                    <a:pt x="5672" y="4531"/>
                  </a:lnTo>
                  <a:cubicBezTo>
                    <a:pt x="5638" y="4431"/>
                    <a:pt x="5605" y="4297"/>
                    <a:pt x="5605" y="4164"/>
                  </a:cubicBezTo>
                  <a:cubicBezTo>
                    <a:pt x="5505" y="3030"/>
                    <a:pt x="5538" y="1862"/>
                    <a:pt x="5705" y="728"/>
                  </a:cubicBezTo>
                  <a:lnTo>
                    <a:pt x="1802" y="261"/>
                  </a:lnTo>
                  <a:lnTo>
                    <a:pt x="635" y="128"/>
                  </a:lnTo>
                  <a:cubicBezTo>
                    <a:pt x="635" y="128"/>
                    <a:pt x="291" y="1"/>
                    <a:pt x="11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711027" y="1581514"/>
              <a:ext cx="121573" cy="100228"/>
            </a:xfrm>
            <a:custGeom>
              <a:rect b="b" l="l" r="r" t="t"/>
              <a:pathLst>
                <a:path extrusionOk="0" h="4428" w="5371">
                  <a:moveTo>
                    <a:pt x="1501" y="0"/>
                  </a:moveTo>
                  <a:lnTo>
                    <a:pt x="0" y="100"/>
                  </a:lnTo>
                  <a:cubicBezTo>
                    <a:pt x="0" y="100"/>
                    <a:pt x="982" y="4428"/>
                    <a:pt x="4359" y="4428"/>
                  </a:cubicBezTo>
                  <a:cubicBezTo>
                    <a:pt x="4503" y="4428"/>
                    <a:pt x="4651" y="4420"/>
                    <a:pt x="4804" y="4404"/>
                  </a:cubicBezTo>
                  <a:cubicBezTo>
                    <a:pt x="5004" y="4404"/>
                    <a:pt x="5204" y="4370"/>
                    <a:pt x="5371" y="4303"/>
                  </a:cubicBezTo>
                  <a:lnTo>
                    <a:pt x="5371" y="4270"/>
                  </a:lnTo>
                  <a:cubicBezTo>
                    <a:pt x="5337" y="4137"/>
                    <a:pt x="5304" y="4003"/>
                    <a:pt x="5271" y="3903"/>
                  </a:cubicBezTo>
                  <a:cubicBezTo>
                    <a:pt x="5171" y="2736"/>
                    <a:pt x="5204" y="1568"/>
                    <a:pt x="5371" y="4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667228" y="1335064"/>
              <a:ext cx="247672" cy="306795"/>
            </a:xfrm>
            <a:custGeom>
              <a:rect b="b" l="l" r="r" t="t"/>
              <a:pathLst>
                <a:path extrusionOk="0" h="13554" w="10942">
                  <a:moveTo>
                    <a:pt x="5330" y="1"/>
                  </a:moveTo>
                  <a:cubicBezTo>
                    <a:pt x="3320" y="1"/>
                    <a:pt x="1220" y="1199"/>
                    <a:pt x="601" y="3216"/>
                  </a:cubicBezTo>
                  <a:cubicBezTo>
                    <a:pt x="0" y="5184"/>
                    <a:pt x="1068" y="10888"/>
                    <a:pt x="2469" y="12156"/>
                  </a:cubicBezTo>
                  <a:cubicBezTo>
                    <a:pt x="3475" y="13048"/>
                    <a:pt x="4781" y="13554"/>
                    <a:pt x="6037" y="13554"/>
                  </a:cubicBezTo>
                  <a:cubicBezTo>
                    <a:pt x="7364" y="13554"/>
                    <a:pt x="8635" y="12990"/>
                    <a:pt x="9441" y="11722"/>
                  </a:cubicBezTo>
                  <a:cubicBezTo>
                    <a:pt x="10942" y="9354"/>
                    <a:pt x="9441" y="1915"/>
                    <a:pt x="7873" y="781"/>
                  </a:cubicBezTo>
                  <a:cubicBezTo>
                    <a:pt x="7142" y="249"/>
                    <a:pt x="6246" y="1"/>
                    <a:pt x="533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6791811" y="1477325"/>
              <a:ext cx="8330" cy="24921"/>
            </a:xfrm>
            <a:custGeom>
              <a:rect b="b" l="l" r="r" t="t"/>
              <a:pathLst>
                <a:path extrusionOk="0" h="1101" w="368">
                  <a:moveTo>
                    <a:pt x="167" y="0"/>
                  </a:moveTo>
                  <a:lnTo>
                    <a:pt x="167" y="0"/>
                  </a:lnTo>
                  <a:cubicBezTo>
                    <a:pt x="167" y="0"/>
                    <a:pt x="134" y="33"/>
                    <a:pt x="167" y="33"/>
                  </a:cubicBezTo>
                  <a:cubicBezTo>
                    <a:pt x="267" y="434"/>
                    <a:pt x="301" y="867"/>
                    <a:pt x="0" y="1067"/>
                  </a:cubicBezTo>
                  <a:lnTo>
                    <a:pt x="0" y="1101"/>
                  </a:lnTo>
                  <a:cubicBezTo>
                    <a:pt x="367" y="934"/>
                    <a:pt x="301" y="334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771802" y="1469697"/>
              <a:ext cx="30987" cy="28837"/>
            </a:xfrm>
            <a:custGeom>
              <a:rect b="b" l="l" r="r" t="t"/>
              <a:pathLst>
                <a:path extrusionOk="0" h="1274" w="1369">
                  <a:moveTo>
                    <a:pt x="659" y="1"/>
                  </a:moveTo>
                  <a:cubicBezTo>
                    <a:pt x="645" y="1"/>
                    <a:pt x="632" y="2"/>
                    <a:pt x="618" y="3"/>
                  </a:cubicBezTo>
                  <a:cubicBezTo>
                    <a:pt x="0" y="101"/>
                    <a:pt x="206" y="1274"/>
                    <a:pt x="740" y="1274"/>
                  </a:cubicBezTo>
                  <a:cubicBezTo>
                    <a:pt x="755" y="1274"/>
                    <a:pt x="769" y="1273"/>
                    <a:pt x="784" y="1271"/>
                  </a:cubicBezTo>
                  <a:cubicBezTo>
                    <a:pt x="1369" y="1174"/>
                    <a:pt x="1163" y="1"/>
                    <a:pt x="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846927" y="1465985"/>
              <a:ext cx="12857" cy="21164"/>
            </a:xfrm>
            <a:custGeom>
              <a:rect b="b" l="l" r="r" t="t"/>
              <a:pathLst>
                <a:path extrusionOk="0" h="935" w="568">
                  <a:moveTo>
                    <a:pt x="0" y="1"/>
                  </a:moveTo>
                  <a:cubicBezTo>
                    <a:pt x="0" y="368"/>
                    <a:pt x="134" y="935"/>
                    <a:pt x="568" y="935"/>
                  </a:cubicBezTo>
                  <a:lnTo>
                    <a:pt x="568" y="901"/>
                  </a:lnTo>
                  <a:cubicBezTo>
                    <a:pt x="201" y="868"/>
                    <a:pt x="67" y="40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6841495" y="1455075"/>
              <a:ext cx="30308" cy="28520"/>
            </a:xfrm>
            <a:custGeom>
              <a:rect b="b" l="l" r="r" t="t"/>
              <a:pathLst>
                <a:path extrusionOk="0" h="1260" w="1339">
                  <a:moveTo>
                    <a:pt x="617" y="0"/>
                  </a:moveTo>
                  <a:cubicBezTo>
                    <a:pt x="582" y="0"/>
                    <a:pt x="545" y="5"/>
                    <a:pt x="507" y="16"/>
                  </a:cubicBezTo>
                  <a:cubicBezTo>
                    <a:pt x="1" y="142"/>
                    <a:pt x="215" y="1260"/>
                    <a:pt x="723" y="1260"/>
                  </a:cubicBezTo>
                  <a:cubicBezTo>
                    <a:pt x="750" y="1260"/>
                    <a:pt x="779" y="1257"/>
                    <a:pt x="808" y="1250"/>
                  </a:cubicBezTo>
                  <a:cubicBezTo>
                    <a:pt x="1339" y="1094"/>
                    <a:pt x="1138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61978" y="1436741"/>
              <a:ext cx="30603" cy="23020"/>
            </a:xfrm>
            <a:custGeom>
              <a:rect b="b" l="l" r="r" t="t"/>
              <a:pathLst>
                <a:path extrusionOk="0" h="1017" w="1352">
                  <a:moveTo>
                    <a:pt x="944" y="0"/>
                  </a:moveTo>
                  <a:cubicBezTo>
                    <a:pt x="806" y="0"/>
                    <a:pt x="672" y="44"/>
                    <a:pt x="551" y="125"/>
                  </a:cubicBezTo>
                  <a:cubicBezTo>
                    <a:pt x="318" y="225"/>
                    <a:pt x="151" y="425"/>
                    <a:pt x="84" y="626"/>
                  </a:cubicBezTo>
                  <a:cubicBezTo>
                    <a:pt x="0" y="821"/>
                    <a:pt x="150" y="1016"/>
                    <a:pt x="338" y="1016"/>
                  </a:cubicBezTo>
                  <a:cubicBezTo>
                    <a:pt x="375" y="1016"/>
                    <a:pt x="413" y="1009"/>
                    <a:pt x="451" y="992"/>
                  </a:cubicBezTo>
                  <a:cubicBezTo>
                    <a:pt x="618" y="926"/>
                    <a:pt x="751" y="826"/>
                    <a:pt x="885" y="726"/>
                  </a:cubicBezTo>
                  <a:cubicBezTo>
                    <a:pt x="1052" y="659"/>
                    <a:pt x="1218" y="559"/>
                    <a:pt x="1318" y="392"/>
                  </a:cubicBezTo>
                  <a:cubicBezTo>
                    <a:pt x="1352" y="259"/>
                    <a:pt x="1318" y="125"/>
                    <a:pt x="1218" y="58"/>
                  </a:cubicBezTo>
                  <a:cubicBezTo>
                    <a:pt x="1126" y="19"/>
                    <a:pt x="1034" y="0"/>
                    <a:pt x="9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834840" y="1425084"/>
              <a:ext cx="34767" cy="17519"/>
            </a:xfrm>
            <a:custGeom>
              <a:rect b="b" l="l" r="r" t="t"/>
              <a:pathLst>
                <a:path extrusionOk="0" h="774" w="1536">
                  <a:moveTo>
                    <a:pt x="579" y="0"/>
                  </a:moveTo>
                  <a:cubicBezTo>
                    <a:pt x="377" y="0"/>
                    <a:pt x="184" y="99"/>
                    <a:pt x="67" y="273"/>
                  </a:cubicBezTo>
                  <a:cubicBezTo>
                    <a:pt x="1" y="373"/>
                    <a:pt x="1" y="507"/>
                    <a:pt x="101" y="607"/>
                  </a:cubicBezTo>
                  <a:cubicBezTo>
                    <a:pt x="234" y="707"/>
                    <a:pt x="434" y="740"/>
                    <a:pt x="601" y="740"/>
                  </a:cubicBezTo>
                  <a:cubicBezTo>
                    <a:pt x="801" y="740"/>
                    <a:pt x="935" y="774"/>
                    <a:pt x="1135" y="774"/>
                  </a:cubicBezTo>
                  <a:cubicBezTo>
                    <a:pt x="1402" y="774"/>
                    <a:pt x="1535" y="473"/>
                    <a:pt x="1335" y="273"/>
                  </a:cubicBezTo>
                  <a:cubicBezTo>
                    <a:pt x="1168" y="106"/>
                    <a:pt x="935" y="6"/>
                    <a:pt x="668" y="6"/>
                  </a:cubicBezTo>
                  <a:cubicBezTo>
                    <a:pt x="638" y="2"/>
                    <a:pt x="609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801635" y="1559603"/>
              <a:ext cx="18131" cy="6836"/>
            </a:xfrm>
            <a:custGeom>
              <a:rect b="b" l="l" r="r" t="t"/>
              <a:pathLst>
                <a:path extrusionOk="0" h="302" w="801">
                  <a:moveTo>
                    <a:pt x="0" y="1"/>
                  </a:moveTo>
                  <a:cubicBezTo>
                    <a:pt x="33" y="168"/>
                    <a:pt x="200" y="268"/>
                    <a:pt x="367" y="301"/>
                  </a:cubicBezTo>
                  <a:cubicBezTo>
                    <a:pt x="567" y="268"/>
                    <a:pt x="734" y="168"/>
                    <a:pt x="801" y="1"/>
                  </a:cubicBezTo>
                  <a:lnTo>
                    <a:pt x="801" y="1"/>
                  </a:lnTo>
                  <a:cubicBezTo>
                    <a:pt x="667" y="68"/>
                    <a:pt x="534" y="134"/>
                    <a:pt x="400" y="168"/>
                  </a:cubicBezTo>
                  <a:cubicBezTo>
                    <a:pt x="267" y="168"/>
                    <a:pt x="133" y="68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806365" y="1430199"/>
              <a:ext cx="50680" cy="111319"/>
            </a:xfrm>
            <a:custGeom>
              <a:rect b="b" l="l" r="r" t="t"/>
              <a:pathLst>
                <a:path extrusionOk="0" h="4918" w="2239">
                  <a:moveTo>
                    <a:pt x="945" y="0"/>
                  </a:moveTo>
                  <a:cubicBezTo>
                    <a:pt x="925" y="0"/>
                    <a:pt x="892" y="24"/>
                    <a:pt x="892" y="47"/>
                  </a:cubicBezTo>
                  <a:cubicBezTo>
                    <a:pt x="1159" y="1281"/>
                    <a:pt x="1626" y="2449"/>
                    <a:pt x="1893" y="3683"/>
                  </a:cubicBezTo>
                  <a:cubicBezTo>
                    <a:pt x="1692" y="3616"/>
                    <a:pt x="1459" y="3616"/>
                    <a:pt x="1225" y="3616"/>
                  </a:cubicBezTo>
                  <a:cubicBezTo>
                    <a:pt x="1192" y="3616"/>
                    <a:pt x="1459" y="4484"/>
                    <a:pt x="1492" y="4617"/>
                  </a:cubicBezTo>
                  <a:cubicBezTo>
                    <a:pt x="1321" y="4663"/>
                    <a:pt x="1149" y="4685"/>
                    <a:pt x="980" y="4685"/>
                  </a:cubicBezTo>
                  <a:cubicBezTo>
                    <a:pt x="656" y="4685"/>
                    <a:pt x="343" y="4604"/>
                    <a:pt x="58" y="4450"/>
                  </a:cubicBezTo>
                  <a:cubicBezTo>
                    <a:pt x="48" y="4441"/>
                    <a:pt x="38" y="4437"/>
                    <a:pt x="30" y="4437"/>
                  </a:cubicBezTo>
                  <a:cubicBezTo>
                    <a:pt x="11" y="4437"/>
                    <a:pt x="1" y="4460"/>
                    <a:pt x="25" y="4484"/>
                  </a:cubicBezTo>
                  <a:cubicBezTo>
                    <a:pt x="258" y="4751"/>
                    <a:pt x="625" y="4917"/>
                    <a:pt x="992" y="4917"/>
                  </a:cubicBezTo>
                  <a:cubicBezTo>
                    <a:pt x="1159" y="4917"/>
                    <a:pt x="1325" y="4884"/>
                    <a:pt x="1459" y="4851"/>
                  </a:cubicBezTo>
                  <a:cubicBezTo>
                    <a:pt x="1492" y="4851"/>
                    <a:pt x="1526" y="4817"/>
                    <a:pt x="1559" y="4817"/>
                  </a:cubicBezTo>
                  <a:lnTo>
                    <a:pt x="1626" y="4784"/>
                  </a:lnTo>
                  <a:cubicBezTo>
                    <a:pt x="1692" y="4784"/>
                    <a:pt x="1692" y="4717"/>
                    <a:pt x="1692" y="4684"/>
                  </a:cubicBezTo>
                  <a:cubicBezTo>
                    <a:pt x="1692" y="4684"/>
                    <a:pt x="1692" y="4651"/>
                    <a:pt x="1692" y="4651"/>
                  </a:cubicBezTo>
                  <a:lnTo>
                    <a:pt x="1692" y="4617"/>
                  </a:lnTo>
                  <a:cubicBezTo>
                    <a:pt x="1659" y="4317"/>
                    <a:pt x="1526" y="3883"/>
                    <a:pt x="1526" y="3883"/>
                  </a:cubicBezTo>
                  <a:lnTo>
                    <a:pt x="1526" y="3883"/>
                  </a:lnTo>
                  <a:cubicBezTo>
                    <a:pt x="1610" y="3904"/>
                    <a:pt x="1881" y="3965"/>
                    <a:pt x="2060" y="3965"/>
                  </a:cubicBezTo>
                  <a:cubicBezTo>
                    <a:pt x="2165" y="3965"/>
                    <a:pt x="2238" y="3945"/>
                    <a:pt x="2226" y="3883"/>
                  </a:cubicBezTo>
                  <a:cubicBezTo>
                    <a:pt x="1926" y="2582"/>
                    <a:pt x="1526" y="1281"/>
                    <a:pt x="959" y="14"/>
                  </a:cubicBezTo>
                  <a:cubicBezTo>
                    <a:pt x="959" y="4"/>
                    <a:pt x="953" y="0"/>
                    <a:pt x="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804645" y="1531672"/>
              <a:ext cx="30218" cy="21458"/>
            </a:xfrm>
            <a:custGeom>
              <a:rect b="b" l="l" r="r" t="t"/>
              <a:pathLst>
                <a:path extrusionOk="0" h="948" w="1335">
                  <a:moveTo>
                    <a:pt x="101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0" y="635"/>
                    <a:pt x="67" y="935"/>
                    <a:pt x="401" y="935"/>
                  </a:cubicBezTo>
                  <a:cubicBezTo>
                    <a:pt x="434" y="943"/>
                    <a:pt x="470" y="947"/>
                    <a:pt x="506" y="947"/>
                  </a:cubicBezTo>
                  <a:cubicBezTo>
                    <a:pt x="613" y="947"/>
                    <a:pt x="726" y="910"/>
                    <a:pt x="801" y="835"/>
                  </a:cubicBezTo>
                  <a:cubicBezTo>
                    <a:pt x="1035" y="701"/>
                    <a:pt x="1201" y="468"/>
                    <a:pt x="1335" y="234"/>
                  </a:cubicBezTo>
                  <a:lnTo>
                    <a:pt x="1335" y="234"/>
                  </a:lnTo>
                  <a:cubicBezTo>
                    <a:pt x="1244" y="248"/>
                    <a:pt x="1154" y="255"/>
                    <a:pt x="1064" y="255"/>
                  </a:cubicBezTo>
                  <a:cubicBezTo>
                    <a:pt x="723" y="255"/>
                    <a:pt x="391" y="159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643167" y="1308830"/>
              <a:ext cx="258899" cy="196517"/>
            </a:xfrm>
            <a:custGeom>
              <a:rect b="b" l="l" r="r" t="t"/>
              <a:pathLst>
                <a:path extrusionOk="0" h="8682" w="11438">
                  <a:moveTo>
                    <a:pt x="8829" y="1"/>
                  </a:moveTo>
                  <a:cubicBezTo>
                    <a:pt x="8551" y="1"/>
                    <a:pt x="8369" y="639"/>
                    <a:pt x="8369" y="639"/>
                  </a:cubicBezTo>
                  <a:cubicBezTo>
                    <a:pt x="7610" y="531"/>
                    <a:pt x="6842" y="471"/>
                    <a:pt x="6069" y="471"/>
                  </a:cubicBezTo>
                  <a:cubicBezTo>
                    <a:pt x="5415" y="471"/>
                    <a:pt x="4757" y="514"/>
                    <a:pt x="4099" y="606"/>
                  </a:cubicBezTo>
                  <a:cubicBezTo>
                    <a:pt x="2131" y="973"/>
                    <a:pt x="1464" y="3108"/>
                    <a:pt x="1464" y="3108"/>
                  </a:cubicBezTo>
                  <a:cubicBezTo>
                    <a:pt x="1464" y="3108"/>
                    <a:pt x="463" y="3508"/>
                    <a:pt x="230" y="4308"/>
                  </a:cubicBezTo>
                  <a:cubicBezTo>
                    <a:pt x="0" y="5095"/>
                    <a:pt x="1509" y="8682"/>
                    <a:pt x="2385" y="8682"/>
                  </a:cubicBezTo>
                  <a:cubicBezTo>
                    <a:pt x="2400" y="8682"/>
                    <a:pt x="2416" y="8681"/>
                    <a:pt x="2431" y="8678"/>
                  </a:cubicBezTo>
                  <a:cubicBezTo>
                    <a:pt x="3732" y="8478"/>
                    <a:pt x="3632" y="6043"/>
                    <a:pt x="3632" y="6043"/>
                  </a:cubicBezTo>
                  <a:cubicBezTo>
                    <a:pt x="3632" y="6043"/>
                    <a:pt x="5834" y="5309"/>
                    <a:pt x="5900" y="3575"/>
                  </a:cubicBezTo>
                  <a:cubicBezTo>
                    <a:pt x="5900" y="3575"/>
                    <a:pt x="7033" y="4076"/>
                    <a:pt x="8262" y="4076"/>
                  </a:cubicBezTo>
                  <a:cubicBezTo>
                    <a:pt x="8797" y="4076"/>
                    <a:pt x="9351" y="3981"/>
                    <a:pt x="9836" y="3708"/>
                  </a:cubicBezTo>
                  <a:cubicBezTo>
                    <a:pt x="11438" y="2841"/>
                    <a:pt x="10770" y="1006"/>
                    <a:pt x="10537" y="606"/>
                  </a:cubicBezTo>
                  <a:cubicBezTo>
                    <a:pt x="10492" y="544"/>
                    <a:pt x="10431" y="518"/>
                    <a:pt x="10362" y="518"/>
                  </a:cubicBezTo>
                  <a:cubicBezTo>
                    <a:pt x="10022" y="518"/>
                    <a:pt x="9469" y="1140"/>
                    <a:pt x="9469" y="1140"/>
                  </a:cubicBezTo>
                  <a:cubicBezTo>
                    <a:pt x="9469" y="1140"/>
                    <a:pt x="9203" y="72"/>
                    <a:pt x="8869" y="5"/>
                  </a:cubicBezTo>
                  <a:cubicBezTo>
                    <a:pt x="8855" y="2"/>
                    <a:pt x="8842" y="1"/>
                    <a:pt x="88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711774" y="1377641"/>
              <a:ext cx="68358" cy="72772"/>
            </a:xfrm>
            <a:custGeom>
              <a:rect b="b" l="l" r="r" t="t"/>
              <a:pathLst>
                <a:path extrusionOk="0" h="3215" w="3020">
                  <a:moveTo>
                    <a:pt x="2803" y="1"/>
                  </a:moveTo>
                  <a:cubicBezTo>
                    <a:pt x="2836" y="1735"/>
                    <a:pt x="1835" y="3070"/>
                    <a:pt x="67" y="3103"/>
                  </a:cubicBezTo>
                  <a:cubicBezTo>
                    <a:pt x="1" y="3103"/>
                    <a:pt x="1" y="3170"/>
                    <a:pt x="67" y="3170"/>
                  </a:cubicBezTo>
                  <a:cubicBezTo>
                    <a:pt x="216" y="3200"/>
                    <a:pt x="360" y="3215"/>
                    <a:pt x="500" y="3215"/>
                  </a:cubicBezTo>
                  <a:cubicBezTo>
                    <a:pt x="2052" y="3215"/>
                    <a:pt x="3020" y="1439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637033" y="1378410"/>
              <a:ext cx="61069" cy="126258"/>
            </a:xfrm>
            <a:custGeom>
              <a:rect b="b" l="l" r="r" t="t"/>
              <a:pathLst>
                <a:path extrusionOk="0" h="5578" w="2698">
                  <a:moveTo>
                    <a:pt x="1801" y="0"/>
                  </a:moveTo>
                  <a:cubicBezTo>
                    <a:pt x="667" y="467"/>
                    <a:pt x="0" y="1301"/>
                    <a:pt x="367" y="2535"/>
                  </a:cubicBezTo>
                  <a:cubicBezTo>
                    <a:pt x="667" y="3636"/>
                    <a:pt x="1501" y="5137"/>
                    <a:pt x="2635" y="5571"/>
                  </a:cubicBezTo>
                  <a:cubicBezTo>
                    <a:pt x="2640" y="5576"/>
                    <a:pt x="2645" y="5578"/>
                    <a:pt x="2650" y="5578"/>
                  </a:cubicBezTo>
                  <a:cubicBezTo>
                    <a:pt x="2677" y="5578"/>
                    <a:pt x="2697" y="5504"/>
                    <a:pt x="2669" y="5504"/>
                  </a:cubicBezTo>
                  <a:cubicBezTo>
                    <a:pt x="1735" y="5071"/>
                    <a:pt x="1034" y="3903"/>
                    <a:pt x="667" y="3002"/>
                  </a:cubicBezTo>
                  <a:cubicBezTo>
                    <a:pt x="400" y="2402"/>
                    <a:pt x="200" y="1701"/>
                    <a:pt x="534" y="1101"/>
                  </a:cubicBezTo>
                  <a:cubicBezTo>
                    <a:pt x="801" y="601"/>
                    <a:pt x="1334" y="334"/>
                    <a:pt x="1801" y="34"/>
                  </a:cubicBezTo>
                  <a:cubicBezTo>
                    <a:pt x="1835" y="34"/>
                    <a:pt x="1801" y="0"/>
                    <a:pt x="1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818475" y="1322230"/>
              <a:ext cx="83591" cy="78317"/>
            </a:xfrm>
            <a:custGeom>
              <a:rect b="b" l="l" r="r" t="t"/>
              <a:pathLst>
                <a:path extrusionOk="0" h="3460" w="3693">
                  <a:moveTo>
                    <a:pt x="2760" y="1"/>
                  </a:moveTo>
                  <a:cubicBezTo>
                    <a:pt x="2730" y="1"/>
                    <a:pt x="2701" y="32"/>
                    <a:pt x="2725" y="81"/>
                  </a:cubicBezTo>
                  <a:cubicBezTo>
                    <a:pt x="3259" y="881"/>
                    <a:pt x="3626" y="1915"/>
                    <a:pt x="2792" y="2716"/>
                  </a:cubicBezTo>
                  <a:cubicBezTo>
                    <a:pt x="2316" y="3127"/>
                    <a:pt x="1714" y="3341"/>
                    <a:pt x="1104" y="3341"/>
                  </a:cubicBezTo>
                  <a:cubicBezTo>
                    <a:pt x="773" y="3341"/>
                    <a:pt x="440" y="3278"/>
                    <a:pt x="123" y="3149"/>
                  </a:cubicBezTo>
                  <a:cubicBezTo>
                    <a:pt x="116" y="3146"/>
                    <a:pt x="109" y="3144"/>
                    <a:pt x="102" y="3144"/>
                  </a:cubicBezTo>
                  <a:cubicBezTo>
                    <a:pt x="44" y="3144"/>
                    <a:pt x="1" y="3253"/>
                    <a:pt x="90" y="3283"/>
                  </a:cubicBezTo>
                  <a:cubicBezTo>
                    <a:pt x="379" y="3400"/>
                    <a:pt x="719" y="3460"/>
                    <a:pt x="1068" y="3460"/>
                  </a:cubicBezTo>
                  <a:cubicBezTo>
                    <a:pt x="1810" y="3460"/>
                    <a:pt x="2595" y="3193"/>
                    <a:pt x="3025" y="2649"/>
                  </a:cubicBezTo>
                  <a:cubicBezTo>
                    <a:pt x="3693" y="1882"/>
                    <a:pt x="3459" y="714"/>
                    <a:pt x="2792" y="14"/>
                  </a:cubicBezTo>
                  <a:cubicBezTo>
                    <a:pt x="2783" y="5"/>
                    <a:pt x="2772" y="1"/>
                    <a:pt x="2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640790" y="1480856"/>
              <a:ext cx="76303" cy="82210"/>
            </a:xfrm>
            <a:custGeom>
              <a:rect b="b" l="l" r="r" t="t"/>
              <a:pathLst>
                <a:path extrusionOk="0" h="3632" w="3371">
                  <a:moveTo>
                    <a:pt x="1139" y="0"/>
                  </a:moveTo>
                  <a:cubicBezTo>
                    <a:pt x="1033" y="0"/>
                    <a:pt x="931" y="24"/>
                    <a:pt x="835" y="78"/>
                  </a:cubicBezTo>
                  <a:cubicBezTo>
                    <a:pt x="1" y="545"/>
                    <a:pt x="1068" y="3213"/>
                    <a:pt x="2036" y="3547"/>
                  </a:cubicBezTo>
                  <a:cubicBezTo>
                    <a:pt x="2168" y="3605"/>
                    <a:pt x="2304" y="3632"/>
                    <a:pt x="2437" y="3632"/>
                  </a:cubicBezTo>
                  <a:cubicBezTo>
                    <a:pt x="2842" y="3632"/>
                    <a:pt x="3219" y="3381"/>
                    <a:pt x="3370" y="2980"/>
                  </a:cubicBezTo>
                  <a:lnTo>
                    <a:pt x="3003" y="1412"/>
                  </a:lnTo>
                  <a:cubicBezTo>
                    <a:pt x="3003" y="1412"/>
                    <a:pt x="1957" y="0"/>
                    <a:pt x="113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666481" y="1499213"/>
              <a:ext cx="38525" cy="51427"/>
            </a:xfrm>
            <a:custGeom>
              <a:rect b="b" l="l" r="r" t="t"/>
              <a:pathLst>
                <a:path extrusionOk="0" h="2272" w="1702">
                  <a:moveTo>
                    <a:pt x="33" y="0"/>
                  </a:moveTo>
                  <a:cubicBezTo>
                    <a:pt x="33" y="0"/>
                    <a:pt x="0" y="34"/>
                    <a:pt x="33" y="34"/>
                  </a:cubicBezTo>
                  <a:cubicBezTo>
                    <a:pt x="667" y="367"/>
                    <a:pt x="1168" y="901"/>
                    <a:pt x="1368" y="1602"/>
                  </a:cubicBezTo>
                  <a:cubicBezTo>
                    <a:pt x="1269" y="1424"/>
                    <a:pt x="1088" y="1328"/>
                    <a:pt x="902" y="1328"/>
                  </a:cubicBezTo>
                  <a:cubicBezTo>
                    <a:pt x="773" y="1328"/>
                    <a:pt x="643" y="1373"/>
                    <a:pt x="534" y="1468"/>
                  </a:cubicBezTo>
                  <a:cubicBezTo>
                    <a:pt x="534" y="1468"/>
                    <a:pt x="534" y="1501"/>
                    <a:pt x="534" y="1501"/>
                  </a:cubicBezTo>
                  <a:cubicBezTo>
                    <a:pt x="605" y="1475"/>
                    <a:pt x="677" y="1462"/>
                    <a:pt x="746" y="1462"/>
                  </a:cubicBezTo>
                  <a:cubicBezTo>
                    <a:pt x="937" y="1462"/>
                    <a:pt x="1112" y="1555"/>
                    <a:pt x="1234" y="1702"/>
                  </a:cubicBezTo>
                  <a:cubicBezTo>
                    <a:pt x="1368" y="1868"/>
                    <a:pt x="1468" y="2069"/>
                    <a:pt x="1568" y="2235"/>
                  </a:cubicBezTo>
                  <a:cubicBezTo>
                    <a:pt x="1581" y="2261"/>
                    <a:pt x="1603" y="2272"/>
                    <a:pt x="1624" y="2272"/>
                  </a:cubicBezTo>
                  <a:cubicBezTo>
                    <a:pt x="1658" y="2272"/>
                    <a:pt x="1689" y="2243"/>
                    <a:pt x="1668" y="2202"/>
                  </a:cubicBezTo>
                  <a:cubicBezTo>
                    <a:pt x="1701" y="1301"/>
                    <a:pt x="967" y="10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6685359" y="1678165"/>
              <a:ext cx="180469" cy="168631"/>
            </a:xfrm>
            <a:custGeom>
              <a:rect b="b" l="l" r="r" t="t"/>
              <a:pathLst>
                <a:path extrusionOk="0" h="7450" w="7973">
                  <a:moveTo>
                    <a:pt x="1034" y="0"/>
                  </a:moveTo>
                  <a:lnTo>
                    <a:pt x="0" y="1468"/>
                  </a:lnTo>
                  <a:cubicBezTo>
                    <a:pt x="0" y="1468"/>
                    <a:pt x="4518" y="7449"/>
                    <a:pt x="4698" y="7449"/>
                  </a:cubicBezTo>
                  <a:cubicBezTo>
                    <a:pt x="4702" y="7449"/>
                    <a:pt x="4704" y="7446"/>
                    <a:pt x="4703" y="7439"/>
                  </a:cubicBezTo>
                  <a:lnTo>
                    <a:pt x="5804" y="4437"/>
                  </a:lnTo>
                  <a:lnTo>
                    <a:pt x="7972" y="6238"/>
                  </a:lnTo>
                  <a:lnTo>
                    <a:pt x="7305" y="1234"/>
                  </a:lnTo>
                  <a:lnTo>
                    <a:pt x="6605" y="334"/>
                  </a:lnTo>
                  <a:lnTo>
                    <a:pt x="5604" y="3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6683842" y="1706278"/>
              <a:ext cx="185765" cy="147082"/>
            </a:xfrm>
            <a:custGeom>
              <a:rect b="b" l="l" r="r" t="t"/>
              <a:pathLst>
                <a:path extrusionOk="0" h="6498" w="8207">
                  <a:moveTo>
                    <a:pt x="7422" y="1"/>
                  </a:moveTo>
                  <a:cubicBezTo>
                    <a:pt x="7414" y="1"/>
                    <a:pt x="7406" y="9"/>
                    <a:pt x="7406" y="26"/>
                  </a:cubicBezTo>
                  <a:cubicBezTo>
                    <a:pt x="7306" y="860"/>
                    <a:pt x="7839" y="3995"/>
                    <a:pt x="7906" y="4729"/>
                  </a:cubicBezTo>
                  <a:cubicBezTo>
                    <a:pt x="7840" y="4663"/>
                    <a:pt x="5947" y="3194"/>
                    <a:pt x="5905" y="3194"/>
                  </a:cubicBezTo>
                  <a:cubicBezTo>
                    <a:pt x="5905" y="3194"/>
                    <a:pt x="5905" y="3194"/>
                    <a:pt x="5905" y="3195"/>
                  </a:cubicBezTo>
                  <a:cubicBezTo>
                    <a:pt x="5638" y="3695"/>
                    <a:pt x="4837" y="5863"/>
                    <a:pt x="4804" y="6063"/>
                  </a:cubicBezTo>
                  <a:cubicBezTo>
                    <a:pt x="4037" y="5063"/>
                    <a:pt x="901" y="1160"/>
                    <a:pt x="67" y="226"/>
                  </a:cubicBezTo>
                  <a:cubicBezTo>
                    <a:pt x="57" y="216"/>
                    <a:pt x="48" y="212"/>
                    <a:pt x="39" y="212"/>
                  </a:cubicBezTo>
                  <a:cubicBezTo>
                    <a:pt x="17" y="212"/>
                    <a:pt x="0" y="236"/>
                    <a:pt x="0" y="259"/>
                  </a:cubicBezTo>
                  <a:cubicBezTo>
                    <a:pt x="665" y="1323"/>
                    <a:pt x="4711" y="6497"/>
                    <a:pt x="4803" y="6497"/>
                  </a:cubicBezTo>
                  <a:cubicBezTo>
                    <a:pt x="4803" y="6497"/>
                    <a:pt x="4804" y="6497"/>
                    <a:pt x="4804" y="6497"/>
                  </a:cubicBezTo>
                  <a:cubicBezTo>
                    <a:pt x="5237" y="5463"/>
                    <a:pt x="5604" y="4395"/>
                    <a:pt x="5905" y="3295"/>
                  </a:cubicBezTo>
                  <a:cubicBezTo>
                    <a:pt x="6258" y="3648"/>
                    <a:pt x="8063" y="5237"/>
                    <a:pt x="8198" y="5237"/>
                  </a:cubicBezTo>
                  <a:cubicBezTo>
                    <a:pt x="8203" y="5237"/>
                    <a:pt x="8206" y="5234"/>
                    <a:pt x="8206" y="5229"/>
                  </a:cubicBezTo>
                  <a:cubicBezTo>
                    <a:pt x="8139" y="4295"/>
                    <a:pt x="8039" y="3395"/>
                    <a:pt x="7873" y="2494"/>
                  </a:cubicBezTo>
                  <a:cubicBezTo>
                    <a:pt x="7739" y="1660"/>
                    <a:pt x="7606" y="826"/>
                    <a:pt x="7439" y="26"/>
                  </a:cubicBezTo>
                  <a:cubicBezTo>
                    <a:pt x="7439" y="9"/>
                    <a:pt x="7431" y="1"/>
                    <a:pt x="7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465641" y="1076346"/>
              <a:ext cx="255210" cy="718390"/>
            </a:xfrm>
            <a:custGeom>
              <a:rect b="b" l="l" r="r" t="t"/>
              <a:pathLst>
                <a:path extrusionOk="0" h="31738" w="11275">
                  <a:moveTo>
                    <a:pt x="3462" y="0"/>
                  </a:moveTo>
                  <a:cubicBezTo>
                    <a:pt x="3279" y="0"/>
                    <a:pt x="3153" y="53"/>
                    <a:pt x="3102" y="169"/>
                  </a:cubicBezTo>
                  <a:cubicBezTo>
                    <a:pt x="2002" y="2671"/>
                    <a:pt x="200" y="12478"/>
                    <a:pt x="100" y="16047"/>
                  </a:cubicBezTo>
                  <a:cubicBezTo>
                    <a:pt x="0" y="20617"/>
                    <a:pt x="4603" y="28356"/>
                    <a:pt x="6605" y="30424"/>
                  </a:cubicBezTo>
                  <a:cubicBezTo>
                    <a:pt x="7470" y="31312"/>
                    <a:pt x="8298" y="31738"/>
                    <a:pt x="8951" y="31738"/>
                  </a:cubicBezTo>
                  <a:cubicBezTo>
                    <a:pt x="10163" y="31738"/>
                    <a:pt x="10774" y="30276"/>
                    <a:pt x="9907" y="27589"/>
                  </a:cubicBezTo>
                  <a:cubicBezTo>
                    <a:pt x="8439" y="22985"/>
                    <a:pt x="7806" y="17949"/>
                    <a:pt x="7972" y="16981"/>
                  </a:cubicBezTo>
                  <a:cubicBezTo>
                    <a:pt x="8306" y="14913"/>
                    <a:pt x="11275" y="6607"/>
                    <a:pt x="11241" y="5273"/>
                  </a:cubicBezTo>
                  <a:cubicBezTo>
                    <a:pt x="11182" y="4075"/>
                    <a:pt x="5073" y="0"/>
                    <a:pt x="346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6523767" y="864143"/>
              <a:ext cx="305052" cy="348941"/>
            </a:xfrm>
            <a:custGeom>
              <a:rect b="b" l="l" r="r" t="t"/>
              <a:pathLst>
                <a:path extrusionOk="0" h="15416" w="13477">
                  <a:moveTo>
                    <a:pt x="6247" y="0"/>
                  </a:moveTo>
                  <a:cubicBezTo>
                    <a:pt x="5144" y="0"/>
                    <a:pt x="3060" y="3179"/>
                    <a:pt x="2369" y="4374"/>
                  </a:cubicBezTo>
                  <a:cubicBezTo>
                    <a:pt x="1668" y="5641"/>
                    <a:pt x="201" y="10512"/>
                    <a:pt x="1" y="11612"/>
                  </a:cubicBezTo>
                  <a:lnTo>
                    <a:pt x="7706" y="15415"/>
                  </a:lnTo>
                  <a:cubicBezTo>
                    <a:pt x="7706" y="15415"/>
                    <a:pt x="10208" y="8810"/>
                    <a:pt x="10375" y="8477"/>
                  </a:cubicBezTo>
                  <a:cubicBezTo>
                    <a:pt x="11042" y="7009"/>
                    <a:pt x="13477" y="5008"/>
                    <a:pt x="12776" y="4007"/>
                  </a:cubicBezTo>
                  <a:cubicBezTo>
                    <a:pt x="12633" y="3796"/>
                    <a:pt x="12452" y="3718"/>
                    <a:pt x="12260" y="3718"/>
                  </a:cubicBezTo>
                  <a:cubicBezTo>
                    <a:pt x="11694" y="3718"/>
                    <a:pt x="11042" y="4407"/>
                    <a:pt x="11042" y="4407"/>
                  </a:cubicBezTo>
                  <a:cubicBezTo>
                    <a:pt x="11042" y="4407"/>
                    <a:pt x="12276" y="2906"/>
                    <a:pt x="11342" y="2306"/>
                  </a:cubicBezTo>
                  <a:cubicBezTo>
                    <a:pt x="11161" y="2200"/>
                    <a:pt x="10968" y="2157"/>
                    <a:pt x="10773" y="2157"/>
                  </a:cubicBezTo>
                  <a:cubicBezTo>
                    <a:pt x="9923" y="2157"/>
                    <a:pt x="9040" y="2973"/>
                    <a:pt x="9040" y="2973"/>
                  </a:cubicBezTo>
                  <a:cubicBezTo>
                    <a:pt x="9040" y="2973"/>
                    <a:pt x="10041" y="1338"/>
                    <a:pt x="9040" y="771"/>
                  </a:cubicBezTo>
                  <a:cubicBezTo>
                    <a:pt x="8874" y="682"/>
                    <a:pt x="8701" y="645"/>
                    <a:pt x="8530" y="645"/>
                  </a:cubicBezTo>
                  <a:cubicBezTo>
                    <a:pt x="7673" y="645"/>
                    <a:pt x="6839" y="1572"/>
                    <a:pt x="6839" y="1572"/>
                  </a:cubicBezTo>
                  <a:cubicBezTo>
                    <a:pt x="6839" y="1572"/>
                    <a:pt x="7439" y="471"/>
                    <a:pt x="6439" y="37"/>
                  </a:cubicBezTo>
                  <a:cubicBezTo>
                    <a:pt x="6379" y="12"/>
                    <a:pt x="6315" y="0"/>
                    <a:pt x="6247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707247" y="958395"/>
              <a:ext cx="70531" cy="106815"/>
            </a:xfrm>
            <a:custGeom>
              <a:rect b="b" l="l" r="r" t="t"/>
              <a:pathLst>
                <a:path extrusionOk="0" h="4719" w="3116">
                  <a:moveTo>
                    <a:pt x="3074" y="1"/>
                  </a:moveTo>
                  <a:cubicBezTo>
                    <a:pt x="3057" y="1"/>
                    <a:pt x="3033" y="13"/>
                    <a:pt x="3003" y="43"/>
                  </a:cubicBezTo>
                  <a:cubicBezTo>
                    <a:pt x="968" y="1211"/>
                    <a:pt x="501" y="2511"/>
                    <a:pt x="0" y="4680"/>
                  </a:cubicBezTo>
                  <a:cubicBezTo>
                    <a:pt x="0" y="4699"/>
                    <a:pt x="23" y="4718"/>
                    <a:pt x="41" y="4718"/>
                  </a:cubicBezTo>
                  <a:cubicBezTo>
                    <a:pt x="55" y="4718"/>
                    <a:pt x="67" y="4708"/>
                    <a:pt x="67" y="4680"/>
                  </a:cubicBezTo>
                  <a:cubicBezTo>
                    <a:pt x="768" y="2545"/>
                    <a:pt x="1301" y="1577"/>
                    <a:pt x="3069" y="110"/>
                  </a:cubicBezTo>
                  <a:cubicBezTo>
                    <a:pt x="3116" y="63"/>
                    <a:pt x="3114" y="1"/>
                    <a:pt x="30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658921" y="926276"/>
              <a:ext cx="74899" cy="114239"/>
            </a:xfrm>
            <a:custGeom>
              <a:rect b="b" l="l" r="r" t="t"/>
              <a:pathLst>
                <a:path extrusionOk="0" h="5047" w="3309">
                  <a:moveTo>
                    <a:pt x="3216" y="1"/>
                  </a:moveTo>
                  <a:cubicBezTo>
                    <a:pt x="3192" y="1"/>
                    <a:pt x="3164" y="9"/>
                    <a:pt x="3136" y="28"/>
                  </a:cubicBezTo>
                  <a:cubicBezTo>
                    <a:pt x="1235" y="1495"/>
                    <a:pt x="701" y="2796"/>
                    <a:pt x="1" y="5031"/>
                  </a:cubicBezTo>
                  <a:cubicBezTo>
                    <a:pt x="1" y="5031"/>
                    <a:pt x="30" y="5046"/>
                    <a:pt x="50" y="5046"/>
                  </a:cubicBezTo>
                  <a:cubicBezTo>
                    <a:pt x="60" y="5046"/>
                    <a:pt x="67" y="5042"/>
                    <a:pt x="67" y="5031"/>
                  </a:cubicBezTo>
                  <a:cubicBezTo>
                    <a:pt x="968" y="2830"/>
                    <a:pt x="1535" y="1796"/>
                    <a:pt x="3236" y="128"/>
                  </a:cubicBezTo>
                  <a:cubicBezTo>
                    <a:pt x="3308" y="56"/>
                    <a:pt x="3276" y="1"/>
                    <a:pt x="3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612429" y="899476"/>
              <a:ext cx="67000" cy="118924"/>
            </a:xfrm>
            <a:custGeom>
              <a:rect b="b" l="l" r="r" t="t"/>
              <a:pathLst>
                <a:path extrusionOk="0" h="5254" w="2960">
                  <a:moveTo>
                    <a:pt x="2940" y="0"/>
                  </a:moveTo>
                  <a:cubicBezTo>
                    <a:pt x="2927" y="0"/>
                    <a:pt x="2897" y="17"/>
                    <a:pt x="2855" y="44"/>
                  </a:cubicBezTo>
                  <a:cubicBezTo>
                    <a:pt x="1254" y="1312"/>
                    <a:pt x="220" y="3180"/>
                    <a:pt x="20" y="5215"/>
                  </a:cubicBezTo>
                  <a:cubicBezTo>
                    <a:pt x="0" y="5234"/>
                    <a:pt x="26" y="5253"/>
                    <a:pt x="50" y="5253"/>
                  </a:cubicBezTo>
                  <a:cubicBezTo>
                    <a:pt x="69" y="5253"/>
                    <a:pt x="86" y="5243"/>
                    <a:pt x="86" y="5215"/>
                  </a:cubicBezTo>
                  <a:cubicBezTo>
                    <a:pt x="687" y="2946"/>
                    <a:pt x="1354" y="1845"/>
                    <a:pt x="2888" y="111"/>
                  </a:cubicBezTo>
                  <a:cubicBezTo>
                    <a:pt x="2947" y="33"/>
                    <a:pt x="2960" y="0"/>
                    <a:pt x="2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588707" y="1032728"/>
              <a:ext cx="218224" cy="217341"/>
            </a:xfrm>
            <a:custGeom>
              <a:rect b="b" l="l" r="r" t="t"/>
              <a:pathLst>
                <a:path extrusionOk="0" h="9602" w="9641">
                  <a:moveTo>
                    <a:pt x="8346" y="1"/>
                  </a:moveTo>
                  <a:cubicBezTo>
                    <a:pt x="7054" y="1"/>
                    <a:pt x="6051" y="2610"/>
                    <a:pt x="5704" y="3998"/>
                  </a:cubicBezTo>
                  <a:cubicBezTo>
                    <a:pt x="5704" y="3998"/>
                    <a:pt x="5046" y="3841"/>
                    <a:pt x="4211" y="3841"/>
                  </a:cubicBezTo>
                  <a:cubicBezTo>
                    <a:pt x="3193" y="3841"/>
                    <a:pt x="1912" y="4073"/>
                    <a:pt x="1235" y="5098"/>
                  </a:cubicBezTo>
                  <a:cubicBezTo>
                    <a:pt x="0" y="6933"/>
                    <a:pt x="5271" y="9602"/>
                    <a:pt x="5271" y="9602"/>
                  </a:cubicBezTo>
                  <a:cubicBezTo>
                    <a:pt x="5271" y="9602"/>
                    <a:pt x="7439" y="7600"/>
                    <a:pt x="8106" y="6499"/>
                  </a:cubicBezTo>
                  <a:cubicBezTo>
                    <a:pt x="8773" y="5365"/>
                    <a:pt x="9641" y="262"/>
                    <a:pt x="8573" y="28"/>
                  </a:cubicBezTo>
                  <a:cubicBezTo>
                    <a:pt x="8496" y="10"/>
                    <a:pt x="8421" y="1"/>
                    <a:pt x="8346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614375" y="1033362"/>
              <a:ext cx="158581" cy="112519"/>
            </a:xfrm>
            <a:custGeom>
              <a:rect b="b" l="l" r="r" t="t"/>
              <a:pathLst>
                <a:path extrusionOk="0" h="4971" w="7006">
                  <a:moveTo>
                    <a:pt x="7005" y="0"/>
                  </a:moveTo>
                  <a:cubicBezTo>
                    <a:pt x="5338" y="367"/>
                    <a:pt x="4871" y="2302"/>
                    <a:pt x="4470" y="3736"/>
                  </a:cubicBezTo>
                  <a:cubicBezTo>
                    <a:pt x="4066" y="3648"/>
                    <a:pt x="3634" y="3600"/>
                    <a:pt x="3199" y="3600"/>
                  </a:cubicBezTo>
                  <a:cubicBezTo>
                    <a:pt x="1984" y="3600"/>
                    <a:pt x="746" y="3979"/>
                    <a:pt x="34" y="4937"/>
                  </a:cubicBezTo>
                  <a:cubicBezTo>
                    <a:pt x="0" y="4937"/>
                    <a:pt x="67" y="4970"/>
                    <a:pt x="101" y="4970"/>
                  </a:cubicBezTo>
                  <a:cubicBezTo>
                    <a:pt x="834" y="4213"/>
                    <a:pt x="2055" y="3959"/>
                    <a:pt x="3191" y="3959"/>
                  </a:cubicBezTo>
                  <a:cubicBezTo>
                    <a:pt x="3656" y="3959"/>
                    <a:pt x="4106" y="4002"/>
                    <a:pt x="4504" y="4070"/>
                  </a:cubicBezTo>
                  <a:cubicBezTo>
                    <a:pt x="4529" y="4078"/>
                    <a:pt x="4554" y="4082"/>
                    <a:pt x="4578" y="4082"/>
                  </a:cubicBezTo>
                  <a:cubicBezTo>
                    <a:pt x="4650" y="4082"/>
                    <a:pt x="4712" y="4045"/>
                    <a:pt x="4737" y="3970"/>
                  </a:cubicBezTo>
                  <a:cubicBezTo>
                    <a:pt x="5171" y="2602"/>
                    <a:pt x="5504" y="634"/>
                    <a:pt x="7005" y="33"/>
                  </a:cubicBezTo>
                  <a:cubicBezTo>
                    <a:pt x="7005" y="33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456564" y="1159439"/>
              <a:ext cx="256024" cy="723799"/>
            </a:xfrm>
            <a:custGeom>
              <a:rect b="b" l="l" r="r" t="t"/>
              <a:pathLst>
                <a:path extrusionOk="0" h="31977" w="11311">
                  <a:moveTo>
                    <a:pt x="1669" y="1"/>
                  </a:moveTo>
                  <a:cubicBezTo>
                    <a:pt x="1669" y="1"/>
                    <a:pt x="1" y="10375"/>
                    <a:pt x="234" y="13844"/>
                  </a:cubicBezTo>
                  <a:cubicBezTo>
                    <a:pt x="501" y="17346"/>
                    <a:pt x="5705" y="27620"/>
                    <a:pt x="6072" y="31023"/>
                  </a:cubicBezTo>
                  <a:cubicBezTo>
                    <a:pt x="6150" y="31696"/>
                    <a:pt x="6402" y="31976"/>
                    <a:pt x="6753" y="31976"/>
                  </a:cubicBezTo>
                  <a:cubicBezTo>
                    <a:pt x="8193" y="31976"/>
                    <a:pt x="11310" y="27268"/>
                    <a:pt x="11042" y="25686"/>
                  </a:cubicBezTo>
                  <a:cubicBezTo>
                    <a:pt x="10742" y="23751"/>
                    <a:pt x="8373" y="14578"/>
                    <a:pt x="8607" y="13277"/>
                  </a:cubicBezTo>
                  <a:cubicBezTo>
                    <a:pt x="8807" y="11976"/>
                    <a:pt x="11309" y="5004"/>
                    <a:pt x="11309" y="5004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6627209" y="1513564"/>
              <a:ext cx="4550" cy="36261"/>
            </a:xfrm>
            <a:custGeom>
              <a:rect b="b" l="l" r="r" t="t"/>
              <a:pathLst>
                <a:path extrusionOk="0" h="1602" w="201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167" y="1334"/>
                    <a:pt x="201" y="1068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565303" y="1260618"/>
              <a:ext cx="6066" cy="36261"/>
            </a:xfrm>
            <a:custGeom>
              <a:rect b="b" l="l" r="r" t="t"/>
              <a:pathLst>
                <a:path extrusionOk="0" h="1602" w="268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67" y="1068"/>
                    <a:pt x="267" y="5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650614" y="1632850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4" y="1"/>
                    <a:pt x="267" y="34"/>
                    <a:pt x="1" y="101"/>
                  </a:cubicBezTo>
                  <a:cubicBezTo>
                    <a:pt x="267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596245" y="1396314"/>
              <a:ext cx="36284" cy="4753"/>
            </a:xfrm>
            <a:custGeom>
              <a:rect b="b" l="l" r="r" t="t"/>
              <a:pathLst>
                <a:path extrusionOk="0" h="210" w="1603">
                  <a:moveTo>
                    <a:pt x="951" y="1"/>
                  </a:moveTo>
                  <a:cubicBezTo>
                    <a:pt x="901" y="1"/>
                    <a:pt x="850" y="4"/>
                    <a:pt x="801" y="10"/>
                  </a:cubicBezTo>
                  <a:cubicBezTo>
                    <a:pt x="535" y="10"/>
                    <a:pt x="268" y="43"/>
                    <a:pt x="1" y="110"/>
                  </a:cubicBezTo>
                  <a:cubicBezTo>
                    <a:pt x="268" y="177"/>
                    <a:pt x="535" y="210"/>
                    <a:pt x="801" y="210"/>
                  </a:cubicBezTo>
                  <a:cubicBezTo>
                    <a:pt x="1068" y="210"/>
                    <a:pt x="1369" y="177"/>
                    <a:pt x="1602" y="110"/>
                  </a:cubicBezTo>
                  <a:cubicBezTo>
                    <a:pt x="1411" y="55"/>
                    <a:pt x="1176" y="1"/>
                    <a:pt x="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6609079" y="1712888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" y="1"/>
                  </a:moveTo>
                  <a:lnTo>
                    <a:pt x="1" y="1"/>
                  </a:ln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530558" y="147655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1"/>
                  </a:move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4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685359" y="1781607"/>
              <a:ext cx="25691" cy="26438"/>
            </a:xfrm>
            <a:custGeom>
              <a:rect b="b" l="l" r="r" t="t"/>
              <a:pathLst>
                <a:path extrusionOk="0" h="1168" w="1135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543392" y="1611709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1"/>
                  </a:moveTo>
                  <a:lnTo>
                    <a:pt x="1135" y="1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234" y="1001"/>
                    <a:pt x="435" y="835"/>
                    <a:pt x="635" y="634"/>
                  </a:cubicBezTo>
                  <a:cubicBezTo>
                    <a:pt x="835" y="468"/>
                    <a:pt x="1002" y="234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670238" y="1293076"/>
              <a:ext cx="25713" cy="25713"/>
            </a:xfrm>
            <a:custGeom>
              <a:rect b="b" l="l" r="r" t="t"/>
              <a:pathLst>
                <a:path extrusionOk="0" h="1136" w="1136">
                  <a:moveTo>
                    <a:pt x="1135" y="1"/>
                  </a:moveTo>
                  <a:lnTo>
                    <a:pt x="1135" y="1"/>
                  </a:lnTo>
                  <a:cubicBezTo>
                    <a:pt x="668" y="268"/>
                    <a:pt x="301" y="668"/>
                    <a:pt x="1" y="1135"/>
                  </a:cubicBezTo>
                  <a:cubicBezTo>
                    <a:pt x="468" y="835"/>
                    <a:pt x="868" y="468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499616" y="1216072"/>
              <a:ext cx="188753" cy="90019"/>
            </a:xfrm>
            <a:custGeom>
              <a:rect b="b" l="l" r="r" t="t"/>
              <a:pathLst>
                <a:path extrusionOk="0" h="3977" w="8339">
                  <a:moveTo>
                    <a:pt x="67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701" y="334"/>
                    <a:pt x="5137" y="2636"/>
                    <a:pt x="8273" y="3970"/>
                  </a:cubicBezTo>
                  <a:cubicBezTo>
                    <a:pt x="8282" y="3975"/>
                    <a:pt x="8290" y="3977"/>
                    <a:pt x="8297" y="3977"/>
                  </a:cubicBezTo>
                  <a:cubicBezTo>
                    <a:pt x="8339" y="3977"/>
                    <a:pt x="8335" y="3903"/>
                    <a:pt x="8306" y="3903"/>
                  </a:cubicBezTo>
                  <a:cubicBezTo>
                    <a:pt x="5638" y="2436"/>
                    <a:pt x="2869" y="1135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104400" y="3777177"/>
              <a:ext cx="600280" cy="528935"/>
            </a:xfrm>
            <a:custGeom>
              <a:rect b="b" l="l" r="r" t="t"/>
              <a:pathLst>
                <a:path extrusionOk="0" h="23368" w="26520">
                  <a:moveTo>
                    <a:pt x="11308" y="0"/>
                  </a:moveTo>
                  <a:lnTo>
                    <a:pt x="11308" y="9140"/>
                  </a:lnTo>
                  <a:lnTo>
                    <a:pt x="11308" y="12409"/>
                  </a:lnTo>
                  <a:lnTo>
                    <a:pt x="11375" y="15144"/>
                  </a:lnTo>
                  <a:cubicBezTo>
                    <a:pt x="11375" y="15144"/>
                    <a:pt x="2502" y="19147"/>
                    <a:pt x="1601" y="19881"/>
                  </a:cubicBezTo>
                  <a:cubicBezTo>
                    <a:pt x="701" y="20615"/>
                    <a:pt x="0" y="22950"/>
                    <a:pt x="801" y="23217"/>
                  </a:cubicBezTo>
                  <a:cubicBezTo>
                    <a:pt x="1106" y="23315"/>
                    <a:pt x="4422" y="23368"/>
                    <a:pt x="8543" y="23368"/>
                  </a:cubicBezTo>
                  <a:cubicBezTo>
                    <a:pt x="15668" y="23368"/>
                    <a:pt x="25203" y="23209"/>
                    <a:pt x="25752" y="22850"/>
                  </a:cubicBezTo>
                  <a:cubicBezTo>
                    <a:pt x="26086" y="22650"/>
                    <a:pt x="26286" y="19247"/>
                    <a:pt x="26386" y="15144"/>
                  </a:cubicBezTo>
                  <a:cubicBezTo>
                    <a:pt x="26419" y="14277"/>
                    <a:pt x="26419" y="13343"/>
                    <a:pt x="26452" y="12409"/>
                  </a:cubicBezTo>
                  <a:cubicBezTo>
                    <a:pt x="26452" y="11308"/>
                    <a:pt x="26486" y="10207"/>
                    <a:pt x="26486" y="9140"/>
                  </a:cubicBezTo>
                  <a:cubicBezTo>
                    <a:pt x="26519" y="4270"/>
                    <a:pt x="26452" y="0"/>
                    <a:pt x="2645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104400" y="3984038"/>
              <a:ext cx="599511" cy="322073"/>
            </a:xfrm>
            <a:custGeom>
              <a:rect b="b" l="l" r="r" t="t"/>
              <a:pathLst>
                <a:path extrusionOk="0" h="14229" w="26486">
                  <a:moveTo>
                    <a:pt x="11308" y="1"/>
                  </a:moveTo>
                  <a:lnTo>
                    <a:pt x="11308" y="3270"/>
                  </a:lnTo>
                  <a:lnTo>
                    <a:pt x="11408" y="6005"/>
                  </a:lnTo>
                  <a:cubicBezTo>
                    <a:pt x="11408" y="6005"/>
                    <a:pt x="2502" y="10008"/>
                    <a:pt x="1601" y="10742"/>
                  </a:cubicBezTo>
                  <a:cubicBezTo>
                    <a:pt x="701" y="11476"/>
                    <a:pt x="0" y="13811"/>
                    <a:pt x="801" y="14078"/>
                  </a:cubicBezTo>
                  <a:cubicBezTo>
                    <a:pt x="1106" y="14176"/>
                    <a:pt x="4422" y="14229"/>
                    <a:pt x="8543" y="14229"/>
                  </a:cubicBezTo>
                  <a:cubicBezTo>
                    <a:pt x="15668" y="14229"/>
                    <a:pt x="25203" y="14070"/>
                    <a:pt x="25752" y="13711"/>
                  </a:cubicBezTo>
                  <a:cubicBezTo>
                    <a:pt x="26086" y="13511"/>
                    <a:pt x="26286" y="10108"/>
                    <a:pt x="26386" y="6005"/>
                  </a:cubicBezTo>
                  <a:cubicBezTo>
                    <a:pt x="26419" y="5138"/>
                    <a:pt x="26419" y="4204"/>
                    <a:pt x="26452" y="3270"/>
                  </a:cubicBezTo>
                  <a:cubicBezTo>
                    <a:pt x="26452" y="2169"/>
                    <a:pt x="26486" y="1068"/>
                    <a:pt x="26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102884" y="4058055"/>
              <a:ext cx="601797" cy="248781"/>
            </a:xfrm>
            <a:custGeom>
              <a:rect b="b" l="l" r="r" t="t"/>
              <a:pathLst>
                <a:path extrusionOk="0" h="10991" w="26587">
                  <a:moveTo>
                    <a:pt x="11375" y="0"/>
                  </a:moveTo>
                  <a:lnTo>
                    <a:pt x="11475" y="2735"/>
                  </a:lnTo>
                  <a:cubicBezTo>
                    <a:pt x="11475" y="2735"/>
                    <a:pt x="2536" y="6772"/>
                    <a:pt x="1602" y="7472"/>
                  </a:cubicBezTo>
                  <a:cubicBezTo>
                    <a:pt x="701" y="8206"/>
                    <a:pt x="1" y="10574"/>
                    <a:pt x="801" y="10841"/>
                  </a:cubicBezTo>
                  <a:cubicBezTo>
                    <a:pt x="1112" y="10938"/>
                    <a:pt x="4604" y="10990"/>
                    <a:pt x="8890" y="10990"/>
                  </a:cubicBezTo>
                  <a:cubicBezTo>
                    <a:pt x="11961" y="10990"/>
                    <a:pt x="15439" y="10964"/>
                    <a:pt x="18447" y="10908"/>
                  </a:cubicBezTo>
                  <a:cubicBezTo>
                    <a:pt x="20115" y="10874"/>
                    <a:pt x="21649" y="10808"/>
                    <a:pt x="22884" y="10774"/>
                  </a:cubicBezTo>
                  <a:cubicBezTo>
                    <a:pt x="24585" y="10674"/>
                    <a:pt x="25719" y="10574"/>
                    <a:pt x="25886" y="10474"/>
                  </a:cubicBezTo>
                  <a:cubicBezTo>
                    <a:pt x="26319" y="10207"/>
                    <a:pt x="26486" y="5237"/>
                    <a:pt x="2658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7127103" y="4279991"/>
              <a:ext cx="536042" cy="5251"/>
            </a:xfrm>
            <a:custGeom>
              <a:rect b="b" l="l" r="r" t="t"/>
              <a:pathLst>
                <a:path extrusionOk="0" h="232" w="23682">
                  <a:moveTo>
                    <a:pt x="13662" y="1"/>
                  </a:moveTo>
                  <a:cubicBezTo>
                    <a:pt x="8193" y="1"/>
                    <a:pt x="2268" y="46"/>
                    <a:pt x="65" y="102"/>
                  </a:cubicBezTo>
                  <a:cubicBezTo>
                    <a:pt x="11" y="102"/>
                    <a:pt x="1" y="145"/>
                    <a:pt x="33" y="145"/>
                  </a:cubicBezTo>
                  <a:cubicBezTo>
                    <a:pt x="41" y="145"/>
                    <a:pt x="51" y="142"/>
                    <a:pt x="65" y="135"/>
                  </a:cubicBezTo>
                  <a:cubicBezTo>
                    <a:pt x="2140" y="188"/>
                    <a:pt x="7516" y="232"/>
                    <a:pt x="12702" y="232"/>
                  </a:cubicBezTo>
                  <a:cubicBezTo>
                    <a:pt x="17353" y="232"/>
                    <a:pt x="21852" y="197"/>
                    <a:pt x="23682" y="102"/>
                  </a:cubicBezTo>
                  <a:cubicBezTo>
                    <a:pt x="21978" y="29"/>
                    <a:pt x="17961" y="1"/>
                    <a:pt x="13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7347523" y="4097598"/>
              <a:ext cx="107086" cy="27864"/>
            </a:xfrm>
            <a:custGeom>
              <a:rect b="b" l="l" r="r" t="t"/>
              <a:pathLst>
                <a:path extrusionOk="0" h="1231" w="4731">
                  <a:moveTo>
                    <a:pt x="1353" y="1"/>
                  </a:moveTo>
                  <a:cubicBezTo>
                    <a:pt x="923" y="1"/>
                    <a:pt x="499" y="43"/>
                    <a:pt x="100" y="121"/>
                  </a:cubicBezTo>
                  <a:cubicBezTo>
                    <a:pt x="0" y="121"/>
                    <a:pt x="0" y="288"/>
                    <a:pt x="100" y="288"/>
                  </a:cubicBezTo>
                  <a:cubicBezTo>
                    <a:pt x="1635" y="455"/>
                    <a:pt x="3169" y="755"/>
                    <a:pt x="4637" y="1222"/>
                  </a:cubicBezTo>
                  <a:cubicBezTo>
                    <a:pt x="4650" y="1228"/>
                    <a:pt x="4661" y="1231"/>
                    <a:pt x="4671" y="1231"/>
                  </a:cubicBezTo>
                  <a:cubicBezTo>
                    <a:pt x="4714" y="1231"/>
                    <a:pt x="4731" y="1182"/>
                    <a:pt x="4704" y="1155"/>
                  </a:cubicBezTo>
                  <a:cubicBezTo>
                    <a:pt x="3840" y="341"/>
                    <a:pt x="2574" y="1"/>
                    <a:pt x="1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7321855" y="4112718"/>
              <a:ext cx="107992" cy="28407"/>
            </a:xfrm>
            <a:custGeom>
              <a:rect b="b" l="l" r="r" t="t"/>
              <a:pathLst>
                <a:path extrusionOk="0" h="1255" w="4771">
                  <a:moveTo>
                    <a:pt x="1381" y="0"/>
                  </a:moveTo>
                  <a:cubicBezTo>
                    <a:pt x="954" y="0"/>
                    <a:pt x="533" y="42"/>
                    <a:pt x="134" y="120"/>
                  </a:cubicBezTo>
                  <a:cubicBezTo>
                    <a:pt x="0" y="154"/>
                    <a:pt x="33" y="287"/>
                    <a:pt x="134" y="320"/>
                  </a:cubicBezTo>
                  <a:cubicBezTo>
                    <a:pt x="1668" y="454"/>
                    <a:pt x="3202" y="787"/>
                    <a:pt x="4670" y="1254"/>
                  </a:cubicBezTo>
                  <a:cubicBezTo>
                    <a:pt x="4737" y="1254"/>
                    <a:pt x="4770" y="1188"/>
                    <a:pt x="4737" y="1154"/>
                  </a:cubicBezTo>
                  <a:cubicBezTo>
                    <a:pt x="3848" y="340"/>
                    <a:pt x="2595" y="0"/>
                    <a:pt x="1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7296934" y="4128133"/>
              <a:ext cx="107245" cy="28090"/>
            </a:xfrm>
            <a:custGeom>
              <a:rect b="b" l="l" r="r" t="t"/>
              <a:pathLst>
                <a:path extrusionOk="0" h="1241" w="4738">
                  <a:moveTo>
                    <a:pt x="1358" y="0"/>
                  </a:moveTo>
                  <a:cubicBezTo>
                    <a:pt x="939" y="0"/>
                    <a:pt x="526" y="38"/>
                    <a:pt x="134" y="106"/>
                  </a:cubicBezTo>
                  <a:cubicBezTo>
                    <a:pt x="0" y="106"/>
                    <a:pt x="0" y="306"/>
                    <a:pt x="134" y="306"/>
                  </a:cubicBezTo>
                  <a:cubicBezTo>
                    <a:pt x="1668" y="473"/>
                    <a:pt x="3169" y="773"/>
                    <a:pt x="4637" y="1240"/>
                  </a:cubicBezTo>
                  <a:cubicBezTo>
                    <a:pt x="4704" y="1240"/>
                    <a:pt x="4737" y="1207"/>
                    <a:pt x="4704" y="1140"/>
                  </a:cubicBezTo>
                  <a:cubicBezTo>
                    <a:pt x="3834" y="321"/>
                    <a:pt x="2577" y="0"/>
                    <a:pt x="1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7272013" y="4143343"/>
              <a:ext cx="107720" cy="28181"/>
            </a:xfrm>
            <a:custGeom>
              <a:rect b="b" l="l" r="r" t="t"/>
              <a:pathLst>
                <a:path extrusionOk="0" h="1245" w="4759">
                  <a:moveTo>
                    <a:pt x="1285" y="0"/>
                  </a:moveTo>
                  <a:cubicBezTo>
                    <a:pt x="879" y="0"/>
                    <a:pt x="479" y="36"/>
                    <a:pt x="101" y="101"/>
                  </a:cubicBezTo>
                  <a:cubicBezTo>
                    <a:pt x="1" y="135"/>
                    <a:pt x="1" y="302"/>
                    <a:pt x="101" y="302"/>
                  </a:cubicBezTo>
                  <a:cubicBezTo>
                    <a:pt x="1635" y="468"/>
                    <a:pt x="3169" y="769"/>
                    <a:pt x="4637" y="1236"/>
                  </a:cubicBezTo>
                  <a:cubicBezTo>
                    <a:pt x="4649" y="1242"/>
                    <a:pt x="4662" y="1244"/>
                    <a:pt x="4673" y="1244"/>
                  </a:cubicBezTo>
                  <a:cubicBezTo>
                    <a:pt x="4724" y="1244"/>
                    <a:pt x="4758" y="1190"/>
                    <a:pt x="4704" y="1136"/>
                  </a:cubicBezTo>
                  <a:cubicBezTo>
                    <a:pt x="3824" y="331"/>
                    <a:pt x="2528" y="0"/>
                    <a:pt x="1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7271266" y="4008846"/>
              <a:ext cx="121573" cy="98440"/>
            </a:xfrm>
            <a:custGeom>
              <a:rect b="b" l="l" r="r" t="t"/>
              <a:pathLst>
                <a:path extrusionOk="0" h="4349" w="5371">
                  <a:moveTo>
                    <a:pt x="1473" y="425"/>
                  </a:moveTo>
                  <a:cubicBezTo>
                    <a:pt x="1972" y="425"/>
                    <a:pt x="2643" y="799"/>
                    <a:pt x="2902" y="1040"/>
                  </a:cubicBezTo>
                  <a:cubicBezTo>
                    <a:pt x="3202" y="1307"/>
                    <a:pt x="3503" y="1607"/>
                    <a:pt x="3736" y="1907"/>
                  </a:cubicBezTo>
                  <a:cubicBezTo>
                    <a:pt x="4270" y="2574"/>
                    <a:pt x="4737" y="3241"/>
                    <a:pt x="5171" y="3942"/>
                  </a:cubicBezTo>
                  <a:cubicBezTo>
                    <a:pt x="4570" y="3675"/>
                    <a:pt x="3936" y="3442"/>
                    <a:pt x="3303" y="3208"/>
                  </a:cubicBezTo>
                  <a:cubicBezTo>
                    <a:pt x="2569" y="2941"/>
                    <a:pt x="1068" y="2374"/>
                    <a:pt x="901" y="1440"/>
                  </a:cubicBezTo>
                  <a:lnTo>
                    <a:pt x="901" y="1407"/>
                  </a:lnTo>
                  <a:cubicBezTo>
                    <a:pt x="782" y="665"/>
                    <a:pt x="1073" y="425"/>
                    <a:pt x="1473" y="425"/>
                  </a:cubicBezTo>
                  <a:close/>
                  <a:moveTo>
                    <a:pt x="1567" y="0"/>
                  </a:moveTo>
                  <a:cubicBezTo>
                    <a:pt x="1202" y="0"/>
                    <a:pt x="854" y="140"/>
                    <a:pt x="601" y="506"/>
                  </a:cubicBezTo>
                  <a:cubicBezTo>
                    <a:pt x="0" y="1340"/>
                    <a:pt x="667" y="2174"/>
                    <a:pt x="1301" y="2674"/>
                  </a:cubicBezTo>
                  <a:cubicBezTo>
                    <a:pt x="2402" y="3508"/>
                    <a:pt x="3803" y="3875"/>
                    <a:pt x="5104" y="4342"/>
                  </a:cubicBezTo>
                  <a:cubicBezTo>
                    <a:pt x="5117" y="4347"/>
                    <a:pt x="5131" y="4349"/>
                    <a:pt x="5145" y="4349"/>
                  </a:cubicBezTo>
                  <a:cubicBezTo>
                    <a:pt x="5237" y="4349"/>
                    <a:pt x="5337" y="4258"/>
                    <a:pt x="5337" y="4142"/>
                  </a:cubicBezTo>
                  <a:cubicBezTo>
                    <a:pt x="5371" y="4142"/>
                    <a:pt x="5371" y="4109"/>
                    <a:pt x="5371" y="4109"/>
                  </a:cubicBezTo>
                  <a:cubicBezTo>
                    <a:pt x="4904" y="2741"/>
                    <a:pt x="4070" y="1507"/>
                    <a:pt x="2969" y="573"/>
                  </a:cubicBezTo>
                  <a:cubicBezTo>
                    <a:pt x="2602" y="264"/>
                    <a:pt x="2068" y="0"/>
                    <a:pt x="1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7384509" y="4030214"/>
              <a:ext cx="132913" cy="76936"/>
            </a:xfrm>
            <a:custGeom>
              <a:rect b="b" l="l" r="r" t="t"/>
              <a:pathLst>
                <a:path extrusionOk="0" h="3399" w="5872">
                  <a:moveTo>
                    <a:pt x="4293" y="478"/>
                  </a:moveTo>
                  <a:cubicBezTo>
                    <a:pt x="4884" y="478"/>
                    <a:pt x="5373" y="730"/>
                    <a:pt x="4971" y="1630"/>
                  </a:cubicBezTo>
                  <a:cubicBezTo>
                    <a:pt x="4604" y="2498"/>
                    <a:pt x="3003" y="2664"/>
                    <a:pt x="2202" y="2764"/>
                  </a:cubicBezTo>
                  <a:cubicBezTo>
                    <a:pt x="1535" y="2831"/>
                    <a:pt x="868" y="2898"/>
                    <a:pt x="234" y="2998"/>
                  </a:cubicBezTo>
                  <a:cubicBezTo>
                    <a:pt x="835" y="2431"/>
                    <a:pt x="1468" y="1897"/>
                    <a:pt x="2136" y="1397"/>
                  </a:cubicBezTo>
                  <a:cubicBezTo>
                    <a:pt x="2436" y="1163"/>
                    <a:pt x="2769" y="930"/>
                    <a:pt x="3136" y="730"/>
                  </a:cubicBezTo>
                  <a:cubicBezTo>
                    <a:pt x="3363" y="616"/>
                    <a:pt x="3856" y="478"/>
                    <a:pt x="4293" y="478"/>
                  </a:cubicBezTo>
                  <a:close/>
                  <a:moveTo>
                    <a:pt x="4282" y="1"/>
                  </a:moveTo>
                  <a:cubicBezTo>
                    <a:pt x="3904" y="1"/>
                    <a:pt x="3512" y="108"/>
                    <a:pt x="3203" y="263"/>
                  </a:cubicBezTo>
                  <a:cubicBezTo>
                    <a:pt x="1902" y="896"/>
                    <a:pt x="801" y="1864"/>
                    <a:pt x="1" y="3098"/>
                  </a:cubicBezTo>
                  <a:cubicBezTo>
                    <a:pt x="1" y="3098"/>
                    <a:pt x="1" y="3131"/>
                    <a:pt x="34" y="3131"/>
                  </a:cubicBezTo>
                  <a:cubicBezTo>
                    <a:pt x="1" y="3265"/>
                    <a:pt x="67" y="3398"/>
                    <a:pt x="201" y="3398"/>
                  </a:cubicBezTo>
                  <a:cubicBezTo>
                    <a:pt x="1569" y="3265"/>
                    <a:pt x="3036" y="3298"/>
                    <a:pt x="4304" y="2731"/>
                  </a:cubicBezTo>
                  <a:cubicBezTo>
                    <a:pt x="5038" y="2398"/>
                    <a:pt x="5872" y="1664"/>
                    <a:pt x="5505" y="763"/>
                  </a:cubicBezTo>
                  <a:cubicBezTo>
                    <a:pt x="5292" y="203"/>
                    <a:pt x="4801" y="1"/>
                    <a:pt x="4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325612" y="2316925"/>
              <a:ext cx="491564" cy="1624853"/>
            </a:xfrm>
            <a:custGeom>
              <a:rect b="b" l="l" r="r" t="t"/>
              <a:pathLst>
                <a:path extrusionOk="0" h="71785" w="21717">
                  <a:moveTo>
                    <a:pt x="21716" y="0"/>
                  </a:moveTo>
                  <a:lnTo>
                    <a:pt x="7573" y="34"/>
                  </a:lnTo>
                  <a:cubicBezTo>
                    <a:pt x="7573" y="34"/>
                    <a:pt x="2536" y="32390"/>
                    <a:pt x="1735" y="40062"/>
                  </a:cubicBezTo>
                  <a:cubicBezTo>
                    <a:pt x="1102" y="46067"/>
                    <a:pt x="1" y="71785"/>
                    <a:pt x="1" y="71785"/>
                  </a:cubicBezTo>
                  <a:lnTo>
                    <a:pt x="16679" y="71785"/>
                  </a:lnTo>
                  <a:cubicBezTo>
                    <a:pt x="16679" y="71785"/>
                    <a:pt x="17247" y="50069"/>
                    <a:pt x="17447" y="43098"/>
                  </a:cubicBezTo>
                  <a:cubicBezTo>
                    <a:pt x="17480" y="41830"/>
                    <a:pt x="17547" y="41063"/>
                    <a:pt x="17547" y="40996"/>
                  </a:cubicBezTo>
                  <a:cubicBezTo>
                    <a:pt x="17647" y="40463"/>
                    <a:pt x="21716" y="0"/>
                    <a:pt x="217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654069" y="2349565"/>
              <a:ext cx="122342" cy="1532005"/>
            </a:xfrm>
            <a:custGeom>
              <a:rect b="b" l="l" r="r" t="t"/>
              <a:pathLst>
                <a:path extrusionOk="0" h="67683" w="5405">
                  <a:moveTo>
                    <a:pt x="5371" y="1"/>
                  </a:moveTo>
                  <a:cubicBezTo>
                    <a:pt x="5354" y="1"/>
                    <a:pt x="5337" y="9"/>
                    <a:pt x="5337" y="26"/>
                  </a:cubicBezTo>
                  <a:cubicBezTo>
                    <a:pt x="4637" y="4930"/>
                    <a:pt x="3936" y="9833"/>
                    <a:pt x="3336" y="14737"/>
                  </a:cubicBezTo>
                  <a:cubicBezTo>
                    <a:pt x="2302" y="23443"/>
                    <a:pt x="1535" y="32182"/>
                    <a:pt x="1034" y="40955"/>
                  </a:cubicBezTo>
                  <a:cubicBezTo>
                    <a:pt x="501" y="49828"/>
                    <a:pt x="267" y="58735"/>
                    <a:pt x="0" y="67608"/>
                  </a:cubicBezTo>
                  <a:cubicBezTo>
                    <a:pt x="17" y="67658"/>
                    <a:pt x="59" y="67683"/>
                    <a:pt x="100" y="67683"/>
                  </a:cubicBezTo>
                  <a:cubicBezTo>
                    <a:pt x="142" y="67683"/>
                    <a:pt x="184" y="67658"/>
                    <a:pt x="200" y="67608"/>
                  </a:cubicBezTo>
                  <a:cubicBezTo>
                    <a:pt x="367" y="62604"/>
                    <a:pt x="501" y="57634"/>
                    <a:pt x="701" y="52630"/>
                  </a:cubicBezTo>
                  <a:cubicBezTo>
                    <a:pt x="1068" y="43857"/>
                    <a:pt x="1635" y="35051"/>
                    <a:pt x="2402" y="26278"/>
                  </a:cubicBezTo>
                  <a:cubicBezTo>
                    <a:pt x="3203" y="17539"/>
                    <a:pt x="4103" y="8732"/>
                    <a:pt x="5404" y="26"/>
                  </a:cubicBezTo>
                  <a:cubicBezTo>
                    <a:pt x="5404" y="9"/>
                    <a:pt x="5387" y="1"/>
                    <a:pt x="5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348270" y="3876341"/>
              <a:ext cx="339797" cy="9869"/>
            </a:xfrm>
            <a:custGeom>
              <a:rect b="b" l="l" r="r" t="t"/>
              <a:pathLst>
                <a:path extrusionOk="0" h="436" w="15012">
                  <a:moveTo>
                    <a:pt x="8245" y="0"/>
                  </a:moveTo>
                  <a:cubicBezTo>
                    <a:pt x="7441" y="0"/>
                    <a:pt x="6640" y="8"/>
                    <a:pt x="5838" y="22"/>
                  </a:cubicBezTo>
                  <a:cubicBezTo>
                    <a:pt x="4837" y="22"/>
                    <a:pt x="3870" y="56"/>
                    <a:pt x="2903" y="89"/>
                  </a:cubicBezTo>
                  <a:cubicBezTo>
                    <a:pt x="2402" y="122"/>
                    <a:pt x="1869" y="122"/>
                    <a:pt x="1402" y="156"/>
                  </a:cubicBezTo>
                  <a:cubicBezTo>
                    <a:pt x="968" y="156"/>
                    <a:pt x="468" y="156"/>
                    <a:pt x="67" y="189"/>
                  </a:cubicBezTo>
                  <a:cubicBezTo>
                    <a:pt x="1" y="189"/>
                    <a:pt x="1" y="256"/>
                    <a:pt x="67" y="256"/>
                  </a:cubicBezTo>
                  <a:cubicBezTo>
                    <a:pt x="334" y="289"/>
                    <a:pt x="568" y="289"/>
                    <a:pt x="835" y="289"/>
                  </a:cubicBezTo>
                  <a:lnTo>
                    <a:pt x="1702" y="322"/>
                  </a:lnTo>
                  <a:lnTo>
                    <a:pt x="3303" y="356"/>
                  </a:lnTo>
                  <a:cubicBezTo>
                    <a:pt x="4719" y="405"/>
                    <a:pt x="6153" y="436"/>
                    <a:pt x="7579" y="436"/>
                  </a:cubicBezTo>
                  <a:cubicBezTo>
                    <a:pt x="8101" y="436"/>
                    <a:pt x="8622" y="431"/>
                    <a:pt x="9140" y="423"/>
                  </a:cubicBezTo>
                  <a:cubicBezTo>
                    <a:pt x="10108" y="423"/>
                    <a:pt x="11042" y="389"/>
                    <a:pt x="12043" y="356"/>
                  </a:cubicBezTo>
                  <a:cubicBezTo>
                    <a:pt x="13010" y="322"/>
                    <a:pt x="14011" y="256"/>
                    <a:pt x="14978" y="256"/>
                  </a:cubicBezTo>
                  <a:cubicBezTo>
                    <a:pt x="15011" y="256"/>
                    <a:pt x="15011" y="189"/>
                    <a:pt x="14978" y="189"/>
                  </a:cubicBezTo>
                  <a:cubicBezTo>
                    <a:pt x="14411" y="189"/>
                    <a:pt x="13844" y="156"/>
                    <a:pt x="13277" y="122"/>
                  </a:cubicBezTo>
                  <a:lnTo>
                    <a:pt x="11676" y="56"/>
                  </a:lnTo>
                  <a:cubicBezTo>
                    <a:pt x="10523" y="17"/>
                    <a:pt x="9381" y="0"/>
                    <a:pt x="8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542320" y="2316925"/>
              <a:ext cx="274857" cy="975523"/>
            </a:xfrm>
            <a:custGeom>
              <a:rect b="b" l="l" r="r" t="t"/>
              <a:pathLst>
                <a:path extrusionOk="0" h="43098" w="12143">
                  <a:moveTo>
                    <a:pt x="0" y="0"/>
                  </a:moveTo>
                  <a:lnTo>
                    <a:pt x="7873" y="43098"/>
                  </a:lnTo>
                  <a:cubicBezTo>
                    <a:pt x="7906" y="41830"/>
                    <a:pt x="7973" y="41063"/>
                    <a:pt x="7973" y="40996"/>
                  </a:cubicBezTo>
                  <a:cubicBezTo>
                    <a:pt x="8073" y="40463"/>
                    <a:pt x="12142" y="0"/>
                    <a:pt x="12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256590" y="3238079"/>
              <a:ext cx="614608" cy="769273"/>
            </a:xfrm>
            <a:custGeom>
              <a:rect b="b" l="l" r="r" t="t"/>
              <a:pathLst>
                <a:path extrusionOk="0" h="33986" w="27153">
                  <a:moveTo>
                    <a:pt x="9107" y="0"/>
                  </a:moveTo>
                  <a:lnTo>
                    <a:pt x="0" y="11575"/>
                  </a:lnTo>
                  <a:lnTo>
                    <a:pt x="7105" y="16812"/>
                  </a:lnTo>
                  <a:lnTo>
                    <a:pt x="10007" y="18980"/>
                  </a:lnTo>
                  <a:lnTo>
                    <a:pt x="12209" y="20581"/>
                  </a:lnTo>
                  <a:cubicBezTo>
                    <a:pt x="12209" y="20581"/>
                    <a:pt x="9874" y="30055"/>
                    <a:pt x="9874" y="31222"/>
                  </a:cubicBezTo>
                  <a:cubicBezTo>
                    <a:pt x="9874" y="32277"/>
                    <a:pt x="11018" y="33986"/>
                    <a:pt x="11755" y="33986"/>
                  </a:cubicBezTo>
                  <a:cubicBezTo>
                    <a:pt x="11834" y="33986"/>
                    <a:pt x="11908" y="33966"/>
                    <a:pt x="11975" y="33924"/>
                  </a:cubicBezTo>
                  <a:cubicBezTo>
                    <a:pt x="12709" y="33424"/>
                    <a:pt x="27020" y="15111"/>
                    <a:pt x="27120" y="14077"/>
                  </a:cubicBezTo>
                  <a:cubicBezTo>
                    <a:pt x="27153" y="13643"/>
                    <a:pt x="24618" y="11442"/>
                    <a:pt x="21482" y="8806"/>
                  </a:cubicBezTo>
                  <a:cubicBezTo>
                    <a:pt x="20782" y="8239"/>
                    <a:pt x="20115" y="7639"/>
                    <a:pt x="19347" y="7072"/>
                  </a:cubicBezTo>
                  <a:cubicBezTo>
                    <a:pt x="18413" y="6371"/>
                    <a:pt x="17479" y="5704"/>
                    <a:pt x="16545" y="5070"/>
                  </a:cubicBezTo>
                  <a:cubicBezTo>
                    <a:pt x="12576" y="2235"/>
                    <a:pt x="9107" y="0"/>
                    <a:pt x="910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417411" y="3352839"/>
              <a:ext cx="453786" cy="654514"/>
            </a:xfrm>
            <a:custGeom>
              <a:rect b="b" l="l" r="r" t="t"/>
              <a:pathLst>
                <a:path extrusionOk="0" h="28916" w="20048">
                  <a:moveTo>
                    <a:pt x="9440" y="0"/>
                  </a:moveTo>
                  <a:cubicBezTo>
                    <a:pt x="6638" y="3536"/>
                    <a:pt x="2535" y="8607"/>
                    <a:pt x="0" y="11742"/>
                  </a:cubicBezTo>
                  <a:lnTo>
                    <a:pt x="2902" y="13910"/>
                  </a:lnTo>
                  <a:lnTo>
                    <a:pt x="5104" y="15511"/>
                  </a:lnTo>
                  <a:cubicBezTo>
                    <a:pt x="5104" y="15511"/>
                    <a:pt x="2769" y="24985"/>
                    <a:pt x="2769" y="26152"/>
                  </a:cubicBezTo>
                  <a:cubicBezTo>
                    <a:pt x="2769" y="27207"/>
                    <a:pt x="3913" y="28916"/>
                    <a:pt x="4650" y="28916"/>
                  </a:cubicBezTo>
                  <a:cubicBezTo>
                    <a:pt x="4729" y="28916"/>
                    <a:pt x="4803" y="28896"/>
                    <a:pt x="4870" y="28854"/>
                  </a:cubicBezTo>
                  <a:cubicBezTo>
                    <a:pt x="5604" y="28354"/>
                    <a:pt x="19915" y="10041"/>
                    <a:pt x="20015" y="9007"/>
                  </a:cubicBezTo>
                  <a:cubicBezTo>
                    <a:pt x="20048" y="8573"/>
                    <a:pt x="17513" y="6372"/>
                    <a:pt x="14377" y="3736"/>
                  </a:cubicBezTo>
                  <a:cubicBezTo>
                    <a:pt x="13677" y="3169"/>
                    <a:pt x="13010" y="2569"/>
                    <a:pt x="12242" y="2002"/>
                  </a:cubicBezTo>
                  <a:cubicBezTo>
                    <a:pt x="11308" y="1301"/>
                    <a:pt x="10374" y="634"/>
                    <a:pt x="9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8479318" y="3396637"/>
              <a:ext cx="394166" cy="612390"/>
            </a:xfrm>
            <a:custGeom>
              <a:rect b="b" l="l" r="r" t="t"/>
              <a:pathLst>
                <a:path extrusionOk="0" h="27055" w="17414">
                  <a:moveTo>
                    <a:pt x="9541" y="0"/>
                  </a:moveTo>
                  <a:lnTo>
                    <a:pt x="134" y="11942"/>
                  </a:lnTo>
                  <a:lnTo>
                    <a:pt x="2336" y="13576"/>
                  </a:lnTo>
                  <a:cubicBezTo>
                    <a:pt x="2336" y="13576"/>
                    <a:pt x="1" y="23117"/>
                    <a:pt x="1" y="24284"/>
                  </a:cubicBezTo>
                  <a:cubicBezTo>
                    <a:pt x="1" y="25305"/>
                    <a:pt x="1135" y="27055"/>
                    <a:pt x="1897" y="27055"/>
                  </a:cubicBezTo>
                  <a:cubicBezTo>
                    <a:pt x="1982" y="27055"/>
                    <a:pt x="2062" y="27033"/>
                    <a:pt x="2135" y="26986"/>
                  </a:cubicBezTo>
                  <a:cubicBezTo>
                    <a:pt x="2836" y="26486"/>
                    <a:pt x="17246" y="8073"/>
                    <a:pt x="17346" y="7038"/>
                  </a:cubicBezTo>
                  <a:cubicBezTo>
                    <a:pt x="17413" y="6538"/>
                    <a:pt x="13610" y="3302"/>
                    <a:pt x="954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8515104" y="3567690"/>
              <a:ext cx="331852" cy="421735"/>
            </a:xfrm>
            <a:custGeom>
              <a:rect b="b" l="l" r="r" t="t"/>
              <a:pathLst>
                <a:path extrusionOk="0" h="18632" w="14661">
                  <a:moveTo>
                    <a:pt x="14653" y="0"/>
                  </a:moveTo>
                  <a:cubicBezTo>
                    <a:pt x="14650" y="0"/>
                    <a:pt x="14642" y="4"/>
                    <a:pt x="14631" y="15"/>
                  </a:cubicBezTo>
                  <a:cubicBezTo>
                    <a:pt x="14653" y="15"/>
                    <a:pt x="14661" y="0"/>
                    <a:pt x="14653" y="0"/>
                  </a:cubicBezTo>
                  <a:close/>
                  <a:moveTo>
                    <a:pt x="14631" y="15"/>
                  </a:moveTo>
                  <a:lnTo>
                    <a:pt x="14631" y="15"/>
                  </a:lnTo>
                  <a:cubicBezTo>
                    <a:pt x="12096" y="2951"/>
                    <a:pt x="2356" y="15426"/>
                    <a:pt x="21" y="18562"/>
                  </a:cubicBezTo>
                  <a:cubicBezTo>
                    <a:pt x="0" y="18603"/>
                    <a:pt x="5" y="18632"/>
                    <a:pt x="20" y="18632"/>
                  </a:cubicBezTo>
                  <a:cubicBezTo>
                    <a:pt x="29" y="18632"/>
                    <a:pt x="41" y="18621"/>
                    <a:pt x="54" y="18595"/>
                  </a:cubicBezTo>
                  <a:cubicBezTo>
                    <a:pt x="2556" y="15593"/>
                    <a:pt x="12396" y="3184"/>
                    <a:pt x="14631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8508359" y="3634463"/>
              <a:ext cx="85741" cy="70734"/>
            </a:xfrm>
            <a:custGeom>
              <a:rect b="b" l="l" r="r" t="t"/>
              <a:pathLst>
                <a:path extrusionOk="0" h="3125" w="3788">
                  <a:moveTo>
                    <a:pt x="3688" y="1"/>
                  </a:moveTo>
                  <a:cubicBezTo>
                    <a:pt x="2120" y="234"/>
                    <a:pt x="752" y="1602"/>
                    <a:pt x="52" y="2969"/>
                  </a:cubicBezTo>
                  <a:cubicBezTo>
                    <a:pt x="0" y="3047"/>
                    <a:pt x="69" y="3124"/>
                    <a:pt x="133" y="3124"/>
                  </a:cubicBezTo>
                  <a:cubicBezTo>
                    <a:pt x="152" y="3124"/>
                    <a:pt x="170" y="3118"/>
                    <a:pt x="185" y="3103"/>
                  </a:cubicBezTo>
                  <a:cubicBezTo>
                    <a:pt x="1253" y="1969"/>
                    <a:pt x="2454" y="968"/>
                    <a:pt x="3721" y="101"/>
                  </a:cubicBezTo>
                  <a:cubicBezTo>
                    <a:pt x="3788" y="67"/>
                    <a:pt x="3755" y="1"/>
                    <a:pt x="36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8505213" y="3663911"/>
              <a:ext cx="85130" cy="70101"/>
            </a:xfrm>
            <a:custGeom>
              <a:rect b="b" l="l" r="r" t="t"/>
              <a:pathLst>
                <a:path extrusionOk="0" h="3097" w="3761">
                  <a:moveTo>
                    <a:pt x="3693" y="1"/>
                  </a:moveTo>
                  <a:cubicBezTo>
                    <a:pt x="2092" y="234"/>
                    <a:pt x="758" y="1568"/>
                    <a:pt x="24" y="2969"/>
                  </a:cubicBezTo>
                  <a:cubicBezTo>
                    <a:pt x="0" y="3041"/>
                    <a:pt x="45" y="3096"/>
                    <a:pt x="110" y="3096"/>
                  </a:cubicBezTo>
                  <a:cubicBezTo>
                    <a:pt x="135" y="3096"/>
                    <a:pt x="163" y="3088"/>
                    <a:pt x="191" y="3069"/>
                  </a:cubicBezTo>
                  <a:cubicBezTo>
                    <a:pt x="1258" y="1969"/>
                    <a:pt x="2426" y="968"/>
                    <a:pt x="3727" y="101"/>
                  </a:cubicBezTo>
                  <a:cubicBezTo>
                    <a:pt x="3760" y="67"/>
                    <a:pt x="3727" y="1"/>
                    <a:pt x="3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8500912" y="3692613"/>
              <a:ext cx="85651" cy="71164"/>
            </a:xfrm>
            <a:custGeom>
              <a:rect b="b" l="l" r="r" t="t"/>
              <a:pathLst>
                <a:path extrusionOk="0" h="3144" w="3784">
                  <a:moveTo>
                    <a:pt x="3717" y="0"/>
                  </a:moveTo>
                  <a:cubicBezTo>
                    <a:pt x="2149" y="267"/>
                    <a:pt x="781" y="1601"/>
                    <a:pt x="47" y="3002"/>
                  </a:cubicBezTo>
                  <a:cubicBezTo>
                    <a:pt x="0" y="3073"/>
                    <a:pt x="53" y="3144"/>
                    <a:pt x="123" y="3144"/>
                  </a:cubicBezTo>
                  <a:cubicBezTo>
                    <a:pt x="153" y="3144"/>
                    <a:pt x="185" y="3132"/>
                    <a:pt x="214" y="3102"/>
                  </a:cubicBezTo>
                  <a:cubicBezTo>
                    <a:pt x="1282" y="1968"/>
                    <a:pt x="2449" y="967"/>
                    <a:pt x="3750" y="100"/>
                  </a:cubicBezTo>
                  <a:cubicBezTo>
                    <a:pt x="3783" y="67"/>
                    <a:pt x="3783" y="0"/>
                    <a:pt x="3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8497607" y="3722061"/>
              <a:ext cx="85176" cy="70712"/>
            </a:xfrm>
            <a:custGeom>
              <a:rect b="b" l="l" r="r" t="t"/>
              <a:pathLst>
                <a:path extrusionOk="0" h="3124" w="3763">
                  <a:moveTo>
                    <a:pt x="3696" y="0"/>
                  </a:moveTo>
                  <a:cubicBezTo>
                    <a:pt x="2128" y="234"/>
                    <a:pt x="760" y="1601"/>
                    <a:pt x="27" y="2969"/>
                  </a:cubicBezTo>
                  <a:cubicBezTo>
                    <a:pt x="1" y="3046"/>
                    <a:pt x="55" y="3124"/>
                    <a:pt x="127" y="3124"/>
                  </a:cubicBezTo>
                  <a:cubicBezTo>
                    <a:pt x="148" y="3124"/>
                    <a:pt x="171" y="3117"/>
                    <a:pt x="193" y="3102"/>
                  </a:cubicBezTo>
                  <a:cubicBezTo>
                    <a:pt x="1261" y="1968"/>
                    <a:pt x="2428" y="967"/>
                    <a:pt x="3729" y="100"/>
                  </a:cubicBezTo>
                  <a:cubicBezTo>
                    <a:pt x="3763" y="67"/>
                    <a:pt x="3763" y="0"/>
                    <a:pt x="3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8393237" y="3658343"/>
              <a:ext cx="146516" cy="65347"/>
            </a:xfrm>
            <a:custGeom>
              <a:rect b="b" l="l" r="r" t="t"/>
              <a:pathLst>
                <a:path extrusionOk="0" h="2887" w="6473">
                  <a:moveTo>
                    <a:pt x="3637" y="413"/>
                  </a:moveTo>
                  <a:cubicBezTo>
                    <a:pt x="4437" y="413"/>
                    <a:pt x="5271" y="447"/>
                    <a:pt x="6105" y="547"/>
                  </a:cubicBezTo>
                  <a:cubicBezTo>
                    <a:pt x="5505" y="847"/>
                    <a:pt x="4971" y="1214"/>
                    <a:pt x="4371" y="1547"/>
                  </a:cubicBezTo>
                  <a:cubicBezTo>
                    <a:pt x="3843" y="1864"/>
                    <a:pt x="2876" y="2453"/>
                    <a:pt x="2082" y="2453"/>
                  </a:cubicBezTo>
                  <a:cubicBezTo>
                    <a:pt x="1873" y="2453"/>
                    <a:pt x="1676" y="2412"/>
                    <a:pt x="1502" y="2315"/>
                  </a:cubicBezTo>
                  <a:cubicBezTo>
                    <a:pt x="1" y="1481"/>
                    <a:pt x="1802" y="613"/>
                    <a:pt x="2436" y="513"/>
                  </a:cubicBezTo>
                  <a:cubicBezTo>
                    <a:pt x="2836" y="447"/>
                    <a:pt x="3237" y="413"/>
                    <a:pt x="3637" y="413"/>
                  </a:cubicBezTo>
                  <a:close/>
                  <a:moveTo>
                    <a:pt x="3649" y="1"/>
                  </a:moveTo>
                  <a:cubicBezTo>
                    <a:pt x="3130" y="1"/>
                    <a:pt x="2612" y="49"/>
                    <a:pt x="2102" y="146"/>
                  </a:cubicBezTo>
                  <a:cubicBezTo>
                    <a:pt x="1268" y="313"/>
                    <a:pt x="268" y="980"/>
                    <a:pt x="568" y="1981"/>
                  </a:cubicBezTo>
                  <a:cubicBezTo>
                    <a:pt x="752" y="2673"/>
                    <a:pt x="1335" y="2886"/>
                    <a:pt x="1930" y="2886"/>
                  </a:cubicBezTo>
                  <a:cubicBezTo>
                    <a:pt x="2197" y="2886"/>
                    <a:pt x="2466" y="2844"/>
                    <a:pt x="2703" y="2782"/>
                  </a:cubicBezTo>
                  <a:cubicBezTo>
                    <a:pt x="4070" y="2448"/>
                    <a:pt x="5205" y="1514"/>
                    <a:pt x="6372" y="814"/>
                  </a:cubicBezTo>
                  <a:cubicBezTo>
                    <a:pt x="6472" y="747"/>
                    <a:pt x="6472" y="580"/>
                    <a:pt x="6372" y="513"/>
                  </a:cubicBezTo>
                  <a:cubicBezTo>
                    <a:pt x="6372" y="480"/>
                    <a:pt x="6372" y="447"/>
                    <a:pt x="6339" y="447"/>
                  </a:cubicBezTo>
                  <a:cubicBezTo>
                    <a:pt x="5468" y="150"/>
                    <a:pt x="4558" y="1"/>
                    <a:pt x="3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8517820" y="3542633"/>
              <a:ext cx="71006" cy="133569"/>
            </a:xfrm>
            <a:custGeom>
              <a:rect b="b" l="l" r="r" t="t"/>
              <a:pathLst>
                <a:path extrusionOk="0" h="5901" w="3137">
                  <a:moveTo>
                    <a:pt x="1803" y="406"/>
                  </a:moveTo>
                  <a:cubicBezTo>
                    <a:pt x="2028" y="406"/>
                    <a:pt x="2268" y="567"/>
                    <a:pt x="2503" y="989"/>
                  </a:cubicBezTo>
                  <a:cubicBezTo>
                    <a:pt x="2936" y="1823"/>
                    <a:pt x="2069" y="3190"/>
                    <a:pt x="1669" y="3891"/>
                  </a:cubicBezTo>
                  <a:cubicBezTo>
                    <a:pt x="1335" y="4458"/>
                    <a:pt x="968" y="4992"/>
                    <a:pt x="635" y="5592"/>
                  </a:cubicBezTo>
                  <a:cubicBezTo>
                    <a:pt x="568" y="4758"/>
                    <a:pt x="535" y="3924"/>
                    <a:pt x="535" y="3090"/>
                  </a:cubicBezTo>
                  <a:cubicBezTo>
                    <a:pt x="568" y="2690"/>
                    <a:pt x="601" y="2290"/>
                    <a:pt x="668" y="1889"/>
                  </a:cubicBezTo>
                  <a:cubicBezTo>
                    <a:pt x="740" y="1458"/>
                    <a:pt x="1226" y="406"/>
                    <a:pt x="1803" y="406"/>
                  </a:cubicBezTo>
                  <a:close/>
                  <a:moveTo>
                    <a:pt x="1788" y="0"/>
                  </a:moveTo>
                  <a:cubicBezTo>
                    <a:pt x="1002" y="0"/>
                    <a:pt x="447" y="855"/>
                    <a:pt x="301" y="1556"/>
                  </a:cubicBezTo>
                  <a:cubicBezTo>
                    <a:pt x="1" y="2990"/>
                    <a:pt x="101" y="4458"/>
                    <a:pt x="535" y="5826"/>
                  </a:cubicBezTo>
                  <a:cubicBezTo>
                    <a:pt x="535" y="5842"/>
                    <a:pt x="543" y="5851"/>
                    <a:pt x="555" y="5851"/>
                  </a:cubicBezTo>
                  <a:cubicBezTo>
                    <a:pt x="568" y="5851"/>
                    <a:pt x="585" y="5842"/>
                    <a:pt x="601" y="5826"/>
                  </a:cubicBezTo>
                  <a:cubicBezTo>
                    <a:pt x="635" y="5876"/>
                    <a:pt x="693" y="5901"/>
                    <a:pt x="756" y="5901"/>
                  </a:cubicBezTo>
                  <a:cubicBezTo>
                    <a:pt x="818" y="5901"/>
                    <a:pt x="885" y="5876"/>
                    <a:pt x="935" y="5826"/>
                  </a:cubicBezTo>
                  <a:cubicBezTo>
                    <a:pt x="1635" y="4691"/>
                    <a:pt x="2603" y="3557"/>
                    <a:pt x="2936" y="2223"/>
                  </a:cubicBezTo>
                  <a:cubicBezTo>
                    <a:pt x="3136" y="1456"/>
                    <a:pt x="3070" y="355"/>
                    <a:pt x="2136" y="55"/>
                  </a:cubicBezTo>
                  <a:cubicBezTo>
                    <a:pt x="2015" y="17"/>
                    <a:pt x="1899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7491731" y="2290487"/>
              <a:ext cx="1127291" cy="1303980"/>
            </a:xfrm>
            <a:custGeom>
              <a:rect b="b" l="l" r="r" t="t"/>
              <a:pathLst>
                <a:path extrusionOk="0" h="57609" w="49803">
                  <a:moveTo>
                    <a:pt x="20682" y="1"/>
                  </a:moveTo>
                  <a:lnTo>
                    <a:pt x="0" y="968"/>
                  </a:lnTo>
                  <a:cubicBezTo>
                    <a:pt x="0" y="968"/>
                    <a:pt x="1301" y="7039"/>
                    <a:pt x="5371" y="10008"/>
                  </a:cubicBezTo>
                  <a:cubicBezTo>
                    <a:pt x="5371" y="10008"/>
                    <a:pt x="15878" y="37528"/>
                    <a:pt x="18080" y="40430"/>
                  </a:cubicBezTo>
                  <a:cubicBezTo>
                    <a:pt x="21716" y="45233"/>
                    <a:pt x="39395" y="57609"/>
                    <a:pt x="39395" y="57609"/>
                  </a:cubicBezTo>
                  <a:lnTo>
                    <a:pt x="49803" y="44299"/>
                  </a:lnTo>
                  <a:cubicBezTo>
                    <a:pt x="49803" y="44299"/>
                    <a:pt x="32724" y="33325"/>
                    <a:pt x="31356" y="31590"/>
                  </a:cubicBezTo>
                  <a:cubicBezTo>
                    <a:pt x="30422" y="30423"/>
                    <a:pt x="23150" y="12743"/>
                    <a:pt x="23250" y="12109"/>
                  </a:cubicBezTo>
                  <a:cubicBezTo>
                    <a:pt x="24251" y="4637"/>
                    <a:pt x="20682" y="1"/>
                    <a:pt x="206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7930623" y="2316608"/>
              <a:ext cx="611032" cy="977696"/>
            </a:xfrm>
            <a:custGeom>
              <a:rect b="b" l="l" r="r" t="t"/>
              <a:pathLst>
                <a:path extrusionOk="0" h="43194" w="26995">
                  <a:moveTo>
                    <a:pt x="45" y="0"/>
                  </a:moveTo>
                  <a:cubicBezTo>
                    <a:pt x="27" y="0"/>
                    <a:pt x="1" y="24"/>
                    <a:pt x="24" y="48"/>
                  </a:cubicBezTo>
                  <a:cubicBezTo>
                    <a:pt x="224" y="448"/>
                    <a:pt x="425" y="815"/>
                    <a:pt x="625" y="1248"/>
                  </a:cubicBezTo>
                  <a:cubicBezTo>
                    <a:pt x="1292" y="2816"/>
                    <a:pt x="1726" y="4484"/>
                    <a:pt x="1859" y="6219"/>
                  </a:cubicBezTo>
                  <a:cubicBezTo>
                    <a:pt x="2026" y="7987"/>
                    <a:pt x="1726" y="9788"/>
                    <a:pt x="2059" y="11523"/>
                  </a:cubicBezTo>
                  <a:cubicBezTo>
                    <a:pt x="2259" y="12356"/>
                    <a:pt x="2526" y="13224"/>
                    <a:pt x="2826" y="14024"/>
                  </a:cubicBezTo>
                  <a:cubicBezTo>
                    <a:pt x="3127" y="14892"/>
                    <a:pt x="3427" y="15759"/>
                    <a:pt x="3727" y="16593"/>
                  </a:cubicBezTo>
                  <a:cubicBezTo>
                    <a:pt x="4361" y="18294"/>
                    <a:pt x="5028" y="19995"/>
                    <a:pt x="5695" y="21663"/>
                  </a:cubicBezTo>
                  <a:cubicBezTo>
                    <a:pt x="6362" y="23331"/>
                    <a:pt x="7063" y="24965"/>
                    <a:pt x="7830" y="26533"/>
                  </a:cubicBezTo>
                  <a:cubicBezTo>
                    <a:pt x="8197" y="27367"/>
                    <a:pt x="8564" y="28201"/>
                    <a:pt x="8964" y="29035"/>
                  </a:cubicBezTo>
                  <a:cubicBezTo>
                    <a:pt x="9298" y="29802"/>
                    <a:pt x="9665" y="30536"/>
                    <a:pt x="10098" y="31237"/>
                  </a:cubicBezTo>
                  <a:cubicBezTo>
                    <a:pt x="10532" y="31904"/>
                    <a:pt x="11066" y="32471"/>
                    <a:pt x="11733" y="32904"/>
                  </a:cubicBezTo>
                  <a:cubicBezTo>
                    <a:pt x="12433" y="33438"/>
                    <a:pt x="13200" y="33939"/>
                    <a:pt x="13934" y="34439"/>
                  </a:cubicBezTo>
                  <a:lnTo>
                    <a:pt x="18638" y="37608"/>
                  </a:lnTo>
                  <a:cubicBezTo>
                    <a:pt x="21740" y="39743"/>
                    <a:pt x="23708" y="41077"/>
                    <a:pt x="26810" y="43179"/>
                  </a:cubicBezTo>
                  <a:cubicBezTo>
                    <a:pt x="26826" y="43189"/>
                    <a:pt x="26842" y="43194"/>
                    <a:pt x="26858" y="43194"/>
                  </a:cubicBezTo>
                  <a:cubicBezTo>
                    <a:pt x="26937" y="43194"/>
                    <a:pt x="26994" y="43068"/>
                    <a:pt x="26910" y="43012"/>
                  </a:cubicBezTo>
                  <a:lnTo>
                    <a:pt x="26910" y="42978"/>
                  </a:lnTo>
                  <a:lnTo>
                    <a:pt x="17637" y="36674"/>
                  </a:lnTo>
                  <a:cubicBezTo>
                    <a:pt x="16102" y="35640"/>
                    <a:pt x="14568" y="34606"/>
                    <a:pt x="13034" y="33538"/>
                  </a:cubicBezTo>
                  <a:cubicBezTo>
                    <a:pt x="12266" y="33105"/>
                    <a:pt x="11599" y="32571"/>
                    <a:pt x="10932" y="32004"/>
                  </a:cubicBezTo>
                  <a:cubicBezTo>
                    <a:pt x="10398" y="31370"/>
                    <a:pt x="9931" y="30670"/>
                    <a:pt x="9631" y="29902"/>
                  </a:cubicBezTo>
                  <a:cubicBezTo>
                    <a:pt x="8063" y="26633"/>
                    <a:pt x="6629" y="23364"/>
                    <a:pt x="5295" y="20029"/>
                  </a:cubicBezTo>
                  <a:cubicBezTo>
                    <a:pt x="4628" y="18327"/>
                    <a:pt x="3994" y="16626"/>
                    <a:pt x="3393" y="14925"/>
                  </a:cubicBezTo>
                  <a:cubicBezTo>
                    <a:pt x="3127" y="14091"/>
                    <a:pt x="2826" y="13257"/>
                    <a:pt x="2559" y="12423"/>
                  </a:cubicBezTo>
                  <a:cubicBezTo>
                    <a:pt x="2293" y="11556"/>
                    <a:pt x="2159" y="10655"/>
                    <a:pt x="2159" y="9755"/>
                  </a:cubicBezTo>
                  <a:cubicBezTo>
                    <a:pt x="2159" y="8854"/>
                    <a:pt x="2193" y="7953"/>
                    <a:pt x="2159" y="7086"/>
                  </a:cubicBezTo>
                  <a:cubicBezTo>
                    <a:pt x="2092" y="6252"/>
                    <a:pt x="1992" y="5418"/>
                    <a:pt x="1826" y="4584"/>
                  </a:cubicBezTo>
                  <a:cubicBezTo>
                    <a:pt x="1459" y="2983"/>
                    <a:pt x="858" y="1449"/>
                    <a:pt x="58" y="14"/>
                  </a:cubicBezTo>
                  <a:cubicBezTo>
                    <a:pt x="58" y="5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7799023" y="2326613"/>
              <a:ext cx="138956" cy="103578"/>
            </a:xfrm>
            <a:custGeom>
              <a:rect b="b" l="l" r="r" t="t"/>
              <a:pathLst>
                <a:path extrusionOk="0" h="4576" w="6139">
                  <a:moveTo>
                    <a:pt x="69" y="1"/>
                  </a:moveTo>
                  <a:cubicBezTo>
                    <a:pt x="34" y="1"/>
                    <a:pt x="1" y="20"/>
                    <a:pt x="1" y="39"/>
                  </a:cubicBezTo>
                  <a:cubicBezTo>
                    <a:pt x="401" y="2875"/>
                    <a:pt x="3170" y="4576"/>
                    <a:pt x="5872" y="4576"/>
                  </a:cubicBezTo>
                  <a:cubicBezTo>
                    <a:pt x="6139" y="4576"/>
                    <a:pt x="6105" y="4242"/>
                    <a:pt x="5872" y="4242"/>
                  </a:cubicBezTo>
                  <a:cubicBezTo>
                    <a:pt x="4537" y="4176"/>
                    <a:pt x="3270" y="3742"/>
                    <a:pt x="2169" y="2975"/>
                  </a:cubicBezTo>
                  <a:cubicBezTo>
                    <a:pt x="1202" y="2241"/>
                    <a:pt x="468" y="1207"/>
                    <a:pt x="134" y="39"/>
                  </a:cubicBezTo>
                  <a:cubicBezTo>
                    <a:pt x="120" y="11"/>
                    <a:pt x="9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7552890" y="2474714"/>
              <a:ext cx="126733" cy="78000"/>
            </a:xfrm>
            <a:custGeom>
              <a:rect b="b" l="l" r="r" t="t"/>
              <a:pathLst>
                <a:path extrusionOk="0" h="3446" w="5599">
                  <a:moveTo>
                    <a:pt x="67" y="1"/>
                  </a:moveTo>
                  <a:cubicBezTo>
                    <a:pt x="34" y="1"/>
                    <a:pt x="0" y="68"/>
                    <a:pt x="34" y="68"/>
                  </a:cubicBezTo>
                  <a:cubicBezTo>
                    <a:pt x="868" y="735"/>
                    <a:pt x="1735" y="1335"/>
                    <a:pt x="2669" y="1869"/>
                  </a:cubicBezTo>
                  <a:cubicBezTo>
                    <a:pt x="3603" y="2436"/>
                    <a:pt x="4604" y="2903"/>
                    <a:pt x="5538" y="3437"/>
                  </a:cubicBezTo>
                  <a:cubicBezTo>
                    <a:pt x="5544" y="3443"/>
                    <a:pt x="5550" y="3446"/>
                    <a:pt x="5556" y="3446"/>
                  </a:cubicBezTo>
                  <a:cubicBezTo>
                    <a:pt x="5581" y="3446"/>
                    <a:pt x="5598" y="3397"/>
                    <a:pt x="5571" y="3370"/>
                  </a:cubicBezTo>
                  <a:cubicBezTo>
                    <a:pt x="4670" y="2736"/>
                    <a:pt x="3803" y="2069"/>
                    <a:pt x="2869" y="1502"/>
                  </a:cubicBezTo>
                  <a:cubicBezTo>
                    <a:pt x="2002" y="902"/>
                    <a:pt x="1068" y="4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543836" y="2346056"/>
              <a:ext cx="82323" cy="172298"/>
            </a:xfrm>
            <a:custGeom>
              <a:rect b="b" l="l" r="r" t="t"/>
              <a:pathLst>
                <a:path extrusionOk="0" h="7612" w="3637">
                  <a:moveTo>
                    <a:pt x="53" y="0"/>
                  </a:moveTo>
                  <a:cubicBezTo>
                    <a:pt x="33" y="0"/>
                    <a:pt x="0" y="24"/>
                    <a:pt x="0" y="48"/>
                  </a:cubicBezTo>
                  <a:cubicBezTo>
                    <a:pt x="134" y="748"/>
                    <a:pt x="234" y="1449"/>
                    <a:pt x="334" y="2149"/>
                  </a:cubicBezTo>
                  <a:cubicBezTo>
                    <a:pt x="400" y="2783"/>
                    <a:pt x="534" y="3350"/>
                    <a:pt x="734" y="3950"/>
                  </a:cubicBezTo>
                  <a:cubicBezTo>
                    <a:pt x="901" y="4484"/>
                    <a:pt x="1234" y="4951"/>
                    <a:pt x="1668" y="5318"/>
                  </a:cubicBezTo>
                  <a:cubicBezTo>
                    <a:pt x="1935" y="5485"/>
                    <a:pt x="2202" y="5652"/>
                    <a:pt x="2435" y="5818"/>
                  </a:cubicBezTo>
                  <a:cubicBezTo>
                    <a:pt x="2669" y="5985"/>
                    <a:pt x="2902" y="6185"/>
                    <a:pt x="3169" y="6319"/>
                  </a:cubicBezTo>
                  <a:lnTo>
                    <a:pt x="3202" y="6519"/>
                  </a:lnTo>
                  <a:cubicBezTo>
                    <a:pt x="3236" y="6686"/>
                    <a:pt x="3302" y="6852"/>
                    <a:pt x="3336" y="7053"/>
                  </a:cubicBezTo>
                  <a:cubicBezTo>
                    <a:pt x="3403" y="7219"/>
                    <a:pt x="3436" y="7420"/>
                    <a:pt x="3536" y="7586"/>
                  </a:cubicBezTo>
                  <a:cubicBezTo>
                    <a:pt x="3536" y="7603"/>
                    <a:pt x="3553" y="7611"/>
                    <a:pt x="3569" y="7611"/>
                  </a:cubicBezTo>
                  <a:cubicBezTo>
                    <a:pt x="3586" y="7611"/>
                    <a:pt x="3603" y="7603"/>
                    <a:pt x="3603" y="7586"/>
                  </a:cubicBezTo>
                  <a:cubicBezTo>
                    <a:pt x="3636" y="7386"/>
                    <a:pt x="3636" y="7186"/>
                    <a:pt x="3603" y="7019"/>
                  </a:cubicBezTo>
                  <a:cubicBezTo>
                    <a:pt x="3569" y="6819"/>
                    <a:pt x="3569" y="6652"/>
                    <a:pt x="3536" y="6452"/>
                  </a:cubicBezTo>
                  <a:cubicBezTo>
                    <a:pt x="3503" y="6285"/>
                    <a:pt x="3002" y="3817"/>
                    <a:pt x="2869" y="3317"/>
                  </a:cubicBezTo>
                  <a:cubicBezTo>
                    <a:pt x="2569" y="2282"/>
                    <a:pt x="2235" y="1282"/>
                    <a:pt x="1935" y="281"/>
                  </a:cubicBezTo>
                  <a:cubicBezTo>
                    <a:pt x="1952" y="264"/>
                    <a:pt x="1935" y="256"/>
                    <a:pt x="1914" y="256"/>
                  </a:cubicBezTo>
                  <a:cubicBezTo>
                    <a:pt x="1893" y="256"/>
                    <a:pt x="1868" y="264"/>
                    <a:pt x="1868" y="281"/>
                  </a:cubicBezTo>
                  <a:cubicBezTo>
                    <a:pt x="2135" y="1315"/>
                    <a:pt x="2335" y="2349"/>
                    <a:pt x="2535" y="3383"/>
                  </a:cubicBezTo>
                  <a:cubicBezTo>
                    <a:pt x="2669" y="3917"/>
                    <a:pt x="2769" y="4451"/>
                    <a:pt x="2869" y="4951"/>
                  </a:cubicBezTo>
                  <a:cubicBezTo>
                    <a:pt x="2936" y="5218"/>
                    <a:pt x="2969" y="5451"/>
                    <a:pt x="3036" y="5685"/>
                  </a:cubicBezTo>
                  <a:cubicBezTo>
                    <a:pt x="3036" y="5752"/>
                    <a:pt x="3069" y="5852"/>
                    <a:pt x="3102" y="5918"/>
                  </a:cubicBezTo>
                  <a:lnTo>
                    <a:pt x="2669" y="5618"/>
                  </a:lnTo>
                  <a:cubicBezTo>
                    <a:pt x="2402" y="5451"/>
                    <a:pt x="2168" y="5285"/>
                    <a:pt x="1901" y="5051"/>
                  </a:cubicBezTo>
                  <a:cubicBezTo>
                    <a:pt x="1501" y="4684"/>
                    <a:pt x="1168" y="4184"/>
                    <a:pt x="1034" y="3617"/>
                  </a:cubicBezTo>
                  <a:cubicBezTo>
                    <a:pt x="834" y="3050"/>
                    <a:pt x="734" y="2483"/>
                    <a:pt x="567" y="1882"/>
                  </a:cubicBezTo>
                  <a:cubicBezTo>
                    <a:pt x="400" y="1282"/>
                    <a:pt x="234" y="648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8345138" y="3274748"/>
              <a:ext cx="211750" cy="266437"/>
            </a:xfrm>
            <a:custGeom>
              <a:rect b="b" l="l" r="r" t="t"/>
              <a:pathLst>
                <a:path extrusionOk="0" h="11771" w="9355">
                  <a:moveTo>
                    <a:pt x="9311" y="1"/>
                  </a:moveTo>
                  <a:cubicBezTo>
                    <a:pt x="9303" y="1"/>
                    <a:pt x="9298" y="5"/>
                    <a:pt x="9298" y="15"/>
                  </a:cubicBezTo>
                  <a:cubicBezTo>
                    <a:pt x="8931" y="482"/>
                    <a:pt x="8530" y="882"/>
                    <a:pt x="8164" y="1316"/>
                  </a:cubicBezTo>
                  <a:lnTo>
                    <a:pt x="7129" y="2516"/>
                  </a:lnTo>
                  <a:cubicBezTo>
                    <a:pt x="5862" y="4017"/>
                    <a:pt x="4661" y="5552"/>
                    <a:pt x="3460" y="7086"/>
                  </a:cubicBezTo>
                  <a:cubicBezTo>
                    <a:pt x="2860" y="7854"/>
                    <a:pt x="2293" y="8621"/>
                    <a:pt x="1726" y="9421"/>
                  </a:cubicBezTo>
                  <a:cubicBezTo>
                    <a:pt x="1425" y="9822"/>
                    <a:pt x="1092" y="10255"/>
                    <a:pt x="825" y="10622"/>
                  </a:cubicBezTo>
                  <a:cubicBezTo>
                    <a:pt x="558" y="10956"/>
                    <a:pt x="258" y="11323"/>
                    <a:pt x="24" y="11723"/>
                  </a:cubicBezTo>
                  <a:cubicBezTo>
                    <a:pt x="1" y="11747"/>
                    <a:pt x="11" y="11770"/>
                    <a:pt x="30" y="11770"/>
                  </a:cubicBezTo>
                  <a:cubicBezTo>
                    <a:pt x="38" y="11770"/>
                    <a:pt x="48" y="11766"/>
                    <a:pt x="58" y="11756"/>
                  </a:cubicBezTo>
                  <a:cubicBezTo>
                    <a:pt x="258" y="11590"/>
                    <a:pt x="391" y="11423"/>
                    <a:pt x="558" y="11189"/>
                  </a:cubicBezTo>
                  <a:cubicBezTo>
                    <a:pt x="758" y="10956"/>
                    <a:pt x="958" y="10756"/>
                    <a:pt x="1125" y="10555"/>
                  </a:cubicBezTo>
                  <a:cubicBezTo>
                    <a:pt x="1459" y="10122"/>
                    <a:pt x="1826" y="9722"/>
                    <a:pt x="2159" y="9288"/>
                  </a:cubicBezTo>
                  <a:cubicBezTo>
                    <a:pt x="3427" y="7820"/>
                    <a:pt x="4661" y="6286"/>
                    <a:pt x="5829" y="4751"/>
                  </a:cubicBezTo>
                  <a:cubicBezTo>
                    <a:pt x="6429" y="3984"/>
                    <a:pt x="6996" y="3217"/>
                    <a:pt x="7596" y="2416"/>
                  </a:cubicBezTo>
                  <a:cubicBezTo>
                    <a:pt x="8164" y="1616"/>
                    <a:pt x="8697" y="782"/>
                    <a:pt x="9331" y="48"/>
                  </a:cubicBezTo>
                  <a:cubicBezTo>
                    <a:pt x="9355" y="24"/>
                    <a:pt x="9328" y="1"/>
                    <a:pt x="93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7279573" y="1376282"/>
              <a:ext cx="474928" cy="492922"/>
            </a:xfrm>
            <a:custGeom>
              <a:rect b="b" l="l" r="r" t="t"/>
              <a:pathLst>
                <a:path extrusionOk="0" h="21777" w="20982">
                  <a:moveTo>
                    <a:pt x="8137" y="1"/>
                  </a:moveTo>
                  <a:cubicBezTo>
                    <a:pt x="5869" y="1"/>
                    <a:pt x="4197" y="1598"/>
                    <a:pt x="3703" y="3597"/>
                  </a:cubicBezTo>
                  <a:cubicBezTo>
                    <a:pt x="3603" y="3897"/>
                    <a:pt x="3536" y="4231"/>
                    <a:pt x="3503" y="4631"/>
                  </a:cubicBezTo>
                  <a:cubicBezTo>
                    <a:pt x="3269" y="5998"/>
                    <a:pt x="3136" y="7766"/>
                    <a:pt x="2969" y="9134"/>
                  </a:cubicBezTo>
                  <a:cubicBezTo>
                    <a:pt x="2902" y="9668"/>
                    <a:pt x="2835" y="10201"/>
                    <a:pt x="2702" y="10735"/>
                  </a:cubicBezTo>
                  <a:cubicBezTo>
                    <a:pt x="2035" y="13270"/>
                    <a:pt x="0" y="14938"/>
                    <a:pt x="400" y="21576"/>
                  </a:cubicBezTo>
                  <a:cubicBezTo>
                    <a:pt x="400" y="21676"/>
                    <a:pt x="467" y="21743"/>
                    <a:pt x="567" y="21776"/>
                  </a:cubicBezTo>
                  <a:lnTo>
                    <a:pt x="1334" y="21710"/>
                  </a:lnTo>
                  <a:cubicBezTo>
                    <a:pt x="1734" y="19998"/>
                    <a:pt x="2182" y="18580"/>
                    <a:pt x="2241" y="18580"/>
                  </a:cubicBezTo>
                  <a:cubicBezTo>
                    <a:pt x="2251" y="18580"/>
                    <a:pt x="2250" y="18621"/>
                    <a:pt x="2235" y="18708"/>
                  </a:cubicBezTo>
                  <a:cubicBezTo>
                    <a:pt x="2035" y="19675"/>
                    <a:pt x="2002" y="20676"/>
                    <a:pt x="2102" y="21643"/>
                  </a:cubicBezTo>
                  <a:lnTo>
                    <a:pt x="3603" y="21510"/>
                  </a:lnTo>
                  <a:cubicBezTo>
                    <a:pt x="3779" y="18487"/>
                    <a:pt x="4135" y="16136"/>
                    <a:pt x="4264" y="16136"/>
                  </a:cubicBezTo>
                  <a:cubicBezTo>
                    <a:pt x="4282" y="16136"/>
                    <a:pt x="4295" y="16180"/>
                    <a:pt x="4303" y="16273"/>
                  </a:cubicBezTo>
                  <a:cubicBezTo>
                    <a:pt x="4470" y="19375"/>
                    <a:pt x="4770" y="20342"/>
                    <a:pt x="5104" y="21376"/>
                  </a:cubicBezTo>
                  <a:cubicBezTo>
                    <a:pt x="8773" y="21076"/>
                    <a:pt x="13543" y="20542"/>
                    <a:pt x="16979" y="20142"/>
                  </a:cubicBezTo>
                  <a:cubicBezTo>
                    <a:pt x="17141" y="18299"/>
                    <a:pt x="17240" y="16300"/>
                    <a:pt x="17337" y="16300"/>
                  </a:cubicBezTo>
                  <a:cubicBezTo>
                    <a:pt x="17340" y="16300"/>
                    <a:pt x="17343" y="16302"/>
                    <a:pt x="17346" y="16306"/>
                  </a:cubicBezTo>
                  <a:cubicBezTo>
                    <a:pt x="17946" y="17273"/>
                    <a:pt x="18246" y="18808"/>
                    <a:pt x="18413" y="19942"/>
                  </a:cubicBezTo>
                  <a:cubicBezTo>
                    <a:pt x="19514" y="19808"/>
                    <a:pt x="20381" y="19675"/>
                    <a:pt x="20915" y="19542"/>
                  </a:cubicBezTo>
                  <a:cubicBezTo>
                    <a:pt x="20915" y="19542"/>
                    <a:pt x="20982" y="17940"/>
                    <a:pt x="20948" y="17440"/>
                  </a:cubicBezTo>
                  <a:cubicBezTo>
                    <a:pt x="20882" y="16106"/>
                    <a:pt x="20581" y="14805"/>
                    <a:pt x="20081" y="13604"/>
                  </a:cubicBezTo>
                  <a:cubicBezTo>
                    <a:pt x="19514" y="12403"/>
                    <a:pt x="18814" y="11236"/>
                    <a:pt x="18013" y="10201"/>
                  </a:cubicBezTo>
                  <a:lnTo>
                    <a:pt x="18013" y="10168"/>
                  </a:lnTo>
                  <a:cubicBezTo>
                    <a:pt x="17546" y="9434"/>
                    <a:pt x="17112" y="8667"/>
                    <a:pt x="16812" y="7866"/>
                  </a:cubicBezTo>
                  <a:cubicBezTo>
                    <a:pt x="16579" y="7299"/>
                    <a:pt x="16412" y="6666"/>
                    <a:pt x="16312" y="6065"/>
                  </a:cubicBezTo>
                  <a:cubicBezTo>
                    <a:pt x="15845" y="3797"/>
                    <a:pt x="14410" y="1962"/>
                    <a:pt x="12342" y="1662"/>
                  </a:cubicBezTo>
                  <a:cubicBezTo>
                    <a:pt x="10824" y="487"/>
                    <a:pt x="9389" y="1"/>
                    <a:pt x="8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7575820" y="1424359"/>
              <a:ext cx="188504" cy="392740"/>
            </a:xfrm>
            <a:custGeom>
              <a:rect b="b" l="l" r="r" t="t"/>
              <a:pathLst>
                <a:path extrusionOk="0" h="17351" w="8328">
                  <a:moveTo>
                    <a:pt x="162" y="1"/>
                  </a:moveTo>
                  <a:cubicBezTo>
                    <a:pt x="72" y="1"/>
                    <a:pt x="0" y="144"/>
                    <a:pt x="122" y="205"/>
                  </a:cubicBezTo>
                  <a:cubicBezTo>
                    <a:pt x="989" y="572"/>
                    <a:pt x="1723" y="1206"/>
                    <a:pt x="2223" y="2006"/>
                  </a:cubicBezTo>
                  <a:cubicBezTo>
                    <a:pt x="2623" y="2740"/>
                    <a:pt x="2723" y="3574"/>
                    <a:pt x="2924" y="4408"/>
                  </a:cubicBezTo>
                  <a:cubicBezTo>
                    <a:pt x="3224" y="5709"/>
                    <a:pt x="3891" y="6910"/>
                    <a:pt x="4792" y="7911"/>
                  </a:cubicBezTo>
                  <a:cubicBezTo>
                    <a:pt x="5959" y="9145"/>
                    <a:pt x="7060" y="10146"/>
                    <a:pt x="7560" y="11914"/>
                  </a:cubicBezTo>
                  <a:cubicBezTo>
                    <a:pt x="8061" y="13682"/>
                    <a:pt x="8227" y="15516"/>
                    <a:pt x="8061" y="17351"/>
                  </a:cubicBezTo>
                  <a:cubicBezTo>
                    <a:pt x="8327" y="15616"/>
                    <a:pt x="8261" y="13815"/>
                    <a:pt x="7860" y="12114"/>
                  </a:cubicBezTo>
                  <a:cubicBezTo>
                    <a:pt x="7527" y="10613"/>
                    <a:pt x="6760" y="9278"/>
                    <a:pt x="5625" y="8244"/>
                  </a:cubicBezTo>
                  <a:cubicBezTo>
                    <a:pt x="4925" y="7577"/>
                    <a:pt x="4291" y="6777"/>
                    <a:pt x="3824" y="5943"/>
                  </a:cubicBezTo>
                  <a:cubicBezTo>
                    <a:pt x="3424" y="5075"/>
                    <a:pt x="3124" y="4141"/>
                    <a:pt x="2924" y="3174"/>
                  </a:cubicBezTo>
                  <a:cubicBezTo>
                    <a:pt x="2623" y="1706"/>
                    <a:pt x="1589" y="505"/>
                    <a:pt x="188" y="5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7261442" y="1479770"/>
              <a:ext cx="97421" cy="378480"/>
            </a:xfrm>
            <a:custGeom>
              <a:rect b="b" l="l" r="r" t="t"/>
              <a:pathLst>
                <a:path extrusionOk="0" h="16721" w="4304">
                  <a:moveTo>
                    <a:pt x="4287" y="0"/>
                  </a:moveTo>
                  <a:cubicBezTo>
                    <a:pt x="4279" y="0"/>
                    <a:pt x="4270" y="9"/>
                    <a:pt x="4270" y="25"/>
                  </a:cubicBezTo>
                  <a:cubicBezTo>
                    <a:pt x="3970" y="1560"/>
                    <a:pt x="3870" y="3161"/>
                    <a:pt x="3536" y="4695"/>
                  </a:cubicBezTo>
                  <a:cubicBezTo>
                    <a:pt x="3203" y="6363"/>
                    <a:pt x="2369" y="7631"/>
                    <a:pt x="1602" y="9065"/>
                  </a:cubicBezTo>
                  <a:cubicBezTo>
                    <a:pt x="367" y="11400"/>
                    <a:pt x="1" y="14069"/>
                    <a:pt x="534" y="16671"/>
                  </a:cubicBezTo>
                  <a:cubicBezTo>
                    <a:pt x="534" y="16704"/>
                    <a:pt x="551" y="16721"/>
                    <a:pt x="568" y="16721"/>
                  </a:cubicBezTo>
                  <a:cubicBezTo>
                    <a:pt x="584" y="16721"/>
                    <a:pt x="601" y="16704"/>
                    <a:pt x="601" y="16671"/>
                  </a:cubicBezTo>
                  <a:cubicBezTo>
                    <a:pt x="434" y="15036"/>
                    <a:pt x="534" y="13402"/>
                    <a:pt x="901" y="11834"/>
                  </a:cubicBezTo>
                  <a:cubicBezTo>
                    <a:pt x="1301" y="10333"/>
                    <a:pt x="2002" y="9099"/>
                    <a:pt x="2736" y="7798"/>
                  </a:cubicBezTo>
                  <a:cubicBezTo>
                    <a:pt x="4037" y="5396"/>
                    <a:pt x="3837" y="2727"/>
                    <a:pt x="4304" y="25"/>
                  </a:cubicBezTo>
                  <a:cubicBezTo>
                    <a:pt x="4304" y="9"/>
                    <a:pt x="4295" y="0"/>
                    <a:pt x="4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861685" y="1260731"/>
              <a:ext cx="735773" cy="596047"/>
            </a:xfrm>
            <a:custGeom>
              <a:rect b="b" l="l" r="r" t="t"/>
              <a:pathLst>
                <a:path extrusionOk="0" h="26333" w="32506">
                  <a:moveTo>
                    <a:pt x="8398" y="1"/>
                  </a:moveTo>
                  <a:cubicBezTo>
                    <a:pt x="6277" y="1"/>
                    <a:pt x="0" y="3046"/>
                    <a:pt x="316" y="4165"/>
                  </a:cubicBezTo>
                  <a:cubicBezTo>
                    <a:pt x="1183" y="7134"/>
                    <a:pt x="4252" y="15006"/>
                    <a:pt x="8288" y="19443"/>
                  </a:cubicBezTo>
                  <a:cubicBezTo>
                    <a:pt x="10818" y="22189"/>
                    <a:pt x="23392" y="26333"/>
                    <a:pt x="28671" y="26333"/>
                  </a:cubicBezTo>
                  <a:cubicBezTo>
                    <a:pt x="29100" y="26333"/>
                    <a:pt x="29480" y="26305"/>
                    <a:pt x="29804" y="26248"/>
                  </a:cubicBezTo>
                  <a:cubicBezTo>
                    <a:pt x="31972" y="25881"/>
                    <a:pt x="32505" y="23579"/>
                    <a:pt x="26901" y="20610"/>
                  </a:cubicBezTo>
                  <a:cubicBezTo>
                    <a:pt x="22732" y="18409"/>
                    <a:pt x="15527" y="13405"/>
                    <a:pt x="14793" y="12571"/>
                  </a:cubicBezTo>
                  <a:cubicBezTo>
                    <a:pt x="14059" y="11771"/>
                    <a:pt x="10356" y="3064"/>
                    <a:pt x="9055" y="262"/>
                  </a:cubicBezTo>
                  <a:cubicBezTo>
                    <a:pt x="8976" y="81"/>
                    <a:pt x="8742" y="1"/>
                    <a:pt x="839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783504" y="990967"/>
              <a:ext cx="303558" cy="427485"/>
            </a:xfrm>
            <a:custGeom>
              <a:rect b="b" l="l" r="r" t="t"/>
              <a:pathLst>
                <a:path extrusionOk="0" h="18886" w="13411">
                  <a:moveTo>
                    <a:pt x="1171" y="0"/>
                  </a:moveTo>
                  <a:cubicBezTo>
                    <a:pt x="1058" y="0"/>
                    <a:pt x="967" y="23"/>
                    <a:pt x="901" y="72"/>
                  </a:cubicBezTo>
                  <a:cubicBezTo>
                    <a:pt x="0" y="772"/>
                    <a:pt x="534" y="1940"/>
                    <a:pt x="3069" y="3874"/>
                  </a:cubicBezTo>
                  <a:cubicBezTo>
                    <a:pt x="5604" y="5809"/>
                    <a:pt x="5271" y="7711"/>
                    <a:pt x="4937" y="9011"/>
                  </a:cubicBezTo>
                  <a:cubicBezTo>
                    <a:pt x="4103" y="12247"/>
                    <a:pt x="4070" y="15650"/>
                    <a:pt x="4871" y="18885"/>
                  </a:cubicBezTo>
                  <a:cubicBezTo>
                    <a:pt x="4871" y="18885"/>
                    <a:pt x="13410" y="16483"/>
                    <a:pt x="13143" y="13982"/>
                  </a:cubicBezTo>
                  <a:cubicBezTo>
                    <a:pt x="13076" y="13348"/>
                    <a:pt x="11108" y="8544"/>
                    <a:pt x="10008" y="7010"/>
                  </a:cubicBezTo>
                  <a:cubicBezTo>
                    <a:pt x="8873" y="5342"/>
                    <a:pt x="7472" y="3874"/>
                    <a:pt x="5871" y="2674"/>
                  </a:cubicBezTo>
                  <a:cubicBezTo>
                    <a:pt x="3670" y="1022"/>
                    <a:pt x="1921" y="0"/>
                    <a:pt x="117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783504" y="1088569"/>
              <a:ext cx="143234" cy="313789"/>
            </a:xfrm>
            <a:custGeom>
              <a:rect b="b" l="l" r="r" t="t"/>
              <a:pathLst>
                <a:path extrusionOk="0" h="13863" w="6328">
                  <a:moveTo>
                    <a:pt x="1091" y="0"/>
                  </a:moveTo>
                  <a:cubicBezTo>
                    <a:pt x="1" y="0"/>
                    <a:pt x="164" y="1412"/>
                    <a:pt x="701" y="2665"/>
                  </a:cubicBezTo>
                  <a:cubicBezTo>
                    <a:pt x="2736" y="7535"/>
                    <a:pt x="1835" y="10637"/>
                    <a:pt x="4237" y="13439"/>
                  </a:cubicBezTo>
                  <a:cubicBezTo>
                    <a:pt x="4488" y="13732"/>
                    <a:pt x="4695" y="13863"/>
                    <a:pt x="4866" y="13863"/>
                  </a:cubicBezTo>
                  <a:cubicBezTo>
                    <a:pt x="6328" y="13863"/>
                    <a:pt x="5071" y="4233"/>
                    <a:pt x="5071" y="4232"/>
                  </a:cubicBezTo>
                  <a:lnTo>
                    <a:pt x="5071" y="4232"/>
                  </a:lnTo>
                  <a:cubicBezTo>
                    <a:pt x="5035" y="4393"/>
                    <a:pt x="4981" y="4465"/>
                    <a:pt x="4909" y="4465"/>
                  </a:cubicBezTo>
                  <a:cubicBezTo>
                    <a:pt x="4373" y="4465"/>
                    <a:pt x="2889" y="445"/>
                    <a:pt x="1535" y="63"/>
                  </a:cubicBezTo>
                  <a:cubicBezTo>
                    <a:pt x="1368" y="20"/>
                    <a:pt x="1221" y="0"/>
                    <a:pt x="109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883166" y="1308943"/>
              <a:ext cx="724433" cy="554648"/>
            </a:xfrm>
            <a:custGeom>
              <a:rect b="b" l="l" r="r" t="t"/>
              <a:pathLst>
                <a:path extrusionOk="0" h="24504" w="32005">
                  <a:moveTo>
                    <a:pt x="9741" y="0"/>
                  </a:moveTo>
                  <a:cubicBezTo>
                    <a:pt x="9741" y="0"/>
                    <a:pt x="201" y="5538"/>
                    <a:pt x="1" y="5671"/>
                  </a:cubicBezTo>
                  <a:cubicBezTo>
                    <a:pt x="1" y="5671"/>
                    <a:pt x="5071" y="15845"/>
                    <a:pt x="7573" y="18013"/>
                  </a:cubicBezTo>
                  <a:cubicBezTo>
                    <a:pt x="10141" y="20248"/>
                    <a:pt x="17880" y="22850"/>
                    <a:pt x="24685" y="24184"/>
                  </a:cubicBezTo>
                  <a:cubicBezTo>
                    <a:pt x="25783" y="24405"/>
                    <a:pt x="26733" y="24503"/>
                    <a:pt x="27539" y="24503"/>
                  </a:cubicBezTo>
                  <a:cubicBezTo>
                    <a:pt x="31726" y="24503"/>
                    <a:pt x="32005" y="21850"/>
                    <a:pt x="28788" y="19948"/>
                  </a:cubicBezTo>
                  <a:cubicBezTo>
                    <a:pt x="25152" y="17847"/>
                    <a:pt x="14744" y="11208"/>
                    <a:pt x="14011" y="10108"/>
                  </a:cubicBezTo>
                  <a:cubicBezTo>
                    <a:pt x="13277" y="9040"/>
                    <a:pt x="9741" y="0"/>
                    <a:pt x="9741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914266" y="1352742"/>
              <a:ext cx="193937" cy="108942"/>
            </a:xfrm>
            <a:custGeom>
              <a:rect b="b" l="l" r="r" t="t"/>
              <a:pathLst>
                <a:path extrusionOk="0" h="4813" w="8568">
                  <a:moveTo>
                    <a:pt x="8500" y="0"/>
                  </a:moveTo>
                  <a:cubicBezTo>
                    <a:pt x="7833" y="434"/>
                    <a:pt x="3130" y="2835"/>
                    <a:pt x="28" y="4770"/>
                  </a:cubicBezTo>
                  <a:cubicBezTo>
                    <a:pt x="1" y="4770"/>
                    <a:pt x="17" y="4813"/>
                    <a:pt x="41" y="4813"/>
                  </a:cubicBezTo>
                  <a:cubicBezTo>
                    <a:pt x="48" y="4813"/>
                    <a:pt x="54" y="4810"/>
                    <a:pt x="61" y="4804"/>
                  </a:cubicBezTo>
                  <a:cubicBezTo>
                    <a:pt x="3997" y="2969"/>
                    <a:pt x="7833" y="434"/>
                    <a:pt x="8534" y="67"/>
                  </a:cubicBezTo>
                  <a:cubicBezTo>
                    <a:pt x="8567" y="33"/>
                    <a:pt x="8534" y="0"/>
                    <a:pt x="85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388289" y="1709741"/>
              <a:ext cx="591973" cy="704605"/>
            </a:xfrm>
            <a:custGeom>
              <a:rect b="b" l="l" r="r" t="t"/>
              <a:pathLst>
                <a:path extrusionOk="0" h="31129" w="26153">
                  <a:moveTo>
                    <a:pt x="8302" y="0"/>
                  </a:moveTo>
                  <a:cubicBezTo>
                    <a:pt x="6704" y="0"/>
                    <a:pt x="5341" y="829"/>
                    <a:pt x="4470" y="2174"/>
                  </a:cubicBezTo>
                  <a:cubicBezTo>
                    <a:pt x="4103" y="2775"/>
                    <a:pt x="1" y="11348"/>
                    <a:pt x="1" y="14316"/>
                  </a:cubicBezTo>
                  <a:cubicBezTo>
                    <a:pt x="1" y="16918"/>
                    <a:pt x="2202" y="19353"/>
                    <a:pt x="2202" y="19353"/>
                  </a:cubicBezTo>
                  <a:lnTo>
                    <a:pt x="2903" y="31128"/>
                  </a:lnTo>
                  <a:cubicBezTo>
                    <a:pt x="2903" y="31128"/>
                    <a:pt x="21583" y="27526"/>
                    <a:pt x="26153" y="26258"/>
                  </a:cubicBezTo>
                  <a:cubicBezTo>
                    <a:pt x="26153" y="26258"/>
                    <a:pt x="17947" y="5643"/>
                    <a:pt x="11842" y="1274"/>
                  </a:cubicBezTo>
                  <a:cubicBezTo>
                    <a:pt x="10607" y="391"/>
                    <a:pt x="9399" y="0"/>
                    <a:pt x="830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7476633" y="1598875"/>
              <a:ext cx="110255" cy="205458"/>
            </a:xfrm>
            <a:custGeom>
              <a:rect b="b" l="l" r="r" t="t"/>
              <a:pathLst>
                <a:path extrusionOk="0" h="9077" w="4871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lnTo>
                    <a:pt x="701" y="6005"/>
                  </a:lnTo>
                  <a:cubicBezTo>
                    <a:pt x="701" y="6005"/>
                    <a:pt x="667" y="9040"/>
                    <a:pt x="1235" y="9074"/>
                  </a:cubicBezTo>
                  <a:cubicBezTo>
                    <a:pt x="1269" y="9076"/>
                    <a:pt x="1304" y="9077"/>
                    <a:pt x="1339" y="9077"/>
                  </a:cubicBezTo>
                  <a:cubicBezTo>
                    <a:pt x="3008" y="9077"/>
                    <a:pt x="4739" y="6765"/>
                    <a:pt x="4837" y="6405"/>
                  </a:cubicBezTo>
                  <a:cubicBezTo>
                    <a:pt x="4870" y="5471"/>
                    <a:pt x="4837" y="4504"/>
                    <a:pt x="4737" y="3570"/>
                  </a:cubicBezTo>
                  <a:cubicBezTo>
                    <a:pt x="4737" y="3436"/>
                    <a:pt x="4704" y="3303"/>
                    <a:pt x="4704" y="3170"/>
                  </a:cubicBezTo>
                  <a:cubicBezTo>
                    <a:pt x="4704" y="3036"/>
                    <a:pt x="4670" y="2969"/>
                    <a:pt x="4670" y="2803"/>
                  </a:cubicBezTo>
                  <a:cubicBezTo>
                    <a:pt x="4637" y="2636"/>
                    <a:pt x="4604" y="2469"/>
                    <a:pt x="4604" y="2302"/>
                  </a:cubicBezTo>
                  <a:lnTo>
                    <a:pt x="4570" y="2135"/>
                  </a:lnTo>
                  <a:cubicBezTo>
                    <a:pt x="4537" y="2069"/>
                    <a:pt x="4537" y="2035"/>
                    <a:pt x="4537" y="1969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476633" y="1598875"/>
              <a:ext cx="102695" cy="130649"/>
            </a:xfrm>
            <a:custGeom>
              <a:rect b="b" l="l" r="r" t="t"/>
              <a:pathLst>
                <a:path extrusionOk="0" h="5772" w="4537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cubicBezTo>
                    <a:pt x="2469" y="5138"/>
                    <a:pt x="3870" y="3737"/>
                    <a:pt x="4537" y="1935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7367940" y="1398782"/>
              <a:ext cx="241606" cy="302155"/>
            </a:xfrm>
            <a:custGeom>
              <a:rect b="b" l="l" r="r" t="t"/>
              <a:pathLst>
                <a:path extrusionOk="0" h="13349" w="10674">
                  <a:moveTo>
                    <a:pt x="5358" y="0"/>
                  </a:moveTo>
                  <a:cubicBezTo>
                    <a:pt x="2810" y="0"/>
                    <a:pt x="1" y="1626"/>
                    <a:pt x="199" y="7239"/>
                  </a:cubicBezTo>
                  <a:cubicBezTo>
                    <a:pt x="390" y="12611"/>
                    <a:pt x="3488" y="13349"/>
                    <a:pt x="4847" y="13349"/>
                  </a:cubicBezTo>
                  <a:cubicBezTo>
                    <a:pt x="4914" y="13349"/>
                    <a:pt x="4978" y="13347"/>
                    <a:pt x="5036" y="13344"/>
                  </a:cubicBezTo>
                  <a:cubicBezTo>
                    <a:pt x="6137" y="13310"/>
                    <a:pt x="9906" y="13044"/>
                    <a:pt x="10273" y="7373"/>
                  </a:cubicBezTo>
                  <a:cubicBezTo>
                    <a:pt x="10673" y="1702"/>
                    <a:pt x="7971" y="34"/>
                    <a:pt x="5436" y="1"/>
                  </a:cubicBezTo>
                  <a:cubicBezTo>
                    <a:pt x="5410" y="1"/>
                    <a:pt x="5384" y="0"/>
                    <a:pt x="535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7383015" y="1512047"/>
              <a:ext cx="24921" cy="14373"/>
            </a:xfrm>
            <a:custGeom>
              <a:rect b="b" l="l" r="r" t="t"/>
              <a:pathLst>
                <a:path extrusionOk="0" h="635" w="1101">
                  <a:moveTo>
                    <a:pt x="734" y="0"/>
                  </a:moveTo>
                  <a:cubicBezTo>
                    <a:pt x="678" y="0"/>
                    <a:pt x="623" y="12"/>
                    <a:pt x="567" y="34"/>
                  </a:cubicBezTo>
                  <a:cubicBezTo>
                    <a:pt x="367" y="67"/>
                    <a:pt x="200" y="134"/>
                    <a:pt x="100" y="301"/>
                  </a:cubicBezTo>
                  <a:cubicBezTo>
                    <a:pt x="0" y="434"/>
                    <a:pt x="133" y="634"/>
                    <a:pt x="300" y="634"/>
                  </a:cubicBezTo>
                  <a:cubicBezTo>
                    <a:pt x="434" y="601"/>
                    <a:pt x="567" y="568"/>
                    <a:pt x="701" y="534"/>
                  </a:cubicBezTo>
                  <a:cubicBezTo>
                    <a:pt x="834" y="534"/>
                    <a:pt x="934" y="467"/>
                    <a:pt x="1067" y="367"/>
                  </a:cubicBezTo>
                  <a:cubicBezTo>
                    <a:pt x="1101" y="301"/>
                    <a:pt x="1101" y="201"/>
                    <a:pt x="1067" y="134"/>
                  </a:cubicBezTo>
                  <a:cubicBezTo>
                    <a:pt x="956" y="45"/>
                    <a:pt x="845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7455492" y="1509512"/>
              <a:ext cx="25487" cy="13966"/>
            </a:xfrm>
            <a:custGeom>
              <a:rect b="b" l="l" r="r" t="t"/>
              <a:pathLst>
                <a:path extrusionOk="0" h="617" w="1126">
                  <a:moveTo>
                    <a:pt x="412" y="0"/>
                  </a:moveTo>
                  <a:cubicBezTo>
                    <a:pt x="278" y="0"/>
                    <a:pt x="144" y="44"/>
                    <a:pt x="67" y="146"/>
                  </a:cubicBezTo>
                  <a:cubicBezTo>
                    <a:pt x="0" y="246"/>
                    <a:pt x="0" y="346"/>
                    <a:pt x="67" y="413"/>
                  </a:cubicBezTo>
                  <a:cubicBezTo>
                    <a:pt x="167" y="479"/>
                    <a:pt x="301" y="546"/>
                    <a:pt x="434" y="546"/>
                  </a:cubicBezTo>
                  <a:cubicBezTo>
                    <a:pt x="567" y="579"/>
                    <a:pt x="701" y="613"/>
                    <a:pt x="834" y="613"/>
                  </a:cubicBezTo>
                  <a:cubicBezTo>
                    <a:pt x="845" y="615"/>
                    <a:pt x="856" y="616"/>
                    <a:pt x="867" y="616"/>
                  </a:cubicBezTo>
                  <a:cubicBezTo>
                    <a:pt x="1017" y="616"/>
                    <a:pt x="1126" y="404"/>
                    <a:pt x="1001" y="279"/>
                  </a:cubicBezTo>
                  <a:cubicBezTo>
                    <a:pt x="901" y="112"/>
                    <a:pt x="734" y="46"/>
                    <a:pt x="534" y="12"/>
                  </a:cubicBezTo>
                  <a:cubicBezTo>
                    <a:pt x="495" y="5"/>
                    <a:pt x="453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7457008" y="1556593"/>
              <a:ext cx="11340" cy="22680"/>
            </a:xfrm>
            <a:custGeom>
              <a:rect b="b" l="l" r="r" t="t"/>
              <a:pathLst>
                <a:path extrusionOk="0" h="1002" w="501">
                  <a:moveTo>
                    <a:pt x="67" y="1"/>
                  </a:moveTo>
                  <a:lnTo>
                    <a:pt x="67" y="1"/>
                  </a:lnTo>
                  <a:cubicBezTo>
                    <a:pt x="0" y="367"/>
                    <a:pt x="67" y="968"/>
                    <a:pt x="500" y="1001"/>
                  </a:cubicBezTo>
                  <a:cubicBezTo>
                    <a:pt x="133" y="868"/>
                    <a:pt x="100" y="434"/>
                    <a:pt x="100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7454292" y="1547471"/>
              <a:ext cx="26551" cy="28090"/>
            </a:xfrm>
            <a:custGeom>
              <a:rect b="b" l="l" r="r" t="t"/>
              <a:pathLst>
                <a:path extrusionOk="0" h="1241" w="1173">
                  <a:moveTo>
                    <a:pt x="565" y="1"/>
                  </a:moveTo>
                  <a:cubicBezTo>
                    <a:pt x="551" y="1"/>
                    <a:pt x="536" y="2"/>
                    <a:pt x="520" y="3"/>
                  </a:cubicBezTo>
                  <a:cubicBezTo>
                    <a:pt x="0" y="36"/>
                    <a:pt x="50" y="1240"/>
                    <a:pt x="578" y="1240"/>
                  </a:cubicBezTo>
                  <a:cubicBezTo>
                    <a:pt x="592" y="1240"/>
                    <a:pt x="606" y="1239"/>
                    <a:pt x="620" y="1237"/>
                  </a:cubicBezTo>
                  <a:cubicBezTo>
                    <a:pt x="1173" y="1205"/>
                    <a:pt x="1124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7469842" y="1546769"/>
              <a:ext cx="18131" cy="12404"/>
            </a:xfrm>
            <a:custGeom>
              <a:rect b="b" l="l" r="r" t="t"/>
              <a:pathLst>
                <a:path extrusionOk="0" h="548" w="801">
                  <a:moveTo>
                    <a:pt x="767" y="1"/>
                  </a:moveTo>
                  <a:cubicBezTo>
                    <a:pt x="701" y="134"/>
                    <a:pt x="567" y="268"/>
                    <a:pt x="434" y="268"/>
                  </a:cubicBezTo>
                  <a:cubicBezTo>
                    <a:pt x="300" y="268"/>
                    <a:pt x="167" y="134"/>
                    <a:pt x="67" y="68"/>
                  </a:cubicBezTo>
                  <a:cubicBezTo>
                    <a:pt x="33" y="68"/>
                    <a:pt x="0" y="134"/>
                    <a:pt x="0" y="168"/>
                  </a:cubicBezTo>
                  <a:cubicBezTo>
                    <a:pt x="58" y="370"/>
                    <a:pt x="191" y="548"/>
                    <a:pt x="400" y="548"/>
                  </a:cubicBezTo>
                  <a:cubicBezTo>
                    <a:pt x="431" y="548"/>
                    <a:pt x="465" y="543"/>
                    <a:pt x="500" y="535"/>
                  </a:cubicBezTo>
                  <a:cubicBezTo>
                    <a:pt x="734" y="501"/>
                    <a:pt x="801" y="234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7399606" y="1557340"/>
              <a:ext cx="10593" cy="23427"/>
            </a:xfrm>
            <a:custGeom>
              <a:rect b="b" l="l" r="r" t="t"/>
              <a:pathLst>
                <a:path extrusionOk="0" h="1035" w="468">
                  <a:moveTo>
                    <a:pt x="368" y="1"/>
                  </a:moveTo>
                  <a:cubicBezTo>
                    <a:pt x="368" y="1"/>
                    <a:pt x="334" y="1"/>
                    <a:pt x="334" y="34"/>
                  </a:cubicBezTo>
                  <a:cubicBezTo>
                    <a:pt x="368" y="435"/>
                    <a:pt x="334" y="868"/>
                    <a:pt x="1" y="1035"/>
                  </a:cubicBezTo>
                  <a:cubicBezTo>
                    <a:pt x="435" y="968"/>
                    <a:pt x="468" y="3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7385278" y="1549033"/>
              <a:ext cx="27185" cy="27977"/>
            </a:xfrm>
            <a:custGeom>
              <a:rect b="b" l="l" r="r" t="t"/>
              <a:pathLst>
                <a:path extrusionOk="0" h="1236" w="1201">
                  <a:moveTo>
                    <a:pt x="634" y="1"/>
                  </a:moveTo>
                  <a:cubicBezTo>
                    <a:pt x="0" y="1"/>
                    <a:pt x="33" y="1235"/>
                    <a:pt x="601" y="1235"/>
                  </a:cubicBezTo>
                  <a:cubicBezTo>
                    <a:pt x="1201" y="1235"/>
                    <a:pt x="1168" y="1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7379235" y="1549802"/>
              <a:ext cx="16637" cy="12178"/>
            </a:xfrm>
            <a:custGeom>
              <a:rect b="b" l="l" r="r" t="t"/>
              <a:pathLst>
                <a:path extrusionOk="0" h="538" w="735">
                  <a:moveTo>
                    <a:pt x="0" y="0"/>
                  </a:moveTo>
                  <a:cubicBezTo>
                    <a:pt x="0" y="234"/>
                    <a:pt x="100" y="467"/>
                    <a:pt x="334" y="534"/>
                  </a:cubicBezTo>
                  <a:cubicBezTo>
                    <a:pt x="351" y="537"/>
                    <a:pt x="367" y="538"/>
                    <a:pt x="383" y="538"/>
                  </a:cubicBezTo>
                  <a:cubicBezTo>
                    <a:pt x="582" y="538"/>
                    <a:pt x="672" y="348"/>
                    <a:pt x="734" y="100"/>
                  </a:cubicBezTo>
                  <a:cubicBezTo>
                    <a:pt x="734" y="100"/>
                    <a:pt x="701" y="34"/>
                    <a:pt x="667" y="34"/>
                  </a:cubicBezTo>
                  <a:cubicBezTo>
                    <a:pt x="567" y="100"/>
                    <a:pt x="467" y="234"/>
                    <a:pt x="334" y="234"/>
                  </a:cubicBezTo>
                  <a:cubicBezTo>
                    <a:pt x="323" y="237"/>
                    <a:pt x="312" y="239"/>
                    <a:pt x="301" y="239"/>
                  </a:cubicBezTo>
                  <a:cubicBezTo>
                    <a:pt x="206" y="239"/>
                    <a:pt x="90" y="12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7446438" y="1626060"/>
              <a:ext cx="17384" cy="8511"/>
            </a:xfrm>
            <a:custGeom>
              <a:rect b="b" l="l" r="r" t="t"/>
              <a:pathLst>
                <a:path extrusionOk="0" h="376" w="768">
                  <a:moveTo>
                    <a:pt x="701" y="0"/>
                  </a:moveTo>
                  <a:cubicBezTo>
                    <a:pt x="634" y="100"/>
                    <a:pt x="567" y="234"/>
                    <a:pt x="400" y="267"/>
                  </a:cubicBezTo>
                  <a:cubicBezTo>
                    <a:pt x="267" y="267"/>
                    <a:pt x="133" y="234"/>
                    <a:pt x="0" y="201"/>
                  </a:cubicBezTo>
                  <a:lnTo>
                    <a:pt x="0" y="201"/>
                  </a:lnTo>
                  <a:cubicBezTo>
                    <a:pt x="111" y="311"/>
                    <a:pt x="267" y="376"/>
                    <a:pt x="412" y="376"/>
                  </a:cubicBezTo>
                  <a:cubicBezTo>
                    <a:pt x="442" y="376"/>
                    <a:pt x="472" y="373"/>
                    <a:pt x="500" y="367"/>
                  </a:cubicBezTo>
                  <a:cubicBezTo>
                    <a:pt x="667" y="301"/>
                    <a:pt x="767" y="167"/>
                    <a:pt x="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7410177" y="1510734"/>
              <a:ext cx="46085" cy="105072"/>
            </a:xfrm>
            <a:custGeom>
              <a:rect b="b" l="l" r="r" t="t"/>
              <a:pathLst>
                <a:path extrusionOk="0" h="4642" w="2036">
                  <a:moveTo>
                    <a:pt x="668" y="0"/>
                  </a:moveTo>
                  <a:cubicBezTo>
                    <a:pt x="651" y="0"/>
                    <a:pt x="635" y="8"/>
                    <a:pt x="635" y="25"/>
                  </a:cubicBezTo>
                  <a:cubicBezTo>
                    <a:pt x="301" y="1293"/>
                    <a:pt x="68" y="2594"/>
                    <a:pt x="1" y="3895"/>
                  </a:cubicBezTo>
                  <a:cubicBezTo>
                    <a:pt x="1" y="3927"/>
                    <a:pt x="32" y="3939"/>
                    <a:pt x="80" y="3939"/>
                  </a:cubicBezTo>
                  <a:cubicBezTo>
                    <a:pt x="233" y="3939"/>
                    <a:pt x="559" y="3812"/>
                    <a:pt x="635" y="3761"/>
                  </a:cubicBezTo>
                  <a:lnTo>
                    <a:pt x="635" y="3761"/>
                  </a:lnTo>
                  <a:cubicBezTo>
                    <a:pt x="635" y="4028"/>
                    <a:pt x="601" y="4328"/>
                    <a:pt x="601" y="4595"/>
                  </a:cubicBezTo>
                  <a:cubicBezTo>
                    <a:pt x="601" y="4628"/>
                    <a:pt x="668" y="4628"/>
                    <a:pt x="768" y="4628"/>
                  </a:cubicBezTo>
                  <a:cubicBezTo>
                    <a:pt x="827" y="4637"/>
                    <a:pt x="887" y="4641"/>
                    <a:pt x="947" y="4641"/>
                  </a:cubicBezTo>
                  <a:cubicBezTo>
                    <a:pt x="1358" y="4641"/>
                    <a:pt x="1769" y="4444"/>
                    <a:pt x="2002" y="4095"/>
                  </a:cubicBezTo>
                  <a:cubicBezTo>
                    <a:pt x="2036" y="4061"/>
                    <a:pt x="2002" y="4061"/>
                    <a:pt x="1969" y="4061"/>
                  </a:cubicBezTo>
                  <a:cubicBezTo>
                    <a:pt x="1635" y="4328"/>
                    <a:pt x="1235" y="4462"/>
                    <a:pt x="801" y="4462"/>
                  </a:cubicBezTo>
                  <a:cubicBezTo>
                    <a:pt x="768" y="4395"/>
                    <a:pt x="935" y="3461"/>
                    <a:pt x="902" y="3461"/>
                  </a:cubicBezTo>
                  <a:lnTo>
                    <a:pt x="902" y="3461"/>
                  </a:lnTo>
                  <a:cubicBezTo>
                    <a:pt x="668" y="3494"/>
                    <a:pt x="468" y="3561"/>
                    <a:pt x="268" y="3628"/>
                  </a:cubicBezTo>
                  <a:cubicBezTo>
                    <a:pt x="368" y="2427"/>
                    <a:pt x="635" y="1226"/>
                    <a:pt x="701" y="25"/>
                  </a:cubicBezTo>
                  <a:cubicBezTo>
                    <a:pt x="701" y="8"/>
                    <a:pt x="68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427560" y="1603402"/>
              <a:ext cx="30218" cy="21933"/>
            </a:xfrm>
            <a:custGeom>
              <a:rect b="b" l="l" r="r" t="t"/>
              <a:pathLst>
                <a:path extrusionOk="0" h="969" w="1335">
                  <a:moveTo>
                    <a:pt x="1201" y="1"/>
                  </a:moveTo>
                  <a:cubicBezTo>
                    <a:pt x="834" y="234"/>
                    <a:pt x="434" y="368"/>
                    <a:pt x="0" y="368"/>
                  </a:cubicBezTo>
                  <a:cubicBezTo>
                    <a:pt x="134" y="601"/>
                    <a:pt x="334" y="768"/>
                    <a:pt x="601" y="901"/>
                  </a:cubicBezTo>
                  <a:cubicBezTo>
                    <a:pt x="734" y="968"/>
                    <a:pt x="867" y="968"/>
                    <a:pt x="1001" y="968"/>
                  </a:cubicBezTo>
                  <a:cubicBezTo>
                    <a:pt x="1334" y="901"/>
                    <a:pt x="1334" y="601"/>
                    <a:pt x="1301" y="368"/>
                  </a:cubicBezTo>
                  <a:cubicBezTo>
                    <a:pt x="1301" y="234"/>
                    <a:pt x="1234" y="10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441141" y="1611709"/>
              <a:ext cx="17384" cy="13626"/>
            </a:xfrm>
            <a:custGeom>
              <a:rect b="b" l="l" r="r" t="t"/>
              <a:pathLst>
                <a:path extrusionOk="0" h="602" w="768">
                  <a:moveTo>
                    <a:pt x="734" y="1"/>
                  </a:moveTo>
                  <a:cubicBezTo>
                    <a:pt x="401" y="1"/>
                    <a:pt x="101" y="201"/>
                    <a:pt x="1" y="534"/>
                  </a:cubicBezTo>
                  <a:cubicBezTo>
                    <a:pt x="134" y="601"/>
                    <a:pt x="267" y="601"/>
                    <a:pt x="434" y="601"/>
                  </a:cubicBezTo>
                  <a:cubicBezTo>
                    <a:pt x="734" y="534"/>
                    <a:pt x="768" y="234"/>
                    <a:pt x="734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7361874" y="1371076"/>
              <a:ext cx="273340" cy="190858"/>
            </a:xfrm>
            <a:custGeom>
              <a:rect b="b" l="l" r="r" t="t"/>
              <a:pathLst>
                <a:path extrusionOk="0" h="8432" w="12076">
                  <a:moveTo>
                    <a:pt x="5181" y="1"/>
                  </a:moveTo>
                  <a:cubicBezTo>
                    <a:pt x="4346" y="1"/>
                    <a:pt x="3483" y="189"/>
                    <a:pt x="2635" y="624"/>
                  </a:cubicBezTo>
                  <a:cubicBezTo>
                    <a:pt x="67" y="1959"/>
                    <a:pt x="0" y="5795"/>
                    <a:pt x="234" y="5828"/>
                  </a:cubicBezTo>
                  <a:cubicBezTo>
                    <a:pt x="640" y="5885"/>
                    <a:pt x="1022" y="5909"/>
                    <a:pt x="1380" y="5909"/>
                  </a:cubicBezTo>
                  <a:cubicBezTo>
                    <a:pt x="3496" y="5909"/>
                    <a:pt x="4761" y="5044"/>
                    <a:pt x="5163" y="4717"/>
                  </a:cubicBezTo>
                  <a:lnTo>
                    <a:pt x="5163" y="4717"/>
                  </a:lnTo>
                  <a:cubicBezTo>
                    <a:pt x="4830" y="5012"/>
                    <a:pt x="4037" y="5734"/>
                    <a:pt x="4261" y="5734"/>
                  </a:cubicBezTo>
                  <a:cubicBezTo>
                    <a:pt x="4272" y="5734"/>
                    <a:pt x="4286" y="5732"/>
                    <a:pt x="4303" y="5728"/>
                  </a:cubicBezTo>
                  <a:cubicBezTo>
                    <a:pt x="5471" y="5528"/>
                    <a:pt x="6505" y="4827"/>
                    <a:pt x="7072" y="3760"/>
                  </a:cubicBezTo>
                  <a:cubicBezTo>
                    <a:pt x="7305" y="6262"/>
                    <a:pt x="8873" y="6329"/>
                    <a:pt x="8873" y="6329"/>
                  </a:cubicBezTo>
                  <a:cubicBezTo>
                    <a:pt x="8873" y="6329"/>
                    <a:pt x="8970" y="8432"/>
                    <a:pt x="10279" y="8432"/>
                  </a:cubicBezTo>
                  <a:cubicBezTo>
                    <a:pt x="10300" y="8432"/>
                    <a:pt x="10320" y="8431"/>
                    <a:pt x="10341" y="8430"/>
                  </a:cubicBezTo>
                  <a:cubicBezTo>
                    <a:pt x="10874" y="8397"/>
                    <a:pt x="12075" y="6162"/>
                    <a:pt x="11775" y="4360"/>
                  </a:cubicBezTo>
                  <a:cubicBezTo>
                    <a:pt x="11475" y="2593"/>
                    <a:pt x="9507" y="1792"/>
                    <a:pt x="9507" y="1792"/>
                  </a:cubicBezTo>
                  <a:cubicBezTo>
                    <a:pt x="8397" y="749"/>
                    <a:pt x="6843" y="1"/>
                    <a:pt x="5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7577811" y="1539843"/>
              <a:ext cx="64193" cy="82482"/>
            </a:xfrm>
            <a:custGeom>
              <a:rect b="b" l="l" r="r" t="t"/>
              <a:pathLst>
                <a:path extrusionOk="0" h="3644" w="2836">
                  <a:moveTo>
                    <a:pt x="1790" y="1"/>
                  </a:moveTo>
                  <a:cubicBezTo>
                    <a:pt x="979" y="1"/>
                    <a:pt x="134" y="1608"/>
                    <a:pt x="134" y="1608"/>
                  </a:cubicBezTo>
                  <a:lnTo>
                    <a:pt x="0" y="3142"/>
                  </a:lnTo>
                  <a:cubicBezTo>
                    <a:pt x="177" y="3473"/>
                    <a:pt x="500" y="3644"/>
                    <a:pt x="833" y="3644"/>
                  </a:cubicBezTo>
                  <a:cubicBezTo>
                    <a:pt x="1003" y="3644"/>
                    <a:pt x="1177" y="3599"/>
                    <a:pt x="1334" y="3509"/>
                  </a:cubicBezTo>
                  <a:cubicBezTo>
                    <a:pt x="2235" y="3042"/>
                    <a:pt x="2836" y="374"/>
                    <a:pt x="2002" y="40"/>
                  </a:cubicBezTo>
                  <a:cubicBezTo>
                    <a:pt x="1932" y="13"/>
                    <a:pt x="1861" y="1"/>
                    <a:pt x="1790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561940" y="1564434"/>
              <a:ext cx="32481" cy="53690"/>
            </a:xfrm>
            <a:custGeom>
              <a:rect b="b" l="l" r="r" t="t"/>
              <a:pathLst>
                <a:path extrusionOk="0" h="2372" w="1435">
                  <a:moveTo>
                    <a:pt x="1401" y="0"/>
                  </a:moveTo>
                  <a:cubicBezTo>
                    <a:pt x="501" y="200"/>
                    <a:pt x="0" y="1435"/>
                    <a:pt x="134" y="2302"/>
                  </a:cubicBezTo>
                  <a:cubicBezTo>
                    <a:pt x="134" y="2343"/>
                    <a:pt x="172" y="2372"/>
                    <a:pt x="209" y="2372"/>
                  </a:cubicBezTo>
                  <a:cubicBezTo>
                    <a:pt x="232" y="2372"/>
                    <a:pt x="255" y="2361"/>
                    <a:pt x="267" y="2335"/>
                  </a:cubicBezTo>
                  <a:cubicBezTo>
                    <a:pt x="301" y="2135"/>
                    <a:pt x="401" y="1935"/>
                    <a:pt x="501" y="1768"/>
                  </a:cubicBezTo>
                  <a:cubicBezTo>
                    <a:pt x="618" y="1564"/>
                    <a:pt x="811" y="1462"/>
                    <a:pt x="1014" y="1462"/>
                  </a:cubicBezTo>
                  <a:cubicBezTo>
                    <a:pt x="1043" y="1462"/>
                    <a:pt x="1072" y="1464"/>
                    <a:pt x="1101" y="1468"/>
                  </a:cubicBezTo>
                  <a:lnTo>
                    <a:pt x="1101" y="1435"/>
                  </a:lnTo>
                  <a:cubicBezTo>
                    <a:pt x="1022" y="1385"/>
                    <a:pt x="934" y="1362"/>
                    <a:pt x="845" y="1362"/>
                  </a:cubicBezTo>
                  <a:cubicBezTo>
                    <a:pt x="637" y="1362"/>
                    <a:pt x="428" y="1491"/>
                    <a:pt x="334" y="1701"/>
                  </a:cubicBezTo>
                  <a:cubicBezTo>
                    <a:pt x="434" y="1001"/>
                    <a:pt x="834" y="401"/>
                    <a:pt x="1401" y="34"/>
                  </a:cubicBezTo>
                  <a:cubicBezTo>
                    <a:pt x="1435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489897" y="1727940"/>
              <a:ext cx="497155" cy="635795"/>
            </a:xfrm>
            <a:custGeom>
              <a:rect b="b" l="l" r="r" t="t"/>
              <a:pathLst>
                <a:path extrusionOk="0" h="28089" w="21964">
                  <a:moveTo>
                    <a:pt x="5149" y="0"/>
                  </a:moveTo>
                  <a:cubicBezTo>
                    <a:pt x="4384" y="0"/>
                    <a:pt x="4138" y="995"/>
                    <a:pt x="4918" y="3672"/>
                  </a:cubicBezTo>
                  <a:cubicBezTo>
                    <a:pt x="6119" y="7675"/>
                    <a:pt x="9788" y="18182"/>
                    <a:pt x="9455" y="18182"/>
                  </a:cubicBezTo>
                  <a:cubicBezTo>
                    <a:pt x="9450" y="18183"/>
                    <a:pt x="9443" y="18184"/>
                    <a:pt x="9433" y="18184"/>
                  </a:cubicBezTo>
                  <a:cubicBezTo>
                    <a:pt x="9075" y="18184"/>
                    <a:pt x="5243" y="17605"/>
                    <a:pt x="3717" y="17248"/>
                  </a:cubicBezTo>
                  <a:cubicBezTo>
                    <a:pt x="3697" y="17244"/>
                    <a:pt x="3677" y="17241"/>
                    <a:pt x="3657" y="17241"/>
                  </a:cubicBezTo>
                  <a:cubicBezTo>
                    <a:pt x="2373" y="17241"/>
                    <a:pt x="0" y="26326"/>
                    <a:pt x="1182" y="26622"/>
                  </a:cubicBezTo>
                  <a:cubicBezTo>
                    <a:pt x="4017" y="27285"/>
                    <a:pt x="9610" y="28089"/>
                    <a:pt x="13869" y="28089"/>
                  </a:cubicBezTo>
                  <a:cubicBezTo>
                    <a:pt x="15824" y="28089"/>
                    <a:pt x="17498" y="27919"/>
                    <a:pt x="18495" y="27489"/>
                  </a:cubicBezTo>
                  <a:cubicBezTo>
                    <a:pt x="21964" y="26021"/>
                    <a:pt x="16060" y="10277"/>
                    <a:pt x="8854" y="2671"/>
                  </a:cubicBezTo>
                  <a:cubicBezTo>
                    <a:pt x="7443" y="1190"/>
                    <a:pt x="5986" y="0"/>
                    <a:pt x="5149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262959" y="2043675"/>
              <a:ext cx="320149" cy="293055"/>
            </a:xfrm>
            <a:custGeom>
              <a:rect b="b" l="l" r="r" t="t"/>
              <a:pathLst>
                <a:path extrusionOk="0" h="12947" w="14144">
                  <a:moveTo>
                    <a:pt x="5601" y="0"/>
                  </a:moveTo>
                  <a:cubicBezTo>
                    <a:pt x="4043" y="0"/>
                    <a:pt x="1808" y="340"/>
                    <a:pt x="1268" y="1164"/>
                  </a:cubicBezTo>
                  <a:cubicBezTo>
                    <a:pt x="968" y="1698"/>
                    <a:pt x="1001" y="2332"/>
                    <a:pt x="1401" y="2832"/>
                  </a:cubicBezTo>
                  <a:cubicBezTo>
                    <a:pt x="934" y="3032"/>
                    <a:pt x="567" y="3433"/>
                    <a:pt x="334" y="3900"/>
                  </a:cubicBezTo>
                  <a:cubicBezTo>
                    <a:pt x="0" y="4734"/>
                    <a:pt x="1168" y="5634"/>
                    <a:pt x="1168" y="5634"/>
                  </a:cubicBezTo>
                  <a:cubicBezTo>
                    <a:pt x="734" y="5968"/>
                    <a:pt x="434" y="6402"/>
                    <a:pt x="234" y="6935"/>
                  </a:cubicBezTo>
                  <a:cubicBezTo>
                    <a:pt x="0" y="7769"/>
                    <a:pt x="1034" y="8837"/>
                    <a:pt x="1034" y="8837"/>
                  </a:cubicBezTo>
                  <a:cubicBezTo>
                    <a:pt x="801" y="9370"/>
                    <a:pt x="767" y="9971"/>
                    <a:pt x="934" y="10504"/>
                  </a:cubicBezTo>
                  <a:cubicBezTo>
                    <a:pt x="1435" y="11939"/>
                    <a:pt x="3736" y="12473"/>
                    <a:pt x="5171" y="12806"/>
                  </a:cubicBezTo>
                  <a:cubicBezTo>
                    <a:pt x="5619" y="12910"/>
                    <a:pt x="6357" y="12946"/>
                    <a:pt x="7187" y="12946"/>
                  </a:cubicBezTo>
                  <a:cubicBezTo>
                    <a:pt x="9012" y="12946"/>
                    <a:pt x="11279" y="12773"/>
                    <a:pt x="11875" y="12773"/>
                  </a:cubicBezTo>
                  <a:lnTo>
                    <a:pt x="14144" y="3566"/>
                  </a:lnTo>
                  <a:cubicBezTo>
                    <a:pt x="14144" y="3566"/>
                    <a:pt x="8106" y="197"/>
                    <a:pt x="6338" y="30"/>
                  </a:cubicBezTo>
                  <a:cubicBezTo>
                    <a:pt x="6121" y="11"/>
                    <a:pt x="5871" y="0"/>
                    <a:pt x="560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7295417" y="2103002"/>
              <a:ext cx="110255" cy="7809"/>
            </a:xfrm>
            <a:custGeom>
              <a:rect b="b" l="l" r="r" t="t"/>
              <a:pathLst>
                <a:path extrusionOk="0" h="345" w="4871">
                  <a:moveTo>
                    <a:pt x="1378" y="1"/>
                  </a:moveTo>
                  <a:cubicBezTo>
                    <a:pt x="943" y="1"/>
                    <a:pt x="506" y="23"/>
                    <a:pt x="67" y="78"/>
                  </a:cubicBezTo>
                  <a:cubicBezTo>
                    <a:pt x="1" y="111"/>
                    <a:pt x="34" y="178"/>
                    <a:pt x="67" y="178"/>
                  </a:cubicBezTo>
                  <a:cubicBezTo>
                    <a:pt x="1668" y="278"/>
                    <a:pt x="3270" y="145"/>
                    <a:pt x="4837" y="345"/>
                  </a:cubicBezTo>
                  <a:cubicBezTo>
                    <a:pt x="4871" y="311"/>
                    <a:pt x="4871" y="278"/>
                    <a:pt x="4837" y="278"/>
                  </a:cubicBezTo>
                  <a:cubicBezTo>
                    <a:pt x="3675" y="157"/>
                    <a:pt x="2531" y="1"/>
                    <a:pt x="1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7289374" y="2168643"/>
              <a:ext cx="104981" cy="19194"/>
            </a:xfrm>
            <a:custGeom>
              <a:rect b="b" l="l" r="r" t="t"/>
              <a:pathLst>
                <a:path extrusionOk="0" h="848" w="4638">
                  <a:moveTo>
                    <a:pt x="343" y="1"/>
                  </a:moveTo>
                  <a:cubicBezTo>
                    <a:pt x="251" y="1"/>
                    <a:pt x="159" y="5"/>
                    <a:pt x="67" y="13"/>
                  </a:cubicBezTo>
                  <a:cubicBezTo>
                    <a:pt x="1" y="13"/>
                    <a:pt x="1" y="113"/>
                    <a:pt x="34" y="113"/>
                  </a:cubicBezTo>
                  <a:cubicBezTo>
                    <a:pt x="401" y="213"/>
                    <a:pt x="768" y="280"/>
                    <a:pt x="1135" y="313"/>
                  </a:cubicBezTo>
                  <a:lnTo>
                    <a:pt x="2302" y="480"/>
                  </a:lnTo>
                  <a:cubicBezTo>
                    <a:pt x="3070" y="580"/>
                    <a:pt x="3837" y="714"/>
                    <a:pt x="4604" y="847"/>
                  </a:cubicBezTo>
                  <a:cubicBezTo>
                    <a:pt x="4637" y="847"/>
                    <a:pt x="4637" y="814"/>
                    <a:pt x="4604" y="814"/>
                  </a:cubicBezTo>
                  <a:cubicBezTo>
                    <a:pt x="3870" y="614"/>
                    <a:pt x="3103" y="447"/>
                    <a:pt x="2302" y="313"/>
                  </a:cubicBezTo>
                  <a:cubicBezTo>
                    <a:pt x="1935" y="247"/>
                    <a:pt x="1535" y="180"/>
                    <a:pt x="1168" y="113"/>
                  </a:cubicBezTo>
                  <a:cubicBezTo>
                    <a:pt x="893" y="38"/>
                    <a:pt x="618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7287110" y="2244425"/>
              <a:ext cx="94411" cy="18153"/>
            </a:xfrm>
            <a:custGeom>
              <a:rect b="b" l="l" r="r" t="t"/>
              <a:pathLst>
                <a:path extrusionOk="0" h="802" w="4171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301" y="168"/>
                    <a:pt x="601" y="268"/>
                    <a:pt x="935" y="268"/>
                  </a:cubicBezTo>
                  <a:lnTo>
                    <a:pt x="2002" y="468"/>
                  </a:lnTo>
                  <a:cubicBezTo>
                    <a:pt x="2703" y="568"/>
                    <a:pt x="3436" y="668"/>
                    <a:pt x="4137" y="802"/>
                  </a:cubicBezTo>
                  <a:cubicBezTo>
                    <a:pt x="4170" y="802"/>
                    <a:pt x="4170" y="735"/>
                    <a:pt x="4137" y="735"/>
                  </a:cubicBezTo>
                  <a:cubicBezTo>
                    <a:pt x="3436" y="635"/>
                    <a:pt x="2736" y="501"/>
                    <a:pt x="2035" y="335"/>
                  </a:cubicBezTo>
                  <a:lnTo>
                    <a:pt x="1001" y="134"/>
                  </a:ln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559681" y="1722191"/>
              <a:ext cx="395049" cy="648447"/>
            </a:xfrm>
            <a:custGeom>
              <a:rect b="b" l="l" r="r" t="t"/>
              <a:pathLst>
                <a:path extrusionOk="0" h="28648" w="17453">
                  <a:moveTo>
                    <a:pt x="2049" y="1"/>
                  </a:moveTo>
                  <a:cubicBezTo>
                    <a:pt x="1205" y="1"/>
                    <a:pt x="923" y="1056"/>
                    <a:pt x="1468" y="3359"/>
                  </a:cubicBezTo>
                  <a:cubicBezTo>
                    <a:pt x="2569" y="7862"/>
                    <a:pt x="6472" y="17736"/>
                    <a:pt x="5972" y="18136"/>
                  </a:cubicBezTo>
                  <a:cubicBezTo>
                    <a:pt x="5960" y="18148"/>
                    <a:pt x="5916" y="18153"/>
                    <a:pt x="5845" y="18153"/>
                  </a:cubicBezTo>
                  <a:cubicBezTo>
                    <a:pt x="5100" y="18153"/>
                    <a:pt x="1402" y="17569"/>
                    <a:pt x="1402" y="17569"/>
                  </a:cubicBezTo>
                  <a:lnTo>
                    <a:pt x="1" y="27676"/>
                  </a:lnTo>
                  <a:cubicBezTo>
                    <a:pt x="3670" y="28277"/>
                    <a:pt x="7373" y="28610"/>
                    <a:pt x="11075" y="28644"/>
                  </a:cubicBezTo>
                  <a:cubicBezTo>
                    <a:pt x="11231" y="28646"/>
                    <a:pt x="11383" y="28647"/>
                    <a:pt x="11531" y="28647"/>
                  </a:cubicBezTo>
                  <a:cubicBezTo>
                    <a:pt x="17452" y="28647"/>
                    <a:pt x="16903" y="26709"/>
                    <a:pt x="16512" y="24040"/>
                  </a:cubicBezTo>
                  <a:cubicBezTo>
                    <a:pt x="15178" y="15201"/>
                    <a:pt x="9307" y="6628"/>
                    <a:pt x="5771" y="2725"/>
                  </a:cubicBezTo>
                  <a:cubicBezTo>
                    <a:pt x="4174" y="965"/>
                    <a:pt x="2855" y="1"/>
                    <a:pt x="20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609523" y="2141187"/>
              <a:ext cx="27954" cy="206454"/>
            </a:xfrm>
            <a:custGeom>
              <a:rect b="b" l="l" r="r" t="t"/>
              <a:pathLst>
                <a:path extrusionOk="0" h="9121" w="1235">
                  <a:moveTo>
                    <a:pt x="1201" y="0"/>
                  </a:moveTo>
                  <a:cubicBezTo>
                    <a:pt x="1184" y="0"/>
                    <a:pt x="1168" y="9"/>
                    <a:pt x="1168" y="25"/>
                  </a:cubicBezTo>
                  <a:cubicBezTo>
                    <a:pt x="1134" y="759"/>
                    <a:pt x="300" y="5663"/>
                    <a:pt x="0" y="9065"/>
                  </a:cubicBezTo>
                  <a:cubicBezTo>
                    <a:pt x="0" y="9104"/>
                    <a:pt x="23" y="9120"/>
                    <a:pt x="42" y="9120"/>
                  </a:cubicBezTo>
                  <a:cubicBezTo>
                    <a:pt x="55" y="9120"/>
                    <a:pt x="67" y="9112"/>
                    <a:pt x="67" y="9099"/>
                  </a:cubicBezTo>
                  <a:cubicBezTo>
                    <a:pt x="901" y="5096"/>
                    <a:pt x="1134" y="759"/>
                    <a:pt x="1234" y="25"/>
                  </a:cubicBezTo>
                  <a:cubicBezTo>
                    <a:pt x="1234" y="9"/>
                    <a:pt x="1218" y="0"/>
                    <a:pt x="1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590645" y="1917191"/>
              <a:ext cx="214444" cy="235155"/>
            </a:xfrm>
            <a:custGeom>
              <a:rect b="b" l="l" r="r" t="t"/>
              <a:pathLst>
                <a:path extrusionOk="0" h="10389" w="9474">
                  <a:moveTo>
                    <a:pt x="1754" y="0"/>
                  </a:moveTo>
                  <a:cubicBezTo>
                    <a:pt x="1735" y="0"/>
                    <a:pt x="1701" y="24"/>
                    <a:pt x="1701" y="48"/>
                  </a:cubicBezTo>
                  <a:cubicBezTo>
                    <a:pt x="1835" y="615"/>
                    <a:pt x="2602" y="2816"/>
                    <a:pt x="2702" y="3183"/>
                  </a:cubicBezTo>
                  <a:cubicBezTo>
                    <a:pt x="2769" y="3450"/>
                    <a:pt x="2869" y="3717"/>
                    <a:pt x="2936" y="3950"/>
                  </a:cubicBezTo>
                  <a:lnTo>
                    <a:pt x="2902" y="3917"/>
                  </a:lnTo>
                  <a:lnTo>
                    <a:pt x="2469" y="3350"/>
                  </a:lnTo>
                  <a:cubicBezTo>
                    <a:pt x="2202" y="2950"/>
                    <a:pt x="1902" y="2549"/>
                    <a:pt x="1635" y="2116"/>
                  </a:cubicBezTo>
                  <a:cubicBezTo>
                    <a:pt x="1635" y="2106"/>
                    <a:pt x="1629" y="2102"/>
                    <a:pt x="1622" y="2102"/>
                  </a:cubicBezTo>
                  <a:cubicBezTo>
                    <a:pt x="1604" y="2102"/>
                    <a:pt x="1578" y="2126"/>
                    <a:pt x="1601" y="2149"/>
                  </a:cubicBezTo>
                  <a:cubicBezTo>
                    <a:pt x="1835" y="2583"/>
                    <a:pt x="2068" y="3050"/>
                    <a:pt x="2302" y="3483"/>
                  </a:cubicBezTo>
                  <a:cubicBezTo>
                    <a:pt x="2435" y="3684"/>
                    <a:pt x="2569" y="3884"/>
                    <a:pt x="2736" y="4117"/>
                  </a:cubicBezTo>
                  <a:cubicBezTo>
                    <a:pt x="2869" y="4317"/>
                    <a:pt x="3002" y="4518"/>
                    <a:pt x="3169" y="4684"/>
                  </a:cubicBezTo>
                  <a:cubicBezTo>
                    <a:pt x="3236" y="4918"/>
                    <a:pt x="3303" y="5118"/>
                    <a:pt x="3369" y="5318"/>
                  </a:cubicBezTo>
                  <a:cubicBezTo>
                    <a:pt x="3603" y="6052"/>
                    <a:pt x="3836" y="6752"/>
                    <a:pt x="4070" y="7486"/>
                  </a:cubicBezTo>
                  <a:cubicBezTo>
                    <a:pt x="4270" y="8187"/>
                    <a:pt x="4437" y="8821"/>
                    <a:pt x="4670" y="9454"/>
                  </a:cubicBezTo>
                  <a:cubicBezTo>
                    <a:pt x="3936" y="9354"/>
                    <a:pt x="3203" y="9288"/>
                    <a:pt x="2435" y="9188"/>
                  </a:cubicBezTo>
                  <a:lnTo>
                    <a:pt x="1301" y="9054"/>
                  </a:lnTo>
                  <a:cubicBezTo>
                    <a:pt x="868" y="9021"/>
                    <a:pt x="467" y="9021"/>
                    <a:pt x="34" y="8921"/>
                  </a:cubicBezTo>
                  <a:cubicBezTo>
                    <a:pt x="0" y="8921"/>
                    <a:pt x="0" y="8987"/>
                    <a:pt x="34" y="8987"/>
                  </a:cubicBezTo>
                  <a:cubicBezTo>
                    <a:pt x="467" y="9021"/>
                    <a:pt x="868" y="9154"/>
                    <a:pt x="1268" y="9221"/>
                  </a:cubicBezTo>
                  <a:lnTo>
                    <a:pt x="2369" y="9421"/>
                  </a:lnTo>
                  <a:cubicBezTo>
                    <a:pt x="3169" y="9554"/>
                    <a:pt x="3970" y="9688"/>
                    <a:pt x="4770" y="9855"/>
                  </a:cubicBezTo>
                  <a:cubicBezTo>
                    <a:pt x="5571" y="9988"/>
                    <a:pt x="6338" y="10055"/>
                    <a:pt x="7139" y="10155"/>
                  </a:cubicBezTo>
                  <a:lnTo>
                    <a:pt x="8306" y="10288"/>
                  </a:lnTo>
                  <a:cubicBezTo>
                    <a:pt x="8706" y="10322"/>
                    <a:pt x="9107" y="10355"/>
                    <a:pt x="9474" y="10388"/>
                  </a:cubicBezTo>
                  <a:lnTo>
                    <a:pt x="9474" y="10322"/>
                  </a:lnTo>
                  <a:cubicBezTo>
                    <a:pt x="9073" y="10222"/>
                    <a:pt x="8673" y="10122"/>
                    <a:pt x="8273" y="10088"/>
                  </a:cubicBezTo>
                  <a:lnTo>
                    <a:pt x="7139" y="9855"/>
                  </a:lnTo>
                  <a:lnTo>
                    <a:pt x="6672" y="9788"/>
                  </a:lnTo>
                  <a:lnTo>
                    <a:pt x="6705" y="9788"/>
                  </a:lnTo>
                  <a:lnTo>
                    <a:pt x="7339" y="9688"/>
                  </a:lnTo>
                  <a:cubicBezTo>
                    <a:pt x="7572" y="9655"/>
                    <a:pt x="7772" y="9621"/>
                    <a:pt x="8006" y="9588"/>
                  </a:cubicBezTo>
                  <a:cubicBezTo>
                    <a:pt x="8039" y="9588"/>
                    <a:pt x="8039" y="9521"/>
                    <a:pt x="8006" y="9521"/>
                  </a:cubicBezTo>
                  <a:cubicBezTo>
                    <a:pt x="7806" y="9554"/>
                    <a:pt x="7606" y="9554"/>
                    <a:pt x="7372" y="9588"/>
                  </a:cubicBezTo>
                  <a:lnTo>
                    <a:pt x="6672" y="9621"/>
                  </a:lnTo>
                  <a:lnTo>
                    <a:pt x="6071" y="9688"/>
                  </a:lnTo>
                  <a:cubicBezTo>
                    <a:pt x="5738" y="9621"/>
                    <a:pt x="5371" y="9554"/>
                    <a:pt x="5004" y="9521"/>
                  </a:cubicBezTo>
                  <a:cubicBezTo>
                    <a:pt x="4837" y="8787"/>
                    <a:pt x="4570" y="8087"/>
                    <a:pt x="4370" y="7386"/>
                  </a:cubicBezTo>
                  <a:cubicBezTo>
                    <a:pt x="4170" y="6686"/>
                    <a:pt x="3903" y="5919"/>
                    <a:pt x="3636" y="5218"/>
                  </a:cubicBezTo>
                  <a:cubicBezTo>
                    <a:pt x="3403" y="4484"/>
                    <a:pt x="3136" y="3784"/>
                    <a:pt x="2869" y="3083"/>
                  </a:cubicBezTo>
                  <a:cubicBezTo>
                    <a:pt x="2736" y="2750"/>
                    <a:pt x="2002" y="581"/>
                    <a:pt x="1768" y="14"/>
                  </a:cubicBezTo>
                  <a:cubicBezTo>
                    <a:pt x="1768" y="5"/>
                    <a:pt x="1762" y="0"/>
                    <a:pt x="1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7561220" y="2348478"/>
              <a:ext cx="285405" cy="26302"/>
            </a:xfrm>
            <a:custGeom>
              <a:rect b="b" l="l" r="r" t="t"/>
              <a:pathLst>
                <a:path extrusionOk="0" h="1162" w="12609">
                  <a:moveTo>
                    <a:pt x="20" y="0"/>
                  </a:moveTo>
                  <a:cubicBezTo>
                    <a:pt x="0" y="0"/>
                    <a:pt x="4" y="74"/>
                    <a:pt x="33" y="74"/>
                  </a:cubicBezTo>
                  <a:cubicBezTo>
                    <a:pt x="3404" y="787"/>
                    <a:pt x="6843" y="1161"/>
                    <a:pt x="10293" y="1161"/>
                  </a:cubicBezTo>
                  <a:cubicBezTo>
                    <a:pt x="11042" y="1161"/>
                    <a:pt x="11792" y="1144"/>
                    <a:pt x="12542" y="1108"/>
                  </a:cubicBezTo>
                  <a:cubicBezTo>
                    <a:pt x="12608" y="1108"/>
                    <a:pt x="12608" y="975"/>
                    <a:pt x="12542" y="975"/>
                  </a:cubicBezTo>
                  <a:cubicBezTo>
                    <a:pt x="9106" y="875"/>
                    <a:pt x="2901" y="374"/>
                    <a:pt x="33" y="7"/>
                  </a:cubicBezTo>
                  <a:cubicBezTo>
                    <a:pt x="28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71297" y="2063707"/>
              <a:ext cx="78000" cy="253806"/>
            </a:xfrm>
            <a:custGeom>
              <a:rect b="b" l="l" r="r" t="t"/>
              <a:pathLst>
                <a:path extrusionOk="0" h="11213" w="3446">
                  <a:moveTo>
                    <a:pt x="23" y="1"/>
                  </a:moveTo>
                  <a:cubicBezTo>
                    <a:pt x="1" y="1"/>
                    <a:pt x="49" y="153"/>
                    <a:pt x="177" y="446"/>
                  </a:cubicBezTo>
                  <a:cubicBezTo>
                    <a:pt x="377" y="980"/>
                    <a:pt x="544" y="1447"/>
                    <a:pt x="744" y="1947"/>
                  </a:cubicBezTo>
                  <a:cubicBezTo>
                    <a:pt x="1111" y="2948"/>
                    <a:pt x="3112" y="9052"/>
                    <a:pt x="2879" y="11187"/>
                  </a:cubicBezTo>
                  <a:cubicBezTo>
                    <a:pt x="2879" y="11204"/>
                    <a:pt x="2896" y="11212"/>
                    <a:pt x="2912" y="11212"/>
                  </a:cubicBezTo>
                  <a:cubicBezTo>
                    <a:pt x="2929" y="11212"/>
                    <a:pt x="2946" y="11204"/>
                    <a:pt x="2946" y="11187"/>
                  </a:cubicBezTo>
                  <a:cubicBezTo>
                    <a:pt x="3446" y="8319"/>
                    <a:pt x="1478" y="3148"/>
                    <a:pt x="777" y="1580"/>
                  </a:cubicBezTo>
                  <a:cubicBezTo>
                    <a:pt x="611" y="1147"/>
                    <a:pt x="410" y="746"/>
                    <a:pt x="210" y="313"/>
                  </a:cubicBezTo>
                  <a:cubicBezTo>
                    <a:pt x="105" y="103"/>
                    <a:pt x="4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70061" y="1445908"/>
              <a:ext cx="733170" cy="721559"/>
            </a:xfrm>
            <a:custGeom>
              <a:rect b="b" l="l" r="r" t="t"/>
              <a:pathLst>
                <a:path extrusionOk="0" h="31878" w="32391">
                  <a:moveTo>
                    <a:pt x="23589" y="1"/>
                  </a:moveTo>
                  <a:cubicBezTo>
                    <a:pt x="21772" y="1"/>
                    <a:pt x="19933" y="1048"/>
                    <a:pt x="18814" y="2622"/>
                  </a:cubicBezTo>
                  <a:cubicBezTo>
                    <a:pt x="17213" y="4891"/>
                    <a:pt x="16813" y="7993"/>
                    <a:pt x="15645" y="9460"/>
                  </a:cubicBezTo>
                  <a:cubicBezTo>
                    <a:pt x="13277" y="12563"/>
                    <a:pt x="8540" y="11629"/>
                    <a:pt x="4604" y="15098"/>
                  </a:cubicBezTo>
                  <a:cubicBezTo>
                    <a:pt x="768" y="18434"/>
                    <a:pt x="1" y="25339"/>
                    <a:pt x="5238" y="29608"/>
                  </a:cubicBezTo>
                  <a:cubicBezTo>
                    <a:pt x="7099" y="31118"/>
                    <a:pt x="9886" y="31878"/>
                    <a:pt x="12899" y="31878"/>
                  </a:cubicBezTo>
                  <a:cubicBezTo>
                    <a:pt x="17878" y="31878"/>
                    <a:pt x="23478" y="29803"/>
                    <a:pt x="26553" y="25605"/>
                  </a:cubicBezTo>
                  <a:cubicBezTo>
                    <a:pt x="32391" y="17666"/>
                    <a:pt x="31423" y="5858"/>
                    <a:pt x="26720" y="1288"/>
                  </a:cubicBezTo>
                  <a:cubicBezTo>
                    <a:pt x="25797" y="391"/>
                    <a:pt x="24697" y="1"/>
                    <a:pt x="235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762688" y="1340904"/>
              <a:ext cx="136693" cy="116797"/>
            </a:xfrm>
            <a:custGeom>
              <a:rect b="b" l="l" r="r" t="t"/>
              <a:pathLst>
                <a:path extrusionOk="0" h="5160" w="6039">
                  <a:moveTo>
                    <a:pt x="2590" y="0"/>
                  </a:moveTo>
                  <a:cubicBezTo>
                    <a:pt x="1163" y="0"/>
                    <a:pt x="0" y="1342"/>
                    <a:pt x="768" y="3125"/>
                  </a:cubicBezTo>
                  <a:cubicBezTo>
                    <a:pt x="1295" y="4373"/>
                    <a:pt x="3112" y="5160"/>
                    <a:pt x="4343" y="5160"/>
                  </a:cubicBezTo>
                  <a:cubicBezTo>
                    <a:pt x="4593" y="5160"/>
                    <a:pt x="4818" y="5127"/>
                    <a:pt x="5004" y="5060"/>
                  </a:cubicBezTo>
                  <a:cubicBezTo>
                    <a:pt x="5538" y="4860"/>
                    <a:pt x="6038" y="1924"/>
                    <a:pt x="4104" y="523"/>
                  </a:cubicBezTo>
                  <a:cubicBezTo>
                    <a:pt x="3614" y="162"/>
                    <a:pt x="3086" y="0"/>
                    <a:pt x="25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00279" y="1552813"/>
              <a:ext cx="370739" cy="413790"/>
            </a:xfrm>
            <a:custGeom>
              <a:rect b="b" l="l" r="r" t="t"/>
              <a:pathLst>
                <a:path extrusionOk="0" h="18281" w="16379">
                  <a:moveTo>
                    <a:pt x="16379" y="1"/>
                  </a:moveTo>
                  <a:lnTo>
                    <a:pt x="16379" y="1"/>
                  </a:lnTo>
                  <a:cubicBezTo>
                    <a:pt x="15945" y="1035"/>
                    <a:pt x="15445" y="2036"/>
                    <a:pt x="14877" y="3003"/>
                  </a:cubicBezTo>
                  <a:cubicBezTo>
                    <a:pt x="14344" y="3970"/>
                    <a:pt x="13610" y="4804"/>
                    <a:pt x="12743" y="5471"/>
                  </a:cubicBezTo>
                  <a:cubicBezTo>
                    <a:pt x="12276" y="5738"/>
                    <a:pt x="11775" y="5972"/>
                    <a:pt x="11242" y="6105"/>
                  </a:cubicBezTo>
                  <a:cubicBezTo>
                    <a:pt x="10708" y="6272"/>
                    <a:pt x="10174" y="6439"/>
                    <a:pt x="9640" y="6572"/>
                  </a:cubicBezTo>
                  <a:cubicBezTo>
                    <a:pt x="8540" y="6839"/>
                    <a:pt x="7472" y="7173"/>
                    <a:pt x="6405" y="7540"/>
                  </a:cubicBezTo>
                  <a:cubicBezTo>
                    <a:pt x="5337" y="7973"/>
                    <a:pt x="4337" y="8507"/>
                    <a:pt x="3403" y="9174"/>
                  </a:cubicBezTo>
                  <a:cubicBezTo>
                    <a:pt x="2469" y="9841"/>
                    <a:pt x="1701" y="10675"/>
                    <a:pt x="1134" y="11676"/>
                  </a:cubicBezTo>
                  <a:cubicBezTo>
                    <a:pt x="567" y="12677"/>
                    <a:pt x="234" y="13777"/>
                    <a:pt x="100" y="14911"/>
                  </a:cubicBezTo>
                  <a:cubicBezTo>
                    <a:pt x="0" y="16046"/>
                    <a:pt x="34" y="17180"/>
                    <a:pt x="200" y="18281"/>
                  </a:cubicBezTo>
                  <a:cubicBezTo>
                    <a:pt x="100" y="17180"/>
                    <a:pt x="134" y="16046"/>
                    <a:pt x="300" y="14945"/>
                  </a:cubicBezTo>
                  <a:cubicBezTo>
                    <a:pt x="601" y="12743"/>
                    <a:pt x="1801" y="10742"/>
                    <a:pt x="3636" y="9474"/>
                  </a:cubicBezTo>
                  <a:cubicBezTo>
                    <a:pt x="4537" y="8840"/>
                    <a:pt x="5537" y="8340"/>
                    <a:pt x="6538" y="7940"/>
                  </a:cubicBezTo>
                  <a:cubicBezTo>
                    <a:pt x="7606" y="7540"/>
                    <a:pt x="8673" y="7206"/>
                    <a:pt x="9740" y="6939"/>
                  </a:cubicBezTo>
                  <a:cubicBezTo>
                    <a:pt x="10274" y="6772"/>
                    <a:pt x="10808" y="6639"/>
                    <a:pt x="11342" y="6472"/>
                  </a:cubicBezTo>
                  <a:cubicBezTo>
                    <a:pt x="11909" y="6305"/>
                    <a:pt x="12442" y="6072"/>
                    <a:pt x="12909" y="5738"/>
                  </a:cubicBezTo>
                  <a:cubicBezTo>
                    <a:pt x="13810" y="5004"/>
                    <a:pt x="14544" y="4137"/>
                    <a:pt x="15078" y="3103"/>
                  </a:cubicBezTo>
                  <a:cubicBezTo>
                    <a:pt x="15578" y="2102"/>
                    <a:pt x="16012" y="1068"/>
                    <a:pt x="16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919730" y="1497697"/>
              <a:ext cx="169151" cy="582172"/>
            </a:xfrm>
            <a:custGeom>
              <a:rect b="b" l="l" r="r" t="t"/>
              <a:pathLst>
                <a:path extrusionOk="0" h="25720" w="7473">
                  <a:moveTo>
                    <a:pt x="3337" y="1"/>
                  </a:moveTo>
                  <a:lnTo>
                    <a:pt x="3337" y="1"/>
                  </a:lnTo>
                  <a:cubicBezTo>
                    <a:pt x="3937" y="1035"/>
                    <a:pt x="4504" y="2102"/>
                    <a:pt x="4971" y="3203"/>
                  </a:cubicBezTo>
                  <a:cubicBezTo>
                    <a:pt x="5438" y="4304"/>
                    <a:pt x="5838" y="5438"/>
                    <a:pt x="6172" y="6572"/>
                  </a:cubicBezTo>
                  <a:cubicBezTo>
                    <a:pt x="6839" y="8874"/>
                    <a:pt x="7073" y="11275"/>
                    <a:pt x="6906" y="13644"/>
                  </a:cubicBezTo>
                  <a:cubicBezTo>
                    <a:pt x="6706" y="16012"/>
                    <a:pt x="5972" y="18347"/>
                    <a:pt x="4704" y="20382"/>
                  </a:cubicBezTo>
                  <a:cubicBezTo>
                    <a:pt x="4104" y="21416"/>
                    <a:pt x="3403" y="22350"/>
                    <a:pt x="2603" y="23251"/>
                  </a:cubicBezTo>
                  <a:cubicBezTo>
                    <a:pt x="2202" y="23684"/>
                    <a:pt x="1769" y="24118"/>
                    <a:pt x="1335" y="24518"/>
                  </a:cubicBezTo>
                  <a:cubicBezTo>
                    <a:pt x="902" y="24952"/>
                    <a:pt x="435" y="25285"/>
                    <a:pt x="1" y="25719"/>
                  </a:cubicBezTo>
                  <a:cubicBezTo>
                    <a:pt x="1969" y="24318"/>
                    <a:pt x="3670" y="22584"/>
                    <a:pt x="5004" y="20549"/>
                  </a:cubicBezTo>
                  <a:lnTo>
                    <a:pt x="5471" y="19782"/>
                  </a:lnTo>
                  <a:cubicBezTo>
                    <a:pt x="5605" y="19481"/>
                    <a:pt x="5738" y="19214"/>
                    <a:pt x="5872" y="18948"/>
                  </a:cubicBezTo>
                  <a:cubicBezTo>
                    <a:pt x="6039" y="18681"/>
                    <a:pt x="6139" y="18381"/>
                    <a:pt x="6239" y="18114"/>
                  </a:cubicBezTo>
                  <a:cubicBezTo>
                    <a:pt x="6372" y="17813"/>
                    <a:pt x="6472" y="17547"/>
                    <a:pt x="6572" y="17246"/>
                  </a:cubicBezTo>
                  <a:cubicBezTo>
                    <a:pt x="6939" y="16079"/>
                    <a:pt x="7206" y="14911"/>
                    <a:pt x="7306" y="13677"/>
                  </a:cubicBezTo>
                  <a:cubicBezTo>
                    <a:pt x="7473" y="11242"/>
                    <a:pt x="7206" y="8807"/>
                    <a:pt x="6472" y="6505"/>
                  </a:cubicBezTo>
                  <a:cubicBezTo>
                    <a:pt x="5772" y="4204"/>
                    <a:pt x="4704" y="2002"/>
                    <a:pt x="3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756645" y="1348962"/>
              <a:ext cx="119332" cy="114397"/>
            </a:xfrm>
            <a:custGeom>
              <a:rect b="b" l="l" r="r" t="t"/>
              <a:pathLst>
                <a:path extrusionOk="0" h="5054" w="5272">
                  <a:moveTo>
                    <a:pt x="1702" y="0"/>
                  </a:moveTo>
                  <a:cubicBezTo>
                    <a:pt x="1001" y="367"/>
                    <a:pt x="468" y="1034"/>
                    <a:pt x="268" y="1802"/>
                  </a:cubicBezTo>
                  <a:cubicBezTo>
                    <a:pt x="1" y="2602"/>
                    <a:pt x="268" y="3503"/>
                    <a:pt x="868" y="4070"/>
                  </a:cubicBezTo>
                  <a:cubicBezTo>
                    <a:pt x="1468" y="4604"/>
                    <a:pt x="2236" y="4937"/>
                    <a:pt x="3036" y="5004"/>
                  </a:cubicBezTo>
                  <a:cubicBezTo>
                    <a:pt x="3220" y="5037"/>
                    <a:pt x="3412" y="5054"/>
                    <a:pt x="3603" y="5054"/>
                  </a:cubicBezTo>
                  <a:cubicBezTo>
                    <a:pt x="3795" y="5054"/>
                    <a:pt x="3987" y="5037"/>
                    <a:pt x="4170" y="5004"/>
                  </a:cubicBezTo>
                  <a:cubicBezTo>
                    <a:pt x="4571" y="4971"/>
                    <a:pt x="4938" y="4870"/>
                    <a:pt x="5271" y="4704"/>
                  </a:cubicBezTo>
                  <a:lnTo>
                    <a:pt x="5271" y="4704"/>
                  </a:lnTo>
                  <a:cubicBezTo>
                    <a:pt x="5021" y="4779"/>
                    <a:pt x="4733" y="4816"/>
                    <a:pt x="4450" y="4816"/>
                  </a:cubicBezTo>
                  <a:cubicBezTo>
                    <a:pt x="4356" y="4816"/>
                    <a:pt x="4262" y="4812"/>
                    <a:pt x="4170" y="4804"/>
                  </a:cubicBezTo>
                  <a:cubicBezTo>
                    <a:pt x="3803" y="4804"/>
                    <a:pt x="3437" y="4737"/>
                    <a:pt x="3070" y="4670"/>
                  </a:cubicBezTo>
                  <a:cubicBezTo>
                    <a:pt x="2369" y="4537"/>
                    <a:pt x="1702" y="4203"/>
                    <a:pt x="1168" y="3736"/>
                  </a:cubicBezTo>
                  <a:cubicBezTo>
                    <a:pt x="635" y="3269"/>
                    <a:pt x="434" y="2535"/>
                    <a:pt x="568" y="1868"/>
                  </a:cubicBezTo>
                  <a:cubicBezTo>
                    <a:pt x="735" y="1134"/>
                    <a:pt x="1135" y="467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5373728" y="1784573"/>
              <a:ext cx="485362" cy="754289"/>
            </a:xfrm>
            <a:custGeom>
              <a:rect b="b" l="l" r="r" t="t"/>
              <a:pathLst>
                <a:path extrusionOk="0" h="33324" w="21443">
                  <a:moveTo>
                    <a:pt x="20915" y="1"/>
                  </a:moveTo>
                  <a:cubicBezTo>
                    <a:pt x="20060" y="1"/>
                    <a:pt x="18147" y="1586"/>
                    <a:pt x="16284" y="4039"/>
                  </a:cubicBezTo>
                  <a:cubicBezTo>
                    <a:pt x="11547" y="10343"/>
                    <a:pt x="1640" y="27756"/>
                    <a:pt x="673" y="29123"/>
                  </a:cubicBezTo>
                  <a:cubicBezTo>
                    <a:pt x="1" y="30048"/>
                    <a:pt x="6407" y="33324"/>
                    <a:pt x="8992" y="33324"/>
                  </a:cubicBezTo>
                  <a:cubicBezTo>
                    <a:pt x="9486" y="33324"/>
                    <a:pt x="9840" y="33204"/>
                    <a:pt x="9979" y="32926"/>
                  </a:cubicBezTo>
                  <a:cubicBezTo>
                    <a:pt x="11280" y="30391"/>
                    <a:pt x="19853" y="10577"/>
                    <a:pt x="21354" y="870"/>
                  </a:cubicBezTo>
                  <a:cubicBezTo>
                    <a:pt x="21442" y="273"/>
                    <a:pt x="21269" y="1"/>
                    <a:pt x="2091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5294574" y="2437728"/>
              <a:ext cx="282394" cy="325899"/>
            </a:xfrm>
            <a:custGeom>
              <a:rect b="b" l="l" r="r" t="t"/>
              <a:pathLst>
                <a:path extrusionOk="0" h="14398" w="12476">
                  <a:moveTo>
                    <a:pt x="4370" y="0"/>
                  </a:moveTo>
                  <a:cubicBezTo>
                    <a:pt x="3269" y="1435"/>
                    <a:pt x="1601" y="5471"/>
                    <a:pt x="1201" y="6805"/>
                  </a:cubicBezTo>
                  <a:cubicBezTo>
                    <a:pt x="834" y="8173"/>
                    <a:pt x="0" y="12142"/>
                    <a:pt x="1034" y="12576"/>
                  </a:cubicBezTo>
                  <a:cubicBezTo>
                    <a:pt x="1181" y="12635"/>
                    <a:pt x="1313" y="12660"/>
                    <a:pt x="1432" y="12660"/>
                  </a:cubicBezTo>
                  <a:cubicBezTo>
                    <a:pt x="2125" y="12660"/>
                    <a:pt x="2368" y="11809"/>
                    <a:pt x="2369" y="11809"/>
                  </a:cubicBezTo>
                  <a:lnTo>
                    <a:pt x="2369" y="11809"/>
                  </a:lnTo>
                  <a:cubicBezTo>
                    <a:pt x="2369" y="11809"/>
                    <a:pt x="2269" y="13543"/>
                    <a:pt x="3336" y="13877"/>
                  </a:cubicBezTo>
                  <a:cubicBezTo>
                    <a:pt x="3415" y="13900"/>
                    <a:pt x="3492" y="13911"/>
                    <a:pt x="3564" y="13911"/>
                  </a:cubicBezTo>
                  <a:cubicBezTo>
                    <a:pt x="4439" y="13911"/>
                    <a:pt x="4837" y="12376"/>
                    <a:pt x="4837" y="12376"/>
                  </a:cubicBezTo>
                  <a:cubicBezTo>
                    <a:pt x="4837" y="12376"/>
                    <a:pt x="4870" y="14144"/>
                    <a:pt x="5938" y="14377"/>
                  </a:cubicBezTo>
                  <a:cubicBezTo>
                    <a:pt x="5999" y="14391"/>
                    <a:pt x="6058" y="14397"/>
                    <a:pt x="6114" y="14397"/>
                  </a:cubicBezTo>
                  <a:cubicBezTo>
                    <a:pt x="7027" y="14397"/>
                    <a:pt x="7205" y="12710"/>
                    <a:pt x="7205" y="12710"/>
                  </a:cubicBezTo>
                  <a:lnTo>
                    <a:pt x="7205" y="12710"/>
                  </a:lnTo>
                  <a:cubicBezTo>
                    <a:pt x="7205" y="12710"/>
                    <a:pt x="7146" y="14194"/>
                    <a:pt x="7951" y="14194"/>
                  </a:cubicBezTo>
                  <a:cubicBezTo>
                    <a:pt x="8000" y="14194"/>
                    <a:pt x="8051" y="14189"/>
                    <a:pt x="8106" y="14177"/>
                  </a:cubicBezTo>
                  <a:cubicBezTo>
                    <a:pt x="9273" y="13977"/>
                    <a:pt x="9007" y="10942"/>
                    <a:pt x="9540" y="9507"/>
                  </a:cubicBezTo>
                  <a:cubicBezTo>
                    <a:pt x="9674" y="9174"/>
                    <a:pt x="12476" y="2936"/>
                    <a:pt x="12476" y="2936"/>
                  </a:cubicBezTo>
                  <a:lnTo>
                    <a:pt x="4370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5437265" y="2608803"/>
              <a:ext cx="40041" cy="120260"/>
            </a:xfrm>
            <a:custGeom>
              <a:rect b="b" l="l" r="r" t="t"/>
              <a:pathLst>
                <a:path extrusionOk="0" h="5313" w="1769">
                  <a:moveTo>
                    <a:pt x="1730" y="1"/>
                  </a:moveTo>
                  <a:cubicBezTo>
                    <a:pt x="1721" y="1"/>
                    <a:pt x="1712" y="5"/>
                    <a:pt x="1702" y="15"/>
                  </a:cubicBezTo>
                  <a:cubicBezTo>
                    <a:pt x="568" y="1816"/>
                    <a:pt x="1" y="3050"/>
                    <a:pt x="568" y="5252"/>
                  </a:cubicBezTo>
                  <a:cubicBezTo>
                    <a:pt x="568" y="5294"/>
                    <a:pt x="585" y="5312"/>
                    <a:pt x="606" y="5312"/>
                  </a:cubicBezTo>
                  <a:cubicBezTo>
                    <a:pt x="634" y="5312"/>
                    <a:pt x="668" y="5276"/>
                    <a:pt x="668" y="5218"/>
                  </a:cubicBezTo>
                  <a:cubicBezTo>
                    <a:pt x="468" y="3017"/>
                    <a:pt x="768" y="1983"/>
                    <a:pt x="1769" y="48"/>
                  </a:cubicBezTo>
                  <a:cubicBezTo>
                    <a:pt x="1769" y="24"/>
                    <a:pt x="1752" y="1"/>
                    <a:pt x="1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5390456" y="2592936"/>
              <a:ext cx="37031" cy="127820"/>
            </a:xfrm>
            <a:custGeom>
              <a:rect b="b" l="l" r="r" t="t"/>
              <a:pathLst>
                <a:path extrusionOk="0" h="5647" w="1636">
                  <a:moveTo>
                    <a:pt x="1610" y="0"/>
                  </a:moveTo>
                  <a:cubicBezTo>
                    <a:pt x="1605" y="0"/>
                    <a:pt x="1602" y="4"/>
                    <a:pt x="1602" y="15"/>
                  </a:cubicBezTo>
                  <a:cubicBezTo>
                    <a:pt x="534" y="2016"/>
                    <a:pt x="1" y="3217"/>
                    <a:pt x="301" y="5552"/>
                  </a:cubicBezTo>
                  <a:cubicBezTo>
                    <a:pt x="320" y="5610"/>
                    <a:pt x="362" y="5646"/>
                    <a:pt x="394" y="5646"/>
                  </a:cubicBezTo>
                  <a:cubicBezTo>
                    <a:pt x="417" y="5646"/>
                    <a:pt x="434" y="5628"/>
                    <a:pt x="434" y="5586"/>
                  </a:cubicBezTo>
                  <a:cubicBezTo>
                    <a:pt x="434" y="3251"/>
                    <a:pt x="734" y="2150"/>
                    <a:pt x="1635" y="15"/>
                  </a:cubicBezTo>
                  <a:cubicBezTo>
                    <a:pt x="1635" y="15"/>
                    <a:pt x="1620" y="0"/>
                    <a:pt x="16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5338350" y="2575892"/>
              <a:ext cx="43074" cy="126688"/>
            </a:xfrm>
            <a:custGeom>
              <a:rect b="b" l="l" r="r" t="t"/>
              <a:pathLst>
                <a:path extrusionOk="0" h="5597" w="1903">
                  <a:moveTo>
                    <a:pt x="1802" y="1"/>
                  </a:moveTo>
                  <a:cubicBezTo>
                    <a:pt x="568" y="1535"/>
                    <a:pt x="1" y="3503"/>
                    <a:pt x="201" y="5471"/>
                  </a:cubicBezTo>
                  <a:cubicBezTo>
                    <a:pt x="218" y="5555"/>
                    <a:pt x="234" y="5596"/>
                    <a:pt x="247" y="5596"/>
                  </a:cubicBezTo>
                  <a:cubicBezTo>
                    <a:pt x="259" y="5596"/>
                    <a:pt x="268" y="5555"/>
                    <a:pt x="268" y="5471"/>
                  </a:cubicBezTo>
                  <a:cubicBezTo>
                    <a:pt x="435" y="3236"/>
                    <a:pt x="735" y="2002"/>
                    <a:pt x="1869" y="68"/>
                  </a:cubicBezTo>
                  <a:cubicBezTo>
                    <a:pt x="1902" y="34"/>
                    <a:pt x="1836" y="1"/>
                    <a:pt x="1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465196" y="2469689"/>
              <a:ext cx="148010" cy="216187"/>
            </a:xfrm>
            <a:custGeom>
              <a:rect b="b" l="l" r="r" t="t"/>
              <a:pathLst>
                <a:path extrusionOk="0" h="9551" w="6539">
                  <a:moveTo>
                    <a:pt x="2484" y="0"/>
                  </a:moveTo>
                  <a:cubicBezTo>
                    <a:pt x="1471" y="0"/>
                    <a:pt x="626" y="247"/>
                    <a:pt x="468" y="1024"/>
                  </a:cubicBezTo>
                  <a:cubicBezTo>
                    <a:pt x="1" y="3125"/>
                    <a:pt x="2736" y="4826"/>
                    <a:pt x="2736" y="4826"/>
                  </a:cubicBezTo>
                  <a:cubicBezTo>
                    <a:pt x="1969" y="6060"/>
                    <a:pt x="801" y="8762"/>
                    <a:pt x="1969" y="9496"/>
                  </a:cubicBezTo>
                  <a:cubicBezTo>
                    <a:pt x="2027" y="9533"/>
                    <a:pt x="2093" y="9550"/>
                    <a:pt x="2167" y="9550"/>
                  </a:cubicBezTo>
                  <a:cubicBezTo>
                    <a:pt x="3233" y="9550"/>
                    <a:pt x="5791" y="5914"/>
                    <a:pt x="6072" y="4760"/>
                  </a:cubicBezTo>
                  <a:cubicBezTo>
                    <a:pt x="6405" y="3559"/>
                    <a:pt x="6539" y="757"/>
                    <a:pt x="6539" y="757"/>
                  </a:cubicBezTo>
                  <a:cubicBezTo>
                    <a:pt x="6539" y="757"/>
                    <a:pt x="4256" y="0"/>
                    <a:pt x="248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466713" y="2493025"/>
              <a:ext cx="64193" cy="184837"/>
            </a:xfrm>
            <a:custGeom>
              <a:rect b="b" l="l" r="r" t="t"/>
              <a:pathLst>
                <a:path extrusionOk="0" h="8166" w="2836">
                  <a:moveTo>
                    <a:pt x="267" y="1"/>
                  </a:moveTo>
                  <a:cubicBezTo>
                    <a:pt x="251" y="1"/>
                    <a:pt x="234" y="9"/>
                    <a:pt x="234" y="26"/>
                  </a:cubicBezTo>
                  <a:cubicBezTo>
                    <a:pt x="1" y="1560"/>
                    <a:pt x="1201" y="3061"/>
                    <a:pt x="2469" y="3862"/>
                  </a:cubicBezTo>
                  <a:cubicBezTo>
                    <a:pt x="1769" y="5130"/>
                    <a:pt x="734" y="6764"/>
                    <a:pt x="1635" y="8165"/>
                  </a:cubicBezTo>
                  <a:cubicBezTo>
                    <a:pt x="1635" y="8165"/>
                    <a:pt x="1635" y="8165"/>
                    <a:pt x="1635" y="8132"/>
                  </a:cubicBezTo>
                  <a:cubicBezTo>
                    <a:pt x="1035" y="6697"/>
                    <a:pt x="2135" y="5130"/>
                    <a:pt x="2803" y="3862"/>
                  </a:cubicBezTo>
                  <a:cubicBezTo>
                    <a:pt x="2836" y="3795"/>
                    <a:pt x="2803" y="3695"/>
                    <a:pt x="2703" y="3695"/>
                  </a:cubicBezTo>
                  <a:cubicBezTo>
                    <a:pt x="1602" y="2895"/>
                    <a:pt x="301" y="1460"/>
                    <a:pt x="301" y="26"/>
                  </a:cubicBezTo>
                  <a:cubicBezTo>
                    <a:pt x="301" y="9"/>
                    <a:pt x="284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602613" y="1776175"/>
              <a:ext cx="263698" cy="370874"/>
            </a:xfrm>
            <a:custGeom>
              <a:rect b="b" l="l" r="r" t="t"/>
              <a:pathLst>
                <a:path extrusionOk="0" h="16385" w="1165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602613" y="1776175"/>
              <a:ext cx="263698" cy="370874"/>
            </a:xfrm>
            <a:custGeom>
              <a:rect b="b" l="l" r="r" t="t"/>
              <a:pathLst>
                <a:path extrusionOk="0" h="16385" w="1165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5602613" y="1776469"/>
              <a:ext cx="263268" cy="370580"/>
            </a:xfrm>
            <a:custGeom>
              <a:rect b="b" l="l" r="r" t="t"/>
              <a:pathLst>
                <a:path extrusionOk="0" h="16372" w="11631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5602613" y="1776469"/>
              <a:ext cx="263268" cy="370580"/>
            </a:xfrm>
            <a:custGeom>
              <a:rect b="b" l="l" r="r" t="t"/>
              <a:pathLst>
                <a:path extrusionOk="0" h="16372" w="11631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5644149" y="1776469"/>
              <a:ext cx="221732" cy="370580"/>
            </a:xfrm>
            <a:custGeom>
              <a:rect b="b" l="l" r="r" t="t"/>
              <a:pathLst>
                <a:path extrusionOk="0" h="16372" w="9796">
                  <a:moveTo>
                    <a:pt x="8919" y="0"/>
                  </a:moveTo>
                  <a:cubicBezTo>
                    <a:pt x="8480" y="0"/>
                    <a:pt x="7824" y="364"/>
                    <a:pt x="6905" y="1094"/>
                  </a:cubicBezTo>
                  <a:cubicBezTo>
                    <a:pt x="4871" y="4630"/>
                    <a:pt x="1702" y="10101"/>
                    <a:pt x="1" y="13070"/>
                  </a:cubicBezTo>
                  <a:lnTo>
                    <a:pt x="1168" y="13670"/>
                  </a:lnTo>
                  <a:cubicBezTo>
                    <a:pt x="3303" y="14804"/>
                    <a:pt x="5838" y="16138"/>
                    <a:pt x="6072" y="16372"/>
                  </a:cubicBezTo>
                  <a:cubicBezTo>
                    <a:pt x="6072" y="16372"/>
                    <a:pt x="8807" y="7599"/>
                    <a:pt x="9407" y="3663"/>
                  </a:cubicBezTo>
                  <a:cubicBezTo>
                    <a:pt x="9796" y="1224"/>
                    <a:pt x="9723" y="0"/>
                    <a:pt x="8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626788" y="2020180"/>
              <a:ext cx="163832" cy="83297"/>
            </a:xfrm>
            <a:custGeom>
              <a:rect b="b" l="l" r="r" t="t"/>
              <a:pathLst>
                <a:path extrusionOk="0" h="3680" w="7238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634" y="301"/>
                    <a:pt x="4470" y="2436"/>
                    <a:pt x="7205" y="3670"/>
                  </a:cubicBezTo>
                  <a:cubicBezTo>
                    <a:pt x="7212" y="3677"/>
                    <a:pt x="7217" y="3680"/>
                    <a:pt x="7221" y="3680"/>
                  </a:cubicBezTo>
                  <a:cubicBezTo>
                    <a:pt x="7237" y="3680"/>
                    <a:pt x="7232" y="3637"/>
                    <a:pt x="7205" y="3637"/>
                  </a:cubicBezTo>
                  <a:cubicBezTo>
                    <a:pt x="4904" y="2303"/>
                    <a:pt x="2502" y="1068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862350" y="1615489"/>
              <a:ext cx="114805" cy="209917"/>
            </a:xfrm>
            <a:custGeom>
              <a:rect b="b" l="l" r="r" t="t"/>
              <a:pathLst>
                <a:path extrusionOk="0" h="9274" w="5072">
                  <a:moveTo>
                    <a:pt x="1035" y="0"/>
                  </a:moveTo>
                  <a:cubicBezTo>
                    <a:pt x="1035" y="0"/>
                    <a:pt x="868" y="868"/>
                    <a:pt x="635" y="1935"/>
                  </a:cubicBezTo>
                  <a:cubicBezTo>
                    <a:pt x="635" y="2002"/>
                    <a:pt x="601" y="2035"/>
                    <a:pt x="601" y="2102"/>
                  </a:cubicBezTo>
                  <a:cubicBezTo>
                    <a:pt x="601" y="2169"/>
                    <a:pt x="568" y="2202"/>
                    <a:pt x="568" y="2269"/>
                  </a:cubicBezTo>
                  <a:cubicBezTo>
                    <a:pt x="534" y="2436"/>
                    <a:pt x="468" y="2602"/>
                    <a:pt x="434" y="2769"/>
                  </a:cubicBezTo>
                  <a:cubicBezTo>
                    <a:pt x="401" y="2936"/>
                    <a:pt x="401" y="3003"/>
                    <a:pt x="368" y="3136"/>
                  </a:cubicBezTo>
                  <a:cubicBezTo>
                    <a:pt x="368" y="3269"/>
                    <a:pt x="334" y="3403"/>
                    <a:pt x="301" y="3536"/>
                  </a:cubicBezTo>
                  <a:cubicBezTo>
                    <a:pt x="134" y="4470"/>
                    <a:pt x="34" y="5404"/>
                    <a:pt x="1" y="6372"/>
                  </a:cubicBezTo>
                  <a:cubicBezTo>
                    <a:pt x="67" y="6739"/>
                    <a:pt x="1702" y="9240"/>
                    <a:pt x="3403" y="9274"/>
                  </a:cubicBezTo>
                  <a:cubicBezTo>
                    <a:pt x="3970" y="9274"/>
                    <a:pt x="4137" y="6272"/>
                    <a:pt x="4137" y="6272"/>
                  </a:cubicBezTo>
                  <a:lnTo>
                    <a:pt x="4204" y="6038"/>
                  </a:lnTo>
                  <a:lnTo>
                    <a:pt x="5071" y="2936"/>
                  </a:lnTo>
                  <a:lnTo>
                    <a:pt x="1569" y="3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876701" y="1615489"/>
              <a:ext cx="100454" cy="136693"/>
            </a:xfrm>
            <a:custGeom>
              <a:rect b="b" l="l" r="r" t="t"/>
              <a:pathLst>
                <a:path extrusionOk="0" h="6039" w="4438">
                  <a:moveTo>
                    <a:pt x="401" y="0"/>
                  </a:moveTo>
                  <a:cubicBezTo>
                    <a:pt x="401" y="0"/>
                    <a:pt x="234" y="868"/>
                    <a:pt x="1" y="1935"/>
                  </a:cubicBezTo>
                  <a:cubicBezTo>
                    <a:pt x="534" y="3770"/>
                    <a:pt x="1835" y="5238"/>
                    <a:pt x="3570" y="6038"/>
                  </a:cubicBezTo>
                  <a:lnTo>
                    <a:pt x="4437" y="2936"/>
                  </a:lnTo>
                  <a:lnTo>
                    <a:pt x="935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808750" y="1429339"/>
              <a:ext cx="290701" cy="296632"/>
            </a:xfrm>
            <a:custGeom>
              <a:rect b="b" l="l" r="r" t="t"/>
              <a:pathLst>
                <a:path extrusionOk="0" h="13105" w="12843">
                  <a:moveTo>
                    <a:pt x="6070" y="1"/>
                  </a:moveTo>
                  <a:cubicBezTo>
                    <a:pt x="5554" y="1"/>
                    <a:pt x="5047" y="81"/>
                    <a:pt x="4570" y="219"/>
                  </a:cubicBezTo>
                  <a:cubicBezTo>
                    <a:pt x="2135" y="953"/>
                    <a:pt x="0" y="3288"/>
                    <a:pt x="1868" y="8625"/>
                  </a:cubicBezTo>
                  <a:cubicBezTo>
                    <a:pt x="3203" y="12414"/>
                    <a:pt x="5475" y="13105"/>
                    <a:pt x="7052" y="13105"/>
                  </a:cubicBezTo>
                  <a:cubicBezTo>
                    <a:pt x="7682" y="13105"/>
                    <a:pt x="8202" y="12994"/>
                    <a:pt x="8506" y="12928"/>
                  </a:cubicBezTo>
                  <a:cubicBezTo>
                    <a:pt x="9741" y="12728"/>
                    <a:pt x="12843" y="11260"/>
                    <a:pt x="11542" y="5789"/>
                  </a:cubicBezTo>
                  <a:cubicBezTo>
                    <a:pt x="10469" y="1364"/>
                    <a:pt x="8188" y="1"/>
                    <a:pt x="607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037522" y="1522482"/>
              <a:ext cx="24944" cy="12246"/>
            </a:xfrm>
            <a:custGeom>
              <a:rect b="b" l="l" r="r" t="t"/>
              <a:pathLst>
                <a:path extrusionOk="0" h="541" w="1102">
                  <a:moveTo>
                    <a:pt x="434" y="0"/>
                  </a:moveTo>
                  <a:cubicBezTo>
                    <a:pt x="283" y="0"/>
                    <a:pt x="121" y="91"/>
                    <a:pt x="34" y="207"/>
                  </a:cubicBezTo>
                  <a:cubicBezTo>
                    <a:pt x="1" y="273"/>
                    <a:pt x="1" y="373"/>
                    <a:pt x="67" y="440"/>
                  </a:cubicBezTo>
                  <a:cubicBezTo>
                    <a:pt x="201" y="507"/>
                    <a:pt x="334" y="540"/>
                    <a:pt x="468" y="540"/>
                  </a:cubicBezTo>
                  <a:lnTo>
                    <a:pt x="868" y="540"/>
                  </a:lnTo>
                  <a:cubicBezTo>
                    <a:pt x="1035" y="507"/>
                    <a:pt x="1101" y="307"/>
                    <a:pt x="1001" y="173"/>
                  </a:cubicBezTo>
                  <a:cubicBezTo>
                    <a:pt x="868" y="73"/>
                    <a:pt x="701" y="6"/>
                    <a:pt x="501" y="6"/>
                  </a:cubicBezTo>
                  <a:cubicBezTo>
                    <a:pt x="479" y="2"/>
                    <a:pt x="45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969006" y="1537104"/>
              <a:ext cx="23993" cy="15844"/>
            </a:xfrm>
            <a:custGeom>
              <a:rect b="b" l="l" r="r" t="t"/>
              <a:pathLst>
                <a:path extrusionOk="0" h="700" w="1060">
                  <a:moveTo>
                    <a:pt x="712" y="1"/>
                  </a:moveTo>
                  <a:cubicBezTo>
                    <a:pt x="638" y="1"/>
                    <a:pt x="562" y="19"/>
                    <a:pt x="492" y="61"/>
                  </a:cubicBezTo>
                  <a:cubicBezTo>
                    <a:pt x="326" y="94"/>
                    <a:pt x="159" y="228"/>
                    <a:pt x="92" y="361"/>
                  </a:cubicBezTo>
                  <a:cubicBezTo>
                    <a:pt x="1" y="544"/>
                    <a:pt x="132" y="699"/>
                    <a:pt x="283" y="699"/>
                  </a:cubicBezTo>
                  <a:cubicBezTo>
                    <a:pt x="297" y="699"/>
                    <a:pt x="311" y="698"/>
                    <a:pt x="326" y="695"/>
                  </a:cubicBezTo>
                  <a:cubicBezTo>
                    <a:pt x="459" y="628"/>
                    <a:pt x="559" y="595"/>
                    <a:pt x="693" y="528"/>
                  </a:cubicBezTo>
                  <a:cubicBezTo>
                    <a:pt x="826" y="495"/>
                    <a:pt x="959" y="428"/>
                    <a:pt x="1026" y="328"/>
                  </a:cubicBezTo>
                  <a:cubicBezTo>
                    <a:pt x="1060" y="228"/>
                    <a:pt x="1060" y="128"/>
                    <a:pt x="993" y="94"/>
                  </a:cubicBezTo>
                  <a:cubicBezTo>
                    <a:pt x="915" y="36"/>
                    <a:pt x="815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5995240" y="1580744"/>
              <a:ext cx="9077" cy="24197"/>
            </a:xfrm>
            <a:custGeom>
              <a:rect b="b" l="l" r="r" t="t"/>
              <a:pathLst>
                <a:path extrusionOk="0" h="1069" w="401">
                  <a:moveTo>
                    <a:pt x="234" y="1"/>
                  </a:moveTo>
                  <a:cubicBezTo>
                    <a:pt x="234" y="1"/>
                    <a:pt x="201" y="1"/>
                    <a:pt x="234" y="34"/>
                  </a:cubicBezTo>
                  <a:cubicBezTo>
                    <a:pt x="301" y="401"/>
                    <a:pt x="334" y="868"/>
                    <a:pt x="1" y="1035"/>
                  </a:cubicBezTo>
                  <a:lnTo>
                    <a:pt x="1" y="1068"/>
                  </a:lnTo>
                  <a:cubicBezTo>
                    <a:pt x="401" y="935"/>
                    <a:pt x="368" y="335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5977313" y="1573139"/>
              <a:ext cx="28950" cy="28045"/>
            </a:xfrm>
            <a:custGeom>
              <a:rect b="b" l="l" r="r" t="t"/>
              <a:pathLst>
                <a:path extrusionOk="0" h="1239" w="1279">
                  <a:moveTo>
                    <a:pt x="633" y="1"/>
                  </a:moveTo>
                  <a:cubicBezTo>
                    <a:pt x="620" y="1"/>
                    <a:pt x="606" y="2"/>
                    <a:pt x="592" y="3"/>
                  </a:cubicBezTo>
                  <a:cubicBezTo>
                    <a:pt x="0" y="69"/>
                    <a:pt x="187" y="1238"/>
                    <a:pt x="704" y="1238"/>
                  </a:cubicBezTo>
                  <a:cubicBezTo>
                    <a:pt x="711" y="1238"/>
                    <a:pt x="719" y="1238"/>
                    <a:pt x="726" y="1238"/>
                  </a:cubicBezTo>
                  <a:cubicBezTo>
                    <a:pt x="1278" y="1205"/>
                    <a:pt x="1134" y="1"/>
                    <a:pt x="6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69572" y="1575267"/>
              <a:ext cx="18153" cy="12313"/>
            </a:xfrm>
            <a:custGeom>
              <a:rect b="b" l="l" r="r" t="t"/>
              <a:pathLst>
                <a:path extrusionOk="0" h="544" w="802">
                  <a:moveTo>
                    <a:pt x="724" y="0"/>
                  </a:moveTo>
                  <a:cubicBezTo>
                    <a:pt x="716" y="0"/>
                    <a:pt x="708" y="3"/>
                    <a:pt x="701" y="9"/>
                  </a:cubicBezTo>
                  <a:cubicBezTo>
                    <a:pt x="601" y="76"/>
                    <a:pt x="534" y="210"/>
                    <a:pt x="401" y="243"/>
                  </a:cubicBezTo>
                  <a:cubicBezTo>
                    <a:pt x="383" y="247"/>
                    <a:pt x="365" y="250"/>
                    <a:pt x="347" y="250"/>
                  </a:cubicBezTo>
                  <a:cubicBezTo>
                    <a:pt x="232" y="250"/>
                    <a:pt x="116" y="163"/>
                    <a:pt x="0" y="76"/>
                  </a:cubicBezTo>
                  <a:lnTo>
                    <a:pt x="0" y="76"/>
                  </a:lnTo>
                  <a:cubicBezTo>
                    <a:pt x="34" y="310"/>
                    <a:pt x="134" y="543"/>
                    <a:pt x="401" y="543"/>
                  </a:cubicBezTo>
                  <a:cubicBezTo>
                    <a:pt x="668" y="543"/>
                    <a:pt x="768" y="310"/>
                    <a:pt x="801" y="43"/>
                  </a:cubicBezTo>
                  <a:cubicBezTo>
                    <a:pt x="801" y="43"/>
                    <a:pt x="758" y="0"/>
                    <a:pt x="7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045082" y="1568680"/>
              <a:ext cx="12857" cy="21164"/>
            </a:xfrm>
            <a:custGeom>
              <a:rect b="b" l="l" r="r" t="t"/>
              <a:pathLst>
                <a:path extrusionOk="0" h="935" w="568">
                  <a:moveTo>
                    <a:pt x="34" y="0"/>
                  </a:moveTo>
                  <a:cubicBezTo>
                    <a:pt x="0" y="367"/>
                    <a:pt x="134" y="934"/>
                    <a:pt x="567" y="934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041121" y="1558630"/>
              <a:ext cx="28973" cy="27660"/>
            </a:xfrm>
            <a:custGeom>
              <a:rect b="b" l="l" r="r" t="t"/>
              <a:pathLst>
                <a:path extrusionOk="0" h="1222" w="1280">
                  <a:moveTo>
                    <a:pt x="567" y="0"/>
                  </a:moveTo>
                  <a:cubicBezTo>
                    <a:pt x="537" y="0"/>
                    <a:pt x="507" y="4"/>
                    <a:pt x="475" y="11"/>
                  </a:cubicBezTo>
                  <a:cubicBezTo>
                    <a:pt x="1" y="106"/>
                    <a:pt x="157" y="1222"/>
                    <a:pt x="658" y="1222"/>
                  </a:cubicBezTo>
                  <a:cubicBezTo>
                    <a:pt x="685" y="1222"/>
                    <a:pt x="713" y="1218"/>
                    <a:pt x="742" y="1211"/>
                  </a:cubicBezTo>
                  <a:cubicBezTo>
                    <a:pt x="1280" y="1085"/>
                    <a:pt x="1098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056513" y="1555076"/>
              <a:ext cx="17271" cy="13966"/>
            </a:xfrm>
            <a:custGeom>
              <a:rect b="b" l="l" r="r" t="t"/>
              <a:pathLst>
                <a:path extrusionOk="0" h="617" w="763">
                  <a:moveTo>
                    <a:pt x="696" y="1"/>
                  </a:moveTo>
                  <a:cubicBezTo>
                    <a:pt x="629" y="168"/>
                    <a:pt x="529" y="301"/>
                    <a:pt x="429" y="334"/>
                  </a:cubicBezTo>
                  <a:cubicBezTo>
                    <a:pt x="296" y="334"/>
                    <a:pt x="196" y="234"/>
                    <a:pt x="62" y="201"/>
                  </a:cubicBezTo>
                  <a:cubicBezTo>
                    <a:pt x="57" y="196"/>
                    <a:pt x="53" y="194"/>
                    <a:pt x="48" y="194"/>
                  </a:cubicBezTo>
                  <a:cubicBezTo>
                    <a:pt x="21" y="194"/>
                    <a:pt x="0" y="268"/>
                    <a:pt x="29" y="268"/>
                  </a:cubicBezTo>
                  <a:cubicBezTo>
                    <a:pt x="114" y="466"/>
                    <a:pt x="247" y="616"/>
                    <a:pt x="408" y="616"/>
                  </a:cubicBezTo>
                  <a:cubicBezTo>
                    <a:pt x="436" y="616"/>
                    <a:pt x="466" y="611"/>
                    <a:pt x="496" y="601"/>
                  </a:cubicBezTo>
                  <a:cubicBezTo>
                    <a:pt x="696" y="501"/>
                    <a:pt x="763" y="234"/>
                    <a:pt x="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009591" y="1646861"/>
              <a:ext cx="17384" cy="7153"/>
            </a:xfrm>
            <a:custGeom>
              <a:rect b="b" l="l" r="r" t="t"/>
              <a:pathLst>
                <a:path extrusionOk="0" h="316" w="768">
                  <a:moveTo>
                    <a:pt x="10" y="1"/>
                  </a:moveTo>
                  <a:cubicBezTo>
                    <a:pt x="0" y="1"/>
                    <a:pt x="0" y="15"/>
                    <a:pt x="0" y="15"/>
                  </a:cubicBezTo>
                  <a:cubicBezTo>
                    <a:pt x="34" y="149"/>
                    <a:pt x="167" y="282"/>
                    <a:pt x="334" y="316"/>
                  </a:cubicBezTo>
                  <a:cubicBezTo>
                    <a:pt x="501" y="316"/>
                    <a:pt x="701" y="216"/>
                    <a:pt x="768" y="49"/>
                  </a:cubicBezTo>
                  <a:lnTo>
                    <a:pt x="768" y="49"/>
                  </a:lnTo>
                  <a:cubicBezTo>
                    <a:pt x="668" y="115"/>
                    <a:pt x="501" y="182"/>
                    <a:pt x="367" y="182"/>
                  </a:cubicBezTo>
                  <a:cubicBezTo>
                    <a:pt x="234" y="182"/>
                    <a:pt x="134" y="82"/>
                    <a:pt x="34" y="15"/>
                  </a:cubicBezTo>
                  <a:cubicBezTo>
                    <a:pt x="23" y="4"/>
                    <a:pt x="1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011854" y="1527416"/>
              <a:ext cx="44093" cy="104845"/>
            </a:xfrm>
            <a:custGeom>
              <a:rect b="b" l="l" r="r" t="t"/>
              <a:pathLst>
                <a:path extrusionOk="0" h="4632" w="1948">
                  <a:moveTo>
                    <a:pt x="543" y="0"/>
                  </a:moveTo>
                  <a:cubicBezTo>
                    <a:pt x="524" y="0"/>
                    <a:pt x="501" y="16"/>
                    <a:pt x="501" y="55"/>
                  </a:cubicBezTo>
                  <a:cubicBezTo>
                    <a:pt x="801" y="1189"/>
                    <a:pt x="1301" y="2290"/>
                    <a:pt x="1635" y="3458"/>
                  </a:cubicBezTo>
                  <a:cubicBezTo>
                    <a:pt x="1435" y="3424"/>
                    <a:pt x="1201" y="3424"/>
                    <a:pt x="1001" y="3424"/>
                  </a:cubicBezTo>
                  <a:cubicBezTo>
                    <a:pt x="968" y="3424"/>
                    <a:pt x="1268" y="4292"/>
                    <a:pt x="1268" y="4392"/>
                  </a:cubicBezTo>
                  <a:cubicBezTo>
                    <a:pt x="1147" y="4412"/>
                    <a:pt x="1023" y="4423"/>
                    <a:pt x="898" y="4423"/>
                  </a:cubicBezTo>
                  <a:cubicBezTo>
                    <a:pt x="611" y="4423"/>
                    <a:pt x="323" y="4365"/>
                    <a:pt x="67" y="4225"/>
                  </a:cubicBezTo>
                  <a:cubicBezTo>
                    <a:pt x="34" y="4225"/>
                    <a:pt x="0" y="4258"/>
                    <a:pt x="34" y="4292"/>
                  </a:cubicBezTo>
                  <a:cubicBezTo>
                    <a:pt x="292" y="4503"/>
                    <a:pt x="615" y="4631"/>
                    <a:pt x="935" y="4631"/>
                  </a:cubicBezTo>
                  <a:cubicBezTo>
                    <a:pt x="1071" y="4631"/>
                    <a:pt x="1206" y="4608"/>
                    <a:pt x="1335" y="4559"/>
                  </a:cubicBezTo>
                  <a:cubicBezTo>
                    <a:pt x="1435" y="4525"/>
                    <a:pt x="1502" y="4525"/>
                    <a:pt x="1502" y="4492"/>
                  </a:cubicBezTo>
                  <a:cubicBezTo>
                    <a:pt x="1468" y="4192"/>
                    <a:pt x="1268" y="3658"/>
                    <a:pt x="1268" y="3658"/>
                  </a:cubicBezTo>
                  <a:lnTo>
                    <a:pt x="1268" y="3658"/>
                  </a:lnTo>
                  <a:cubicBezTo>
                    <a:pt x="1351" y="3679"/>
                    <a:pt x="1602" y="3725"/>
                    <a:pt x="1772" y="3725"/>
                  </a:cubicBezTo>
                  <a:cubicBezTo>
                    <a:pt x="1875" y="3725"/>
                    <a:pt x="1948" y="3708"/>
                    <a:pt x="1935" y="3658"/>
                  </a:cubicBezTo>
                  <a:cubicBezTo>
                    <a:pt x="1602" y="2390"/>
                    <a:pt x="1135" y="1189"/>
                    <a:pt x="568" y="22"/>
                  </a:cubicBezTo>
                  <a:cubicBezTo>
                    <a:pt x="568" y="8"/>
                    <a:pt x="556" y="0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11107" y="1622280"/>
              <a:ext cx="30218" cy="21164"/>
            </a:xfrm>
            <a:custGeom>
              <a:rect b="b" l="l" r="r" t="t"/>
              <a:pathLst>
                <a:path extrusionOk="0" h="935" w="1335">
                  <a:moveTo>
                    <a:pt x="67" y="1"/>
                  </a:moveTo>
                  <a:cubicBezTo>
                    <a:pt x="33" y="134"/>
                    <a:pt x="0" y="267"/>
                    <a:pt x="33" y="401"/>
                  </a:cubicBezTo>
                  <a:cubicBezTo>
                    <a:pt x="33" y="668"/>
                    <a:pt x="100" y="935"/>
                    <a:pt x="434" y="935"/>
                  </a:cubicBezTo>
                  <a:cubicBezTo>
                    <a:pt x="601" y="935"/>
                    <a:pt x="734" y="868"/>
                    <a:pt x="867" y="801"/>
                  </a:cubicBezTo>
                  <a:cubicBezTo>
                    <a:pt x="1068" y="601"/>
                    <a:pt x="1234" y="401"/>
                    <a:pt x="1334" y="134"/>
                  </a:cubicBezTo>
                  <a:lnTo>
                    <a:pt x="1334" y="134"/>
                  </a:lnTo>
                  <a:cubicBezTo>
                    <a:pt x="1195" y="166"/>
                    <a:pt x="1053" y="181"/>
                    <a:pt x="911" y="181"/>
                  </a:cubicBezTo>
                  <a:cubicBezTo>
                    <a:pt x="612" y="181"/>
                    <a:pt x="316" y="114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011854" y="1630971"/>
              <a:ext cx="18900" cy="12472"/>
            </a:xfrm>
            <a:custGeom>
              <a:rect b="b" l="l" r="r" t="t"/>
              <a:pathLst>
                <a:path extrusionOk="0" h="551" w="835">
                  <a:moveTo>
                    <a:pt x="155" y="0"/>
                  </a:moveTo>
                  <a:cubicBezTo>
                    <a:pt x="102" y="0"/>
                    <a:pt x="50" y="6"/>
                    <a:pt x="0" y="17"/>
                  </a:cubicBezTo>
                  <a:cubicBezTo>
                    <a:pt x="0" y="284"/>
                    <a:pt x="67" y="551"/>
                    <a:pt x="401" y="551"/>
                  </a:cubicBezTo>
                  <a:cubicBezTo>
                    <a:pt x="568" y="551"/>
                    <a:pt x="701" y="484"/>
                    <a:pt x="834" y="417"/>
                  </a:cubicBezTo>
                  <a:cubicBezTo>
                    <a:pt x="695" y="139"/>
                    <a:pt x="417" y="0"/>
                    <a:pt x="155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795577" y="1412951"/>
              <a:ext cx="266142" cy="207178"/>
            </a:xfrm>
            <a:custGeom>
              <a:rect b="b" l="l" r="r" t="t"/>
              <a:pathLst>
                <a:path extrusionOk="0" h="9153" w="11758">
                  <a:moveTo>
                    <a:pt x="7657" y="1"/>
                  </a:moveTo>
                  <a:cubicBezTo>
                    <a:pt x="5633" y="1"/>
                    <a:pt x="3496" y="1413"/>
                    <a:pt x="2884" y="2210"/>
                  </a:cubicBezTo>
                  <a:cubicBezTo>
                    <a:pt x="2884" y="2210"/>
                    <a:pt x="1850" y="2510"/>
                    <a:pt x="916" y="4245"/>
                  </a:cubicBezTo>
                  <a:cubicBezTo>
                    <a:pt x="0" y="5945"/>
                    <a:pt x="1842" y="9152"/>
                    <a:pt x="2512" y="9152"/>
                  </a:cubicBezTo>
                  <a:cubicBezTo>
                    <a:pt x="2525" y="9152"/>
                    <a:pt x="2538" y="9151"/>
                    <a:pt x="2550" y="9149"/>
                  </a:cubicBezTo>
                  <a:cubicBezTo>
                    <a:pt x="3050" y="9038"/>
                    <a:pt x="4081" y="7702"/>
                    <a:pt x="4202" y="5564"/>
                  </a:cubicBezTo>
                  <a:lnTo>
                    <a:pt x="4202" y="5564"/>
                  </a:lnTo>
                  <a:cubicBezTo>
                    <a:pt x="4218" y="6281"/>
                    <a:pt x="4218" y="7047"/>
                    <a:pt x="4152" y="7247"/>
                  </a:cubicBezTo>
                  <a:cubicBezTo>
                    <a:pt x="4132" y="7297"/>
                    <a:pt x="4127" y="7322"/>
                    <a:pt x="4133" y="7322"/>
                  </a:cubicBezTo>
                  <a:cubicBezTo>
                    <a:pt x="4178" y="7322"/>
                    <a:pt x="4858" y="5906"/>
                    <a:pt x="4652" y="3811"/>
                  </a:cubicBezTo>
                  <a:lnTo>
                    <a:pt x="4652" y="3811"/>
                  </a:lnTo>
                  <a:cubicBezTo>
                    <a:pt x="5453" y="4245"/>
                    <a:pt x="6353" y="4545"/>
                    <a:pt x="7254" y="4712"/>
                  </a:cubicBezTo>
                  <a:cubicBezTo>
                    <a:pt x="7706" y="4777"/>
                    <a:pt x="8089" y="4801"/>
                    <a:pt x="8391" y="4801"/>
                  </a:cubicBezTo>
                  <a:cubicBezTo>
                    <a:pt x="8869" y="4801"/>
                    <a:pt x="9148" y="4740"/>
                    <a:pt x="9189" y="4679"/>
                  </a:cubicBezTo>
                  <a:cubicBezTo>
                    <a:pt x="9255" y="4579"/>
                    <a:pt x="7521" y="4312"/>
                    <a:pt x="6987" y="3845"/>
                  </a:cubicBezTo>
                  <a:lnTo>
                    <a:pt x="6987" y="3845"/>
                  </a:lnTo>
                  <a:cubicBezTo>
                    <a:pt x="6987" y="3845"/>
                    <a:pt x="9882" y="4719"/>
                    <a:pt x="11371" y="4719"/>
                  </a:cubicBezTo>
                  <a:cubicBezTo>
                    <a:pt x="11448" y="4719"/>
                    <a:pt x="11521" y="4717"/>
                    <a:pt x="11590" y="4712"/>
                  </a:cubicBezTo>
                  <a:cubicBezTo>
                    <a:pt x="11757" y="4712"/>
                    <a:pt x="11457" y="1410"/>
                    <a:pt x="9155" y="309"/>
                  </a:cubicBezTo>
                  <a:cubicBezTo>
                    <a:pt x="8681" y="92"/>
                    <a:pt x="8173" y="1"/>
                    <a:pt x="7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5808003" y="1600618"/>
              <a:ext cx="78543" cy="74492"/>
            </a:xfrm>
            <a:custGeom>
              <a:rect b="b" l="l" r="r" t="t"/>
              <a:pathLst>
                <a:path extrusionOk="0" h="3291" w="3470">
                  <a:moveTo>
                    <a:pt x="1115" y="0"/>
                  </a:moveTo>
                  <a:cubicBezTo>
                    <a:pt x="976" y="0"/>
                    <a:pt x="846" y="37"/>
                    <a:pt x="734" y="124"/>
                  </a:cubicBezTo>
                  <a:cubicBezTo>
                    <a:pt x="0" y="657"/>
                    <a:pt x="1301" y="3026"/>
                    <a:pt x="2268" y="3259"/>
                  </a:cubicBezTo>
                  <a:cubicBezTo>
                    <a:pt x="2354" y="3281"/>
                    <a:pt x="2439" y="3291"/>
                    <a:pt x="2522" y="3291"/>
                  </a:cubicBezTo>
                  <a:cubicBezTo>
                    <a:pt x="2962" y="3291"/>
                    <a:pt x="3357" y="3007"/>
                    <a:pt x="3469" y="2559"/>
                  </a:cubicBezTo>
                  <a:lnTo>
                    <a:pt x="2935" y="1124"/>
                  </a:lnTo>
                  <a:cubicBezTo>
                    <a:pt x="2935" y="1124"/>
                    <a:pt x="1883" y="0"/>
                    <a:pt x="1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5833672" y="1618500"/>
              <a:ext cx="42101" cy="44116"/>
            </a:xfrm>
            <a:custGeom>
              <a:rect b="b" l="l" r="r" t="t"/>
              <a:pathLst>
                <a:path extrusionOk="0" h="1949" w="1860">
                  <a:moveTo>
                    <a:pt x="43" y="0"/>
                  </a:moveTo>
                  <a:cubicBezTo>
                    <a:pt x="29" y="0"/>
                    <a:pt x="14" y="0"/>
                    <a:pt x="0" y="1"/>
                  </a:cubicBezTo>
                  <a:lnTo>
                    <a:pt x="0" y="34"/>
                  </a:lnTo>
                  <a:cubicBezTo>
                    <a:pt x="667" y="234"/>
                    <a:pt x="1168" y="701"/>
                    <a:pt x="1468" y="1335"/>
                  </a:cubicBezTo>
                  <a:cubicBezTo>
                    <a:pt x="1364" y="1197"/>
                    <a:pt x="1208" y="1131"/>
                    <a:pt x="1053" y="1131"/>
                  </a:cubicBezTo>
                  <a:cubicBezTo>
                    <a:pt x="908" y="1131"/>
                    <a:pt x="764" y="1189"/>
                    <a:pt x="667" y="1302"/>
                  </a:cubicBezTo>
                  <a:lnTo>
                    <a:pt x="667" y="1335"/>
                  </a:lnTo>
                  <a:cubicBezTo>
                    <a:pt x="755" y="1298"/>
                    <a:pt x="847" y="1279"/>
                    <a:pt x="939" y="1279"/>
                  </a:cubicBezTo>
                  <a:cubicBezTo>
                    <a:pt x="1092" y="1279"/>
                    <a:pt x="1243" y="1331"/>
                    <a:pt x="1368" y="1435"/>
                  </a:cubicBezTo>
                  <a:cubicBezTo>
                    <a:pt x="1501" y="1602"/>
                    <a:pt x="1635" y="1735"/>
                    <a:pt x="1735" y="1936"/>
                  </a:cubicBezTo>
                  <a:cubicBezTo>
                    <a:pt x="1744" y="1945"/>
                    <a:pt x="1757" y="1949"/>
                    <a:pt x="1772" y="1949"/>
                  </a:cubicBezTo>
                  <a:cubicBezTo>
                    <a:pt x="1812" y="1949"/>
                    <a:pt x="1859" y="1918"/>
                    <a:pt x="1835" y="1869"/>
                  </a:cubicBezTo>
                  <a:cubicBezTo>
                    <a:pt x="1736" y="1015"/>
                    <a:pt x="927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992555" y="2270116"/>
              <a:ext cx="1078965" cy="1466295"/>
            </a:xfrm>
            <a:custGeom>
              <a:rect b="b" l="l" r="r" t="t"/>
              <a:pathLst>
                <a:path extrusionOk="0" h="64780" w="47668">
                  <a:moveTo>
                    <a:pt x="29221" y="0"/>
                  </a:moveTo>
                  <a:cubicBezTo>
                    <a:pt x="29221" y="0"/>
                    <a:pt x="24418" y="9240"/>
                    <a:pt x="26886" y="15778"/>
                  </a:cubicBezTo>
                  <a:cubicBezTo>
                    <a:pt x="27120" y="16379"/>
                    <a:pt x="22783" y="36893"/>
                    <a:pt x="20682" y="39328"/>
                  </a:cubicBezTo>
                  <a:cubicBezTo>
                    <a:pt x="18347" y="42030"/>
                    <a:pt x="301" y="51070"/>
                    <a:pt x="0" y="51237"/>
                  </a:cubicBezTo>
                  <a:lnTo>
                    <a:pt x="7339" y="64780"/>
                  </a:lnTo>
                  <a:cubicBezTo>
                    <a:pt x="7506" y="64713"/>
                    <a:pt x="30389" y="53438"/>
                    <a:pt x="34158" y="46333"/>
                  </a:cubicBezTo>
                  <a:cubicBezTo>
                    <a:pt x="40930" y="33658"/>
                    <a:pt x="43265" y="17479"/>
                    <a:pt x="44132" y="13677"/>
                  </a:cubicBezTo>
                  <a:cubicBezTo>
                    <a:pt x="45866" y="9273"/>
                    <a:pt x="47067" y="4670"/>
                    <a:pt x="476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092579" y="2322652"/>
              <a:ext cx="785435" cy="1254816"/>
            </a:xfrm>
            <a:custGeom>
              <a:rect b="b" l="l" r="r" t="t"/>
              <a:pathLst>
                <a:path extrusionOk="0" h="55437" w="34700">
                  <a:moveTo>
                    <a:pt x="34656" y="0"/>
                  </a:moveTo>
                  <a:cubicBezTo>
                    <a:pt x="34648" y="0"/>
                    <a:pt x="34643" y="4"/>
                    <a:pt x="34643" y="14"/>
                  </a:cubicBezTo>
                  <a:cubicBezTo>
                    <a:pt x="33742" y="4684"/>
                    <a:pt x="32708" y="9321"/>
                    <a:pt x="31640" y="13924"/>
                  </a:cubicBezTo>
                  <a:cubicBezTo>
                    <a:pt x="30606" y="18561"/>
                    <a:pt x="29506" y="23097"/>
                    <a:pt x="28371" y="27667"/>
                  </a:cubicBezTo>
                  <a:cubicBezTo>
                    <a:pt x="27771" y="29969"/>
                    <a:pt x="27171" y="32271"/>
                    <a:pt x="26570" y="34539"/>
                  </a:cubicBezTo>
                  <a:cubicBezTo>
                    <a:pt x="26003" y="36640"/>
                    <a:pt x="25436" y="38775"/>
                    <a:pt x="24035" y="40443"/>
                  </a:cubicBezTo>
                  <a:cubicBezTo>
                    <a:pt x="22601" y="42144"/>
                    <a:pt x="20799" y="43278"/>
                    <a:pt x="19065" y="44479"/>
                  </a:cubicBezTo>
                  <a:cubicBezTo>
                    <a:pt x="17230" y="45747"/>
                    <a:pt x="15362" y="46948"/>
                    <a:pt x="13427" y="48082"/>
                  </a:cubicBezTo>
                  <a:cubicBezTo>
                    <a:pt x="9558" y="50384"/>
                    <a:pt x="5555" y="52485"/>
                    <a:pt x="1552" y="54520"/>
                  </a:cubicBezTo>
                  <a:lnTo>
                    <a:pt x="85" y="55287"/>
                  </a:lnTo>
                  <a:cubicBezTo>
                    <a:pt x="1" y="55315"/>
                    <a:pt x="57" y="55436"/>
                    <a:pt x="136" y="55436"/>
                  </a:cubicBezTo>
                  <a:cubicBezTo>
                    <a:pt x="152" y="55436"/>
                    <a:pt x="168" y="55431"/>
                    <a:pt x="185" y="55420"/>
                  </a:cubicBezTo>
                  <a:cubicBezTo>
                    <a:pt x="4254" y="53419"/>
                    <a:pt x="8290" y="51351"/>
                    <a:pt x="12227" y="49083"/>
                  </a:cubicBezTo>
                  <a:cubicBezTo>
                    <a:pt x="14195" y="47948"/>
                    <a:pt x="16129" y="46781"/>
                    <a:pt x="18031" y="45513"/>
                  </a:cubicBezTo>
                  <a:cubicBezTo>
                    <a:pt x="18965" y="44913"/>
                    <a:pt x="19865" y="44279"/>
                    <a:pt x="20766" y="43645"/>
                  </a:cubicBezTo>
                  <a:cubicBezTo>
                    <a:pt x="21633" y="43045"/>
                    <a:pt x="22467" y="42411"/>
                    <a:pt x="23234" y="41711"/>
                  </a:cubicBezTo>
                  <a:cubicBezTo>
                    <a:pt x="24002" y="41044"/>
                    <a:pt x="24669" y="40243"/>
                    <a:pt x="25202" y="39342"/>
                  </a:cubicBezTo>
                  <a:cubicBezTo>
                    <a:pt x="25703" y="38442"/>
                    <a:pt x="26103" y="37474"/>
                    <a:pt x="26370" y="36474"/>
                  </a:cubicBezTo>
                  <a:cubicBezTo>
                    <a:pt x="27070" y="34239"/>
                    <a:pt x="27604" y="32004"/>
                    <a:pt x="28205" y="29735"/>
                  </a:cubicBezTo>
                  <a:cubicBezTo>
                    <a:pt x="29405" y="25132"/>
                    <a:pt x="30506" y="20462"/>
                    <a:pt x="31540" y="15792"/>
                  </a:cubicBezTo>
                  <a:cubicBezTo>
                    <a:pt x="32574" y="11155"/>
                    <a:pt x="33542" y="6452"/>
                    <a:pt x="34376" y="1749"/>
                  </a:cubicBezTo>
                  <a:cubicBezTo>
                    <a:pt x="34476" y="1182"/>
                    <a:pt x="34576" y="615"/>
                    <a:pt x="34676" y="47"/>
                  </a:cubicBezTo>
                  <a:cubicBezTo>
                    <a:pt x="34699" y="24"/>
                    <a:pt x="34673" y="0"/>
                    <a:pt x="346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688694" y="2270116"/>
              <a:ext cx="382826" cy="876608"/>
            </a:xfrm>
            <a:custGeom>
              <a:rect b="b" l="l" r="r" t="t"/>
              <a:pathLst>
                <a:path extrusionOk="0" h="38728" w="16913">
                  <a:moveTo>
                    <a:pt x="1" y="0"/>
                  </a:moveTo>
                  <a:lnTo>
                    <a:pt x="6839" y="38728"/>
                  </a:lnTo>
                  <a:cubicBezTo>
                    <a:pt x="7072" y="38027"/>
                    <a:pt x="7339" y="37360"/>
                    <a:pt x="7573" y="36693"/>
                  </a:cubicBezTo>
                  <a:cubicBezTo>
                    <a:pt x="7706" y="36326"/>
                    <a:pt x="7806" y="35993"/>
                    <a:pt x="7940" y="35659"/>
                  </a:cubicBezTo>
                  <a:cubicBezTo>
                    <a:pt x="8407" y="34291"/>
                    <a:pt x="8840" y="32957"/>
                    <a:pt x="9207" y="31656"/>
                  </a:cubicBezTo>
                  <a:cubicBezTo>
                    <a:pt x="9307" y="31356"/>
                    <a:pt x="9407" y="31056"/>
                    <a:pt x="9474" y="30755"/>
                  </a:cubicBezTo>
                  <a:cubicBezTo>
                    <a:pt x="9874" y="29421"/>
                    <a:pt x="10208" y="28087"/>
                    <a:pt x="10541" y="26853"/>
                  </a:cubicBezTo>
                  <a:cubicBezTo>
                    <a:pt x="10608" y="26586"/>
                    <a:pt x="10675" y="26352"/>
                    <a:pt x="10708" y="26119"/>
                  </a:cubicBezTo>
                  <a:cubicBezTo>
                    <a:pt x="10875" y="25552"/>
                    <a:pt x="11008" y="24985"/>
                    <a:pt x="11142" y="24451"/>
                  </a:cubicBezTo>
                  <a:cubicBezTo>
                    <a:pt x="11275" y="23917"/>
                    <a:pt x="11375" y="23384"/>
                    <a:pt x="11509" y="22850"/>
                  </a:cubicBezTo>
                  <a:cubicBezTo>
                    <a:pt x="11776" y="21649"/>
                    <a:pt x="12009" y="20515"/>
                    <a:pt x="12209" y="19447"/>
                  </a:cubicBezTo>
                  <a:cubicBezTo>
                    <a:pt x="12276" y="19214"/>
                    <a:pt x="12309" y="18947"/>
                    <a:pt x="12376" y="18714"/>
                  </a:cubicBezTo>
                  <a:cubicBezTo>
                    <a:pt x="12409" y="18580"/>
                    <a:pt x="12409" y="18447"/>
                    <a:pt x="12443" y="18313"/>
                  </a:cubicBezTo>
                  <a:cubicBezTo>
                    <a:pt x="12510" y="17980"/>
                    <a:pt x="12576" y="17679"/>
                    <a:pt x="12643" y="17379"/>
                  </a:cubicBezTo>
                  <a:lnTo>
                    <a:pt x="12710" y="16946"/>
                  </a:lnTo>
                  <a:cubicBezTo>
                    <a:pt x="12776" y="16712"/>
                    <a:pt x="12776" y="16545"/>
                    <a:pt x="12843" y="16278"/>
                  </a:cubicBezTo>
                  <a:cubicBezTo>
                    <a:pt x="12876" y="16045"/>
                    <a:pt x="12943" y="15811"/>
                    <a:pt x="12977" y="15645"/>
                  </a:cubicBezTo>
                  <a:cubicBezTo>
                    <a:pt x="13010" y="15478"/>
                    <a:pt x="13043" y="15311"/>
                    <a:pt x="13043" y="15178"/>
                  </a:cubicBezTo>
                  <a:cubicBezTo>
                    <a:pt x="13177" y="14544"/>
                    <a:pt x="13277" y="14044"/>
                    <a:pt x="13377" y="13677"/>
                  </a:cubicBezTo>
                  <a:cubicBezTo>
                    <a:pt x="15111" y="9273"/>
                    <a:pt x="16312" y="4670"/>
                    <a:pt x="169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43727" y="3374727"/>
              <a:ext cx="615378" cy="760151"/>
            </a:xfrm>
            <a:custGeom>
              <a:rect b="b" l="l" r="r" t="t"/>
              <a:pathLst>
                <a:path extrusionOk="0" h="33583" w="27187">
                  <a:moveTo>
                    <a:pt x="20081" y="1"/>
                  </a:moveTo>
                  <a:cubicBezTo>
                    <a:pt x="20081" y="1"/>
                    <a:pt x="14377" y="2869"/>
                    <a:pt x="9073" y="5705"/>
                  </a:cubicBezTo>
                  <a:cubicBezTo>
                    <a:pt x="8240" y="6138"/>
                    <a:pt x="7439" y="6572"/>
                    <a:pt x="6672" y="7006"/>
                  </a:cubicBezTo>
                  <a:lnTo>
                    <a:pt x="5237" y="7773"/>
                  </a:lnTo>
                  <a:cubicBezTo>
                    <a:pt x="2335" y="9407"/>
                    <a:pt x="134" y="10742"/>
                    <a:pt x="100" y="11075"/>
                  </a:cubicBezTo>
                  <a:cubicBezTo>
                    <a:pt x="0" y="12109"/>
                    <a:pt x="10541" y="32824"/>
                    <a:pt x="11142" y="33458"/>
                  </a:cubicBezTo>
                  <a:cubicBezTo>
                    <a:pt x="11232" y="33544"/>
                    <a:pt x="11346" y="33583"/>
                    <a:pt x="11474" y="33583"/>
                  </a:cubicBezTo>
                  <a:cubicBezTo>
                    <a:pt x="12241" y="33583"/>
                    <a:pt x="13543" y="32195"/>
                    <a:pt x="13743" y="31223"/>
                  </a:cubicBezTo>
                  <a:cubicBezTo>
                    <a:pt x="13877" y="30523"/>
                    <a:pt x="13743" y="26653"/>
                    <a:pt x="13643" y="23718"/>
                  </a:cubicBezTo>
                  <a:cubicBezTo>
                    <a:pt x="13577" y="21850"/>
                    <a:pt x="13477" y="20349"/>
                    <a:pt x="13477" y="20349"/>
                  </a:cubicBezTo>
                  <a:lnTo>
                    <a:pt x="15945" y="19181"/>
                  </a:lnTo>
                  <a:lnTo>
                    <a:pt x="27186" y="1384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1640" y="3398901"/>
              <a:ext cx="569316" cy="749422"/>
            </a:xfrm>
            <a:custGeom>
              <a:rect b="b" l="l" r="r" t="t"/>
              <a:pathLst>
                <a:path extrusionOk="0" h="33109" w="25152">
                  <a:moveTo>
                    <a:pt x="17413" y="0"/>
                  </a:moveTo>
                  <a:cubicBezTo>
                    <a:pt x="17413" y="0"/>
                    <a:pt x="868" y="8573"/>
                    <a:pt x="434" y="9907"/>
                  </a:cubicBezTo>
                  <a:cubicBezTo>
                    <a:pt x="1" y="11208"/>
                    <a:pt x="11475" y="32857"/>
                    <a:pt x="11976" y="33091"/>
                  </a:cubicBezTo>
                  <a:cubicBezTo>
                    <a:pt x="12004" y="33103"/>
                    <a:pt x="12038" y="33109"/>
                    <a:pt x="12077" y="33109"/>
                  </a:cubicBezTo>
                  <a:cubicBezTo>
                    <a:pt x="12670" y="33109"/>
                    <a:pt x="14379" y="31687"/>
                    <a:pt x="14911" y="29588"/>
                  </a:cubicBezTo>
                  <a:cubicBezTo>
                    <a:pt x="15312" y="27954"/>
                    <a:pt x="14778" y="19914"/>
                    <a:pt x="14778" y="19914"/>
                  </a:cubicBezTo>
                  <a:lnTo>
                    <a:pt x="25152" y="15078"/>
                  </a:lnTo>
                  <a:cubicBezTo>
                    <a:pt x="24852" y="14711"/>
                    <a:pt x="17413" y="0"/>
                    <a:pt x="1741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942713" y="3765633"/>
              <a:ext cx="46832" cy="99254"/>
            </a:xfrm>
            <a:custGeom>
              <a:rect b="b" l="l" r="r" t="t"/>
              <a:pathLst>
                <a:path extrusionOk="0" h="4385" w="2069">
                  <a:moveTo>
                    <a:pt x="67" y="1"/>
                  </a:moveTo>
                  <a:cubicBezTo>
                    <a:pt x="23" y="1"/>
                    <a:pt x="1" y="55"/>
                    <a:pt x="1" y="110"/>
                  </a:cubicBezTo>
                  <a:cubicBezTo>
                    <a:pt x="768" y="1444"/>
                    <a:pt x="1402" y="2845"/>
                    <a:pt x="1869" y="4313"/>
                  </a:cubicBezTo>
                  <a:cubicBezTo>
                    <a:pt x="1884" y="4359"/>
                    <a:pt x="1928" y="4384"/>
                    <a:pt x="1971" y="4384"/>
                  </a:cubicBezTo>
                  <a:cubicBezTo>
                    <a:pt x="2021" y="4384"/>
                    <a:pt x="2069" y="4351"/>
                    <a:pt x="2069" y="4279"/>
                  </a:cubicBezTo>
                  <a:cubicBezTo>
                    <a:pt x="2002" y="2712"/>
                    <a:pt x="1402" y="944"/>
                    <a:pt x="101" y="10"/>
                  </a:cubicBezTo>
                  <a:cubicBezTo>
                    <a:pt x="89" y="4"/>
                    <a:pt x="7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967770" y="3752799"/>
              <a:ext cx="47466" cy="99005"/>
            </a:xfrm>
            <a:custGeom>
              <a:rect b="b" l="l" r="r" t="t"/>
              <a:pathLst>
                <a:path extrusionOk="0" h="4374" w="2097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795" y="1411"/>
                    <a:pt x="1429" y="2845"/>
                    <a:pt x="1896" y="4313"/>
                  </a:cubicBezTo>
                  <a:cubicBezTo>
                    <a:pt x="1910" y="4355"/>
                    <a:pt x="1941" y="4373"/>
                    <a:pt x="1976" y="4373"/>
                  </a:cubicBezTo>
                  <a:cubicBezTo>
                    <a:pt x="2023" y="4373"/>
                    <a:pt x="2077" y="4338"/>
                    <a:pt x="2096" y="4279"/>
                  </a:cubicBezTo>
                  <a:cubicBezTo>
                    <a:pt x="2029" y="2712"/>
                    <a:pt x="1429" y="944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993460" y="3739965"/>
              <a:ext cx="46673" cy="98485"/>
            </a:xfrm>
            <a:custGeom>
              <a:rect b="b" l="l" r="r" t="t"/>
              <a:pathLst>
                <a:path extrusionOk="0" h="4351" w="2062">
                  <a:moveTo>
                    <a:pt x="72" y="1"/>
                  </a:moveTo>
                  <a:cubicBezTo>
                    <a:pt x="39" y="1"/>
                    <a:pt x="0" y="49"/>
                    <a:pt x="27" y="76"/>
                  </a:cubicBezTo>
                  <a:cubicBezTo>
                    <a:pt x="794" y="1411"/>
                    <a:pt x="1428" y="2812"/>
                    <a:pt x="1895" y="4279"/>
                  </a:cubicBezTo>
                  <a:cubicBezTo>
                    <a:pt x="1910" y="4326"/>
                    <a:pt x="1948" y="4351"/>
                    <a:pt x="1983" y="4351"/>
                  </a:cubicBezTo>
                  <a:cubicBezTo>
                    <a:pt x="2023" y="4351"/>
                    <a:pt x="2062" y="4317"/>
                    <a:pt x="2062" y="4246"/>
                  </a:cubicBezTo>
                  <a:cubicBezTo>
                    <a:pt x="2028" y="2712"/>
                    <a:pt x="1428" y="910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019106" y="3726384"/>
              <a:ext cx="46696" cy="98983"/>
            </a:xfrm>
            <a:custGeom>
              <a:rect b="b" l="l" r="r" t="t"/>
              <a:pathLst>
                <a:path extrusionOk="0" h="4373" w="2063">
                  <a:moveTo>
                    <a:pt x="74" y="0"/>
                  </a:moveTo>
                  <a:cubicBezTo>
                    <a:pt x="40" y="0"/>
                    <a:pt x="1" y="55"/>
                    <a:pt x="28" y="109"/>
                  </a:cubicBezTo>
                  <a:cubicBezTo>
                    <a:pt x="795" y="1444"/>
                    <a:pt x="1429" y="2845"/>
                    <a:pt x="1896" y="4312"/>
                  </a:cubicBezTo>
                  <a:cubicBezTo>
                    <a:pt x="1910" y="4354"/>
                    <a:pt x="1942" y="4373"/>
                    <a:pt x="1974" y="4373"/>
                  </a:cubicBezTo>
                  <a:cubicBezTo>
                    <a:pt x="2018" y="4373"/>
                    <a:pt x="2063" y="4337"/>
                    <a:pt x="2063" y="4279"/>
                  </a:cubicBezTo>
                  <a:cubicBezTo>
                    <a:pt x="2030" y="2711"/>
                    <a:pt x="1429" y="943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044796" y="3713550"/>
              <a:ext cx="46696" cy="98983"/>
            </a:xfrm>
            <a:custGeom>
              <a:rect b="b" l="l" r="r" t="t"/>
              <a:pathLst>
                <a:path extrusionOk="0" h="4373" w="2063">
                  <a:moveTo>
                    <a:pt x="72" y="0"/>
                  </a:moveTo>
                  <a:cubicBezTo>
                    <a:pt x="39" y="0"/>
                    <a:pt x="0" y="49"/>
                    <a:pt x="27" y="76"/>
                  </a:cubicBezTo>
                  <a:cubicBezTo>
                    <a:pt x="795" y="1410"/>
                    <a:pt x="1428" y="2844"/>
                    <a:pt x="1862" y="4312"/>
                  </a:cubicBezTo>
                  <a:cubicBezTo>
                    <a:pt x="1890" y="4354"/>
                    <a:pt x="1930" y="4373"/>
                    <a:pt x="1966" y="4373"/>
                  </a:cubicBezTo>
                  <a:cubicBezTo>
                    <a:pt x="2017" y="4373"/>
                    <a:pt x="2062" y="4337"/>
                    <a:pt x="2062" y="4279"/>
                  </a:cubicBezTo>
                  <a:cubicBezTo>
                    <a:pt x="2029" y="2711"/>
                    <a:pt x="1428" y="943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653972" y="2269346"/>
              <a:ext cx="581403" cy="1750206"/>
            </a:xfrm>
            <a:custGeom>
              <a:rect b="b" l="l" r="r" t="t"/>
              <a:pathLst>
                <a:path extrusionOk="0" h="77323" w="25686">
                  <a:moveTo>
                    <a:pt x="0" y="1"/>
                  </a:moveTo>
                  <a:cubicBezTo>
                    <a:pt x="0" y="1"/>
                    <a:pt x="167" y="8707"/>
                    <a:pt x="4103" y="15012"/>
                  </a:cubicBezTo>
                  <a:cubicBezTo>
                    <a:pt x="5271" y="15445"/>
                    <a:pt x="6371" y="15946"/>
                    <a:pt x="7472" y="16513"/>
                  </a:cubicBezTo>
                  <a:cubicBezTo>
                    <a:pt x="7472" y="16513"/>
                    <a:pt x="9040" y="31457"/>
                    <a:pt x="9774" y="38995"/>
                  </a:cubicBezTo>
                  <a:cubicBezTo>
                    <a:pt x="9941" y="40863"/>
                    <a:pt x="10074" y="42264"/>
                    <a:pt x="10141" y="42865"/>
                  </a:cubicBezTo>
                  <a:cubicBezTo>
                    <a:pt x="10141" y="43132"/>
                    <a:pt x="10141" y="47034"/>
                    <a:pt x="10174" y="52138"/>
                  </a:cubicBezTo>
                  <a:lnTo>
                    <a:pt x="10174" y="66648"/>
                  </a:lnTo>
                  <a:lnTo>
                    <a:pt x="10174" y="69984"/>
                  </a:lnTo>
                  <a:lnTo>
                    <a:pt x="10174" y="77323"/>
                  </a:lnTo>
                  <a:lnTo>
                    <a:pt x="25352" y="77323"/>
                  </a:lnTo>
                  <a:lnTo>
                    <a:pt x="25352" y="76923"/>
                  </a:lnTo>
                  <a:lnTo>
                    <a:pt x="25352" y="76389"/>
                  </a:lnTo>
                  <a:lnTo>
                    <a:pt x="25352" y="75655"/>
                  </a:lnTo>
                  <a:lnTo>
                    <a:pt x="25352" y="75121"/>
                  </a:lnTo>
                  <a:cubicBezTo>
                    <a:pt x="25352" y="73854"/>
                    <a:pt x="25385" y="72052"/>
                    <a:pt x="25418" y="70018"/>
                  </a:cubicBezTo>
                  <a:cubicBezTo>
                    <a:pt x="25418" y="68950"/>
                    <a:pt x="25452" y="67816"/>
                    <a:pt x="25485" y="66615"/>
                  </a:cubicBezTo>
                  <a:cubicBezTo>
                    <a:pt x="25585" y="57442"/>
                    <a:pt x="25685" y="45066"/>
                    <a:pt x="25418" y="41430"/>
                  </a:cubicBezTo>
                  <a:cubicBezTo>
                    <a:pt x="25385" y="41030"/>
                    <a:pt x="25352" y="40596"/>
                    <a:pt x="25318" y="40129"/>
                  </a:cubicBezTo>
                  <a:cubicBezTo>
                    <a:pt x="24651" y="29822"/>
                    <a:pt x="24251" y="14845"/>
                    <a:pt x="1921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09115" y="2310814"/>
              <a:ext cx="139432" cy="1657968"/>
            </a:xfrm>
            <a:custGeom>
              <a:rect b="b" l="l" r="r" t="t"/>
              <a:pathLst>
                <a:path extrusionOk="0" h="73248" w="6160">
                  <a:moveTo>
                    <a:pt x="65" y="0"/>
                  </a:moveTo>
                  <a:cubicBezTo>
                    <a:pt x="31" y="0"/>
                    <a:pt x="1" y="29"/>
                    <a:pt x="21" y="70"/>
                  </a:cubicBezTo>
                  <a:cubicBezTo>
                    <a:pt x="1222" y="4673"/>
                    <a:pt x="2290" y="9310"/>
                    <a:pt x="3090" y="14013"/>
                  </a:cubicBezTo>
                  <a:cubicBezTo>
                    <a:pt x="3891" y="18717"/>
                    <a:pt x="4425" y="23520"/>
                    <a:pt x="4825" y="28290"/>
                  </a:cubicBezTo>
                  <a:cubicBezTo>
                    <a:pt x="5225" y="33060"/>
                    <a:pt x="5459" y="37864"/>
                    <a:pt x="5592" y="42667"/>
                  </a:cubicBezTo>
                  <a:cubicBezTo>
                    <a:pt x="5692" y="47437"/>
                    <a:pt x="5692" y="52241"/>
                    <a:pt x="5659" y="57044"/>
                  </a:cubicBezTo>
                  <a:cubicBezTo>
                    <a:pt x="5625" y="61814"/>
                    <a:pt x="5425" y="66618"/>
                    <a:pt x="5425" y="71421"/>
                  </a:cubicBezTo>
                  <a:lnTo>
                    <a:pt x="5425" y="73222"/>
                  </a:lnTo>
                  <a:cubicBezTo>
                    <a:pt x="5425" y="73239"/>
                    <a:pt x="5442" y="73248"/>
                    <a:pt x="5459" y="73248"/>
                  </a:cubicBezTo>
                  <a:cubicBezTo>
                    <a:pt x="5475" y="73248"/>
                    <a:pt x="5492" y="73239"/>
                    <a:pt x="5492" y="73222"/>
                  </a:cubicBezTo>
                  <a:cubicBezTo>
                    <a:pt x="5559" y="70821"/>
                    <a:pt x="5692" y="68419"/>
                    <a:pt x="5792" y="65984"/>
                  </a:cubicBezTo>
                  <a:cubicBezTo>
                    <a:pt x="5859" y="63582"/>
                    <a:pt x="5926" y="61181"/>
                    <a:pt x="5992" y="58779"/>
                  </a:cubicBezTo>
                  <a:cubicBezTo>
                    <a:pt x="6092" y="53942"/>
                    <a:pt x="6159" y="49139"/>
                    <a:pt x="6059" y="44302"/>
                  </a:cubicBezTo>
                  <a:cubicBezTo>
                    <a:pt x="5992" y="39498"/>
                    <a:pt x="5792" y="34728"/>
                    <a:pt x="5425" y="29925"/>
                  </a:cubicBezTo>
                  <a:cubicBezTo>
                    <a:pt x="5058" y="25121"/>
                    <a:pt x="4458" y="20451"/>
                    <a:pt x="3691" y="15781"/>
                  </a:cubicBezTo>
                  <a:cubicBezTo>
                    <a:pt x="2957" y="11045"/>
                    <a:pt x="1956" y="6375"/>
                    <a:pt x="655" y="1771"/>
                  </a:cubicBezTo>
                  <a:cubicBezTo>
                    <a:pt x="455" y="1204"/>
                    <a:pt x="288" y="604"/>
                    <a:pt x="121" y="37"/>
                  </a:cubicBezTo>
                  <a:cubicBezTo>
                    <a:pt x="109" y="11"/>
                    <a:pt x="86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745327" y="2609867"/>
              <a:ext cx="136580" cy="62857"/>
            </a:xfrm>
            <a:custGeom>
              <a:rect b="b" l="l" r="r" t="t"/>
              <a:pathLst>
                <a:path extrusionOk="0" h="2777" w="6034">
                  <a:moveTo>
                    <a:pt x="67" y="1"/>
                  </a:moveTo>
                  <a:cubicBezTo>
                    <a:pt x="34" y="1"/>
                    <a:pt x="0" y="34"/>
                    <a:pt x="34" y="68"/>
                  </a:cubicBezTo>
                  <a:cubicBezTo>
                    <a:pt x="1001" y="568"/>
                    <a:pt x="1968" y="1102"/>
                    <a:pt x="2969" y="1569"/>
                  </a:cubicBezTo>
                  <a:cubicBezTo>
                    <a:pt x="3937" y="2036"/>
                    <a:pt x="4937" y="2436"/>
                    <a:pt x="5938" y="2770"/>
                  </a:cubicBezTo>
                  <a:cubicBezTo>
                    <a:pt x="5947" y="2774"/>
                    <a:pt x="5956" y="2776"/>
                    <a:pt x="5964" y="2776"/>
                  </a:cubicBezTo>
                  <a:cubicBezTo>
                    <a:pt x="6013" y="2776"/>
                    <a:pt x="6033" y="2698"/>
                    <a:pt x="6005" y="2669"/>
                  </a:cubicBezTo>
                  <a:cubicBezTo>
                    <a:pt x="5037" y="2136"/>
                    <a:pt x="4070" y="1669"/>
                    <a:pt x="3069" y="1235"/>
                  </a:cubicBezTo>
                  <a:cubicBezTo>
                    <a:pt x="2069" y="835"/>
                    <a:pt x="1068" y="4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882744" y="3777924"/>
              <a:ext cx="601027" cy="528935"/>
            </a:xfrm>
            <a:custGeom>
              <a:rect b="b" l="l" r="r" t="t"/>
              <a:pathLst>
                <a:path extrusionOk="0" h="23368" w="26553">
                  <a:moveTo>
                    <a:pt x="34" y="0"/>
                  </a:moveTo>
                  <a:cubicBezTo>
                    <a:pt x="34" y="0"/>
                    <a:pt x="0" y="6405"/>
                    <a:pt x="100" y="12443"/>
                  </a:cubicBezTo>
                  <a:cubicBezTo>
                    <a:pt x="100" y="13343"/>
                    <a:pt x="134" y="14277"/>
                    <a:pt x="134" y="15145"/>
                  </a:cubicBezTo>
                  <a:cubicBezTo>
                    <a:pt x="134" y="15712"/>
                    <a:pt x="167" y="16245"/>
                    <a:pt x="201" y="16779"/>
                  </a:cubicBezTo>
                  <a:cubicBezTo>
                    <a:pt x="301" y="20115"/>
                    <a:pt x="501" y="22683"/>
                    <a:pt x="768" y="22850"/>
                  </a:cubicBezTo>
                  <a:cubicBezTo>
                    <a:pt x="1338" y="23209"/>
                    <a:pt x="10880" y="23368"/>
                    <a:pt x="18000" y="23368"/>
                  </a:cubicBezTo>
                  <a:cubicBezTo>
                    <a:pt x="22118" y="23368"/>
                    <a:pt x="25425" y="23315"/>
                    <a:pt x="25719" y="23217"/>
                  </a:cubicBezTo>
                  <a:cubicBezTo>
                    <a:pt x="26553" y="22950"/>
                    <a:pt x="25819" y="20615"/>
                    <a:pt x="24918" y="19881"/>
                  </a:cubicBezTo>
                  <a:cubicBezTo>
                    <a:pt x="24384" y="19448"/>
                    <a:pt x="20882" y="17780"/>
                    <a:pt x="18213" y="16579"/>
                  </a:cubicBezTo>
                  <a:cubicBezTo>
                    <a:pt x="16512" y="15778"/>
                    <a:pt x="15145" y="15178"/>
                    <a:pt x="15145" y="15178"/>
                  </a:cubicBezTo>
                  <a:lnTo>
                    <a:pt x="15211" y="12443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872174" y="3854181"/>
              <a:ext cx="619158" cy="458427"/>
            </a:xfrm>
            <a:custGeom>
              <a:rect b="b" l="l" r="r" t="t"/>
              <a:pathLst>
                <a:path extrusionOk="0" h="20253" w="27354">
                  <a:moveTo>
                    <a:pt x="0" y="1"/>
                  </a:moveTo>
                  <a:cubicBezTo>
                    <a:pt x="0" y="1"/>
                    <a:pt x="67" y="18647"/>
                    <a:pt x="1068" y="19615"/>
                  </a:cubicBezTo>
                  <a:cubicBezTo>
                    <a:pt x="1545" y="20092"/>
                    <a:pt x="7753" y="20253"/>
                    <a:pt x="13970" y="20253"/>
                  </a:cubicBezTo>
                  <a:cubicBezTo>
                    <a:pt x="20347" y="20253"/>
                    <a:pt x="26733" y="20084"/>
                    <a:pt x="26953" y="19915"/>
                  </a:cubicBezTo>
                  <a:cubicBezTo>
                    <a:pt x="27353" y="19615"/>
                    <a:pt x="26920" y="17246"/>
                    <a:pt x="25185" y="15712"/>
                  </a:cubicBezTo>
                  <a:cubicBezTo>
                    <a:pt x="23917" y="14611"/>
                    <a:pt x="16512" y="11409"/>
                    <a:pt x="16512" y="11409"/>
                  </a:cubicBezTo>
                  <a:lnTo>
                    <a:pt x="16946" y="1"/>
                  </a:lnTo>
                  <a:lnTo>
                    <a:pt x="16946" y="1"/>
                  </a:lnTo>
                  <a:cubicBezTo>
                    <a:pt x="16790" y="23"/>
                    <a:pt x="14855" y="30"/>
                    <a:pt x="12345" y="30"/>
                  </a:cubicBezTo>
                  <a:cubicBezTo>
                    <a:pt x="7324" y="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60589" y="4083338"/>
              <a:ext cx="109848" cy="18832"/>
            </a:xfrm>
            <a:custGeom>
              <a:rect b="b" l="l" r="r" t="t"/>
              <a:pathLst>
                <a:path extrusionOk="0" h="832" w="4853">
                  <a:moveTo>
                    <a:pt x="2042" y="1"/>
                  </a:moveTo>
                  <a:cubicBezTo>
                    <a:pt x="1347" y="1"/>
                    <a:pt x="665" y="138"/>
                    <a:pt x="68" y="451"/>
                  </a:cubicBezTo>
                  <a:cubicBezTo>
                    <a:pt x="1" y="484"/>
                    <a:pt x="68" y="551"/>
                    <a:pt x="101" y="551"/>
                  </a:cubicBezTo>
                  <a:cubicBezTo>
                    <a:pt x="414" y="537"/>
                    <a:pt x="727" y="531"/>
                    <a:pt x="1040" y="531"/>
                  </a:cubicBezTo>
                  <a:cubicBezTo>
                    <a:pt x="2260" y="531"/>
                    <a:pt x="3476" y="632"/>
                    <a:pt x="4671" y="818"/>
                  </a:cubicBezTo>
                  <a:cubicBezTo>
                    <a:pt x="4690" y="827"/>
                    <a:pt x="4707" y="831"/>
                    <a:pt x="4723" y="831"/>
                  </a:cubicBezTo>
                  <a:cubicBezTo>
                    <a:pt x="4819" y="831"/>
                    <a:pt x="4852" y="680"/>
                    <a:pt x="4738" y="651"/>
                  </a:cubicBezTo>
                  <a:cubicBezTo>
                    <a:pt x="3934" y="249"/>
                    <a:pt x="2976" y="1"/>
                    <a:pt x="20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160589" y="4054343"/>
              <a:ext cx="109848" cy="19127"/>
            </a:xfrm>
            <a:custGeom>
              <a:rect b="b" l="l" r="r" t="t"/>
              <a:pathLst>
                <a:path extrusionOk="0" h="845" w="4853">
                  <a:moveTo>
                    <a:pt x="2025" y="0"/>
                  </a:moveTo>
                  <a:cubicBezTo>
                    <a:pt x="1336" y="0"/>
                    <a:pt x="660" y="140"/>
                    <a:pt x="68" y="464"/>
                  </a:cubicBezTo>
                  <a:cubicBezTo>
                    <a:pt x="1" y="498"/>
                    <a:pt x="68" y="564"/>
                    <a:pt x="101" y="564"/>
                  </a:cubicBezTo>
                  <a:cubicBezTo>
                    <a:pt x="414" y="551"/>
                    <a:pt x="727" y="544"/>
                    <a:pt x="1040" y="544"/>
                  </a:cubicBezTo>
                  <a:cubicBezTo>
                    <a:pt x="2260" y="544"/>
                    <a:pt x="3476" y="645"/>
                    <a:pt x="4671" y="831"/>
                  </a:cubicBezTo>
                  <a:cubicBezTo>
                    <a:pt x="4690" y="841"/>
                    <a:pt x="4707" y="845"/>
                    <a:pt x="4723" y="845"/>
                  </a:cubicBezTo>
                  <a:cubicBezTo>
                    <a:pt x="4819" y="845"/>
                    <a:pt x="4852" y="693"/>
                    <a:pt x="4738" y="664"/>
                  </a:cubicBezTo>
                  <a:cubicBezTo>
                    <a:pt x="3929" y="260"/>
                    <a:pt x="2965" y="0"/>
                    <a:pt x="20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160589" y="4025641"/>
              <a:ext cx="109983" cy="18923"/>
            </a:xfrm>
            <a:custGeom>
              <a:rect b="b" l="l" r="r" t="t"/>
              <a:pathLst>
                <a:path extrusionOk="0" h="836" w="4859">
                  <a:moveTo>
                    <a:pt x="2025" y="1"/>
                  </a:moveTo>
                  <a:cubicBezTo>
                    <a:pt x="1336" y="1"/>
                    <a:pt x="660" y="140"/>
                    <a:pt x="68" y="465"/>
                  </a:cubicBezTo>
                  <a:cubicBezTo>
                    <a:pt x="1" y="498"/>
                    <a:pt x="68" y="565"/>
                    <a:pt x="101" y="565"/>
                  </a:cubicBezTo>
                  <a:cubicBezTo>
                    <a:pt x="463" y="549"/>
                    <a:pt x="825" y="541"/>
                    <a:pt x="1187" y="541"/>
                  </a:cubicBezTo>
                  <a:cubicBezTo>
                    <a:pt x="2358" y="541"/>
                    <a:pt x="3524" y="628"/>
                    <a:pt x="4671" y="832"/>
                  </a:cubicBezTo>
                  <a:cubicBezTo>
                    <a:pt x="4683" y="835"/>
                    <a:pt x="4694" y="836"/>
                    <a:pt x="4705" y="836"/>
                  </a:cubicBezTo>
                  <a:cubicBezTo>
                    <a:pt x="4815" y="836"/>
                    <a:pt x="4859" y="695"/>
                    <a:pt x="4738" y="665"/>
                  </a:cubicBezTo>
                  <a:cubicBezTo>
                    <a:pt x="3929" y="261"/>
                    <a:pt x="2965" y="1"/>
                    <a:pt x="2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160589" y="3996895"/>
              <a:ext cx="110006" cy="18991"/>
            </a:xfrm>
            <a:custGeom>
              <a:rect b="b" l="l" r="r" t="t"/>
              <a:pathLst>
                <a:path extrusionOk="0" h="839" w="486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500"/>
                    <a:pt x="68" y="567"/>
                    <a:pt x="101" y="567"/>
                  </a:cubicBezTo>
                  <a:cubicBezTo>
                    <a:pt x="463" y="551"/>
                    <a:pt x="825" y="543"/>
                    <a:pt x="1187" y="543"/>
                  </a:cubicBezTo>
                  <a:cubicBezTo>
                    <a:pt x="2358" y="543"/>
                    <a:pt x="3524" y="630"/>
                    <a:pt x="4671" y="834"/>
                  </a:cubicBezTo>
                  <a:cubicBezTo>
                    <a:pt x="4683" y="837"/>
                    <a:pt x="4694" y="838"/>
                    <a:pt x="4705" y="838"/>
                  </a:cubicBezTo>
                  <a:cubicBezTo>
                    <a:pt x="4815" y="838"/>
                    <a:pt x="4859" y="695"/>
                    <a:pt x="4738" y="634"/>
                  </a:cubicBezTo>
                  <a:cubicBezTo>
                    <a:pt x="3934" y="251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160589" y="3968194"/>
              <a:ext cx="110006" cy="18991"/>
            </a:xfrm>
            <a:custGeom>
              <a:rect b="b" l="l" r="r" t="t"/>
              <a:pathLst>
                <a:path extrusionOk="0" h="839" w="486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467"/>
                    <a:pt x="68" y="568"/>
                    <a:pt x="101" y="568"/>
                  </a:cubicBezTo>
                  <a:cubicBezTo>
                    <a:pt x="493" y="542"/>
                    <a:pt x="885" y="530"/>
                    <a:pt x="1276" y="530"/>
                  </a:cubicBezTo>
                  <a:cubicBezTo>
                    <a:pt x="2417" y="530"/>
                    <a:pt x="3553" y="636"/>
                    <a:pt x="4671" y="834"/>
                  </a:cubicBezTo>
                  <a:cubicBezTo>
                    <a:pt x="4683" y="837"/>
                    <a:pt x="4694" y="839"/>
                    <a:pt x="4705" y="839"/>
                  </a:cubicBezTo>
                  <a:cubicBezTo>
                    <a:pt x="4815" y="839"/>
                    <a:pt x="4859" y="695"/>
                    <a:pt x="4738" y="634"/>
                  </a:cubicBezTo>
                  <a:cubicBezTo>
                    <a:pt x="3934" y="252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5576198" y="1751322"/>
              <a:ext cx="562525" cy="669611"/>
            </a:xfrm>
            <a:custGeom>
              <a:rect b="b" l="l" r="r" t="t"/>
              <a:pathLst>
                <a:path extrusionOk="0" h="29583" w="24852">
                  <a:moveTo>
                    <a:pt x="14145" y="0"/>
                  </a:moveTo>
                  <a:cubicBezTo>
                    <a:pt x="12796" y="0"/>
                    <a:pt x="11347" y="628"/>
                    <a:pt x="10008" y="2072"/>
                  </a:cubicBezTo>
                  <a:cubicBezTo>
                    <a:pt x="4937" y="7576"/>
                    <a:pt x="0" y="29425"/>
                    <a:pt x="0" y="29425"/>
                  </a:cubicBezTo>
                  <a:cubicBezTo>
                    <a:pt x="1692" y="29544"/>
                    <a:pt x="5345" y="29582"/>
                    <a:pt x="9343" y="29582"/>
                  </a:cubicBezTo>
                  <a:cubicBezTo>
                    <a:pt x="16539" y="29582"/>
                    <a:pt x="24851" y="29458"/>
                    <a:pt x="24851" y="29458"/>
                  </a:cubicBezTo>
                  <a:lnTo>
                    <a:pt x="23150" y="17783"/>
                  </a:lnTo>
                  <a:cubicBezTo>
                    <a:pt x="23150" y="17783"/>
                    <a:pt x="24818" y="14981"/>
                    <a:pt x="24251" y="12413"/>
                  </a:cubicBezTo>
                  <a:cubicBezTo>
                    <a:pt x="23651" y="9511"/>
                    <a:pt x="17913" y="1938"/>
                    <a:pt x="17446" y="1438"/>
                  </a:cubicBezTo>
                  <a:cubicBezTo>
                    <a:pt x="16536" y="528"/>
                    <a:pt x="15382" y="0"/>
                    <a:pt x="1414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5848769" y="1325603"/>
              <a:ext cx="772917" cy="547020"/>
            </a:xfrm>
            <a:custGeom>
              <a:rect b="b" l="l" r="r" t="t"/>
              <a:pathLst>
                <a:path extrusionOk="0" h="24167" w="34147">
                  <a:moveTo>
                    <a:pt x="26181" y="1"/>
                  </a:moveTo>
                  <a:cubicBezTo>
                    <a:pt x="25808" y="1"/>
                    <a:pt x="25556" y="112"/>
                    <a:pt x="25485" y="365"/>
                  </a:cubicBezTo>
                  <a:cubicBezTo>
                    <a:pt x="24751" y="2967"/>
                    <a:pt x="18313" y="12841"/>
                    <a:pt x="17780" y="13708"/>
                  </a:cubicBezTo>
                  <a:cubicBezTo>
                    <a:pt x="17279" y="14575"/>
                    <a:pt x="9874" y="17144"/>
                    <a:pt x="5538" y="19279"/>
                  </a:cubicBezTo>
                  <a:cubicBezTo>
                    <a:pt x="1668" y="21213"/>
                    <a:pt x="0" y="23782"/>
                    <a:pt x="2002" y="24082"/>
                  </a:cubicBezTo>
                  <a:cubicBezTo>
                    <a:pt x="2394" y="24138"/>
                    <a:pt x="3052" y="24167"/>
                    <a:pt x="3903" y="24167"/>
                  </a:cubicBezTo>
                  <a:cubicBezTo>
                    <a:pt x="9200" y="24167"/>
                    <a:pt x="21960" y="23035"/>
                    <a:pt x="24518" y="20046"/>
                  </a:cubicBezTo>
                  <a:cubicBezTo>
                    <a:pt x="28087" y="15843"/>
                    <a:pt x="32423" y="7604"/>
                    <a:pt x="33524" y="4935"/>
                  </a:cubicBezTo>
                  <a:cubicBezTo>
                    <a:pt x="34147" y="3464"/>
                    <a:pt x="28266" y="1"/>
                    <a:pt x="26181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423359" y="1021479"/>
              <a:ext cx="310326" cy="429092"/>
            </a:xfrm>
            <a:custGeom>
              <a:rect b="b" l="l" r="r" t="t"/>
              <a:pathLst>
                <a:path extrusionOk="0" h="18957" w="13710">
                  <a:moveTo>
                    <a:pt x="10435" y="0"/>
                  </a:moveTo>
                  <a:cubicBezTo>
                    <a:pt x="8722" y="0"/>
                    <a:pt x="4603" y="3341"/>
                    <a:pt x="3669" y="4361"/>
                  </a:cubicBezTo>
                  <a:cubicBezTo>
                    <a:pt x="2969" y="5128"/>
                    <a:pt x="2102" y="7230"/>
                    <a:pt x="1668" y="8464"/>
                  </a:cubicBezTo>
                  <a:cubicBezTo>
                    <a:pt x="934" y="10699"/>
                    <a:pt x="0" y="14168"/>
                    <a:pt x="0" y="14168"/>
                  </a:cubicBezTo>
                  <a:cubicBezTo>
                    <a:pt x="0" y="14168"/>
                    <a:pt x="7059" y="18957"/>
                    <a:pt x="7756" y="18957"/>
                  </a:cubicBezTo>
                  <a:cubicBezTo>
                    <a:pt x="7781" y="18957"/>
                    <a:pt x="7798" y="18951"/>
                    <a:pt x="7806" y="18938"/>
                  </a:cubicBezTo>
                  <a:cubicBezTo>
                    <a:pt x="8740" y="17537"/>
                    <a:pt x="9807" y="15436"/>
                    <a:pt x="8940" y="11766"/>
                  </a:cubicBezTo>
                  <a:cubicBezTo>
                    <a:pt x="8940" y="11766"/>
                    <a:pt x="13710" y="8898"/>
                    <a:pt x="13076" y="7430"/>
                  </a:cubicBezTo>
                  <a:cubicBezTo>
                    <a:pt x="12965" y="7176"/>
                    <a:pt x="12728" y="7073"/>
                    <a:pt x="12417" y="7073"/>
                  </a:cubicBezTo>
                  <a:cubicBezTo>
                    <a:pt x="11966" y="7073"/>
                    <a:pt x="11359" y="7289"/>
                    <a:pt x="10747" y="7579"/>
                  </a:cubicBezTo>
                  <a:lnTo>
                    <a:pt x="10747" y="7579"/>
                  </a:lnTo>
                  <a:cubicBezTo>
                    <a:pt x="12054" y="6707"/>
                    <a:pt x="13333" y="5646"/>
                    <a:pt x="13076" y="4962"/>
                  </a:cubicBezTo>
                  <a:cubicBezTo>
                    <a:pt x="12944" y="4617"/>
                    <a:pt x="12643" y="4479"/>
                    <a:pt x="12246" y="4479"/>
                  </a:cubicBezTo>
                  <a:cubicBezTo>
                    <a:pt x="11904" y="4479"/>
                    <a:pt x="11490" y="4582"/>
                    <a:pt x="11051" y="4743"/>
                  </a:cubicBezTo>
                  <a:lnTo>
                    <a:pt x="11051" y="4743"/>
                  </a:lnTo>
                  <a:cubicBezTo>
                    <a:pt x="12159" y="3971"/>
                    <a:pt x="13005" y="3116"/>
                    <a:pt x="12642" y="2460"/>
                  </a:cubicBezTo>
                  <a:cubicBezTo>
                    <a:pt x="12478" y="2173"/>
                    <a:pt x="12185" y="2056"/>
                    <a:pt x="11816" y="2056"/>
                  </a:cubicBezTo>
                  <a:cubicBezTo>
                    <a:pt x="10891" y="2056"/>
                    <a:pt x="9489" y="2793"/>
                    <a:pt x="8436" y="3439"/>
                  </a:cubicBezTo>
                  <a:lnTo>
                    <a:pt x="8436" y="3439"/>
                  </a:lnTo>
                  <a:cubicBezTo>
                    <a:pt x="9821" y="2450"/>
                    <a:pt x="11626" y="949"/>
                    <a:pt x="11008" y="225"/>
                  </a:cubicBezTo>
                  <a:cubicBezTo>
                    <a:pt x="10878" y="69"/>
                    <a:pt x="10681" y="0"/>
                    <a:pt x="1043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543392" y="1069601"/>
              <a:ext cx="134429" cy="77027"/>
            </a:xfrm>
            <a:custGeom>
              <a:rect b="b" l="l" r="r" t="t"/>
              <a:pathLst>
                <a:path extrusionOk="0" h="3403" w="5939">
                  <a:moveTo>
                    <a:pt x="5938" y="0"/>
                  </a:moveTo>
                  <a:cubicBezTo>
                    <a:pt x="5071" y="234"/>
                    <a:pt x="4237" y="601"/>
                    <a:pt x="3437" y="1034"/>
                  </a:cubicBezTo>
                  <a:cubicBezTo>
                    <a:pt x="2836" y="1368"/>
                    <a:pt x="2236" y="1735"/>
                    <a:pt x="1669" y="2135"/>
                  </a:cubicBezTo>
                  <a:cubicBezTo>
                    <a:pt x="1068" y="2502"/>
                    <a:pt x="535" y="2969"/>
                    <a:pt x="1" y="3369"/>
                  </a:cubicBezTo>
                  <a:cubicBezTo>
                    <a:pt x="1" y="3403"/>
                    <a:pt x="1" y="3403"/>
                    <a:pt x="34" y="3403"/>
                  </a:cubicBezTo>
                  <a:cubicBezTo>
                    <a:pt x="601" y="3002"/>
                    <a:pt x="1202" y="2669"/>
                    <a:pt x="1769" y="2268"/>
                  </a:cubicBezTo>
                  <a:cubicBezTo>
                    <a:pt x="3103" y="1401"/>
                    <a:pt x="4471" y="634"/>
                    <a:pt x="59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573610" y="1128180"/>
              <a:ext cx="100296" cy="66026"/>
            </a:xfrm>
            <a:custGeom>
              <a:rect b="b" l="l" r="r" t="t"/>
              <a:pathLst>
                <a:path extrusionOk="0" h="2917" w="4431">
                  <a:moveTo>
                    <a:pt x="4411" y="0"/>
                  </a:moveTo>
                  <a:cubicBezTo>
                    <a:pt x="4403" y="0"/>
                    <a:pt x="4390" y="4"/>
                    <a:pt x="4370" y="14"/>
                  </a:cubicBezTo>
                  <a:cubicBezTo>
                    <a:pt x="3636" y="448"/>
                    <a:pt x="2869" y="848"/>
                    <a:pt x="2135" y="1348"/>
                  </a:cubicBezTo>
                  <a:cubicBezTo>
                    <a:pt x="1401" y="1849"/>
                    <a:pt x="734" y="2382"/>
                    <a:pt x="0" y="2916"/>
                  </a:cubicBezTo>
                  <a:lnTo>
                    <a:pt x="34" y="2916"/>
                  </a:lnTo>
                  <a:cubicBezTo>
                    <a:pt x="734" y="2416"/>
                    <a:pt x="1501" y="1982"/>
                    <a:pt x="2235" y="1482"/>
                  </a:cubicBezTo>
                  <a:cubicBezTo>
                    <a:pt x="2969" y="1015"/>
                    <a:pt x="3636" y="514"/>
                    <a:pt x="4370" y="47"/>
                  </a:cubicBezTo>
                  <a:cubicBezTo>
                    <a:pt x="4417" y="24"/>
                    <a:pt x="4431" y="0"/>
                    <a:pt x="44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591718" y="1190947"/>
              <a:ext cx="80535" cy="49299"/>
            </a:xfrm>
            <a:custGeom>
              <a:rect b="b" l="l" r="r" t="t"/>
              <a:pathLst>
                <a:path extrusionOk="0" h="2178" w="3558">
                  <a:moveTo>
                    <a:pt x="3531" y="1"/>
                  </a:moveTo>
                  <a:cubicBezTo>
                    <a:pt x="3525" y="1"/>
                    <a:pt x="3516" y="3"/>
                    <a:pt x="3503" y="10"/>
                  </a:cubicBezTo>
                  <a:cubicBezTo>
                    <a:pt x="2269" y="610"/>
                    <a:pt x="1102" y="1311"/>
                    <a:pt x="34" y="2145"/>
                  </a:cubicBezTo>
                  <a:cubicBezTo>
                    <a:pt x="1" y="2178"/>
                    <a:pt x="34" y="2178"/>
                    <a:pt x="67" y="2178"/>
                  </a:cubicBezTo>
                  <a:cubicBezTo>
                    <a:pt x="1402" y="1277"/>
                    <a:pt x="2336" y="744"/>
                    <a:pt x="3503" y="76"/>
                  </a:cubicBezTo>
                  <a:cubicBezTo>
                    <a:pt x="3530" y="49"/>
                    <a:pt x="3557" y="1"/>
                    <a:pt x="3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5833672" y="1657024"/>
              <a:ext cx="415284" cy="247038"/>
            </a:xfrm>
            <a:custGeom>
              <a:rect b="b" l="l" r="r" t="t"/>
              <a:pathLst>
                <a:path extrusionOk="0" h="10914" w="18347">
                  <a:moveTo>
                    <a:pt x="14277" y="0"/>
                  </a:moveTo>
                  <a:cubicBezTo>
                    <a:pt x="14277" y="0"/>
                    <a:pt x="8706" y="2469"/>
                    <a:pt x="4904" y="4737"/>
                  </a:cubicBezTo>
                  <a:cubicBezTo>
                    <a:pt x="100" y="7572"/>
                    <a:pt x="0" y="10341"/>
                    <a:pt x="3469" y="10808"/>
                  </a:cubicBezTo>
                  <a:cubicBezTo>
                    <a:pt x="3997" y="10881"/>
                    <a:pt x="4589" y="10914"/>
                    <a:pt x="5223" y="10914"/>
                  </a:cubicBezTo>
                  <a:cubicBezTo>
                    <a:pt x="10365" y="10914"/>
                    <a:pt x="18347" y="8773"/>
                    <a:pt x="18347" y="8773"/>
                  </a:cubicBezTo>
                  <a:lnTo>
                    <a:pt x="1427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124350" y="1676332"/>
              <a:ext cx="83070" cy="181850"/>
            </a:xfrm>
            <a:custGeom>
              <a:rect b="b" l="l" r="r" t="t"/>
              <a:pathLst>
                <a:path extrusionOk="0" h="8034" w="3670">
                  <a:moveTo>
                    <a:pt x="54" y="1"/>
                  </a:moveTo>
                  <a:cubicBezTo>
                    <a:pt x="34" y="1"/>
                    <a:pt x="1" y="24"/>
                    <a:pt x="1" y="48"/>
                  </a:cubicBezTo>
                  <a:cubicBezTo>
                    <a:pt x="334" y="682"/>
                    <a:pt x="2136" y="5085"/>
                    <a:pt x="3603" y="8020"/>
                  </a:cubicBezTo>
                  <a:cubicBezTo>
                    <a:pt x="3603" y="8030"/>
                    <a:pt x="3609" y="8034"/>
                    <a:pt x="3617" y="8034"/>
                  </a:cubicBezTo>
                  <a:cubicBezTo>
                    <a:pt x="3637" y="8034"/>
                    <a:pt x="3670" y="8010"/>
                    <a:pt x="3670" y="7987"/>
                  </a:cubicBezTo>
                  <a:cubicBezTo>
                    <a:pt x="2603" y="5285"/>
                    <a:pt x="1402" y="2616"/>
                    <a:pt x="67" y="14"/>
                  </a:cubicBezTo>
                  <a:cubicBezTo>
                    <a:pt x="67" y="5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950694" y="1895597"/>
              <a:ext cx="104981" cy="33251"/>
            </a:xfrm>
            <a:custGeom>
              <a:rect b="b" l="l" r="r" t="t"/>
              <a:pathLst>
                <a:path extrusionOk="0" h="1469" w="4638">
                  <a:moveTo>
                    <a:pt x="4604" y="1"/>
                  </a:moveTo>
                  <a:cubicBezTo>
                    <a:pt x="3036" y="234"/>
                    <a:pt x="1535" y="835"/>
                    <a:pt x="34" y="1302"/>
                  </a:cubicBezTo>
                  <a:cubicBezTo>
                    <a:pt x="1" y="1335"/>
                    <a:pt x="1" y="1369"/>
                    <a:pt x="34" y="1369"/>
                  </a:cubicBezTo>
                  <a:cubicBezTo>
                    <a:pt x="634" y="1202"/>
                    <a:pt x="1235" y="1068"/>
                    <a:pt x="1802" y="902"/>
                  </a:cubicBezTo>
                  <a:lnTo>
                    <a:pt x="1802" y="902"/>
                  </a:lnTo>
                  <a:cubicBezTo>
                    <a:pt x="1535" y="1068"/>
                    <a:pt x="1268" y="1235"/>
                    <a:pt x="1001" y="1402"/>
                  </a:cubicBezTo>
                  <a:cubicBezTo>
                    <a:pt x="968" y="1402"/>
                    <a:pt x="1001" y="1469"/>
                    <a:pt x="1035" y="1469"/>
                  </a:cubicBezTo>
                  <a:cubicBezTo>
                    <a:pt x="1468" y="1235"/>
                    <a:pt x="1869" y="1035"/>
                    <a:pt x="2302" y="768"/>
                  </a:cubicBezTo>
                  <a:cubicBezTo>
                    <a:pt x="3069" y="568"/>
                    <a:pt x="3870" y="335"/>
                    <a:pt x="4637" y="34"/>
                  </a:cubicBezTo>
                  <a:cubicBezTo>
                    <a:pt x="4637" y="34"/>
                    <a:pt x="4637" y="1"/>
                    <a:pt x="46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7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convert the following text into a </a:t>
            </a:r>
            <a:r>
              <a:rPr lang="zh-TW">
                <a:solidFill>
                  <a:srgbClr val="FF0000"/>
                </a:solidFill>
              </a:rPr>
              <a:t>mind map</a:t>
            </a:r>
            <a:r>
              <a:rPr lang="zh-TW"/>
              <a:t>: </a:t>
            </a:r>
            <a:endParaRPr/>
          </a:p>
        </p:txBody>
      </p:sp>
      <p:sp>
        <p:nvSpPr>
          <p:cNvPr id="794" name="Google Shape;794;p47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COVID-19 and its impact on university students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Fundamental changes in learning and lives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Research on psychological characteristics and well-being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Identifying psychological characteristics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Psychological need satisfaction (competence, autonomy, relatedness)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Relations with positive emotion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Relations with intrinsic learning motivation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Self-regulated learning as a moderator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Data collection…</a:t>
            </a:r>
            <a:endParaRPr/>
          </a:p>
        </p:txBody>
      </p:sp>
      <p:sp>
        <p:nvSpPr>
          <p:cNvPr id="795" name="Google Shape;795;p47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轉換給GitMind</a:t>
            </a:r>
            <a:endParaRPr/>
          </a:p>
        </p:txBody>
      </p:sp>
      <p:sp>
        <p:nvSpPr>
          <p:cNvPr id="801" name="Google Shape;801;p48"/>
          <p:cNvSpPr txBox="1"/>
          <p:nvPr>
            <p:ph idx="1" type="body"/>
          </p:nvPr>
        </p:nvSpPr>
        <p:spPr>
          <a:xfrm>
            <a:off x="720000" y="1776875"/>
            <a:ext cx="38547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8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3" name="Google Shape;803;p48"/>
          <p:cNvSpPr txBox="1"/>
          <p:nvPr>
            <p:ph idx="2" type="body"/>
          </p:nvPr>
        </p:nvSpPr>
        <p:spPr>
          <a:xfrm>
            <a:off x="4574700" y="1776875"/>
            <a:ext cx="38547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4" name="Google Shape;804;p48"/>
          <p:cNvPicPr preferRelativeResize="0"/>
          <p:nvPr/>
        </p:nvPicPr>
        <p:blipFill rotWithShape="1">
          <a:blip r:embed="rId3">
            <a:alphaModFix/>
          </a:blip>
          <a:srcRect b="0" l="7689" r="0" t="0"/>
          <a:stretch/>
        </p:blipFill>
        <p:spPr>
          <a:xfrm>
            <a:off x="0" y="1776875"/>
            <a:ext cx="45720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48"/>
          <p:cNvSpPr/>
          <p:nvPr/>
        </p:nvSpPr>
        <p:spPr>
          <a:xfrm>
            <a:off x="3105675" y="3084300"/>
            <a:ext cx="1070700" cy="52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806" name="Google Shape;8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650" y="1776875"/>
            <a:ext cx="3929269" cy="43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48"/>
          <p:cNvSpPr/>
          <p:nvPr/>
        </p:nvSpPr>
        <p:spPr>
          <a:xfrm>
            <a:off x="6211375" y="5771025"/>
            <a:ext cx="1070700" cy="52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808" name="Google Shape;808;p48"/>
          <p:cNvSpPr/>
          <p:nvPr/>
        </p:nvSpPr>
        <p:spPr>
          <a:xfrm>
            <a:off x="2068015" y="2050950"/>
            <a:ext cx="1372200" cy="679200"/>
          </a:xfrm>
          <a:prstGeom prst="wedgeRoundRectCallout">
            <a:avLst>
              <a:gd fmla="val 40223" name="adj1"/>
              <a:gd fmla="val 89201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1. </a:t>
            </a:r>
            <a:r>
              <a:rPr lang="zh-TW" sz="2400">
                <a:solidFill>
                  <a:srgbClr val="FFFFFF"/>
                </a:solidFill>
              </a:rPr>
              <a:t>開啟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09" name="Google Shape;809;p48"/>
          <p:cNvSpPr/>
          <p:nvPr/>
        </p:nvSpPr>
        <p:spPr>
          <a:xfrm>
            <a:off x="5881177" y="2460775"/>
            <a:ext cx="1372200" cy="679200"/>
          </a:xfrm>
          <a:prstGeom prst="wedgeRoundRectCallout">
            <a:avLst>
              <a:gd fmla="val -42530" name="adj1"/>
              <a:gd fmla="val 81154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2</a:t>
            </a:r>
            <a:r>
              <a:rPr lang="zh-TW" sz="2400">
                <a:solidFill>
                  <a:srgbClr val="FFFFFF"/>
                </a:solidFill>
              </a:rPr>
              <a:t>. </a:t>
            </a:r>
            <a:r>
              <a:rPr lang="zh-TW" sz="2400">
                <a:solidFill>
                  <a:srgbClr val="FFFFFF"/>
                </a:solidFill>
              </a:rPr>
              <a:t>貼上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10" name="Google Shape;810;p48"/>
          <p:cNvSpPr/>
          <p:nvPr/>
        </p:nvSpPr>
        <p:spPr>
          <a:xfrm>
            <a:off x="4342002" y="5693925"/>
            <a:ext cx="1372200" cy="679200"/>
          </a:xfrm>
          <a:prstGeom prst="wedgeRoundRectCallout">
            <a:avLst>
              <a:gd fmla="val 91541" name="adj1"/>
              <a:gd fmla="val 2047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3</a:t>
            </a:r>
            <a:r>
              <a:rPr lang="zh-TW" sz="2400">
                <a:solidFill>
                  <a:srgbClr val="FFFFFF"/>
                </a:solidFill>
              </a:rPr>
              <a:t>. </a:t>
            </a:r>
            <a:r>
              <a:rPr lang="zh-TW" sz="2400">
                <a:solidFill>
                  <a:srgbClr val="FFFFFF"/>
                </a:solidFill>
              </a:rPr>
              <a:t>複製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9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轉換給GitMind (cont.)</a:t>
            </a:r>
            <a:endParaRPr/>
          </a:p>
        </p:txBody>
      </p:sp>
      <p:sp>
        <p:nvSpPr>
          <p:cNvPr id="816" name="Google Shape;816;p49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9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18" name="Google Shape;8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353"/>
            <a:ext cx="9144001" cy="501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9"/>
          <p:cNvSpPr/>
          <p:nvPr/>
        </p:nvSpPr>
        <p:spPr>
          <a:xfrm>
            <a:off x="352902" y="2943425"/>
            <a:ext cx="1372200" cy="679200"/>
          </a:xfrm>
          <a:prstGeom prst="wedgeRoundRectCallout">
            <a:avLst>
              <a:gd fmla="val -21956" name="adj1"/>
              <a:gd fmla="val 95914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4</a:t>
            </a:r>
            <a:r>
              <a:rPr lang="zh-TW" sz="2400">
                <a:solidFill>
                  <a:srgbClr val="FFFFFF"/>
                </a:solidFill>
              </a:rPr>
              <a:t>. </a:t>
            </a:r>
            <a:r>
              <a:rPr lang="zh-TW" sz="2400">
                <a:solidFill>
                  <a:srgbClr val="FFFFFF"/>
                </a:solidFill>
              </a:rPr>
              <a:t>貼上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format following text as 3 to 5 </a:t>
            </a:r>
            <a:r>
              <a:rPr lang="zh-TW">
                <a:solidFill>
                  <a:srgbClr val="FF0000"/>
                </a:solidFill>
              </a:rPr>
              <a:t>paragraphs</a:t>
            </a:r>
            <a:r>
              <a:rPr lang="zh-TW"/>
              <a:t>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0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100"/>
              <a:t>In the wake of COVID-19, university students have undergone significant transformations in their learning experiences and overall lives. The present research focuses on identifying psychological characteristics associated with students' well-being during this challenging period. The study explored the relationships between basic psychological need satisfaction (competence, autonomy, and relatedness) and two key outcomes: positive emotion and intrinsic learning motivation. Additionally, the researchers considered self-regulated learning as a potential moderator in these relationships.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100"/>
              <a:t>To gather data, self-reports were collected from a substantial number of students…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26" name="Google Shape;826;p50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1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build a </a:t>
            </a:r>
            <a:r>
              <a:rPr lang="zh-TW">
                <a:solidFill>
                  <a:srgbClr val="FF0000"/>
                </a:solidFill>
              </a:rPr>
              <a:t>quiz</a:t>
            </a:r>
            <a:r>
              <a:rPr lang="zh-TW"/>
              <a:t> with 3 options from the following text, and only one of the options is correct: </a:t>
            </a:r>
            <a:endParaRPr/>
          </a:p>
        </p:txBody>
      </p:sp>
      <p:sp>
        <p:nvSpPr>
          <p:cNvPr id="832" name="Google Shape;832;p51"/>
          <p:cNvSpPr txBox="1"/>
          <p:nvPr>
            <p:ph idx="1" type="body"/>
          </p:nvPr>
        </p:nvSpPr>
        <p:spPr>
          <a:xfrm>
            <a:off x="720000" y="2158499"/>
            <a:ext cx="7704000" cy="3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What psychological characteristics were investigated in the research study?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a) Autonomy, motivation, and discipline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b) Competence, autonomy, and relatedness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c) Resilience, perseverance, and self-esteem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Correct answer: b) Competence, autonomy, and relatedness</a:t>
            </a:r>
            <a:endParaRPr/>
          </a:p>
        </p:txBody>
      </p:sp>
      <p:sp>
        <p:nvSpPr>
          <p:cNvPr id="833" name="Google Shape;833;p51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2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create an </a:t>
            </a:r>
            <a:r>
              <a:rPr lang="zh-TW">
                <a:solidFill>
                  <a:srgbClr val="FF0000"/>
                </a:solidFill>
              </a:rPr>
              <a:t>answer question</a:t>
            </a:r>
            <a:r>
              <a:rPr lang="zh-TW"/>
              <a:t> from the following text, and give an answer between 200 to 300 words:</a:t>
            </a:r>
            <a:endParaRPr/>
          </a:p>
        </p:txBody>
      </p:sp>
      <p:sp>
        <p:nvSpPr>
          <p:cNvPr id="839" name="Google Shape;839;p52"/>
          <p:cNvSpPr txBox="1"/>
          <p:nvPr>
            <p:ph idx="1" type="body"/>
          </p:nvPr>
        </p:nvSpPr>
        <p:spPr>
          <a:xfrm>
            <a:off x="720000" y="2304224"/>
            <a:ext cx="77040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/>
              <a:t>Question</a:t>
            </a:r>
            <a:r>
              <a:rPr lang="zh-TW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What were the key findings of the research study regarding the association between psychological characteristics and students' well-being during the COVID-19 pandemic, and how can these findings inform strategies to support students' well-being in distance-learning environments?</a:t>
            </a:r>
            <a:endParaRPr/>
          </a:p>
        </p:txBody>
      </p:sp>
      <p:sp>
        <p:nvSpPr>
          <p:cNvPr id="840" name="Google Shape;840;p52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3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create an </a:t>
            </a:r>
            <a:r>
              <a:rPr lang="zh-TW">
                <a:solidFill>
                  <a:srgbClr val="FF0000"/>
                </a:solidFill>
              </a:rPr>
              <a:t>answer question</a:t>
            </a:r>
            <a:r>
              <a:rPr lang="zh-TW"/>
              <a:t> from the following text, and give an answer between 200 to 300 words:</a:t>
            </a:r>
            <a:endParaRPr/>
          </a:p>
        </p:txBody>
      </p:sp>
      <p:sp>
        <p:nvSpPr>
          <p:cNvPr id="846" name="Google Shape;846;p53"/>
          <p:cNvSpPr txBox="1"/>
          <p:nvPr>
            <p:ph idx="1" type="body"/>
          </p:nvPr>
        </p:nvSpPr>
        <p:spPr>
          <a:xfrm>
            <a:off x="720000" y="2304224"/>
            <a:ext cx="77040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/>
              <a:t>Answer</a:t>
            </a:r>
            <a:r>
              <a:rPr lang="zh-TW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 research study aimed to understand the psychological characteristics associated with the well-being of university students amidst the COVID-19 pandemic and how these characteristics relate to positive emotion and intrinsic learning motivation. The study collected self-report data from a large sample of 6,071 students in Austria (Study 1) and 1,653 students in Finland (Study 2). The findings revealed several key insights.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Firstly,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3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4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如何使用？</a:t>
            </a:r>
            <a:endParaRPr/>
          </a:p>
        </p:txBody>
      </p:sp>
      <p:sp>
        <p:nvSpPr>
          <p:cNvPr id="853" name="Google Shape;853;p54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54" name="Google Shape;8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">
            <a:off x="7153380" y="3174304"/>
            <a:ext cx="842125" cy="8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375" y="1913325"/>
            <a:ext cx="1083075" cy="10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375" y="3429000"/>
            <a:ext cx="1083075" cy="108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7" name="Google Shape;85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2375" y="4904425"/>
            <a:ext cx="1083075" cy="10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5725" y="2816688"/>
            <a:ext cx="1557375" cy="15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54"/>
          <p:cNvSpPr/>
          <p:nvPr/>
        </p:nvSpPr>
        <p:spPr>
          <a:xfrm flipH="1" rot="1799710">
            <a:off x="2322882" y="2622147"/>
            <a:ext cx="1269185" cy="52470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4"/>
          <p:cNvSpPr/>
          <p:nvPr/>
        </p:nvSpPr>
        <p:spPr>
          <a:xfrm rot="9000290">
            <a:off x="2322882" y="4694259"/>
            <a:ext cx="1269185" cy="52470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4"/>
          <p:cNvSpPr/>
          <p:nvPr/>
        </p:nvSpPr>
        <p:spPr>
          <a:xfrm rot="10799187">
            <a:off x="2322767" y="3658218"/>
            <a:ext cx="1269300" cy="52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4"/>
          <p:cNvSpPr/>
          <p:nvPr/>
        </p:nvSpPr>
        <p:spPr>
          <a:xfrm rot="10799187">
            <a:off x="5536742" y="3333018"/>
            <a:ext cx="1269300" cy="52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5"/>
          <p:cNvSpPr txBox="1"/>
          <p:nvPr>
            <p:ph idx="1" type="body"/>
          </p:nvPr>
        </p:nvSpPr>
        <p:spPr>
          <a:xfrm>
            <a:off x="696600" y="965433"/>
            <a:ext cx="33411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5"/>
          <p:cNvSpPr txBox="1"/>
          <p:nvPr>
            <p:ph type="title"/>
          </p:nvPr>
        </p:nvSpPr>
        <p:spPr>
          <a:xfrm>
            <a:off x="5212500" y="1644233"/>
            <a:ext cx="33411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報告完畢</a:t>
            </a:r>
            <a:endParaRPr/>
          </a:p>
        </p:txBody>
      </p:sp>
      <p:sp>
        <p:nvSpPr>
          <p:cNvPr id="869" name="Google Shape;869;p55"/>
          <p:cNvSpPr txBox="1"/>
          <p:nvPr>
            <p:ph idx="2" type="subTitle"/>
          </p:nvPr>
        </p:nvSpPr>
        <p:spPr>
          <a:xfrm>
            <a:off x="5212500" y="3737433"/>
            <a:ext cx="33411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71" name="Google Shape;8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9362" y="1610050"/>
            <a:ext cx="3035576" cy="3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https://pulipulichen.github.io/HTML5-Wrapped-Text-Formatter/index.html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為了能夠活用論文的本身，加上了更容易介接到ChatGPT的功能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論文神器</a:t>
            </a:r>
            <a:endParaRPr/>
          </a:p>
        </p:txBody>
      </p:sp>
      <p:sp>
        <p:nvSpPr>
          <p:cNvPr id="725" name="Google Shape;725;p39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26" name="Google Shape;7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325" y="3734125"/>
            <a:ext cx="2259350" cy="22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endParaRPr/>
          </a:p>
        </p:txBody>
      </p:sp>
      <p:sp>
        <p:nvSpPr>
          <p:cNvPr id="732" name="Google Shape;732;p40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0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34" name="Google Shape;7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725875"/>
            <a:ext cx="89535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0"/>
          <p:cNvSpPr/>
          <p:nvPr/>
        </p:nvSpPr>
        <p:spPr>
          <a:xfrm>
            <a:off x="7932475" y="1457080"/>
            <a:ext cx="602400" cy="594600"/>
          </a:xfrm>
          <a:prstGeom prst="wedgeEllipseCallout">
            <a:avLst>
              <a:gd fmla="val 75523" name="adj1"/>
              <a:gd fmla="val 72561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FFFFFF"/>
                </a:solidFill>
              </a:rPr>
              <a:t>1</a:t>
            </a:r>
            <a:endParaRPr b="1" sz="3200">
              <a:solidFill>
                <a:srgbClr val="FFFFFF"/>
              </a:solidFill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5676050" y="5154875"/>
            <a:ext cx="2384100" cy="44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737" name="Google Shape;737;p40"/>
          <p:cNvSpPr/>
          <p:nvPr/>
        </p:nvSpPr>
        <p:spPr>
          <a:xfrm>
            <a:off x="4817675" y="5009030"/>
            <a:ext cx="602400" cy="594600"/>
          </a:xfrm>
          <a:prstGeom prst="wedgeEllipseCallout">
            <a:avLst>
              <a:gd fmla="val 119368" name="adj1"/>
              <a:gd fmla="val 6697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FFFFFF"/>
                </a:solidFill>
              </a:rPr>
              <a:t>2</a:t>
            </a:r>
            <a:endParaRPr b="1"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使用方法</a:t>
            </a:r>
            <a:endParaRPr/>
          </a:p>
        </p:txBody>
      </p:sp>
      <p:sp>
        <p:nvSpPr>
          <p:cNvPr id="743" name="Google Shape;743;p41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1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45" name="Google Shape;7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93987"/>
            <a:ext cx="7704001" cy="452656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6" name="Google Shape;746;p41"/>
          <p:cNvSpPr/>
          <p:nvPr/>
        </p:nvSpPr>
        <p:spPr>
          <a:xfrm>
            <a:off x="3199790" y="2096500"/>
            <a:ext cx="1372200" cy="679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1. </a:t>
            </a:r>
            <a:r>
              <a:rPr lang="zh-TW" sz="2400">
                <a:solidFill>
                  <a:srgbClr val="FFFFFF"/>
                </a:solidFill>
              </a:rPr>
              <a:t>貼上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47" name="Google Shape;747;p41"/>
          <p:cNvSpPr/>
          <p:nvPr/>
        </p:nvSpPr>
        <p:spPr>
          <a:xfrm>
            <a:off x="1906499" y="4910750"/>
            <a:ext cx="2210100" cy="679200"/>
          </a:xfrm>
          <a:prstGeom prst="wedgeRoundRectCallout">
            <a:avLst>
              <a:gd fmla="val -19230" name="adj1"/>
              <a:gd fmla="val 82490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2</a:t>
            </a:r>
            <a:r>
              <a:rPr lang="zh-TW" sz="2400">
                <a:solidFill>
                  <a:srgbClr val="FFFFFF"/>
                </a:solidFill>
              </a:rPr>
              <a:t>. </a:t>
            </a:r>
            <a:r>
              <a:rPr lang="zh-TW" sz="2400">
                <a:solidFill>
                  <a:srgbClr val="FFFFFF"/>
                </a:solidFill>
              </a:rPr>
              <a:t>整理翻譯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複製</a:t>
            </a:r>
            <a:endParaRPr/>
          </a:p>
        </p:txBody>
      </p:sp>
      <p:sp>
        <p:nvSpPr>
          <p:cNvPr id="753" name="Google Shape;753;p42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2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55" name="Google Shape;7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38" y="2031500"/>
            <a:ext cx="8077926" cy="41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42"/>
          <p:cNvSpPr/>
          <p:nvPr/>
        </p:nvSpPr>
        <p:spPr>
          <a:xfrm>
            <a:off x="4524365" y="3544613"/>
            <a:ext cx="1372200" cy="679200"/>
          </a:xfrm>
          <a:prstGeom prst="wedgeRoundRectCallout">
            <a:avLst>
              <a:gd fmla="val 19180" name="adj1"/>
              <a:gd fmla="val -106579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2</a:t>
            </a:r>
            <a:r>
              <a:rPr lang="zh-TW" sz="2400">
                <a:solidFill>
                  <a:srgbClr val="FFFFFF"/>
                </a:solidFill>
              </a:rPr>
              <a:t>. </a:t>
            </a:r>
            <a:r>
              <a:rPr lang="zh-TW" sz="2400">
                <a:solidFill>
                  <a:srgbClr val="FFFFFF"/>
                </a:solidFill>
              </a:rPr>
              <a:t>複製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7" name="Google Shape;757;p42"/>
          <p:cNvSpPr/>
          <p:nvPr/>
        </p:nvSpPr>
        <p:spPr>
          <a:xfrm>
            <a:off x="6345905" y="3544625"/>
            <a:ext cx="2078100" cy="679200"/>
          </a:xfrm>
          <a:prstGeom prst="wedgeRoundRectCallout">
            <a:avLst>
              <a:gd fmla="val -63786" name="adj1"/>
              <a:gd fmla="val -107919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3</a:t>
            </a:r>
            <a:r>
              <a:rPr lang="zh-TW" sz="2400">
                <a:solidFill>
                  <a:srgbClr val="FFFFFF"/>
                </a:solidFill>
              </a:rPr>
              <a:t>. ChatGPT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8" name="Google Shape;758;p42"/>
          <p:cNvSpPr/>
          <p:nvPr/>
        </p:nvSpPr>
        <p:spPr>
          <a:xfrm>
            <a:off x="630475" y="2832450"/>
            <a:ext cx="4551600" cy="48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759" name="Google Shape;759;p42"/>
          <p:cNvSpPr/>
          <p:nvPr/>
        </p:nvSpPr>
        <p:spPr>
          <a:xfrm>
            <a:off x="1446015" y="3544613"/>
            <a:ext cx="1372200" cy="679200"/>
          </a:xfrm>
          <a:prstGeom prst="wedgeRoundRectCallout">
            <a:avLst>
              <a:gd fmla="val 19180" name="adj1"/>
              <a:gd fmla="val -106579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1. 選項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ChatGPT</a:t>
            </a:r>
            <a:endParaRPr/>
          </a:p>
        </p:txBody>
      </p:sp>
      <p:sp>
        <p:nvSpPr>
          <p:cNvPr id="765" name="Google Shape;765;p43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3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67" name="Google Shape;7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25" y="1598053"/>
            <a:ext cx="7634550" cy="45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選項</a:t>
            </a:r>
            <a:endParaRPr/>
          </a:p>
        </p:txBody>
      </p:sp>
      <p:sp>
        <p:nvSpPr>
          <p:cNvPr id="773" name="Google Shape;773;p44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數量：Min、Max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改寫：普通、更短、更長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類型：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簡報使用：句子、關鍵字、心智圖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文章使用：段落</a:t>
            </a:r>
            <a:endParaRPr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測驗使用：選擇題、申論題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目標：原句、翻譯</a:t>
            </a:r>
            <a:endParaRPr/>
          </a:p>
        </p:txBody>
      </p:sp>
      <p:sp>
        <p:nvSpPr>
          <p:cNvPr id="774" name="Google Shape;774;p44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 to 5 </a:t>
            </a:r>
            <a:r>
              <a:rPr lang="zh-TW">
                <a:solidFill>
                  <a:srgbClr val="FF0000"/>
                </a:solidFill>
              </a:rPr>
              <a:t>sentences</a:t>
            </a:r>
            <a:r>
              <a:rPr lang="zh-TW"/>
              <a:t> in a list: </a:t>
            </a:r>
            <a:endParaRPr/>
          </a:p>
        </p:txBody>
      </p:sp>
      <p:sp>
        <p:nvSpPr>
          <p:cNvPr id="780" name="Google Shape;780;p45"/>
          <p:cNvSpPr txBox="1"/>
          <p:nvPr>
            <p:ph idx="1" type="body"/>
          </p:nvPr>
        </p:nvSpPr>
        <p:spPr>
          <a:xfrm>
            <a:off x="720000" y="1439892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The COVID-19 pandemic has brought significant changes to university students' learning experiences and overall lives.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A research study examined how students' well-being during this period is influenced by their satisfaction of basic psychological needs, including competence, autonomy, and relatedness.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The study collected self-report data from over 6,000 students in Austria and over 1,600 students in Finland.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The findings revealed that competence was the strongest predictor of positive emotion, while both competence and autonomy were significant predictors of intrinsic learning motivation in both countries. Relatedness played a smaller role in positive emotion.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These results provide valuable insights for developing strategies to enhance students' well-being and minimize the negative impact of distance learning during challenging times such as the pandemic.</a:t>
            </a:r>
            <a:endParaRPr sz="2000"/>
          </a:p>
        </p:txBody>
      </p:sp>
      <p:sp>
        <p:nvSpPr>
          <p:cNvPr id="781" name="Google Shape;781;p45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6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 to 5 </a:t>
            </a:r>
            <a:r>
              <a:rPr lang="zh-TW">
                <a:solidFill>
                  <a:srgbClr val="FF0000"/>
                </a:solidFill>
              </a:rPr>
              <a:t>keywords</a:t>
            </a:r>
            <a:r>
              <a:rPr lang="zh-TW"/>
              <a:t>: </a:t>
            </a:r>
            <a:endParaRPr/>
          </a:p>
        </p:txBody>
      </p:sp>
      <p:sp>
        <p:nvSpPr>
          <p:cNvPr id="787" name="Google Shape;787;p46"/>
          <p:cNvSpPr txBox="1"/>
          <p:nvPr>
            <p:ph idx="1" type="body"/>
          </p:nvPr>
        </p:nvSpPr>
        <p:spPr>
          <a:xfrm>
            <a:off x="720000" y="1776867"/>
            <a:ext cx="770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COVID-19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University students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Psychological characteristics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Well-being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AutoNum type="arabicPeriod"/>
            </a:pPr>
            <a:r>
              <a:rPr lang="zh-TW"/>
              <a:t>Distance learning</a:t>
            </a:r>
            <a:endParaRPr/>
          </a:p>
        </p:txBody>
      </p:sp>
      <p:sp>
        <p:nvSpPr>
          <p:cNvPr id="788" name="Google Shape;788;p46"/>
          <p:cNvSpPr txBox="1"/>
          <p:nvPr>
            <p:ph idx="12" type="sldNum"/>
          </p:nvPr>
        </p:nvSpPr>
        <p:spPr>
          <a:xfrm>
            <a:off x="8354559" y="6138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